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67" r:id="rId4"/>
    <p:sldId id="359" r:id="rId5"/>
    <p:sldId id="360" r:id="rId6"/>
    <p:sldId id="361" r:id="rId7"/>
    <p:sldId id="363" r:id="rId8"/>
    <p:sldId id="365" r:id="rId9"/>
    <p:sldId id="364" r:id="rId10"/>
    <p:sldId id="362" r:id="rId11"/>
    <p:sldId id="366" r:id="rId12"/>
    <p:sldId id="367" r:id="rId13"/>
    <p:sldId id="368" r:id="rId14"/>
    <p:sldId id="258" r:id="rId15"/>
    <p:sldId id="369" r:id="rId16"/>
    <p:sldId id="370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ixbE6IR+zgSqD0O3NrGrg==" hashData="X5oDiZ9wBTaFgLTX2oLg8XoOJOc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0C0"/>
    <a:srgbClr val="7485A8"/>
    <a:srgbClr val="002060"/>
    <a:srgbClr val="1C0089"/>
    <a:srgbClr val="FFFFFF"/>
    <a:srgbClr val="FF0000"/>
    <a:srgbClr val="1E019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E9F4D0-2197-4E74-9797-07696777D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4751" y="0"/>
            <a:ext cx="958850" cy="763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1CA9F-7347-4FF7-AC13-8D44E4D88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311150" y="114300"/>
            <a:ext cx="12287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willer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3B8C83-B00E-43B0-A4A2-0816E57328A4}"/>
              </a:ext>
            </a:extLst>
          </p:cNvPr>
          <p:cNvSpPr txBox="1"/>
          <p:nvPr userDrawn="1"/>
        </p:nvSpPr>
        <p:spPr>
          <a:xfrm>
            <a:off x="87347" y="6604178"/>
            <a:ext cx="4201343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65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A2B4-B3DB-44F2-B747-A4F0D8D73380}"/>
              </a:ext>
            </a:extLst>
          </p:cNvPr>
          <p:cNvSpPr txBox="1"/>
          <p:nvPr userDrawn="1"/>
        </p:nvSpPr>
        <p:spPr>
          <a:xfrm>
            <a:off x="8691679" y="6496456"/>
            <a:ext cx="994611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6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6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443DC-C27A-4CE2-8BA7-D80524C2503F}"/>
              </a:ext>
            </a:extLst>
          </p:cNvPr>
          <p:cNvSpPr txBox="1"/>
          <p:nvPr userDrawn="1"/>
        </p:nvSpPr>
        <p:spPr>
          <a:xfrm>
            <a:off x="3616944" y="272535"/>
            <a:ext cx="2672113" cy="584775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en-GB" sz="2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Balloon Car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95C7E8-71C8-4BBE-BE9B-15D50C9D7B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94751" y="0"/>
            <a:ext cx="958850" cy="763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0ADF4-01CD-46EF-ACCE-2E98F5BF23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311150" y="114300"/>
            <a:ext cx="12287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emf"/><Relationship Id="rId3" Type="http://schemas.openxmlformats.org/officeDocument/2006/relationships/image" Target="../media/image23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34" y="1322766"/>
            <a:ext cx="5265142" cy="935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1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2" y="2668416"/>
            <a:ext cx="2341014" cy="234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23527" y="2668416"/>
            <a:ext cx="432948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641C647-E97C-4065-A307-B3A4D87B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0465" y="2122623"/>
            <a:ext cx="1072049" cy="2087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205A5-6B80-4355-B27A-21A17B328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39" y="1274130"/>
            <a:ext cx="978321" cy="14400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2EDC610-ED02-446B-A27E-F4FB2BBEE96D}"/>
              </a:ext>
            </a:extLst>
          </p:cNvPr>
          <p:cNvSpPr/>
          <p:nvPr/>
        </p:nvSpPr>
        <p:spPr>
          <a:xfrm>
            <a:off x="8035363" y="3398492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5C095A-1091-4DA1-9023-60C686885BCF}"/>
              </a:ext>
            </a:extLst>
          </p:cNvPr>
          <p:cNvSpPr/>
          <p:nvPr/>
        </p:nvSpPr>
        <p:spPr>
          <a:xfrm>
            <a:off x="8993099" y="3362937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09851D-6EC0-420A-B854-8616EF86E351}"/>
              </a:ext>
            </a:extLst>
          </p:cNvPr>
          <p:cNvSpPr/>
          <p:nvPr/>
        </p:nvSpPr>
        <p:spPr>
          <a:xfrm>
            <a:off x="8007970" y="5413787"/>
            <a:ext cx="1550025" cy="4158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2D13-4D68-410A-8DEE-2716FC35F7ED}"/>
              </a:ext>
            </a:extLst>
          </p:cNvPr>
          <p:cNvSpPr/>
          <p:nvPr/>
        </p:nvSpPr>
        <p:spPr>
          <a:xfrm>
            <a:off x="8047391" y="5649594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0885380-90E1-4AF8-876D-8307FA781E0B}"/>
              </a:ext>
            </a:extLst>
          </p:cNvPr>
          <p:cNvSpPr/>
          <p:nvPr/>
        </p:nvSpPr>
        <p:spPr>
          <a:xfrm>
            <a:off x="9005127" y="5614039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5A8D741-CD39-45C2-B911-ED020190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74699" y="4138586"/>
            <a:ext cx="978321" cy="144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7CE3A59-8ADD-4399-B643-1AA525B19BF8}"/>
              </a:ext>
            </a:extLst>
          </p:cNvPr>
          <p:cNvSpPr/>
          <p:nvPr/>
        </p:nvSpPr>
        <p:spPr>
          <a:xfrm>
            <a:off x="7631450" y="4203590"/>
            <a:ext cx="368380" cy="16260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6875FBA-D818-46B6-AA8C-3412DFDE5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12798" y="4644277"/>
            <a:ext cx="937349" cy="76467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B3730D-F2E5-4015-A9E1-445FF12BA602}"/>
              </a:ext>
            </a:extLst>
          </p:cNvPr>
          <p:cNvSpPr/>
          <p:nvPr/>
        </p:nvSpPr>
        <p:spPr>
          <a:xfrm>
            <a:off x="6232202" y="2650400"/>
            <a:ext cx="804018" cy="284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AFAE81F-6E18-4708-B995-8D91BD439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30727" y="3000865"/>
            <a:ext cx="937349" cy="76467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2A96A20-68BE-4B08-924E-FDAC9ECB3951}"/>
              </a:ext>
            </a:extLst>
          </p:cNvPr>
          <p:cNvSpPr/>
          <p:nvPr/>
        </p:nvSpPr>
        <p:spPr>
          <a:xfrm rot="19614739">
            <a:off x="6805845" y="2351072"/>
            <a:ext cx="560288" cy="74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351038-AA7A-42AC-B8D3-87F4D264074A}"/>
              </a:ext>
            </a:extLst>
          </p:cNvPr>
          <p:cNvSpPr/>
          <p:nvPr/>
        </p:nvSpPr>
        <p:spPr>
          <a:xfrm rot="19614739">
            <a:off x="6805845" y="3151538"/>
            <a:ext cx="560288" cy="74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D23794-521A-41D8-98C3-62A1D690872C}"/>
              </a:ext>
            </a:extLst>
          </p:cNvPr>
          <p:cNvSpPr/>
          <p:nvPr/>
        </p:nvSpPr>
        <p:spPr>
          <a:xfrm rot="19614739">
            <a:off x="6805845" y="3615577"/>
            <a:ext cx="560288" cy="74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9F46AF-55C2-4D20-B510-C8939468D456}"/>
              </a:ext>
            </a:extLst>
          </p:cNvPr>
          <p:cNvSpPr/>
          <p:nvPr/>
        </p:nvSpPr>
        <p:spPr>
          <a:xfrm rot="19614739">
            <a:off x="6805845" y="4236593"/>
            <a:ext cx="560288" cy="74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B0F277-BA65-432E-938D-C69BA6B1BAF6}"/>
              </a:ext>
            </a:extLst>
          </p:cNvPr>
          <p:cNvSpPr/>
          <p:nvPr/>
        </p:nvSpPr>
        <p:spPr>
          <a:xfrm rot="19614739">
            <a:off x="6805845" y="4837008"/>
            <a:ext cx="560288" cy="74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B3880E-E112-416E-B413-389B7132B366}"/>
              </a:ext>
            </a:extLst>
          </p:cNvPr>
          <p:cNvCxnSpPr>
            <a:cxnSpLocks/>
          </p:cNvCxnSpPr>
          <p:nvPr/>
        </p:nvCxnSpPr>
        <p:spPr>
          <a:xfrm flipH="1" flipV="1">
            <a:off x="5876303" y="2470393"/>
            <a:ext cx="251770" cy="451107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2702C27-1B5E-43F0-BB5C-4F7D87822239}"/>
              </a:ext>
            </a:extLst>
          </p:cNvPr>
          <p:cNvSpPr txBox="1"/>
          <p:nvPr/>
        </p:nvSpPr>
        <p:spPr>
          <a:xfrm>
            <a:off x="5188283" y="210106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to side of car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33BB8-6315-48C6-B995-E35DE01045A7}"/>
              </a:ext>
            </a:extLst>
          </p:cNvPr>
          <p:cNvSpPr txBox="1"/>
          <p:nvPr/>
        </p:nvSpPr>
        <p:spPr>
          <a:xfrm>
            <a:off x="441465" y="1282078"/>
            <a:ext cx="582153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and mount the wheels.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wheels to the outside </a:t>
            </a:r>
            <a:b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car.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them with card glued 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join.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Blow up the balloon through the nozzle and stop the air escaping.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the nozzle trough the hole.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the balloon and see your </a:t>
            </a:r>
            <a:b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race across the floor.</a:t>
            </a: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B709AF-6F23-4B9C-AE79-303C034B502D}"/>
              </a:ext>
            </a:extLst>
          </p:cNvPr>
          <p:cNvCxnSpPr>
            <a:cxnSpLocks/>
          </p:cNvCxnSpPr>
          <p:nvPr/>
        </p:nvCxnSpPr>
        <p:spPr>
          <a:xfrm>
            <a:off x="6086234" y="3068340"/>
            <a:ext cx="0" cy="745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0F936B-13DB-4EF8-B088-F36C759FBCB5}"/>
              </a:ext>
            </a:extLst>
          </p:cNvPr>
          <p:cNvCxnSpPr>
            <a:cxnSpLocks/>
          </p:cNvCxnSpPr>
          <p:nvPr/>
        </p:nvCxnSpPr>
        <p:spPr>
          <a:xfrm>
            <a:off x="6083441" y="4711558"/>
            <a:ext cx="0" cy="745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9FA14F-38D1-442F-876B-D29BDFE5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0465" y="2122623"/>
            <a:ext cx="1072049" cy="2087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C293F-E8F5-4291-9F0B-C9FF9061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39" y="1274130"/>
            <a:ext cx="978321" cy="1440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F76BB8B-A12C-4F84-86F8-355F4863534C}"/>
              </a:ext>
            </a:extLst>
          </p:cNvPr>
          <p:cNvSpPr/>
          <p:nvPr/>
        </p:nvSpPr>
        <p:spPr>
          <a:xfrm>
            <a:off x="8035363" y="3398492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C517AB-E72C-40FD-9BD8-1C9E714D967D}"/>
              </a:ext>
            </a:extLst>
          </p:cNvPr>
          <p:cNvSpPr/>
          <p:nvPr/>
        </p:nvSpPr>
        <p:spPr>
          <a:xfrm>
            <a:off x="8993099" y="3362937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CD593A-2D5D-4310-8A36-78F81D10357D}"/>
              </a:ext>
            </a:extLst>
          </p:cNvPr>
          <p:cNvSpPr/>
          <p:nvPr/>
        </p:nvSpPr>
        <p:spPr>
          <a:xfrm>
            <a:off x="8007970" y="5413787"/>
            <a:ext cx="1550025" cy="4158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7D2D1D-2266-4731-AA6D-A6D1F79D94DE}"/>
              </a:ext>
            </a:extLst>
          </p:cNvPr>
          <p:cNvSpPr/>
          <p:nvPr/>
        </p:nvSpPr>
        <p:spPr>
          <a:xfrm>
            <a:off x="8047391" y="5649594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7D855A-C20F-4EE4-B9B1-688B4BAE277C}"/>
              </a:ext>
            </a:extLst>
          </p:cNvPr>
          <p:cNvSpPr/>
          <p:nvPr/>
        </p:nvSpPr>
        <p:spPr>
          <a:xfrm>
            <a:off x="9005127" y="5614039"/>
            <a:ext cx="360000" cy="36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99406C-B5BE-47C8-8479-415ACCD8A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74699" y="4138586"/>
            <a:ext cx="978321" cy="144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7519B9-900F-4207-9784-2B10D1733201}"/>
              </a:ext>
            </a:extLst>
          </p:cNvPr>
          <p:cNvSpPr/>
          <p:nvPr/>
        </p:nvSpPr>
        <p:spPr>
          <a:xfrm>
            <a:off x="7631450" y="4203590"/>
            <a:ext cx="368380" cy="16260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500113-B9C0-4A7B-8F74-83C2F3D9A0A8}"/>
              </a:ext>
            </a:extLst>
          </p:cNvPr>
          <p:cNvGrpSpPr/>
          <p:nvPr/>
        </p:nvGrpSpPr>
        <p:grpSpPr>
          <a:xfrm>
            <a:off x="7517117" y="2259756"/>
            <a:ext cx="2243361" cy="1143179"/>
            <a:chOff x="1082646" y="1680882"/>
            <a:chExt cx="4914742" cy="252270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67048E-620A-4B38-AD80-2CD11D2AC11E}"/>
                </a:ext>
              </a:extLst>
            </p:cNvPr>
            <p:cNvSpPr/>
            <p:nvPr/>
          </p:nvSpPr>
          <p:spPr>
            <a:xfrm>
              <a:off x="1082646" y="1680882"/>
              <a:ext cx="4914742" cy="2522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D2CD2D-854D-4FAE-A823-C04E1DA452DD}"/>
                </a:ext>
              </a:extLst>
            </p:cNvPr>
            <p:cNvGrpSpPr/>
            <p:nvPr/>
          </p:nvGrpSpPr>
          <p:grpSpPr>
            <a:xfrm>
              <a:off x="1082646" y="1913723"/>
              <a:ext cx="4914742" cy="2065543"/>
              <a:chOff x="1971061" y="4046943"/>
              <a:chExt cx="3785661" cy="1687383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345A6CC-1CD6-4048-9202-908296D319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5055" y="4061417"/>
                <a:ext cx="2104032" cy="9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7E90DFAF-E1DA-4575-B742-100201B0F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8599" y="5731265"/>
                <a:ext cx="350464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C4E98-55A6-483D-8458-9F1F8C7874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3062" y="4865342"/>
                <a:ext cx="613752" cy="752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D765934-D0AD-4978-BFA8-698CAD6EAE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2751" y="4046943"/>
                <a:ext cx="232303" cy="7034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AA73B331-F7CF-43DF-B052-5DFFD3F6BC07}"/>
                  </a:ext>
                </a:extLst>
              </p:cNvPr>
              <p:cNvSpPr/>
              <p:nvPr/>
            </p:nvSpPr>
            <p:spPr>
              <a:xfrm>
                <a:off x="5416637" y="4940615"/>
                <a:ext cx="340085" cy="793711"/>
              </a:xfrm>
              <a:prstGeom prst="arc">
                <a:avLst>
                  <a:gd name="adj1" fmla="val 16200000"/>
                  <a:gd name="adj2" fmla="val 529902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91B7E90-4BDB-42CB-A76A-0F8C59F5DBF8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2137943" y="4750406"/>
                <a:ext cx="414808" cy="580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1DAC45A3-5F55-47D8-BB81-292E7ECFA108}"/>
                  </a:ext>
                </a:extLst>
              </p:cNvPr>
              <p:cNvSpPr/>
              <p:nvPr/>
            </p:nvSpPr>
            <p:spPr>
              <a:xfrm flipH="1">
                <a:off x="1971061" y="4808439"/>
                <a:ext cx="333763" cy="922826"/>
              </a:xfrm>
              <a:prstGeom prst="arc">
                <a:avLst>
                  <a:gd name="adj1" fmla="val 16200000"/>
                  <a:gd name="adj2" fmla="val 529902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EB01726-86E3-4C34-8E17-835B3B9B9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8950" y="4046943"/>
                <a:ext cx="154112" cy="8183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70C1F62-F61F-4BD8-9F3F-A35DE1E1BD8E}"/>
                  </a:ext>
                </a:extLst>
              </p:cNvPr>
              <p:cNvSpPr/>
              <p:nvPr/>
            </p:nvSpPr>
            <p:spPr>
              <a:xfrm>
                <a:off x="3866612" y="4128248"/>
                <a:ext cx="1036382" cy="1471930"/>
              </a:xfrm>
              <a:custGeom>
                <a:avLst/>
                <a:gdLst>
                  <a:gd name="connsiteX0" fmla="*/ 107576 w 658906"/>
                  <a:gd name="connsiteY0" fmla="*/ 13447 h 1559859"/>
                  <a:gd name="connsiteX1" fmla="*/ 524435 w 658906"/>
                  <a:gd name="connsiteY1" fmla="*/ 13447 h 1559859"/>
                  <a:gd name="connsiteX2" fmla="*/ 658906 w 658906"/>
                  <a:gd name="connsiteY2" fmla="*/ 739588 h 1559859"/>
                  <a:gd name="connsiteX3" fmla="*/ 632011 w 658906"/>
                  <a:gd name="connsiteY3" fmla="*/ 1559859 h 1559859"/>
                  <a:gd name="connsiteX4" fmla="*/ 0 w 658906"/>
                  <a:gd name="connsiteY4" fmla="*/ 1559859 h 1559859"/>
                  <a:gd name="connsiteX5" fmla="*/ 13447 w 658906"/>
                  <a:gd name="connsiteY5" fmla="*/ 0 h 1559859"/>
                  <a:gd name="connsiteX6" fmla="*/ 107576 w 658906"/>
                  <a:gd name="connsiteY6" fmla="*/ 13447 h 155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8906" h="1559859">
                    <a:moveTo>
                      <a:pt x="107576" y="13447"/>
                    </a:moveTo>
                    <a:lnTo>
                      <a:pt x="524435" y="13447"/>
                    </a:lnTo>
                    <a:lnTo>
                      <a:pt x="658906" y="739588"/>
                    </a:lnTo>
                    <a:lnTo>
                      <a:pt x="632011" y="1559859"/>
                    </a:lnTo>
                    <a:lnTo>
                      <a:pt x="0" y="1559859"/>
                    </a:lnTo>
                    <a:lnTo>
                      <a:pt x="13447" y="0"/>
                    </a:lnTo>
                    <a:lnTo>
                      <a:pt x="107576" y="1344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4AF5D42-103D-4A19-A5BA-7B83C84F9BAA}"/>
                  </a:ext>
                </a:extLst>
              </p:cNvPr>
              <p:cNvSpPr/>
              <p:nvPr/>
            </p:nvSpPr>
            <p:spPr>
              <a:xfrm>
                <a:off x="3994213" y="4208929"/>
                <a:ext cx="793117" cy="618565"/>
              </a:xfrm>
              <a:custGeom>
                <a:avLst/>
                <a:gdLst>
                  <a:gd name="connsiteX0" fmla="*/ 0 w 645459"/>
                  <a:gd name="connsiteY0" fmla="*/ 0 h 618565"/>
                  <a:gd name="connsiteX1" fmla="*/ 524436 w 645459"/>
                  <a:gd name="connsiteY1" fmla="*/ 0 h 618565"/>
                  <a:gd name="connsiteX2" fmla="*/ 645459 w 645459"/>
                  <a:gd name="connsiteY2" fmla="*/ 605118 h 618565"/>
                  <a:gd name="connsiteX3" fmla="*/ 0 w 645459"/>
                  <a:gd name="connsiteY3" fmla="*/ 618565 h 618565"/>
                  <a:gd name="connsiteX4" fmla="*/ 0 w 645459"/>
                  <a:gd name="connsiteY4" fmla="*/ 0 h 61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9" h="618565">
                    <a:moveTo>
                      <a:pt x="0" y="0"/>
                    </a:moveTo>
                    <a:lnTo>
                      <a:pt x="524436" y="0"/>
                    </a:lnTo>
                    <a:lnTo>
                      <a:pt x="645459" y="605118"/>
                    </a:lnTo>
                    <a:lnTo>
                      <a:pt x="0" y="6185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8AC51DD-6971-4011-96C8-44992DC28F8E}"/>
                  </a:ext>
                </a:extLst>
              </p:cNvPr>
              <p:cNvSpPr/>
              <p:nvPr/>
            </p:nvSpPr>
            <p:spPr>
              <a:xfrm flipH="1">
                <a:off x="2725128" y="4118232"/>
                <a:ext cx="1070106" cy="1471930"/>
              </a:xfrm>
              <a:custGeom>
                <a:avLst/>
                <a:gdLst>
                  <a:gd name="connsiteX0" fmla="*/ 107576 w 658906"/>
                  <a:gd name="connsiteY0" fmla="*/ 13447 h 1559859"/>
                  <a:gd name="connsiteX1" fmla="*/ 524435 w 658906"/>
                  <a:gd name="connsiteY1" fmla="*/ 13447 h 1559859"/>
                  <a:gd name="connsiteX2" fmla="*/ 658906 w 658906"/>
                  <a:gd name="connsiteY2" fmla="*/ 739588 h 1559859"/>
                  <a:gd name="connsiteX3" fmla="*/ 632011 w 658906"/>
                  <a:gd name="connsiteY3" fmla="*/ 1559859 h 1559859"/>
                  <a:gd name="connsiteX4" fmla="*/ 0 w 658906"/>
                  <a:gd name="connsiteY4" fmla="*/ 1559859 h 1559859"/>
                  <a:gd name="connsiteX5" fmla="*/ 13447 w 658906"/>
                  <a:gd name="connsiteY5" fmla="*/ 0 h 1559859"/>
                  <a:gd name="connsiteX6" fmla="*/ 107576 w 658906"/>
                  <a:gd name="connsiteY6" fmla="*/ 13447 h 155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8906" h="1559859">
                    <a:moveTo>
                      <a:pt x="107576" y="13447"/>
                    </a:moveTo>
                    <a:lnTo>
                      <a:pt x="524435" y="13447"/>
                    </a:lnTo>
                    <a:lnTo>
                      <a:pt x="658906" y="739588"/>
                    </a:lnTo>
                    <a:lnTo>
                      <a:pt x="632011" y="1559859"/>
                    </a:lnTo>
                    <a:lnTo>
                      <a:pt x="0" y="1559859"/>
                    </a:lnTo>
                    <a:lnTo>
                      <a:pt x="13447" y="0"/>
                    </a:lnTo>
                    <a:lnTo>
                      <a:pt x="107576" y="1344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150B20C-2E95-4C38-A61C-608469BC4723}"/>
                  </a:ext>
                </a:extLst>
              </p:cNvPr>
              <p:cNvSpPr/>
              <p:nvPr/>
            </p:nvSpPr>
            <p:spPr>
              <a:xfrm flipH="1">
                <a:off x="2856611" y="4226437"/>
                <a:ext cx="818925" cy="618565"/>
              </a:xfrm>
              <a:custGeom>
                <a:avLst/>
                <a:gdLst>
                  <a:gd name="connsiteX0" fmla="*/ 0 w 645459"/>
                  <a:gd name="connsiteY0" fmla="*/ 0 h 618565"/>
                  <a:gd name="connsiteX1" fmla="*/ 524436 w 645459"/>
                  <a:gd name="connsiteY1" fmla="*/ 0 h 618565"/>
                  <a:gd name="connsiteX2" fmla="*/ 645459 w 645459"/>
                  <a:gd name="connsiteY2" fmla="*/ 605118 h 618565"/>
                  <a:gd name="connsiteX3" fmla="*/ 0 w 645459"/>
                  <a:gd name="connsiteY3" fmla="*/ 618565 h 618565"/>
                  <a:gd name="connsiteX4" fmla="*/ 0 w 645459"/>
                  <a:gd name="connsiteY4" fmla="*/ 0 h 61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9" h="618565">
                    <a:moveTo>
                      <a:pt x="0" y="0"/>
                    </a:moveTo>
                    <a:lnTo>
                      <a:pt x="524436" y="0"/>
                    </a:lnTo>
                    <a:lnTo>
                      <a:pt x="645459" y="605118"/>
                    </a:lnTo>
                    <a:lnTo>
                      <a:pt x="0" y="6185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BE844FB-8E46-4385-8D8E-26CAE0CEEEC9}"/>
                  </a:ext>
                </a:extLst>
              </p:cNvPr>
              <p:cNvSpPr/>
              <p:nvPr/>
            </p:nvSpPr>
            <p:spPr>
              <a:xfrm>
                <a:off x="5504749" y="5003488"/>
                <a:ext cx="163860" cy="2948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8D4695-60B1-4722-AC38-4FBA5B693E6B}"/>
                  </a:ext>
                </a:extLst>
              </p:cNvPr>
              <p:cNvSpPr/>
              <p:nvPr/>
            </p:nvSpPr>
            <p:spPr>
              <a:xfrm>
                <a:off x="2076099" y="4845003"/>
                <a:ext cx="86076" cy="15848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1237EC-6FD4-42C5-B6DD-EF17D18F6BA7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3500364" y="2028782"/>
              <a:ext cx="1114080" cy="61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4C03DB-9400-41E1-9362-ACD25BA6795F}"/>
              </a:ext>
            </a:extLst>
          </p:cNvPr>
          <p:cNvGrpSpPr/>
          <p:nvPr/>
        </p:nvGrpSpPr>
        <p:grpSpPr>
          <a:xfrm>
            <a:off x="7499017" y="3988388"/>
            <a:ext cx="2243361" cy="1665325"/>
            <a:chOff x="1082646" y="1680882"/>
            <a:chExt cx="4914742" cy="25227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3C12DE-6BE3-4DA2-88F9-0E13A1424E90}"/>
                </a:ext>
              </a:extLst>
            </p:cNvPr>
            <p:cNvSpPr/>
            <p:nvPr/>
          </p:nvSpPr>
          <p:spPr>
            <a:xfrm>
              <a:off x="1082646" y="1680882"/>
              <a:ext cx="4914742" cy="2522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413D1FA-8E61-43AB-83D8-CBD05B597E9B}"/>
                </a:ext>
              </a:extLst>
            </p:cNvPr>
            <p:cNvGrpSpPr/>
            <p:nvPr/>
          </p:nvGrpSpPr>
          <p:grpSpPr>
            <a:xfrm>
              <a:off x="1082646" y="1913723"/>
              <a:ext cx="4914742" cy="2065543"/>
              <a:chOff x="1971061" y="4046943"/>
              <a:chExt cx="3785661" cy="168738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A7EE601-D817-45B4-BE5D-157BEE032F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5055" y="4061417"/>
                <a:ext cx="2104032" cy="9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FEE8494-AE7A-41ED-90CE-155A6D92C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8599" y="5731265"/>
                <a:ext cx="350464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FDC5FA4-954A-4BCA-AAD7-3479349FBB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3062" y="4865342"/>
                <a:ext cx="613752" cy="752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70C5A54-E8E7-4939-9E19-A1A32AD81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2751" y="4046943"/>
                <a:ext cx="232303" cy="7034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CC10753A-6256-4C69-A743-9986A46B7E4C}"/>
                  </a:ext>
                </a:extLst>
              </p:cNvPr>
              <p:cNvSpPr/>
              <p:nvPr/>
            </p:nvSpPr>
            <p:spPr>
              <a:xfrm>
                <a:off x="5416637" y="4940615"/>
                <a:ext cx="340085" cy="793711"/>
              </a:xfrm>
              <a:prstGeom prst="arc">
                <a:avLst>
                  <a:gd name="adj1" fmla="val 16200000"/>
                  <a:gd name="adj2" fmla="val 529902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82F1CC2-0F66-4C45-856B-0E3E914CD854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V="1">
                <a:off x="2137943" y="4750406"/>
                <a:ext cx="414808" cy="580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13B638BC-DDF6-46A3-8797-ED379101910B}"/>
                  </a:ext>
                </a:extLst>
              </p:cNvPr>
              <p:cNvSpPr/>
              <p:nvPr/>
            </p:nvSpPr>
            <p:spPr>
              <a:xfrm flipH="1">
                <a:off x="1971061" y="4808439"/>
                <a:ext cx="333763" cy="922826"/>
              </a:xfrm>
              <a:prstGeom prst="arc">
                <a:avLst>
                  <a:gd name="adj1" fmla="val 16200000"/>
                  <a:gd name="adj2" fmla="val 529902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97EB17C-3124-4B75-8C5F-89A7FE029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8950" y="4046943"/>
                <a:ext cx="154112" cy="8183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40567E3-FD73-4610-B2D9-66246CDCD4BF}"/>
                  </a:ext>
                </a:extLst>
              </p:cNvPr>
              <p:cNvSpPr/>
              <p:nvPr/>
            </p:nvSpPr>
            <p:spPr>
              <a:xfrm>
                <a:off x="3866612" y="4128248"/>
                <a:ext cx="1036382" cy="1471930"/>
              </a:xfrm>
              <a:custGeom>
                <a:avLst/>
                <a:gdLst>
                  <a:gd name="connsiteX0" fmla="*/ 107576 w 658906"/>
                  <a:gd name="connsiteY0" fmla="*/ 13447 h 1559859"/>
                  <a:gd name="connsiteX1" fmla="*/ 524435 w 658906"/>
                  <a:gd name="connsiteY1" fmla="*/ 13447 h 1559859"/>
                  <a:gd name="connsiteX2" fmla="*/ 658906 w 658906"/>
                  <a:gd name="connsiteY2" fmla="*/ 739588 h 1559859"/>
                  <a:gd name="connsiteX3" fmla="*/ 632011 w 658906"/>
                  <a:gd name="connsiteY3" fmla="*/ 1559859 h 1559859"/>
                  <a:gd name="connsiteX4" fmla="*/ 0 w 658906"/>
                  <a:gd name="connsiteY4" fmla="*/ 1559859 h 1559859"/>
                  <a:gd name="connsiteX5" fmla="*/ 13447 w 658906"/>
                  <a:gd name="connsiteY5" fmla="*/ 0 h 1559859"/>
                  <a:gd name="connsiteX6" fmla="*/ 107576 w 658906"/>
                  <a:gd name="connsiteY6" fmla="*/ 13447 h 155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8906" h="1559859">
                    <a:moveTo>
                      <a:pt x="107576" y="13447"/>
                    </a:moveTo>
                    <a:lnTo>
                      <a:pt x="524435" y="13447"/>
                    </a:lnTo>
                    <a:lnTo>
                      <a:pt x="658906" y="739588"/>
                    </a:lnTo>
                    <a:lnTo>
                      <a:pt x="632011" y="1559859"/>
                    </a:lnTo>
                    <a:lnTo>
                      <a:pt x="0" y="1559859"/>
                    </a:lnTo>
                    <a:lnTo>
                      <a:pt x="13447" y="0"/>
                    </a:lnTo>
                    <a:lnTo>
                      <a:pt x="107576" y="1344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B1B7C78-4980-4768-B64B-AADFE2CF221F}"/>
                  </a:ext>
                </a:extLst>
              </p:cNvPr>
              <p:cNvSpPr/>
              <p:nvPr/>
            </p:nvSpPr>
            <p:spPr>
              <a:xfrm>
                <a:off x="3994213" y="4208929"/>
                <a:ext cx="793117" cy="618565"/>
              </a:xfrm>
              <a:custGeom>
                <a:avLst/>
                <a:gdLst>
                  <a:gd name="connsiteX0" fmla="*/ 0 w 645459"/>
                  <a:gd name="connsiteY0" fmla="*/ 0 h 618565"/>
                  <a:gd name="connsiteX1" fmla="*/ 524436 w 645459"/>
                  <a:gd name="connsiteY1" fmla="*/ 0 h 618565"/>
                  <a:gd name="connsiteX2" fmla="*/ 645459 w 645459"/>
                  <a:gd name="connsiteY2" fmla="*/ 605118 h 618565"/>
                  <a:gd name="connsiteX3" fmla="*/ 0 w 645459"/>
                  <a:gd name="connsiteY3" fmla="*/ 618565 h 618565"/>
                  <a:gd name="connsiteX4" fmla="*/ 0 w 645459"/>
                  <a:gd name="connsiteY4" fmla="*/ 0 h 61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9" h="618565">
                    <a:moveTo>
                      <a:pt x="0" y="0"/>
                    </a:moveTo>
                    <a:lnTo>
                      <a:pt x="524436" y="0"/>
                    </a:lnTo>
                    <a:lnTo>
                      <a:pt x="645459" y="605118"/>
                    </a:lnTo>
                    <a:lnTo>
                      <a:pt x="0" y="6185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EB469D4-622C-482A-8A88-7F96645532FE}"/>
                  </a:ext>
                </a:extLst>
              </p:cNvPr>
              <p:cNvSpPr/>
              <p:nvPr/>
            </p:nvSpPr>
            <p:spPr>
              <a:xfrm flipH="1">
                <a:off x="2725128" y="4118232"/>
                <a:ext cx="1070106" cy="1471930"/>
              </a:xfrm>
              <a:custGeom>
                <a:avLst/>
                <a:gdLst>
                  <a:gd name="connsiteX0" fmla="*/ 107576 w 658906"/>
                  <a:gd name="connsiteY0" fmla="*/ 13447 h 1559859"/>
                  <a:gd name="connsiteX1" fmla="*/ 524435 w 658906"/>
                  <a:gd name="connsiteY1" fmla="*/ 13447 h 1559859"/>
                  <a:gd name="connsiteX2" fmla="*/ 658906 w 658906"/>
                  <a:gd name="connsiteY2" fmla="*/ 739588 h 1559859"/>
                  <a:gd name="connsiteX3" fmla="*/ 632011 w 658906"/>
                  <a:gd name="connsiteY3" fmla="*/ 1559859 h 1559859"/>
                  <a:gd name="connsiteX4" fmla="*/ 0 w 658906"/>
                  <a:gd name="connsiteY4" fmla="*/ 1559859 h 1559859"/>
                  <a:gd name="connsiteX5" fmla="*/ 13447 w 658906"/>
                  <a:gd name="connsiteY5" fmla="*/ 0 h 1559859"/>
                  <a:gd name="connsiteX6" fmla="*/ 107576 w 658906"/>
                  <a:gd name="connsiteY6" fmla="*/ 13447 h 155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8906" h="1559859">
                    <a:moveTo>
                      <a:pt x="107576" y="13447"/>
                    </a:moveTo>
                    <a:lnTo>
                      <a:pt x="524435" y="13447"/>
                    </a:lnTo>
                    <a:lnTo>
                      <a:pt x="658906" y="739588"/>
                    </a:lnTo>
                    <a:lnTo>
                      <a:pt x="632011" y="1559859"/>
                    </a:lnTo>
                    <a:lnTo>
                      <a:pt x="0" y="1559859"/>
                    </a:lnTo>
                    <a:lnTo>
                      <a:pt x="13447" y="0"/>
                    </a:lnTo>
                    <a:lnTo>
                      <a:pt x="107576" y="13447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08357CE-D2B6-4328-B554-AE49632C81FD}"/>
                  </a:ext>
                </a:extLst>
              </p:cNvPr>
              <p:cNvSpPr/>
              <p:nvPr/>
            </p:nvSpPr>
            <p:spPr>
              <a:xfrm flipH="1">
                <a:off x="2856611" y="4226437"/>
                <a:ext cx="818925" cy="618565"/>
              </a:xfrm>
              <a:custGeom>
                <a:avLst/>
                <a:gdLst>
                  <a:gd name="connsiteX0" fmla="*/ 0 w 645459"/>
                  <a:gd name="connsiteY0" fmla="*/ 0 h 618565"/>
                  <a:gd name="connsiteX1" fmla="*/ 524436 w 645459"/>
                  <a:gd name="connsiteY1" fmla="*/ 0 h 618565"/>
                  <a:gd name="connsiteX2" fmla="*/ 645459 w 645459"/>
                  <a:gd name="connsiteY2" fmla="*/ 605118 h 618565"/>
                  <a:gd name="connsiteX3" fmla="*/ 0 w 645459"/>
                  <a:gd name="connsiteY3" fmla="*/ 618565 h 618565"/>
                  <a:gd name="connsiteX4" fmla="*/ 0 w 645459"/>
                  <a:gd name="connsiteY4" fmla="*/ 0 h 61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9" h="618565">
                    <a:moveTo>
                      <a:pt x="0" y="0"/>
                    </a:moveTo>
                    <a:lnTo>
                      <a:pt x="524436" y="0"/>
                    </a:lnTo>
                    <a:lnTo>
                      <a:pt x="645459" y="605118"/>
                    </a:lnTo>
                    <a:lnTo>
                      <a:pt x="0" y="6185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0FFCAAF-B228-489A-827C-3DFAC60EA2DD}"/>
                  </a:ext>
                </a:extLst>
              </p:cNvPr>
              <p:cNvSpPr/>
              <p:nvPr/>
            </p:nvSpPr>
            <p:spPr>
              <a:xfrm>
                <a:off x="5504749" y="5003488"/>
                <a:ext cx="163860" cy="2948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E96B64-597C-4C79-BA80-7FF21C3C1FFF}"/>
                  </a:ext>
                </a:extLst>
              </p:cNvPr>
              <p:cNvSpPr/>
              <p:nvPr/>
            </p:nvSpPr>
            <p:spPr>
              <a:xfrm>
                <a:off x="2076099" y="4845003"/>
                <a:ext cx="86076" cy="15848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E6B4FF-1E72-481D-AB7A-0F1F268B6379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3500364" y="2028782"/>
              <a:ext cx="1114080" cy="61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5466EC2-712C-43CC-8C79-A4041BA170A1}"/>
              </a:ext>
            </a:extLst>
          </p:cNvPr>
          <p:cNvSpPr txBox="1"/>
          <p:nvPr/>
        </p:nvSpPr>
        <p:spPr>
          <a:xfrm>
            <a:off x="315164" y="1023398"/>
            <a:ext cx="5821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 your own design.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5FF4BAC-0713-49B1-846C-F3E816186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25931" y="5760771"/>
            <a:ext cx="1727069" cy="6343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260E791-BE26-4F73-A8ED-3946DC19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43758" y="2732804"/>
            <a:ext cx="1862978" cy="5659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176D66E-BA51-49C6-8C15-471546F42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52093" y="2585143"/>
            <a:ext cx="1732644" cy="7777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FF0B92F-34CE-4682-A8EB-FD6A379D3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759" y="1695423"/>
            <a:ext cx="1727069" cy="6778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8B4DBA-76AA-4BEE-84F2-E50C4D3A6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052" y="1787751"/>
            <a:ext cx="1727070" cy="5971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182586-479E-4579-AD18-509CEDA08A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88716" y="3672977"/>
            <a:ext cx="1671696" cy="777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688026-6320-443B-9241-CC182F937B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635" y="4737176"/>
            <a:ext cx="1727733" cy="8524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6FDDCBB-81A8-4208-92C7-DFEEE4A50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4129" y="3364856"/>
            <a:ext cx="1857305" cy="10267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41945BB-A4E9-4313-AD4B-A8B0D30E47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480695" y="4567060"/>
            <a:ext cx="1308151" cy="98406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4B01CD5-B56E-4F2F-B2AF-1FE7989854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219745" y="2609654"/>
            <a:ext cx="1619558" cy="7532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9C726D1-EA0C-4C3C-83CF-47D49F6D38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7220" y="5615211"/>
            <a:ext cx="1560519" cy="94671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06B2212-007A-4227-ABED-B71E31338A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1192" y="5614039"/>
            <a:ext cx="1442117" cy="90997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F436A44-B162-45B9-8DDB-E08E27C39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4128" y="1715102"/>
            <a:ext cx="1812607" cy="8096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47664FC-E404-4AE0-950B-C842B1583C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4138" y="3530769"/>
            <a:ext cx="1833377" cy="9195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3E72EA2-725E-4B4A-B577-6F6EC369A3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8465" y="4737176"/>
            <a:ext cx="1587753" cy="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06221-055F-4536-AAAE-BDDB58C086D5}"/>
              </a:ext>
            </a:extLst>
          </p:cNvPr>
          <p:cNvSpPr txBox="1"/>
          <p:nvPr/>
        </p:nvSpPr>
        <p:spPr>
          <a:xfrm>
            <a:off x="449635" y="1413363"/>
            <a:ext cx="6569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had the fastest car? </a:t>
            </a:r>
            <a:b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the car across a 5m length!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1C0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car went the farthest?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car was the best made?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1C0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car was best decorated?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car is best overall?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468852-1EE9-401F-8B82-31B35397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02493"/>
              </p:ext>
            </p:extLst>
          </p:nvPr>
        </p:nvGraphicFramePr>
        <p:xfrm>
          <a:off x="6899743" y="1665284"/>
          <a:ext cx="269557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525270">
                  <a:extLst>
                    <a:ext uri="{9D8B030D-6E8A-4147-A177-3AD203B41FA5}">
                      <a16:colId xmlns:a16="http://schemas.microsoft.com/office/drawing/2014/main" val="1958021939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177706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Vote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8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Fastest Car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2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Farthest Distance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106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made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0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Decorated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12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Overall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18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0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F8A6D-58D3-46A9-8C43-7362A84366FB}"/>
              </a:ext>
            </a:extLst>
          </p:cNvPr>
          <p:cNvSpPr txBox="1"/>
          <p:nvPr/>
        </p:nvSpPr>
        <p:spPr>
          <a:xfrm>
            <a:off x="504964" y="1843669"/>
            <a:ext cx="889607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learnt: 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to make a balloon car out of recycled materials.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thrust pushing the car forward.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like engineers.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fun while learning.</a:t>
            </a:r>
          </a:p>
          <a:p>
            <a:pPr>
              <a:spcBef>
                <a:spcPts val="1800"/>
              </a:spcBef>
            </a:pPr>
            <a:endParaRPr lang="en-GB" sz="3200" b="1" dirty="0">
              <a:solidFill>
                <a:srgbClr val="1C0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6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1745555" y="2491816"/>
            <a:ext cx="6244834" cy="3512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50496" y="1569841"/>
            <a:ext cx="2602764" cy="76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88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97408-67E2-4DC1-9346-4BCD791A5BE4}"/>
              </a:ext>
            </a:extLst>
          </p:cNvPr>
          <p:cNvSpPr/>
          <p:nvPr/>
        </p:nvSpPr>
        <p:spPr>
          <a:xfrm>
            <a:off x="-228600" y="-94129"/>
            <a:ext cx="10609729" cy="7140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DB41F49-A763-47AA-89A5-D339B8B03C0B}"/>
              </a:ext>
            </a:extLst>
          </p:cNvPr>
          <p:cNvGrpSpPr/>
          <p:nvPr/>
        </p:nvGrpSpPr>
        <p:grpSpPr>
          <a:xfrm>
            <a:off x="3860596" y="1237131"/>
            <a:ext cx="2862932" cy="1992245"/>
            <a:chOff x="3860596" y="1237131"/>
            <a:chExt cx="2862932" cy="199224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5EBBF9-3D41-42A3-ABD0-4D153BC793D0}"/>
                </a:ext>
              </a:extLst>
            </p:cNvPr>
            <p:cNvSpPr/>
            <p:nvPr/>
          </p:nvSpPr>
          <p:spPr>
            <a:xfrm rot="5400000" flipH="1">
              <a:off x="3652461" y="1606863"/>
              <a:ext cx="1094873" cy="3554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466D7A-29D1-4FF3-8CE5-F7945E09EA09}"/>
                </a:ext>
              </a:extLst>
            </p:cNvPr>
            <p:cNvGrpSpPr/>
            <p:nvPr/>
          </p:nvGrpSpPr>
          <p:grpSpPr>
            <a:xfrm>
              <a:off x="4079505" y="2099822"/>
              <a:ext cx="2644023" cy="1129554"/>
              <a:chOff x="7249094" y="1559858"/>
              <a:chExt cx="1908354" cy="1129554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2CA7C5A1-5D73-4CFD-946C-5EE7A5184D39}"/>
                  </a:ext>
                </a:extLst>
              </p:cNvPr>
              <p:cNvSpPr/>
              <p:nvPr/>
            </p:nvSpPr>
            <p:spPr>
              <a:xfrm>
                <a:off x="7261412" y="1936376"/>
                <a:ext cx="1896035" cy="753036"/>
              </a:xfrm>
              <a:prstGeom prst="parallelogram">
                <a:avLst>
                  <a:gd name="adj" fmla="val 36384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DCB317-320A-491C-BA25-2E6C086B99F6}"/>
                  </a:ext>
                </a:extLst>
              </p:cNvPr>
              <p:cNvSpPr/>
              <p:nvPr/>
            </p:nvSpPr>
            <p:spPr>
              <a:xfrm>
                <a:off x="7249095" y="2312894"/>
                <a:ext cx="1693198" cy="376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F06833-44A1-4BC4-9C0D-8B825178B7BE}"/>
                  </a:ext>
                </a:extLst>
              </p:cNvPr>
              <p:cNvSpPr/>
              <p:nvPr/>
            </p:nvSpPr>
            <p:spPr>
              <a:xfrm>
                <a:off x="7464250" y="1559858"/>
                <a:ext cx="1693198" cy="37651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3EAF318-DF89-412D-9799-8AD348926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9094" y="1559858"/>
                <a:ext cx="215156" cy="7530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9B8204-4C0C-475D-85C0-F8888724B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5429" y="2099822"/>
              <a:ext cx="281036" cy="75303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1DB828-F219-4B40-8DE6-97E70BBA328D}"/>
                </a:ext>
              </a:extLst>
            </p:cNvPr>
            <p:cNvSpPr/>
            <p:nvPr/>
          </p:nvSpPr>
          <p:spPr>
            <a:xfrm>
              <a:off x="6018958" y="2951117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F5FC02-20BC-4C0C-8599-B9A7036FF8EF}"/>
                </a:ext>
              </a:extLst>
            </p:cNvPr>
            <p:cNvSpPr/>
            <p:nvPr/>
          </p:nvSpPr>
          <p:spPr>
            <a:xfrm>
              <a:off x="4359227" y="295424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AB359-35E2-433B-B0FA-EA2335DA119A}"/>
                </a:ext>
              </a:extLst>
            </p:cNvPr>
            <p:cNvSpPr/>
            <p:nvPr/>
          </p:nvSpPr>
          <p:spPr>
            <a:xfrm>
              <a:off x="4539227" y="22012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17BC35-2A19-41A3-AA69-03B928F39C19}"/>
                </a:ext>
              </a:extLst>
            </p:cNvPr>
            <p:cNvSpPr/>
            <p:nvPr/>
          </p:nvSpPr>
          <p:spPr>
            <a:xfrm>
              <a:off x="6245429" y="22012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6967D0-5B56-4D74-8C13-63E59948AD9C}"/>
                </a:ext>
              </a:extLst>
            </p:cNvPr>
            <p:cNvSpPr/>
            <p:nvPr/>
          </p:nvSpPr>
          <p:spPr>
            <a:xfrm rot="5400000" flipH="1">
              <a:off x="3344594" y="2329614"/>
              <a:ext cx="1408521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85FAFC-2D65-4431-8397-E7CE5E860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6102" y="1243555"/>
              <a:ext cx="180000" cy="588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F62EDD-D8CA-490F-9C52-77848F08CF39}"/>
                </a:ext>
              </a:extLst>
            </p:cNvPr>
            <p:cNvSpPr/>
            <p:nvPr/>
          </p:nvSpPr>
          <p:spPr>
            <a:xfrm>
              <a:off x="4308208" y="1813613"/>
              <a:ext cx="45719" cy="235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B551B2-9698-4414-AC62-FBB8AC7FC0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1013" y="2328863"/>
              <a:ext cx="86591" cy="628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CBD80-70E5-4910-8779-DA67BDA73D66}"/>
              </a:ext>
            </a:extLst>
          </p:cNvPr>
          <p:cNvGrpSpPr/>
          <p:nvPr/>
        </p:nvGrpSpPr>
        <p:grpSpPr>
          <a:xfrm>
            <a:off x="2794076" y="4055969"/>
            <a:ext cx="3055396" cy="2000250"/>
            <a:chOff x="2794076" y="4055969"/>
            <a:chExt cx="3055396" cy="20002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FDFEA6-7BAF-4A1D-88BA-772BCA021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76" y="4055969"/>
              <a:ext cx="2886075" cy="200025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0BC569-AD84-45FD-A738-04396C4CE4F7}"/>
                </a:ext>
              </a:extLst>
            </p:cNvPr>
            <p:cNvSpPr/>
            <p:nvPr/>
          </p:nvSpPr>
          <p:spPr>
            <a:xfrm>
              <a:off x="3348318" y="4063211"/>
              <a:ext cx="2331833" cy="8046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6DE9FB-4465-4A9D-AF86-D8F913134D79}"/>
                </a:ext>
              </a:extLst>
            </p:cNvPr>
            <p:cNvCxnSpPr/>
            <p:nvPr/>
          </p:nvCxnSpPr>
          <p:spPr>
            <a:xfrm>
              <a:off x="2985247" y="4063211"/>
              <a:ext cx="0" cy="549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4312E0-CB91-47FF-8DD2-01942787B670}"/>
                </a:ext>
              </a:extLst>
            </p:cNvPr>
            <p:cNvSpPr/>
            <p:nvPr/>
          </p:nvSpPr>
          <p:spPr>
            <a:xfrm>
              <a:off x="2794076" y="4055969"/>
              <a:ext cx="191171" cy="5563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A156F3CB-FE72-420A-9AC9-CB6C5F2C3D76}"/>
                </a:ext>
              </a:extLst>
            </p:cNvPr>
            <p:cNvSpPr/>
            <p:nvPr/>
          </p:nvSpPr>
          <p:spPr>
            <a:xfrm flipH="1">
              <a:off x="5369860" y="4875077"/>
              <a:ext cx="479612" cy="116769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0FECE5-132C-48D5-A718-083889FDD632}"/>
                </a:ext>
              </a:extLst>
            </p:cNvPr>
            <p:cNvCxnSpPr>
              <a:endCxn id="35" idx="4"/>
            </p:cNvCxnSpPr>
            <p:nvPr/>
          </p:nvCxnSpPr>
          <p:spPr>
            <a:xfrm flipH="1">
              <a:off x="5369860" y="5298141"/>
              <a:ext cx="310291" cy="744631"/>
            </a:xfrm>
            <a:prstGeom prst="line">
              <a:avLst/>
            </a:prstGeom>
            <a:ln>
              <a:solidFill>
                <a:srgbClr val="7485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531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91517" y="1561059"/>
            <a:ext cx="1130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010468" y="2513182"/>
            <a:ext cx="662297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balloon powered car from recycled materials.</a:t>
            </a:r>
            <a:endParaRPr lang="en-GB" altLang="en-US" sz="1138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492784" y="2922849"/>
            <a:ext cx="686406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39727"/>
              </p:ext>
            </p:extLst>
          </p:nvPr>
        </p:nvGraphicFramePr>
        <p:xfrm>
          <a:off x="2495727" y="3955560"/>
          <a:ext cx="4680520" cy="1476889"/>
        </p:xfrm>
        <a:graphic>
          <a:graphicData uri="http://schemas.openxmlformats.org/drawingml/2006/table">
            <a:tbl>
              <a:tblPr firstRow="1" firstCol="1" bandRow="1"/>
              <a:tblGrid>
                <a:gridCol w="1333825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91613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655082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57423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6148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supervision, Wear protective glasses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28015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Glue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Damage to Clothing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mouth with water and give water to drink.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42514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729480" y="3390531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532269" y="1180981"/>
            <a:ext cx="58281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plastic tray or bottle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recycled milk bottle tops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paper Clips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cotton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card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D9AF7D-CCCB-4BB0-8819-E66D0061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355">
            <a:off x="5066111" y="5176269"/>
            <a:ext cx="326505" cy="8461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863AC8-0A36-452D-B33B-889231B4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742" y="5186938"/>
            <a:ext cx="893259" cy="893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C1355A-9812-48C4-A21F-F99059C0C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005" y="3999864"/>
            <a:ext cx="649381" cy="1025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4B77D-25DE-4DBB-8DB5-F0FC3FAD0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90929">
            <a:off x="6835965" y="3295435"/>
            <a:ext cx="732180" cy="732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601F2-7D7A-492D-A042-2EDDA6BDB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477" y="2937870"/>
            <a:ext cx="1132915" cy="1132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41D85-A04A-4CD5-A007-45E7ED05E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8268" y="1501809"/>
            <a:ext cx="1165442" cy="1165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0F7A4F-BAF0-4F57-84D0-CCE291EE1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007" y="1436756"/>
            <a:ext cx="594998" cy="1158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71BCB5-98BC-427A-9A6A-58E28C417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5516" y="2015928"/>
            <a:ext cx="796231" cy="276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61FF4B-3CDB-41AB-9E5F-D514BDE275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8118" y="5186938"/>
            <a:ext cx="1025338" cy="1025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701259-15E6-4AFE-A1BC-40833BE313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6498" y="5241529"/>
            <a:ext cx="715614" cy="715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0E9532-5872-4B8A-8684-F73A96F33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409133">
            <a:off x="6400802" y="5323707"/>
            <a:ext cx="676906" cy="676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834854-714C-4B48-8D5E-6DDD9E6F98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2111" y="5186938"/>
            <a:ext cx="1009081" cy="1009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1B089C-03D5-420E-864C-E13FB688F8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6380" y="4049189"/>
            <a:ext cx="775328" cy="926688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75EB7D7A-563C-4927-995D-6B615E72320F}"/>
              </a:ext>
            </a:extLst>
          </p:cNvPr>
          <p:cNvSpPr/>
          <p:nvPr/>
        </p:nvSpPr>
        <p:spPr>
          <a:xfrm>
            <a:off x="8403631" y="4070785"/>
            <a:ext cx="1009081" cy="86102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8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4F0B0-7666-472F-9256-D7684DB73554}"/>
              </a:ext>
            </a:extLst>
          </p:cNvPr>
          <p:cNvSpPr txBox="1"/>
          <p:nvPr/>
        </p:nvSpPr>
        <p:spPr>
          <a:xfrm>
            <a:off x="545716" y="1409581"/>
            <a:ext cx="582819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wheels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two diameters on the wheels to find the centre.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drill just larger than the thickness of the paper clips.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 holes in the exact centre of each wheel.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C6EAAA-95C6-4608-B29E-4C53A4DA3EF6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7187491" y="3801792"/>
            <a:ext cx="1800000" cy="1800000"/>
            <a:chOff x="7125821" y="2339787"/>
            <a:chExt cx="1761565" cy="166743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D8D0C47-4F76-481B-948C-1F76006E030F}"/>
                </a:ext>
              </a:extLst>
            </p:cNvPr>
            <p:cNvSpPr/>
            <p:nvPr/>
          </p:nvSpPr>
          <p:spPr>
            <a:xfrm>
              <a:off x="7125821" y="2339787"/>
              <a:ext cx="1761565" cy="16674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08236F-9C8D-41EA-8F1E-5EE786A2A921}"/>
                </a:ext>
              </a:extLst>
            </p:cNvPr>
            <p:cNvCxnSpPr>
              <a:cxnSpLocks/>
            </p:cNvCxnSpPr>
            <p:nvPr/>
          </p:nvCxnSpPr>
          <p:spPr>
            <a:xfrm>
              <a:off x="8006603" y="2339787"/>
              <a:ext cx="0" cy="166743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377D33-C633-42C4-8A7C-A4CEDB9009F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06603" y="2339788"/>
              <a:ext cx="0" cy="166743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19D63EA-408A-4184-80FF-49EC3805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76578">
            <a:off x="7401929" y="1312630"/>
            <a:ext cx="1653321" cy="169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93513-A833-471B-B24F-2EBCFBB4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89266">
            <a:off x="9742035" y="3480279"/>
            <a:ext cx="682477" cy="512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607FE-7298-430A-9498-933D8F08F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103" y="2819809"/>
            <a:ext cx="156773" cy="8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B625A-2C05-4727-B54C-2D047D327253}"/>
              </a:ext>
            </a:extLst>
          </p:cNvPr>
          <p:cNvSpPr txBox="1"/>
          <p:nvPr/>
        </p:nvSpPr>
        <p:spPr>
          <a:xfrm>
            <a:off x="401292" y="1244234"/>
            <a:ext cx="55886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pivots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Straighten the paper clips.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 one end into a circle.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bend it at right angles.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onto the wheels.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choose which way the wheels are mounted.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 the ends so that you can mount onto the outside of the car.</a:t>
            </a: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00BBF-3B9D-4DE6-A4AC-462332BD4544}"/>
              </a:ext>
            </a:extLst>
          </p:cNvPr>
          <p:cNvGrpSpPr/>
          <p:nvPr/>
        </p:nvGrpSpPr>
        <p:grpSpPr>
          <a:xfrm>
            <a:off x="5647206" y="1810327"/>
            <a:ext cx="1652307" cy="2842356"/>
            <a:chOff x="5647206" y="1810327"/>
            <a:chExt cx="1652307" cy="2842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374A13-DAD9-4145-8036-28586E512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0750" y="1810327"/>
              <a:ext cx="1104900" cy="284235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1C7842-FB2D-4BA9-8DCC-69C7D56594BF}"/>
                </a:ext>
              </a:extLst>
            </p:cNvPr>
            <p:cNvGrpSpPr/>
            <p:nvPr/>
          </p:nvGrpSpPr>
          <p:grpSpPr>
            <a:xfrm>
              <a:off x="5647206" y="2783541"/>
              <a:ext cx="1652307" cy="276899"/>
              <a:chOff x="5647206" y="2783541"/>
              <a:chExt cx="1652307" cy="27689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91C824-E59A-47FB-90C9-CD18683A60E4}"/>
                  </a:ext>
                </a:extLst>
              </p:cNvPr>
              <p:cNvSpPr/>
              <p:nvPr/>
            </p:nvSpPr>
            <p:spPr>
              <a:xfrm>
                <a:off x="5727888" y="2783541"/>
                <a:ext cx="1464048" cy="23977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1211E2-9131-4221-96AC-FFE2E4E15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7206" y="3060440"/>
                <a:ext cx="1652307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707895-80AF-47CC-86B6-9CFBDE23C52B}"/>
                </a:ext>
              </a:extLst>
            </p:cNvPr>
            <p:cNvGrpSpPr/>
            <p:nvPr/>
          </p:nvGrpSpPr>
          <p:grpSpPr>
            <a:xfrm flipV="1">
              <a:off x="5647206" y="3162856"/>
              <a:ext cx="1652307" cy="251365"/>
              <a:chOff x="5647206" y="2847175"/>
              <a:chExt cx="1652307" cy="2513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1A4011-9776-4BF4-8B84-171D3AFDC0FA}"/>
                  </a:ext>
                </a:extLst>
              </p:cNvPr>
              <p:cNvSpPr/>
              <p:nvPr/>
            </p:nvSpPr>
            <p:spPr>
              <a:xfrm>
                <a:off x="5727888" y="2847175"/>
                <a:ext cx="1464048" cy="23977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F330556-A1C7-49E2-8046-7C566B391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7206" y="3098540"/>
                <a:ext cx="1652307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4F7AA1-805B-4999-94C9-A506A0D44A2A}"/>
              </a:ext>
            </a:extLst>
          </p:cNvPr>
          <p:cNvCxnSpPr>
            <a:cxnSpLocks/>
          </p:cNvCxnSpPr>
          <p:nvPr/>
        </p:nvCxnSpPr>
        <p:spPr>
          <a:xfrm flipV="1">
            <a:off x="6429375" y="3768002"/>
            <a:ext cx="1050412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F14949-C070-45FA-8F49-59AFEED5D480}"/>
              </a:ext>
            </a:extLst>
          </p:cNvPr>
          <p:cNvGrpSpPr/>
          <p:nvPr/>
        </p:nvGrpSpPr>
        <p:grpSpPr>
          <a:xfrm>
            <a:off x="6248400" y="1810327"/>
            <a:ext cx="3239619" cy="3164686"/>
            <a:chOff x="6248400" y="1810327"/>
            <a:chExt cx="3239619" cy="316468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6BCDA1-CEAC-4ACA-AD48-38D65717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6601" y="1810327"/>
              <a:ext cx="1104900" cy="2842356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F2D755-0314-4DCB-9085-64DFD53AB2B0}"/>
                </a:ext>
              </a:extLst>
            </p:cNvPr>
            <p:cNvGrpSpPr/>
            <p:nvPr/>
          </p:nvGrpSpPr>
          <p:grpSpPr>
            <a:xfrm>
              <a:off x="7660909" y="3119317"/>
              <a:ext cx="1652307" cy="283871"/>
              <a:chOff x="5653650" y="2783541"/>
              <a:chExt cx="1652307" cy="28387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3E29B6-DEA2-4E7D-B5F3-E00DD2B745B9}"/>
                  </a:ext>
                </a:extLst>
              </p:cNvPr>
              <p:cNvSpPr/>
              <p:nvPr/>
            </p:nvSpPr>
            <p:spPr>
              <a:xfrm>
                <a:off x="5727888" y="2783541"/>
                <a:ext cx="1464048" cy="23977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AB54BB5-BBB0-4F05-A8BB-6EB3CF573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3650" y="3067412"/>
                <a:ext cx="1652307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4BFF1B2-4659-4E92-9227-FF6068FCDF73}"/>
                </a:ext>
              </a:extLst>
            </p:cNvPr>
            <p:cNvGrpSpPr/>
            <p:nvPr/>
          </p:nvGrpSpPr>
          <p:grpSpPr>
            <a:xfrm flipV="1">
              <a:off x="7660910" y="2850776"/>
              <a:ext cx="1652307" cy="239779"/>
              <a:chOff x="5647206" y="2837330"/>
              <a:chExt cx="1652307" cy="2397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DB3A3B-6E65-44C8-8A46-D6F8739E2871}"/>
                  </a:ext>
                </a:extLst>
              </p:cNvPr>
              <p:cNvSpPr/>
              <p:nvPr/>
            </p:nvSpPr>
            <p:spPr>
              <a:xfrm>
                <a:off x="5721443" y="2837330"/>
                <a:ext cx="1464048" cy="23977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93C0A0D-7A25-4F14-8B27-60E852206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7206" y="3077109"/>
                <a:ext cx="1652307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1D19D4-1218-495F-A991-49B7CE9DF0A0}"/>
                </a:ext>
              </a:extLst>
            </p:cNvPr>
            <p:cNvSpPr/>
            <p:nvPr/>
          </p:nvSpPr>
          <p:spPr>
            <a:xfrm>
              <a:off x="6248400" y="3810000"/>
              <a:ext cx="2604655" cy="1165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B0DFEC-A802-4B4D-BA74-A31C72FC8473}"/>
                </a:ext>
              </a:extLst>
            </p:cNvPr>
            <p:cNvCxnSpPr>
              <a:cxnSpLocks/>
            </p:cNvCxnSpPr>
            <p:nvPr/>
          </p:nvCxnSpPr>
          <p:spPr>
            <a:xfrm>
              <a:off x="7479787" y="3768002"/>
              <a:ext cx="0" cy="5680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6534F3-F855-4731-AD3E-7E87CF97F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607" y="3768002"/>
              <a:ext cx="1050412" cy="142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1425F35-1DB7-49F9-9985-A463D83B5B35}"/>
                </a:ext>
              </a:extLst>
            </p:cNvPr>
            <p:cNvCxnSpPr>
              <a:cxnSpLocks/>
            </p:cNvCxnSpPr>
            <p:nvPr/>
          </p:nvCxnSpPr>
          <p:spPr>
            <a:xfrm>
              <a:off x="9488019" y="3782290"/>
              <a:ext cx="0" cy="5680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72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94D8D-E13B-4625-AFCE-293C3A93132D}"/>
              </a:ext>
            </a:extLst>
          </p:cNvPr>
          <p:cNvSpPr txBox="1"/>
          <p:nvPr/>
        </p:nvSpPr>
        <p:spPr>
          <a:xfrm>
            <a:off x="389965" y="1409581"/>
            <a:ext cx="639222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body from plastic tray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 holes where the wheels are to go.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cut out a rectangular section from the end of the tray.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round hole in the centre of this section about 8mm diam. for the nozzle.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section to the end of the tray.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glue dry.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C49C16-FD18-48C6-86ED-74F5D3110F62}"/>
              </a:ext>
            </a:extLst>
          </p:cNvPr>
          <p:cNvGrpSpPr/>
          <p:nvPr/>
        </p:nvGrpSpPr>
        <p:grpSpPr>
          <a:xfrm>
            <a:off x="8784460" y="1588833"/>
            <a:ext cx="1072155" cy="1129554"/>
            <a:chOff x="7923927" y="3671738"/>
            <a:chExt cx="1072155" cy="112955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E67097EF-0145-4A1D-8753-724F360AAC61}"/>
                </a:ext>
              </a:extLst>
            </p:cNvPr>
            <p:cNvSpPr/>
            <p:nvPr/>
          </p:nvSpPr>
          <p:spPr>
            <a:xfrm flipH="1">
              <a:off x="7923927" y="4048256"/>
              <a:ext cx="1060878" cy="753036"/>
            </a:xfrm>
            <a:prstGeom prst="parallelogram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3A82F3-5492-48FB-9A6D-2BF04AB29E05}"/>
                </a:ext>
              </a:extLst>
            </p:cNvPr>
            <p:cNvSpPr/>
            <p:nvPr/>
          </p:nvSpPr>
          <p:spPr>
            <a:xfrm flipH="1">
              <a:off x="8120890" y="4424774"/>
              <a:ext cx="875190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1235C9-10BE-4AC2-ABA8-D0CB23ED20BF}"/>
                </a:ext>
              </a:extLst>
            </p:cNvPr>
            <p:cNvSpPr/>
            <p:nvPr/>
          </p:nvSpPr>
          <p:spPr>
            <a:xfrm flipH="1">
              <a:off x="7923929" y="3671738"/>
              <a:ext cx="875189" cy="37651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B05E4D-7F2A-4EE1-AA4D-D4CE37CACCA1}"/>
                </a:ext>
              </a:extLst>
            </p:cNvPr>
            <p:cNvCxnSpPr>
              <a:cxnSpLocks/>
            </p:cNvCxnSpPr>
            <p:nvPr/>
          </p:nvCxnSpPr>
          <p:spPr>
            <a:xfrm>
              <a:off x="8799119" y="3671738"/>
              <a:ext cx="196963" cy="753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668F58-6AA9-4921-A417-09A3F1D4ABA1}"/>
              </a:ext>
            </a:extLst>
          </p:cNvPr>
          <p:cNvGrpSpPr/>
          <p:nvPr/>
        </p:nvGrpSpPr>
        <p:grpSpPr>
          <a:xfrm>
            <a:off x="6863585" y="1588833"/>
            <a:ext cx="1746988" cy="1129554"/>
            <a:chOff x="7249094" y="1559858"/>
            <a:chExt cx="1908354" cy="1129554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0398DBA5-2126-4988-928D-531F4A5E5528}"/>
                </a:ext>
              </a:extLst>
            </p:cNvPr>
            <p:cNvSpPr/>
            <p:nvPr/>
          </p:nvSpPr>
          <p:spPr>
            <a:xfrm>
              <a:off x="7261412" y="1936376"/>
              <a:ext cx="1896035" cy="753036"/>
            </a:xfrm>
            <a:prstGeom prst="parallelogram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D3C51-3CF5-403B-B117-D8DA974B62D5}"/>
                </a:ext>
              </a:extLst>
            </p:cNvPr>
            <p:cNvSpPr/>
            <p:nvPr/>
          </p:nvSpPr>
          <p:spPr>
            <a:xfrm>
              <a:off x="7249095" y="2312894"/>
              <a:ext cx="1693198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AAE6B-4BB2-42F3-93F0-F6F41FD74408}"/>
                </a:ext>
              </a:extLst>
            </p:cNvPr>
            <p:cNvSpPr/>
            <p:nvPr/>
          </p:nvSpPr>
          <p:spPr>
            <a:xfrm>
              <a:off x="7464250" y="1559858"/>
              <a:ext cx="1693198" cy="37651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35ED6C-AF8D-4E51-BAEA-FEE0761C7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094" y="1559858"/>
              <a:ext cx="215156" cy="753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B7B1E0D-A6CE-4588-877A-66B0D7D8D207}"/>
              </a:ext>
            </a:extLst>
          </p:cNvPr>
          <p:cNvSpPr/>
          <p:nvPr/>
        </p:nvSpPr>
        <p:spPr>
          <a:xfrm>
            <a:off x="8981423" y="2063407"/>
            <a:ext cx="196963" cy="2498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47F712-5C5B-438B-9DCE-420F6B880A4F}"/>
              </a:ext>
            </a:extLst>
          </p:cNvPr>
          <p:cNvSpPr/>
          <p:nvPr/>
        </p:nvSpPr>
        <p:spPr>
          <a:xfrm>
            <a:off x="7277029" y="172309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96C48A-7D24-4E88-9566-6AF0A3EA799D}"/>
              </a:ext>
            </a:extLst>
          </p:cNvPr>
          <p:cNvSpPr/>
          <p:nvPr/>
        </p:nvSpPr>
        <p:spPr>
          <a:xfrm>
            <a:off x="8130511" y="247612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75F233-0DE1-4840-94CC-9733B0E2C373}"/>
              </a:ext>
            </a:extLst>
          </p:cNvPr>
          <p:cNvSpPr/>
          <p:nvPr/>
        </p:nvSpPr>
        <p:spPr>
          <a:xfrm>
            <a:off x="7133721" y="247612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D63D83-6C76-44FB-802B-FAC0DE3D465E}"/>
              </a:ext>
            </a:extLst>
          </p:cNvPr>
          <p:cNvSpPr/>
          <p:nvPr/>
        </p:nvSpPr>
        <p:spPr>
          <a:xfrm>
            <a:off x="8306591" y="173019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34CA5-2A21-48AE-A8A7-BD3AAAE7AB3B}"/>
              </a:ext>
            </a:extLst>
          </p:cNvPr>
          <p:cNvGrpSpPr/>
          <p:nvPr/>
        </p:nvGrpSpPr>
        <p:grpSpPr>
          <a:xfrm>
            <a:off x="7322326" y="4252682"/>
            <a:ext cx="1746988" cy="1129554"/>
            <a:chOff x="7249094" y="1559858"/>
            <a:chExt cx="1908354" cy="1129554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7C349BF3-D065-4392-A03E-F4A9172FF6D9}"/>
                </a:ext>
              </a:extLst>
            </p:cNvPr>
            <p:cNvSpPr/>
            <p:nvPr/>
          </p:nvSpPr>
          <p:spPr>
            <a:xfrm>
              <a:off x="7261412" y="1936376"/>
              <a:ext cx="1896035" cy="753036"/>
            </a:xfrm>
            <a:prstGeom prst="parallelogram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7DF1AD-3EE5-4A37-8308-ECC9AAF5BF0F}"/>
                </a:ext>
              </a:extLst>
            </p:cNvPr>
            <p:cNvSpPr/>
            <p:nvPr/>
          </p:nvSpPr>
          <p:spPr>
            <a:xfrm>
              <a:off x="7249095" y="2312894"/>
              <a:ext cx="1693198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9B743A-48B7-4C48-8284-1F61640BE8F8}"/>
                </a:ext>
              </a:extLst>
            </p:cNvPr>
            <p:cNvSpPr/>
            <p:nvPr/>
          </p:nvSpPr>
          <p:spPr>
            <a:xfrm>
              <a:off x="7464250" y="1559858"/>
              <a:ext cx="1693198" cy="37651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1AF4B2-34F0-40DF-B643-55CDDF7A6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094" y="1559858"/>
              <a:ext cx="215156" cy="753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99BFF2-9124-4A92-93E0-B24BCCA6A316}"/>
              </a:ext>
            </a:extLst>
          </p:cNvPr>
          <p:cNvGrpSpPr/>
          <p:nvPr/>
        </p:nvGrpSpPr>
        <p:grpSpPr>
          <a:xfrm rot="5400000">
            <a:off x="6456873" y="4319821"/>
            <a:ext cx="1586716" cy="538115"/>
            <a:chOff x="6031506" y="3900731"/>
            <a:chExt cx="1586716" cy="5381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CD8924-7314-4680-975F-B10290775F3B}"/>
                </a:ext>
              </a:extLst>
            </p:cNvPr>
            <p:cNvSpPr/>
            <p:nvPr/>
          </p:nvSpPr>
          <p:spPr>
            <a:xfrm flipH="1">
              <a:off x="6031506" y="3900731"/>
              <a:ext cx="875189" cy="37651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25E34-7915-4CCB-9B14-B2E4D2384307}"/>
                </a:ext>
              </a:extLst>
            </p:cNvPr>
            <p:cNvSpPr/>
            <p:nvPr/>
          </p:nvSpPr>
          <p:spPr>
            <a:xfrm flipH="1">
              <a:off x="6784543" y="4062328"/>
              <a:ext cx="833679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98C8E6-77A0-4BB5-BCE4-6E566221C68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41476" y="3608504"/>
              <a:ext cx="161596" cy="771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E2981D8-1765-4B3D-97B0-76989CDCB70C}"/>
              </a:ext>
            </a:extLst>
          </p:cNvPr>
          <p:cNvSpPr/>
          <p:nvPr/>
        </p:nvSpPr>
        <p:spPr>
          <a:xfrm>
            <a:off x="7430959" y="4213461"/>
            <a:ext cx="45719" cy="1882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A8F54B-9192-463B-8024-B4046E1A6036}"/>
              </a:ext>
            </a:extLst>
          </p:cNvPr>
          <p:cNvSpPr/>
          <p:nvPr/>
        </p:nvSpPr>
        <p:spPr>
          <a:xfrm>
            <a:off x="8715058" y="439725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F817E3-0A21-4374-918E-1B6E19ABDD63}"/>
              </a:ext>
            </a:extLst>
          </p:cNvPr>
          <p:cNvSpPr/>
          <p:nvPr/>
        </p:nvSpPr>
        <p:spPr>
          <a:xfrm>
            <a:off x="7718268" y="439725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D820A3-E594-49AA-8774-B5D96D8ECCDE}"/>
              </a:ext>
            </a:extLst>
          </p:cNvPr>
          <p:cNvSpPr/>
          <p:nvPr/>
        </p:nvSpPr>
        <p:spPr>
          <a:xfrm>
            <a:off x="8516919" y="513997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BB821AA-C369-47FD-AB3C-2AC4ACB5FDC0}"/>
              </a:ext>
            </a:extLst>
          </p:cNvPr>
          <p:cNvSpPr/>
          <p:nvPr/>
        </p:nvSpPr>
        <p:spPr>
          <a:xfrm>
            <a:off x="7520129" y="513997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0B67F2-CA14-4C20-83CF-79DB169DF451}"/>
              </a:ext>
            </a:extLst>
          </p:cNvPr>
          <p:cNvGrpSpPr/>
          <p:nvPr/>
        </p:nvGrpSpPr>
        <p:grpSpPr>
          <a:xfrm rot="21396970">
            <a:off x="2451710" y="2476128"/>
            <a:ext cx="4338917" cy="3501631"/>
            <a:chOff x="2291732" y="2462645"/>
            <a:chExt cx="4338917" cy="350163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96C751-8366-4C05-A383-3754D34FB6E1}"/>
                </a:ext>
              </a:extLst>
            </p:cNvPr>
            <p:cNvSpPr/>
            <p:nvPr/>
          </p:nvSpPr>
          <p:spPr>
            <a:xfrm>
              <a:off x="2291732" y="2462645"/>
              <a:ext cx="4338917" cy="350163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also make the body from two recycled trays</a:t>
              </a:r>
            </a:p>
            <a:p>
              <a:pPr algn="ctr"/>
              <a:endPara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32C1A11-D8E0-4B19-BAC7-6256B4E9BC44}"/>
                </a:ext>
              </a:extLst>
            </p:cNvPr>
            <p:cNvGrpSpPr/>
            <p:nvPr/>
          </p:nvGrpSpPr>
          <p:grpSpPr>
            <a:xfrm>
              <a:off x="3498269" y="4507276"/>
              <a:ext cx="1925842" cy="916242"/>
              <a:chOff x="2794076" y="4055969"/>
              <a:chExt cx="3055396" cy="200025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DDE0D2F-AAAB-4134-8744-5C955335F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4076" y="4055969"/>
                <a:ext cx="2886075" cy="2000250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202A15-04DB-4CCC-BF93-1E8842D678E5}"/>
                  </a:ext>
                </a:extLst>
              </p:cNvPr>
              <p:cNvSpPr/>
              <p:nvPr/>
            </p:nvSpPr>
            <p:spPr>
              <a:xfrm>
                <a:off x="3348318" y="4063211"/>
                <a:ext cx="2331833" cy="8046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B7A7340-63C5-4C98-842A-F52DF3A0F6DF}"/>
                  </a:ext>
                </a:extLst>
              </p:cNvPr>
              <p:cNvCxnSpPr/>
              <p:nvPr/>
            </p:nvCxnSpPr>
            <p:spPr>
              <a:xfrm>
                <a:off x="2985247" y="4063211"/>
                <a:ext cx="0" cy="5491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5733ACB-EFDE-41C9-A425-7252A4DCE4E3}"/>
                  </a:ext>
                </a:extLst>
              </p:cNvPr>
              <p:cNvSpPr/>
              <p:nvPr/>
            </p:nvSpPr>
            <p:spPr>
              <a:xfrm>
                <a:off x="2794076" y="4055969"/>
                <a:ext cx="191171" cy="5563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0F1CEA96-8E27-4C15-9640-2F6EF8EFE18B}"/>
                  </a:ext>
                </a:extLst>
              </p:cNvPr>
              <p:cNvSpPr/>
              <p:nvPr/>
            </p:nvSpPr>
            <p:spPr>
              <a:xfrm flipH="1">
                <a:off x="5369860" y="4875077"/>
                <a:ext cx="479612" cy="1167695"/>
              </a:xfrm>
              <a:prstGeom prst="rt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C9D5E38-485F-49B0-AC0C-BB09FDFB6B40}"/>
                  </a:ext>
                </a:extLst>
              </p:cNvPr>
              <p:cNvCxnSpPr>
                <a:endCxn id="48" idx="4"/>
              </p:cNvCxnSpPr>
              <p:nvPr/>
            </p:nvCxnSpPr>
            <p:spPr>
              <a:xfrm flipH="1">
                <a:off x="5369860" y="5298141"/>
                <a:ext cx="310291" cy="744631"/>
              </a:xfrm>
              <a:prstGeom prst="line">
                <a:avLst/>
              </a:prstGeom>
              <a:ln>
                <a:solidFill>
                  <a:srgbClr val="7485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17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94D8D-E13B-4625-AFCE-293C3A93132D}"/>
              </a:ext>
            </a:extLst>
          </p:cNvPr>
          <p:cNvSpPr txBox="1"/>
          <p:nvPr/>
        </p:nvSpPr>
        <p:spPr>
          <a:xfrm>
            <a:off x="464818" y="1957881"/>
            <a:ext cx="501832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Decorate the body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prepare card to stick onto the tray to represent a car.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colour your own.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stick this onto the car until you have fitted the wheels.</a:t>
            </a: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850A2A-52F7-4991-B0B3-10B7AC22090F}"/>
              </a:ext>
            </a:extLst>
          </p:cNvPr>
          <p:cNvGrpSpPr/>
          <p:nvPr/>
        </p:nvGrpSpPr>
        <p:grpSpPr>
          <a:xfrm>
            <a:off x="6577761" y="2033956"/>
            <a:ext cx="2088141" cy="1586716"/>
            <a:chOff x="6975001" y="3370769"/>
            <a:chExt cx="2088141" cy="158671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D34CA5-2A21-48AE-A8A7-BD3AAAE7AB3B}"/>
                </a:ext>
              </a:extLst>
            </p:cNvPr>
            <p:cNvGrpSpPr/>
            <p:nvPr/>
          </p:nvGrpSpPr>
          <p:grpSpPr>
            <a:xfrm>
              <a:off x="7316154" y="3827930"/>
              <a:ext cx="1746988" cy="1129554"/>
              <a:chOff x="7249094" y="1559858"/>
              <a:chExt cx="1908354" cy="1129554"/>
            </a:xfrm>
          </p:grpSpPr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C349BF3-D065-4392-A03E-F4A9172FF6D9}"/>
                  </a:ext>
                </a:extLst>
              </p:cNvPr>
              <p:cNvSpPr/>
              <p:nvPr/>
            </p:nvSpPr>
            <p:spPr>
              <a:xfrm>
                <a:off x="7261412" y="1936376"/>
                <a:ext cx="1896035" cy="753036"/>
              </a:xfrm>
              <a:prstGeom prst="parallelogram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7DF1AD-3EE5-4A37-8308-ECC9AAF5BF0F}"/>
                  </a:ext>
                </a:extLst>
              </p:cNvPr>
              <p:cNvSpPr/>
              <p:nvPr/>
            </p:nvSpPr>
            <p:spPr>
              <a:xfrm>
                <a:off x="7249095" y="2312894"/>
                <a:ext cx="1693198" cy="376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9B743A-48B7-4C48-8284-1F61640BE8F8}"/>
                  </a:ext>
                </a:extLst>
              </p:cNvPr>
              <p:cNvSpPr/>
              <p:nvPr/>
            </p:nvSpPr>
            <p:spPr>
              <a:xfrm>
                <a:off x="7464250" y="1559858"/>
                <a:ext cx="1693198" cy="37651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71AF4B2-34F0-40DF-B643-55CDDF7A6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9094" y="1559858"/>
                <a:ext cx="215156" cy="7530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99BFF2-9124-4A92-93E0-B24BCCA6A316}"/>
                </a:ext>
              </a:extLst>
            </p:cNvPr>
            <p:cNvGrpSpPr/>
            <p:nvPr/>
          </p:nvGrpSpPr>
          <p:grpSpPr>
            <a:xfrm rot="5400000">
              <a:off x="6450701" y="3895069"/>
              <a:ext cx="1586716" cy="538115"/>
              <a:chOff x="6031506" y="3900731"/>
              <a:chExt cx="1586716" cy="53811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1CD8924-7314-4680-975F-B10290775F3B}"/>
                  </a:ext>
                </a:extLst>
              </p:cNvPr>
              <p:cNvSpPr/>
              <p:nvPr/>
            </p:nvSpPr>
            <p:spPr>
              <a:xfrm flipH="1">
                <a:off x="6031506" y="3900731"/>
                <a:ext cx="875189" cy="37651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125E34-7915-4CCB-9B14-B2E4D2384307}"/>
                  </a:ext>
                </a:extLst>
              </p:cNvPr>
              <p:cNvSpPr/>
              <p:nvPr/>
            </p:nvSpPr>
            <p:spPr>
              <a:xfrm flipH="1">
                <a:off x="6784543" y="4062328"/>
                <a:ext cx="833679" cy="376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C98C8E6-77A0-4BB5-BCE4-6E566221C6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341476" y="3608504"/>
                <a:ext cx="161596" cy="7712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2981D8-1765-4B3D-97B0-76989CDCB70C}"/>
                </a:ext>
              </a:extLst>
            </p:cNvPr>
            <p:cNvSpPr/>
            <p:nvPr/>
          </p:nvSpPr>
          <p:spPr>
            <a:xfrm>
              <a:off x="7424787" y="3788709"/>
              <a:ext cx="45719" cy="1882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54A8F54B-9192-463B-8024-B4046E1A6036}"/>
              </a:ext>
            </a:extLst>
          </p:cNvPr>
          <p:cNvSpPr/>
          <p:nvPr/>
        </p:nvSpPr>
        <p:spPr>
          <a:xfrm>
            <a:off x="8311646" y="263568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F817E3-0A21-4374-918E-1B6E19ABDD63}"/>
              </a:ext>
            </a:extLst>
          </p:cNvPr>
          <p:cNvSpPr/>
          <p:nvPr/>
        </p:nvSpPr>
        <p:spPr>
          <a:xfrm>
            <a:off x="7314856" y="263568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D820A3-E594-49AA-8774-B5D96D8ECCDE}"/>
              </a:ext>
            </a:extLst>
          </p:cNvPr>
          <p:cNvSpPr/>
          <p:nvPr/>
        </p:nvSpPr>
        <p:spPr>
          <a:xfrm>
            <a:off x="8113507" y="337841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BB821AA-C369-47FD-AB3C-2AC4ACB5FDC0}"/>
              </a:ext>
            </a:extLst>
          </p:cNvPr>
          <p:cNvSpPr/>
          <p:nvPr/>
        </p:nvSpPr>
        <p:spPr>
          <a:xfrm>
            <a:off x="7116717" y="337841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CEF17D-961A-4A89-9AE9-2FA25108FBB0}"/>
              </a:ext>
            </a:extLst>
          </p:cNvPr>
          <p:cNvGrpSpPr/>
          <p:nvPr/>
        </p:nvGrpSpPr>
        <p:grpSpPr>
          <a:xfrm>
            <a:off x="5655521" y="3940958"/>
            <a:ext cx="3785661" cy="1363524"/>
            <a:chOff x="1971061" y="4046943"/>
            <a:chExt cx="3785661" cy="168738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896641B-0019-4B32-8AD4-04577A7E68C4}"/>
                </a:ext>
              </a:extLst>
            </p:cNvPr>
            <p:cNvCxnSpPr>
              <a:cxnSpLocks/>
            </p:cNvCxnSpPr>
            <p:nvPr/>
          </p:nvCxnSpPr>
          <p:spPr>
            <a:xfrm>
              <a:off x="2785055" y="4061417"/>
              <a:ext cx="2104032" cy="9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C996DB9-B754-4886-8577-C60485A145F7}"/>
                </a:ext>
              </a:extLst>
            </p:cNvPr>
            <p:cNvCxnSpPr>
              <a:cxnSpLocks/>
            </p:cNvCxnSpPr>
            <p:nvPr/>
          </p:nvCxnSpPr>
          <p:spPr>
            <a:xfrm>
              <a:off x="2128599" y="5731265"/>
              <a:ext cx="35046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5A8DAEC-6BDD-4A71-8707-6F1F55B4EB12}"/>
                </a:ext>
              </a:extLst>
            </p:cNvPr>
            <p:cNvCxnSpPr>
              <a:cxnSpLocks/>
            </p:cNvCxnSpPr>
            <p:nvPr/>
          </p:nvCxnSpPr>
          <p:spPr>
            <a:xfrm>
              <a:off x="5003062" y="4865342"/>
              <a:ext cx="613752" cy="752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54E0E3A-EB2B-4F83-BF2C-781FEFC0C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2751" y="4046943"/>
              <a:ext cx="232303" cy="703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0621B946-A8CA-4706-AB7C-88975BED1956}"/>
                </a:ext>
              </a:extLst>
            </p:cNvPr>
            <p:cNvSpPr/>
            <p:nvPr/>
          </p:nvSpPr>
          <p:spPr>
            <a:xfrm>
              <a:off x="5416637" y="4940615"/>
              <a:ext cx="340085" cy="793711"/>
            </a:xfrm>
            <a:prstGeom prst="arc">
              <a:avLst>
                <a:gd name="adj1" fmla="val 16200000"/>
                <a:gd name="adj2" fmla="val 529902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218A37-45B2-4728-85AA-5DE05B3742EC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 flipV="1">
              <a:off x="2137943" y="4750406"/>
              <a:ext cx="414808" cy="58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B381B5F7-1761-4A52-92D0-FF4A861BC8B4}"/>
                </a:ext>
              </a:extLst>
            </p:cNvPr>
            <p:cNvSpPr/>
            <p:nvPr/>
          </p:nvSpPr>
          <p:spPr>
            <a:xfrm flipH="1">
              <a:off x="1971061" y="4808439"/>
              <a:ext cx="333763" cy="922826"/>
            </a:xfrm>
            <a:prstGeom prst="arc">
              <a:avLst>
                <a:gd name="adj1" fmla="val 16200000"/>
                <a:gd name="adj2" fmla="val 529902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ADDC87F-5EC0-461F-89C0-102AD88D3681}"/>
                </a:ext>
              </a:extLst>
            </p:cNvPr>
            <p:cNvCxnSpPr>
              <a:cxnSpLocks/>
            </p:cNvCxnSpPr>
            <p:nvPr/>
          </p:nvCxnSpPr>
          <p:spPr>
            <a:xfrm>
              <a:off x="4848950" y="4046943"/>
              <a:ext cx="154112" cy="8183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BBE3DC-3E22-4329-855D-D433779FF8B3}"/>
                </a:ext>
              </a:extLst>
            </p:cNvPr>
            <p:cNvSpPr/>
            <p:nvPr/>
          </p:nvSpPr>
          <p:spPr>
            <a:xfrm>
              <a:off x="3866612" y="4128248"/>
              <a:ext cx="1036382" cy="1471930"/>
            </a:xfrm>
            <a:custGeom>
              <a:avLst/>
              <a:gdLst>
                <a:gd name="connsiteX0" fmla="*/ 107576 w 658906"/>
                <a:gd name="connsiteY0" fmla="*/ 13447 h 1559859"/>
                <a:gd name="connsiteX1" fmla="*/ 524435 w 658906"/>
                <a:gd name="connsiteY1" fmla="*/ 13447 h 1559859"/>
                <a:gd name="connsiteX2" fmla="*/ 658906 w 658906"/>
                <a:gd name="connsiteY2" fmla="*/ 739588 h 1559859"/>
                <a:gd name="connsiteX3" fmla="*/ 632011 w 658906"/>
                <a:gd name="connsiteY3" fmla="*/ 1559859 h 1559859"/>
                <a:gd name="connsiteX4" fmla="*/ 0 w 658906"/>
                <a:gd name="connsiteY4" fmla="*/ 1559859 h 1559859"/>
                <a:gd name="connsiteX5" fmla="*/ 13447 w 658906"/>
                <a:gd name="connsiteY5" fmla="*/ 0 h 1559859"/>
                <a:gd name="connsiteX6" fmla="*/ 107576 w 658906"/>
                <a:gd name="connsiteY6" fmla="*/ 13447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906" h="1559859">
                  <a:moveTo>
                    <a:pt x="107576" y="13447"/>
                  </a:moveTo>
                  <a:lnTo>
                    <a:pt x="524435" y="13447"/>
                  </a:lnTo>
                  <a:lnTo>
                    <a:pt x="658906" y="739588"/>
                  </a:lnTo>
                  <a:lnTo>
                    <a:pt x="632011" y="1559859"/>
                  </a:lnTo>
                  <a:lnTo>
                    <a:pt x="0" y="1559859"/>
                  </a:lnTo>
                  <a:lnTo>
                    <a:pt x="13447" y="0"/>
                  </a:lnTo>
                  <a:lnTo>
                    <a:pt x="107576" y="13447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AB94A70-CEBF-43EB-8CF9-A81433A4BBF4}"/>
                </a:ext>
              </a:extLst>
            </p:cNvPr>
            <p:cNvSpPr/>
            <p:nvPr/>
          </p:nvSpPr>
          <p:spPr>
            <a:xfrm>
              <a:off x="3994213" y="4208929"/>
              <a:ext cx="793117" cy="618565"/>
            </a:xfrm>
            <a:custGeom>
              <a:avLst/>
              <a:gdLst>
                <a:gd name="connsiteX0" fmla="*/ 0 w 645459"/>
                <a:gd name="connsiteY0" fmla="*/ 0 h 618565"/>
                <a:gd name="connsiteX1" fmla="*/ 524436 w 645459"/>
                <a:gd name="connsiteY1" fmla="*/ 0 h 618565"/>
                <a:gd name="connsiteX2" fmla="*/ 645459 w 645459"/>
                <a:gd name="connsiteY2" fmla="*/ 605118 h 618565"/>
                <a:gd name="connsiteX3" fmla="*/ 0 w 645459"/>
                <a:gd name="connsiteY3" fmla="*/ 618565 h 618565"/>
                <a:gd name="connsiteX4" fmla="*/ 0 w 645459"/>
                <a:gd name="connsiteY4" fmla="*/ 0 h 6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59" h="618565">
                  <a:moveTo>
                    <a:pt x="0" y="0"/>
                  </a:moveTo>
                  <a:lnTo>
                    <a:pt x="524436" y="0"/>
                  </a:lnTo>
                  <a:lnTo>
                    <a:pt x="645459" y="605118"/>
                  </a:lnTo>
                  <a:lnTo>
                    <a:pt x="0" y="61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160A70-32F3-4292-B596-C64B012C7AF0}"/>
                </a:ext>
              </a:extLst>
            </p:cNvPr>
            <p:cNvSpPr/>
            <p:nvPr/>
          </p:nvSpPr>
          <p:spPr>
            <a:xfrm flipH="1">
              <a:off x="2725128" y="4118232"/>
              <a:ext cx="1070106" cy="1471930"/>
            </a:xfrm>
            <a:custGeom>
              <a:avLst/>
              <a:gdLst>
                <a:gd name="connsiteX0" fmla="*/ 107576 w 658906"/>
                <a:gd name="connsiteY0" fmla="*/ 13447 h 1559859"/>
                <a:gd name="connsiteX1" fmla="*/ 524435 w 658906"/>
                <a:gd name="connsiteY1" fmla="*/ 13447 h 1559859"/>
                <a:gd name="connsiteX2" fmla="*/ 658906 w 658906"/>
                <a:gd name="connsiteY2" fmla="*/ 739588 h 1559859"/>
                <a:gd name="connsiteX3" fmla="*/ 632011 w 658906"/>
                <a:gd name="connsiteY3" fmla="*/ 1559859 h 1559859"/>
                <a:gd name="connsiteX4" fmla="*/ 0 w 658906"/>
                <a:gd name="connsiteY4" fmla="*/ 1559859 h 1559859"/>
                <a:gd name="connsiteX5" fmla="*/ 13447 w 658906"/>
                <a:gd name="connsiteY5" fmla="*/ 0 h 1559859"/>
                <a:gd name="connsiteX6" fmla="*/ 107576 w 658906"/>
                <a:gd name="connsiteY6" fmla="*/ 13447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906" h="1559859">
                  <a:moveTo>
                    <a:pt x="107576" y="13447"/>
                  </a:moveTo>
                  <a:lnTo>
                    <a:pt x="524435" y="13447"/>
                  </a:lnTo>
                  <a:lnTo>
                    <a:pt x="658906" y="739588"/>
                  </a:lnTo>
                  <a:lnTo>
                    <a:pt x="632011" y="1559859"/>
                  </a:lnTo>
                  <a:lnTo>
                    <a:pt x="0" y="1559859"/>
                  </a:lnTo>
                  <a:lnTo>
                    <a:pt x="13447" y="0"/>
                  </a:lnTo>
                  <a:lnTo>
                    <a:pt x="107576" y="13447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908FA3-2B23-4DD5-821C-97741AEE40C3}"/>
                </a:ext>
              </a:extLst>
            </p:cNvPr>
            <p:cNvSpPr/>
            <p:nvPr/>
          </p:nvSpPr>
          <p:spPr>
            <a:xfrm flipH="1">
              <a:off x="2856611" y="4226437"/>
              <a:ext cx="818925" cy="618565"/>
            </a:xfrm>
            <a:custGeom>
              <a:avLst/>
              <a:gdLst>
                <a:gd name="connsiteX0" fmla="*/ 0 w 645459"/>
                <a:gd name="connsiteY0" fmla="*/ 0 h 618565"/>
                <a:gd name="connsiteX1" fmla="*/ 524436 w 645459"/>
                <a:gd name="connsiteY1" fmla="*/ 0 h 618565"/>
                <a:gd name="connsiteX2" fmla="*/ 645459 w 645459"/>
                <a:gd name="connsiteY2" fmla="*/ 605118 h 618565"/>
                <a:gd name="connsiteX3" fmla="*/ 0 w 645459"/>
                <a:gd name="connsiteY3" fmla="*/ 618565 h 618565"/>
                <a:gd name="connsiteX4" fmla="*/ 0 w 645459"/>
                <a:gd name="connsiteY4" fmla="*/ 0 h 6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59" h="618565">
                  <a:moveTo>
                    <a:pt x="0" y="0"/>
                  </a:moveTo>
                  <a:lnTo>
                    <a:pt x="524436" y="0"/>
                  </a:lnTo>
                  <a:lnTo>
                    <a:pt x="645459" y="605118"/>
                  </a:lnTo>
                  <a:lnTo>
                    <a:pt x="0" y="618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9857D3-D2A2-4E5B-BCCF-427D10F9436F}"/>
                </a:ext>
              </a:extLst>
            </p:cNvPr>
            <p:cNvSpPr/>
            <p:nvPr/>
          </p:nvSpPr>
          <p:spPr>
            <a:xfrm>
              <a:off x="5504749" y="5003488"/>
              <a:ext cx="163860" cy="2948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8D759E4-1F2C-47C3-87C2-F11248C57ECA}"/>
                </a:ext>
              </a:extLst>
            </p:cNvPr>
            <p:cNvSpPr/>
            <p:nvPr/>
          </p:nvSpPr>
          <p:spPr>
            <a:xfrm>
              <a:off x="2076099" y="4845003"/>
              <a:ext cx="86076" cy="1584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08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F8A2C4-0CF9-475B-9D81-E8A0E4090124}"/>
              </a:ext>
            </a:extLst>
          </p:cNvPr>
          <p:cNvSpPr txBox="1"/>
          <p:nvPr/>
        </p:nvSpPr>
        <p:spPr>
          <a:xfrm>
            <a:off x="545716" y="1409581"/>
            <a:ext cx="58281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body from plastic bottle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 holes where the wheels are to go.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round hole in the centre of the side for the jet.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FD05C5-8BD7-47B3-84CB-CA0971110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78" y="2263427"/>
            <a:ext cx="867238" cy="31754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A7E048-B8F5-4ABE-AB09-16FAA581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15" y="2263427"/>
            <a:ext cx="2058388" cy="2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7892A-5E3C-4936-A7C1-FBF2B0B3C044}"/>
              </a:ext>
            </a:extLst>
          </p:cNvPr>
          <p:cNvSpPr txBox="1"/>
          <p:nvPr/>
        </p:nvSpPr>
        <p:spPr>
          <a:xfrm>
            <a:off x="370689" y="1320730"/>
            <a:ext cx="501832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and mount the nozzle.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a piece of paper 4cm wide and 29cm long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one side except the first 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 cm.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round a pen or pencil.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and allow glue to dry.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end and fix onto the balloon and secure with cotton.</a:t>
            </a: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1BC019-83FB-45E8-9A63-10A309E26B29}"/>
              </a:ext>
            </a:extLst>
          </p:cNvPr>
          <p:cNvGrpSpPr/>
          <p:nvPr/>
        </p:nvGrpSpPr>
        <p:grpSpPr>
          <a:xfrm>
            <a:off x="5576047" y="1315911"/>
            <a:ext cx="632011" cy="4227766"/>
            <a:chOff x="7404847" y="1836858"/>
            <a:chExt cx="632011" cy="42277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19EEF8-0B7C-451D-9B94-E7DFD2D0285F}"/>
                </a:ext>
              </a:extLst>
            </p:cNvPr>
            <p:cNvSpPr/>
            <p:nvPr/>
          </p:nvSpPr>
          <p:spPr>
            <a:xfrm>
              <a:off x="7451912" y="1836858"/>
              <a:ext cx="537882" cy="4227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EC18CD-7984-4931-A40A-54E634E2BE16}"/>
                </a:ext>
              </a:extLst>
            </p:cNvPr>
            <p:cNvSpPr/>
            <p:nvPr/>
          </p:nvSpPr>
          <p:spPr>
            <a:xfrm>
              <a:off x="7451912" y="2886636"/>
              <a:ext cx="537882" cy="31779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936905-4F2D-472F-9E3D-0B87511E76C6}"/>
                </a:ext>
              </a:extLst>
            </p:cNvPr>
            <p:cNvSpPr txBox="1"/>
            <p:nvPr/>
          </p:nvSpPr>
          <p:spPr>
            <a:xfrm>
              <a:off x="7404847" y="3648638"/>
              <a:ext cx="6320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Glue this area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F0767D-10E6-4B86-BB70-9E463A1AB611}"/>
              </a:ext>
            </a:extLst>
          </p:cNvPr>
          <p:cNvGrpSpPr/>
          <p:nvPr/>
        </p:nvGrpSpPr>
        <p:grpSpPr>
          <a:xfrm>
            <a:off x="6174129" y="924300"/>
            <a:ext cx="3731871" cy="4532284"/>
            <a:chOff x="6174129" y="924300"/>
            <a:chExt cx="3731871" cy="45322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FD88F2-1B6E-41CA-9CE2-ADEEF8D9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4129" y="924300"/>
              <a:ext cx="3731871" cy="3731871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9BBBC2-39F4-4003-81CE-03F7939D354C}"/>
                </a:ext>
              </a:extLst>
            </p:cNvPr>
            <p:cNvGrpSpPr/>
            <p:nvPr/>
          </p:nvGrpSpPr>
          <p:grpSpPr>
            <a:xfrm>
              <a:off x="7909033" y="4418467"/>
              <a:ext cx="209611" cy="1038117"/>
              <a:chOff x="7909033" y="4418467"/>
              <a:chExt cx="209611" cy="10381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AAAEAF-F89D-4933-8B55-937E5FBDEA2E}"/>
                  </a:ext>
                </a:extLst>
              </p:cNvPr>
              <p:cNvSpPr/>
              <p:nvPr/>
            </p:nvSpPr>
            <p:spPr>
              <a:xfrm>
                <a:off x="7952815" y="4535148"/>
                <a:ext cx="114143" cy="9214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09CE43E-F9A9-4FE7-8AA0-95326045C958}"/>
                  </a:ext>
                </a:extLst>
              </p:cNvPr>
              <p:cNvCxnSpPr/>
              <p:nvPr/>
            </p:nvCxnSpPr>
            <p:spPr>
              <a:xfrm>
                <a:off x="7916938" y="4418467"/>
                <a:ext cx="201706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1EE9760-976D-4EDA-A802-1F5EEC55AC62}"/>
                  </a:ext>
                </a:extLst>
              </p:cNvPr>
              <p:cNvCxnSpPr/>
              <p:nvPr/>
            </p:nvCxnSpPr>
            <p:spPr>
              <a:xfrm>
                <a:off x="7916938" y="4454186"/>
                <a:ext cx="201706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7C399F-61FA-4FC5-A3EA-0D2C386AD0F9}"/>
                  </a:ext>
                </a:extLst>
              </p:cNvPr>
              <p:cNvCxnSpPr/>
              <p:nvPr/>
            </p:nvCxnSpPr>
            <p:spPr>
              <a:xfrm>
                <a:off x="7909033" y="4489905"/>
                <a:ext cx="201706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3C1778-E73D-4FCF-8E1B-C290358E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468" y="4364561"/>
            <a:ext cx="775328" cy="9266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A8CCCD7-9D60-488E-8B2F-6DE6CB3F9625}"/>
              </a:ext>
            </a:extLst>
          </p:cNvPr>
          <p:cNvGrpSpPr/>
          <p:nvPr/>
        </p:nvGrpSpPr>
        <p:grpSpPr>
          <a:xfrm>
            <a:off x="6375999" y="4547182"/>
            <a:ext cx="1283746" cy="2097738"/>
            <a:chOff x="6430360" y="4489713"/>
            <a:chExt cx="1283746" cy="20977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653E73-A6AE-4EFC-9F7C-B0D5D806CF60}"/>
                </a:ext>
              </a:extLst>
            </p:cNvPr>
            <p:cNvSpPr/>
            <p:nvPr/>
          </p:nvSpPr>
          <p:spPr>
            <a:xfrm>
              <a:off x="6895789" y="5036138"/>
              <a:ext cx="416859" cy="538162"/>
            </a:xfrm>
            <a:prstGeom prst="rect">
              <a:avLst/>
            </a:prstGeom>
            <a:solidFill>
              <a:srgbClr val="1E01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Top Corners Snipped 14">
              <a:extLst>
                <a:ext uri="{FF2B5EF4-FFF2-40B4-BE49-F238E27FC236}">
                  <a16:creationId xmlns:a16="http://schemas.microsoft.com/office/drawing/2014/main" id="{CF45C07A-3A6F-408F-9386-D9D8981A9158}"/>
                </a:ext>
              </a:extLst>
            </p:cNvPr>
            <p:cNvSpPr/>
            <p:nvPr/>
          </p:nvSpPr>
          <p:spPr>
            <a:xfrm flipV="1">
              <a:off x="6767084" y="4765129"/>
              <a:ext cx="661185" cy="329140"/>
            </a:xfrm>
            <a:prstGeom prst="snip2SameRect">
              <a:avLst>
                <a:gd name="adj1" fmla="val 45242"/>
                <a:gd name="adj2" fmla="val 0"/>
              </a:avLst>
            </a:prstGeom>
            <a:solidFill>
              <a:srgbClr val="1E0192"/>
            </a:solidFill>
            <a:ln>
              <a:solidFill>
                <a:srgbClr val="1C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5FE1A5-87B6-4284-990A-52D13C81AD39}"/>
                </a:ext>
              </a:extLst>
            </p:cNvPr>
            <p:cNvSpPr/>
            <p:nvPr/>
          </p:nvSpPr>
          <p:spPr>
            <a:xfrm>
              <a:off x="6946108" y="5538581"/>
              <a:ext cx="322355" cy="7530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F21E38-8728-4C70-B241-989C292F38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9652" y="5121303"/>
              <a:ext cx="501853" cy="3697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C8F00D-066F-4A5E-859C-A5E925FBDD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6749" y="5196802"/>
              <a:ext cx="501853" cy="3697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B22721-8EF7-4687-B5EC-B865299EDF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4024" y="5260814"/>
              <a:ext cx="501853" cy="3697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A9A3B1-27DB-4C74-8EB8-18D0C14C12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3291" y="5328300"/>
              <a:ext cx="501853" cy="3697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843886-380A-4FEF-91BF-C659B392B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3291" y="5155674"/>
              <a:ext cx="482586" cy="2429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74326B-3EB2-426C-B811-57E8507C50AE}"/>
                </a:ext>
              </a:extLst>
            </p:cNvPr>
            <p:cNvSpPr/>
            <p:nvPr/>
          </p:nvSpPr>
          <p:spPr>
            <a:xfrm>
              <a:off x="6430360" y="4489713"/>
              <a:ext cx="1283746" cy="20977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7D0FDA4-984F-4142-8518-8A8D49CBB1EA}"/>
              </a:ext>
            </a:extLst>
          </p:cNvPr>
          <p:cNvSpPr/>
          <p:nvPr/>
        </p:nvSpPr>
        <p:spPr>
          <a:xfrm rot="19687533">
            <a:off x="7450088" y="4514456"/>
            <a:ext cx="470647" cy="2399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2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658</Words>
  <Application>Microsoft Office PowerPoint</Application>
  <PresentationFormat>A4 Paper (210x297 mm)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41</cp:revision>
  <dcterms:created xsi:type="dcterms:W3CDTF">2020-05-03T10:43:06Z</dcterms:created>
  <dcterms:modified xsi:type="dcterms:W3CDTF">2023-06-29T09:40:13Z</dcterms:modified>
</cp:coreProperties>
</file>