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57" r:id="rId2"/>
    <p:sldId id="358" r:id="rId3"/>
    <p:sldId id="387" r:id="rId4"/>
    <p:sldId id="390" r:id="rId5"/>
    <p:sldId id="388" r:id="rId6"/>
    <p:sldId id="389" r:id="rId7"/>
    <p:sldId id="392" r:id="rId8"/>
    <p:sldId id="397" r:id="rId9"/>
    <p:sldId id="391" r:id="rId10"/>
    <p:sldId id="393" r:id="rId11"/>
    <p:sldId id="395" r:id="rId12"/>
    <p:sldId id="399" r:id="rId13"/>
    <p:sldId id="401" r:id="rId14"/>
    <p:sldId id="398" r:id="rId15"/>
    <p:sldId id="368" r:id="rId16"/>
    <p:sldId id="258" r:id="rId17"/>
    <p:sldId id="369" r:id="rId18"/>
    <p:sldId id="400" r:id="rId19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lixbE6IR+zgSqD0O3NrGrg==" hashData="X5oDiZ9wBTaFgLTX2oLg8XoOJOc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70C0"/>
    <a:srgbClr val="7485A8"/>
    <a:srgbClr val="A6A6A6"/>
    <a:srgbClr val="002060"/>
    <a:srgbClr val="1E0192"/>
    <a:srgbClr val="1C0089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0" autoAdjust="0"/>
    <p:restoredTop sz="94595" autoAdjust="0"/>
  </p:normalViewPr>
  <p:slideViewPr>
    <p:cSldViewPr snapToGrid="0">
      <p:cViewPr varScale="1">
        <p:scale>
          <a:sx n="68" d="100"/>
          <a:sy n="68" d="100"/>
        </p:scale>
        <p:origin x="1218" y="7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7AB66-0946-4056-8DC6-F4051A498641}" type="datetimeFigureOut">
              <a:rPr lang="en-GB" smtClean="0"/>
              <a:t>29/06/2023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BAB0A-D2A4-4752-8E5E-41759EF38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266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FBAB0A-D2A4-4752-8E5E-41759EF38F6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59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67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5528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72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hyperlink" Target="http://www.dwiller.com/" TargetMode="Externa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03B8C83-B00E-43B0-A4A2-0816E57328A4}"/>
              </a:ext>
            </a:extLst>
          </p:cNvPr>
          <p:cNvSpPr txBox="1"/>
          <p:nvPr userDrawn="1"/>
        </p:nvSpPr>
        <p:spPr>
          <a:xfrm>
            <a:off x="87347" y="6604178"/>
            <a:ext cx="4201343" cy="192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6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GB" altLang="en-US" sz="65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GB" altLang="en-US" sz="6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Derrick Willer 2022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36A2B4-B3DB-44F2-B747-A4F0D8D73380}"/>
              </a:ext>
            </a:extLst>
          </p:cNvPr>
          <p:cNvSpPr txBox="1"/>
          <p:nvPr userDrawn="1"/>
        </p:nvSpPr>
        <p:spPr>
          <a:xfrm>
            <a:off x="8691679" y="6496456"/>
            <a:ext cx="994611" cy="192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65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65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www.dwiller.com</a:t>
            </a:r>
            <a:endParaRPr lang="en-GB" sz="65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EBF54F-4B6C-BD3B-F5E7-80C9EFBC9AB4}"/>
              </a:ext>
            </a:extLst>
          </p:cNvPr>
          <p:cNvSpPr txBox="1"/>
          <p:nvPr userDrawn="1"/>
        </p:nvSpPr>
        <p:spPr>
          <a:xfrm>
            <a:off x="3311282" y="6573401"/>
            <a:ext cx="3615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/>
              <a:t>Coventry and Warwickshire Schools Liaison Community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551282-A5E6-95E1-EA30-BC163EF33AF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91782" y="70047"/>
            <a:ext cx="1236393" cy="7202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DE8171-47D3-6FEC-E065-69B083F735B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173965" y="70047"/>
            <a:ext cx="1593115" cy="8443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77B404-412C-25EE-AE30-56C5C8B06ED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188018" y="252128"/>
            <a:ext cx="4985489" cy="48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8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5" r:id="rId3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9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1.wdp"/><Relationship Id="rId7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6.png"/><Relationship Id="rId21" Type="http://schemas.openxmlformats.org/officeDocument/2006/relationships/image" Target="../media/image22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5.jpeg"/><Relationship Id="rId16" Type="http://schemas.openxmlformats.org/officeDocument/2006/relationships/image" Target="../media/image18.emf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FF1197-1248-42CB-8207-9E15C33B7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934" y="1322766"/>
            <a:ext cx="5265142" cy="9351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715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4B865105-B9F8-41E4-B57B-16E91B1F3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992" y="2668416"/>
            <a:ext cx="2341014" cy="23410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88E2B-9176-4D59-A99E-7BC1390EAFF4}"/>
              </a:ext>
            </a:extLst>
          </p:cNvPr>
          <p:cNvSpPr txBox="1"/>
          <p:nvPr/>
        </p:nvSpPr>
        <p:spPr>
          <a:xfrm>
            <a:off x="4323527" y="2668416"/>
            <a:ext cx="4329481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75"/>
              </a:spcBef>
            </a:pPr>
            <a:r>
              <a:rPr lang="en-GB" sz="975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challenges were developed by Derrick Willer MBE and colleagues.</a:t>
            </a:r>
          </a:p>
          <a:p>
            <a:pPr>
              <a:spcBef>
                <a:spcPts val="975"/>
              </a:spcBef>
            </a:pPr>
            <a:r>
              <a:rPr lang="en-GB" sz="975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free to download and use in an education environment.</a:t>
            </a:r>
          </a:p>
          <a:p>
            <a:pPr>
              <a:spcBef>
                <a:spcPts val="975"/>
              </a:spcBef>
            </a:pPr>
            <a:r>
              <a:rPr lang="en-GB" sz="975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ensure that there is adult supervision, complete adherence to Health and Safety, and adequate PPE.</a:t>
            </a:r>
          </a:p>
          <a:p>
            <a:pPr>
              <a:spcBef>
                <a:spcPts val="975"/>
              </a:spcBef>
            </a:pPr>
            <a:r>
              <a:rPr lang="en-GB" sz="975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Derrick is a STEM Ambassador and volunteer Liaison Officer for Schools.</a:t>
            </a:r>
          </a:p>
          <a:p>
            <a:pPr>
              <a:spcBef>
                <a:spcPts val="975"/>
              </a:spcBef>
            </a:pPr>
            <a:r>
              <a:rPr lang="en-GB" sz="975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has supported education in schools and colleges for over 30 years, initially as a Neighbourhood Engineer in the 1980’s, leading the local Year of Engineering Success campaign in 1996 and the Campaign to Promote Engineering from 1997 to 2004. </a:t>
            </a:r>
          </a:p>
          <a:p>
            <a:pPr>
              <a:spcBef>
                <a:spcPts val="975"/>
              </a:spcBef>
            </a:pPr>
            <a:r>
              <a:rPr lang="en-GB" sz="975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was awarded an MBE for services to Education in 2018.</a:t>
            </a:r>
          </a:p>
        </p:txBody>
      </p:sp>
    </p:spTree>
    <p:extLst>
      <p:ext uri="{BB962C8B-B14F-4D97-AF65-F5344CB8AC3E}">
        <p14:creationId xmlns:p14="http://schemas.microsoft.com/office/powerpoint/2010/main" val="210474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3AA4408B-6E28-FE85-AFC1-598713E6826E}"/>
              </a:ext>
            </a:extLst>
          </p:cNvPr>
          <p:cNvGrpSpPr/>
          <p:nvPr/>
        </p:nvGrpSpPr>
        <p:grpSpPr>
          <a:xfrm>
            <a:off x="6151259" y="1116544"/>
            <a:ext cx="3021064" cy="3348846"/>
            <a:chOff x="3697900" y="2264562"/>
            <a:chExt cx="3021064" cy="3348846"/>
          </a:xfrm>
        </p:grpSpPr>
        <p:sp>
          <p:nvSpPr>
            <p:cNvPr id="18" name="Partial Circle 17">
              <a:extLst>
                <a:ext uri="{FF2B5EF4-FFF2-40B4-BE49-F238E27FC236}">
                  <a16:creationId xmlns:a16="http://schemas.microsoft.com/office/drawing/2014/main" id="{52FF9F76-FF04-C2DE-B2A4-6273498E85B7}"/>
                </a:ext>
              </a:extLst>
            </p:cNvPr>
            <p:cNvSpPr/>
            <p:nvPr/>
          </p:nvSpPr>
          <p:spPr>
            <a:xfrm>
              <a:off x="3697900" y="2264562"/>
              <a:ext cx="3021064" cy="3348846"/>
            </a:xfrm>
            <a:prstGeom prst="pie">
              <a:avLst>
                <a:gd name="adj1" fmla="val 16157673"/>
                <a:gd name="adj2" fmla="val 17953657"/>
              </a:avLst>
            </a:prstGeom>
            <a:noFill/>
            <a:ln w="3810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1764F1E-1AE1-FCDB-AAA6-36E484CFCF4B}"/>
                </a:ext>
              </a:extLst>
            </p:cNvPr>
            <p:cNvGrpSpPr/>
            <p:nvPr/>
          </p:nvGrpSpPr>
          <p:grpSpPr>
            <a:xfrm>
              <a:off x="5165598" y="2283153"/>
              <a:ext cx="707235" cy="1829269"/>
              <a:chOff x="5165598" y="2283153"/>
              <a:chExt cx="707235" cy="1829269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21DF19E2-78F3-889F-F653-151E124C91D1}"/>
                  </a:ext>
                </a:extLst>
              </p:cNvPr>
              <p:cNvGrpSpPr/>
              <p:nvPr/>
            </p:nvGrpSpPr>
            <p:grpSpPr>
              <a:xfrm>
                <a:off x="5165598" y="2283153"/>
                <a:ext cx="707235" cy="1829269"/>
                <a:chOff x="4632158" y="3429000"/>
                <a:chExt cx="707235" cy="1829269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8CD411F2-563A-4201-88D3-05FAA5D8F48A}"/>
                    </a:ext>
                  </a:extLst>
                </p:cNvPr>
                <p:cNvSpPr/>
                <p:nvPr/>
              </p:nvSpPr>
              <p:spPr>
                <a:xfrm>
                  <a:off x="4632158" y="3429000"/>
                  <a:ext cx="86878" cy="169928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4DBD5C56-6C01-AD74-8ABF-7C99578C8CB6}"/>
                    </a:ext>
                  </a:extLst>
                </p:cNvPr>
                <p:cNvSpPr/>
                <p:nvPr/>
              </p:nvSpPr>
              <p:spPr>
                <a:xfrm rot="2411006" flipH="1">
                  <a:off x="5189214" y="3746201"/>
                  <a:ext cx="150179" cy="15120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E09DA4C-8A34-A662-DBC8-ACD3573CD0DD}"/>
                  </a:ext>
                </a:extLst>
              </p:cNvPr>
              <p:cNvSpPr/>
              <p:nvPr/>
            </p:nvSpPr>
            <p:spPr>
              <a:xfrm rot="1926499">
                <a:off x="5546681" y="2349524"/>
                <a:ext cx="86878" cy="169928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4803B63-9180-0E2B-4C07-B281FDB99E06}"/>
              </a:ext>
            </a:extLst>
          </p:cNvPr>
          <p:cNvSpPr txBox="1"/>
          <p:nvPr/>
        </p:nvSpPr>
        <p:spPr>
          <a:xfrm>
            <a:off x="207500" y="1259288"/>
            <a:ext cx="57268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 rotating top tray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D93C13-6718-B374-54EA-018AD388852F}"/>
              </a:ext>
            </a:extLst>
          </p:cNvPr>
          <p:cNvSpPr txBox="1"/>
          <p:nvPr/>
        </p:nvSpPr>
        <p:spPr>
          <a:xfrm>
            <a:off x="260045" y="1968413"/>
            <a:ext cx="532999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There are twelve years in the Chinese calendar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Measure the twelve position equally spaced around the edge of the wheel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Use 30</a:t>
            </a:r>
            <a:r>
              <a:rPr lang="en-GB" sz="2400" b="1" baseline="30000" dirty="0">
                <a:solidFill>
                  <a:srgbClr val="008000"/>
                </a:solidFill>
              </a:rPr>
              <a:t>O</a:t>
            </a:r>
            <a:r>
              <a:rPr lang="en-GB" sz="2400" b="1" dirty="0">
                <a:solidFill>
                  <a:srgbClr val="008000"/>
                </a:solidFill>
              </a:rPr>
              <a:t> apart using a protractor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Drill a 0.5 cm hole exactly 1cm. from the edge at the twelve places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Glue twelve 10cm dowels into the holes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69FE8ADD-FAA5-C657-C815-C84DBE08A925}"/>
              </a:ext>
            </a:extLst>
          </p:cNvPr>
          <p:cNvSpPr/>
          <p:nvPr/>
        </p:nvSpPr>
        <p:spPr>
          <a:xfrm rot="1936589">
            <a:off x="8209567" y="1214620"/>
            <a:ext cx="292615" cy="222272"/>
          </a:xfrm>
          <a:prstGeom prst="rightArrow">
            <a:avLst>
              <a:gd name="adj1" fmla="val 7591"/>
              <a:gd name="adj2" fmla="val 88951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460A6FD0-539A-A806-8681-3F75612CCF92}"/>
              </a:ext>
            </a:extLst>
          </p:cNvPr>
          <p:cNvSpPr/>
          <p:nvPr/>
        </p:nvSpPr>
        <p:spPr>
          <a:xfrm rot="11244461">
            <a:off x="7601053" y="1019861"/>
            <a:ext cx="292615" cy="217730"/>
          </a:xfrm>
          <a:prstGeom prst="rightArrow">
            <a:avLst>
              <a:gd name="adj1" fmla="val 0"/>
              <a:gd name="adj2" fmla="val 88951"/>
            </a:avLst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93DA33-1A83-CB73-710D-B419B5DEB682}"/>
              </a:ext>
            </a:extLst>
          </p:cNvPr>
          <p:cNvSpPr txBox="1"/>
          <p:nvPr/>
        </p:nvSpPr>
        <p:spPr>
          <a:xfrm rot="1280190">
            <a:off x="7797140" y="1136949"/>
            <a:ext cx="522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8000"/>
                </a:solidFill>
              </a:rPr>
              <a:t>30</a:t>
            </a:r>
            <a:r>
              <a:rPr lang="en-GB" b="1" baseline="30000" dirty="0">
                <a:solidFill>
                  <a:srgbClr val="008000"/>
                </a:solidFill>
              </a:rPr>
              <a:t>O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F28C864-CCBA-A6E3-46D0-CC3F6A2C1E1B}"/>
              </a:ext>
            </a:extLst>
          </p:cNvPr>
          <p:cNvGrpSpPr/>
          <p:nvPr/>
        </p:nvGrpSpPr>
        <p:grpSpPr>
          <a:xfrm>
            <a:off x="6304754" y="4741099"/>
            <a:ext cx="2753833" cy="774807"/>
            <a:chOff x="6253178" y="5028715"/>
            <a:chExt cx="2753833" cy="77480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EA2FE9F-98CC-0CF3-FAB9-73A8150C1932}"/>
                </a:ext>
              </a:extLst>
            </p:cNvPr>
            <p:cNvSpPr/>
            <p:nvPr/>
          </p:nvSpPr>
          <p:spPr>
            <a:xfrm>
              <a:off x="6253178" y="5644033"/>
              <a:ext cx="2753833" cy="159489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330B4D0-527E-D051-C01D-43FFF8F160CE}"/>
                </a:ext>
              </a:extLst>
            </p:cNvPr>
            <p:cNvSpPr/>
            <p:nvPr/>
          </p:nvSpPr>
          <p:spPr>
            <a:xfrm>
              <a:off x="7598399" y="5028715"/>
              <a:ext cx="63392" cy="604073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C134872-C17D-ACCA-044C-0A7FE4E50537}"/>
                </a:ext>
              </a:extLst>
            </p:cNvPr>
            <p:cNvSpPr/>
            <p:nvPr/>
          </p:nvSpPr>
          <p:spPr>
            <a:xfrm>
              <a:off x="8141131" y="5028715"/>
              <a:ext cx="63392" cy="604073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A8497E7-B5B4-B0D7-3111-12518F4F4A22}"/>
                </a:ext>
              </a:extLst>
            </p:cNvPr>
            <p:cNvSpPr/>
            <p:nvPr/>
          </p:nvSpPr>
          <p:spPr>
            <a:xfrm>
              <a:off x="8670510" y="5028715"/>
              <a:ext cx="63392" cy="604073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3A93F83-9D32-D721-BD84-B33274DD0633}"/>
                </a:ext>
              </a:extLst>
            </p:cNvPr>
            <p:cNvSpPr/>
            <p:nvPr/>
          </p:nvSpPr>
          <p:spPr>
            <a:xfrm>
              <a:off x="8854087" y="5028715"/>
              <a:ext cx="63392" cy="604073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3CF4451-142E-3BFA-FBBB-70782D8347A4}"/>
                </a:ext>
              </a:extLst>
            </p:cNvPr>
            <p:cNvSpPr/>
            <p:nvPr/>
          </p:nvSpPr>
          <p:spPr>
            <a:xfrm>
              <a:off x="6419757" y="5028715"/>
              <a:ext cx="63392" cy="604073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EC6FFFD-5D7C-8594-5BA0-624CC3F28C15}"/>
                </a:ext>
              </a:extLst>
            </p:cNvPr>
            <p:cNvSpPr/>
            <p:nvPr/>
          </p:nvSpPr>
          <p:spPr>
            <a:xfrm>
              <a:off x="6592561" y="5028715"/>
              <a:ext cx="63392" cy="604073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7D75C21-67C0-1D2B-EF78-F25D38D9E008}"/>
                </a:ext>
              </a:extLst>
            </p:cNvPr>
            <p:cNvSpPr/>
            <p:nvPr/>
          </p:nvSpPr>
          <p:spPr>
            <a:xfrm>
              <a:off x="6957177" y="5028715"/>
              <a:ext cx="63392" cy="604073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6750F06-6E69-C517-35BD-EE4AA6A485AD}"/>
              </a:ext>
            </a:extLst>
          </p:cNvPr>
          <p:cNvGrpSpPr/>
          <p:nvPr/>
        </p:nvGrpSpPr>
        <p:grpSpPr>
          <a:xfrm>
            <a:off x="6389845" y="1551676"/>
            <a:ext cx="2520000" cy="2545742"/>
            <a:chOff x="6389845" y="1551676"/>
            <a:chExt cx="2520000" cy="254574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F9B1241-23FF-9395-53EE-CFF26F06DCA5}"/>
                </a:ext>
              </a:extLst>
            </p:cNvPr>
            <p:cNvGrpSpPr/>
            <p:nvPr/>
          </p:nvGrpSpPr>
          <p:grpSpPr>
            <a:xfrm>
              <a:off x="6389845" y="1551676"/>
              <a:ext cx="2520000" cy="2520000"/>
              <a:chOff x="7139609" y="2142723"/>
              <a:chExt cx="1328530" cy="1286277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5261E884-EEFD-DC99-92B6-666F827E05D0}"/>
                  </a:ext>
                </a:extLst>
              </p:cNvPr>
              <p:cNvSpPr/>
              <p:nvPr/>
            </p:nvSpPr>
            <p:spPr>
              <a:xfrm>
                <a:off x="7139609" y="2142723"/>
                <a:ext cx="1328530" cy="1286277"/>
              </a:xfrm>
              <a:prstGeom prst="ellipse">
                <a:avLst/>
              </a:prstGeom>
              <a:blipFill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23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1E956A5-B18A-4090-BDA9-B25BC80824D3}"/>
                  </a:ext>
                </a:extLst>
              </p:cNvPr>
              <p:cNvSpPr/>
              <p:nvPr/>
            </p:nvSpPr>
            <p:spPr>
              <a:xfrm>
                <a:off x="7781015" y="276300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80457A0-F916-FFE5-61E5-D2374E4FEE40}"/>
                </a:ext>
              </a:extLst>
            </p:cNvPr>
            <p:cNvCxnSpPr>
              <a:stCxn id="5" idx="0"/>
              <a:endCxn id="6" idx="1"/>
            </p:cNvCxnSpPr>
            <p:nvPr/>
          </p:nvCxnSpPr>
          <p:spPr>
            <a:xfrm flipH="1">
              <a:off x="7619185" y="1551676"/>
              <a:ext cx="0" cy="12283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2431423-4DED-12CE-F45B-E7B3F5FE16C4}"/>
                </a:ext>
              </a:extLst>
            </p:cNvPr>
            <p:cNvCxnSpPr>
              <a:cxnSpLocks/>
            </p:cNvCxnSpPr>
            <p:nvPr/>
          </p:nvCxnSpPr>
          <p:spPr>
            <a:xfrm rot="1800000" flipH="1">
              <a:off x="7980368" y="1657487"/>
              <a:ext cx="0" cy="12283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55A6435-C3C9-D0F5-C610-169F589A8B2F}"/>
                </a:ext>
              </a:extLst>
            </p:cNvPr>
            <p:cNvCxnSpPr>
              <a:cxnSpLocks/>
            </p:cNvCxnSpPr>
            <p:nvPr/>
          </p:nvCxnSpPr>
          <p:spPr>
            <a:xfrm rot="7200000" flipH="1">
              <a:off x="8202018" y="2527486"/>
              <a:ext cx="0" cy="12283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E16B9E8-5930-7F50-F262-B04BC13F90DB}"/>
                </a:ext>
              </a:extLst>
            </p:cNvPr>
            <p:cNvCxnSpPr>
              <a:cxnSpLocks/>
            </p:cNvCxnSpPr>
            <p:nvPr/>
          </p:nvCxnSpPr>
          <p:spPr>
            <a:xfrm rot="9000000" flipH="1">
              <a:off x="7956927" y="2786804"/>
              <a:ext cx="0" cy="12283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BEB6F2F-2C18-0F88-EAD4-97D74E6B059F}"/>
                </a:ext>
              </a:extLst>
            </p:cNvPr>
            <p:cNvCxnSpPr>
              <a:cxnSpLocks/>
            </p:cNvCxnSpPr>
            <p:nvPr/>
          </p:nvCxnSpPr>
          <p:spPr>
            <a:xfrm rot="3600000" flipH="1">
              <a:off x="8213555" y="1872672"/>
              <a:ext cx="0" cy="12283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98AACCF-7AAD-FF90-7734-5A9ECFFC1A02}"/>
                </a:ext>
              </a:extLst>
            </p:cNvPr>
            <p:cNvCxnSpPr>
              <a:cxnSpLocks/>
              <a:stCxn id="5" idx="6"/>
            </p:cNvCxnSpPr>
            <p:nvPr/>
          </p:nvCxnSpPr>
          <p:spPr>
            <a:xfrm flipH="1">
              <a:off x="7715583" y="2811676"/>
              <a:ext cx="1194262" cy="2274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67DCF61-A4C5-F994-A5B8-1B39302E8E84}"/>
                </a:ext>
              </a:extLst>
            </p:cNvPr>
            <p:cNvCxnSpPr/>
            <p:nvPr/>
          </p:nvCxnSpPr>
          <p:spPr>
            <a:xfrm flipH="1">
              <a:off x="7613795" y="2869086"/>
              <a:ext cx="0" cy="12283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1C2C516-5766-790C-3F72-1EF99CC2F9EE}"/>
                </a:ext>
              </a:extLst>
            </p:cNvPr>
            <p:cNvCxnSpPr>
              <a:cxnSpLocks/>
            </p:cNvCxnSpPr>
            <p:nvPr/>
          </p:nvCxnSpPr>
          <p:spPr>
            <a:xfrm rot="19800000">
              <a:off x="7304212" y="1650239"/>
              <a:ext cx="0" cy="12283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90B1ECFB-1CCE-4B77-5A84-09B63368A3E3}"/>
                </a:ext>
              </a:extLst>
            </p:cNvPr>
            <p:cNvCxnSpPr>
              <a:cxnSpLocks/>
            </p:cNvCxnSpPr>
            <p:nvPr/>
          </p:nvCxnSpPr>
          <p:spPr>
            <a:xfrm rot="14400000">
              <a:off x="7082562" y="2520238"/>
              <a:ext cx="0" cy="12283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6132AE2-20FB-77ED-F8A5-85F51A9CB4F6}"/>
                </a:ext>
              </a:extLst>
            </p:cNvPr>
            <p:cNvCxnSpPr>
              <a:cxnSpLocks/>
            </p:cNvCxnSpPr>
            <p:nvPr/>
          </p:nvCxnSpPr>
          <p:spPr>
            <a:xfrm rot="12600000">
              <a:off x="7327653" y="2779556"/>
              <a:ext cx="0" cy="12283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9B0A52E-89CC-834F-C889-273A42FD7E7B}"/>
                </a:ext>
              </a:extLst>
            </p:cNvPr>
            <p:cNvCxnSpPr>
              <a:cxnSpLocks/>
            </p:cNvCxnSpPr>
            <p:nvPr/>
          </p:nvCxnSpPr>
          <p:spPr>
            <a:xfrm rot="18000000">
              <a:off x="7071025" y="1865424"/>
              <a:ext cx="0" cy="122833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1C85C38-BA17-72AC-643A-4011279CB485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6389845" y="2811676"/>
              <a:ext cx="1179152" cy="1549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2925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803B63-9180-0E2B-4C07-B281FDB99E06}"/>
              </a:ext>
            </a:extLst>
          </p:cNvPr>
          <p:cNvSpPr txBox="1"/>
          <p:nvPr/>
        </p:nvSpPr>
        <p:spPr>
          <a:xfrm>
            <a:off x="247256" y="1060506"/>
            <a:ext cx="57268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 rotating top tray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D93C13-6718-B374-54EA-018AD388852F}"/>
              </a:ext>
            </a:extLst>
          </p:cNvPr>
          <p:cNvSpPr txBox="1"/>
          <p:nvPr/>
        </p:nvSpPr>
        <p:spPr>
          <a:xfrm>
            <a:off x="285543" y="1765621"/>
            <a:ext cx="5980815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Cut 13 0,5 cm. lengths from the 2.5cm diam. dowel (keep one for later)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Drill a 0.5cm hole at the exact centre of each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Cut 12 lengths of 33cm, 1cm wide from the aluminium foil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Glue one side and fold into four equal lengths 8.25cm long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Glue these to the edge of the 2.5cm dowels level with the bottom of the dowel 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Glue the 2.5cm dowls to the top of the 0.5cm dowels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8D7EEC-CB6B-C51B-2BB7-0BF73E047AB9}"/>
              </a:ext>
            </a:extLst>
          </p:cNvPr>
          <p:cNvSpPr/>
          <p:nvPr/>
        </p:nvSpPr>
        <p:spPr>
          <a:xfrm>
            <a:off x="6798637" y="2908191"/>
            <a:ext cx="1146749" cy="316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A053C9-D93B-8ACA-3A55-A6F4333C0981}"/>
              </a:ext>
            </a:extLst>
          </p:cNvPr>
          <p:cNvSpPr/>
          <p:nvPr/>
        </p:nvSpPr>
        <p:spPr>
          <a:xfrm>
            <a:off x="8102738" y="3065502"/>
            <a:ext cx="1005838" cy="159489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21ED3A8-D6F1-3588-C87D-72BB6DBE6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 flipV="1">
            <a:off x="7952819" y="2352288"/>
            <a:ext cx="1305677" cy="10050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1E1E7D5-9C73-8A0B-99F2-2C6D5E65E40B}"/>
              </a:ext>
            </a:extLst>
          </p:cNvPr>
          <p:cNvGrpSpPr/>
          <p:nvPr/>
        </p:nvGrpSpPr>
        <p:grpSpPr>
          <a:xfrm>
            <a:off x="6720293" y="3674612"/>
            <a:ext cx="2775798" cy="839724"/>
            <a:chOff x="6720293" y="3674612"/>
            <a:chExt cx="2775798" cy="83972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8AA20EC-478F-5B1E-2D9C-10DF240F8AD2}"/>
                </a:ext>
              </a:extLst>
            </p:cNvPr>
            <p:cNvGrpSpPr/>
            <p:nvPr/>
          </p:nvGrpSpPr>
          <p:grpSpPr>
            <a:xfrm>
              <a:off x="6720293" y="3739529"/>
              <a:ext cx="2753833" cy="774807"/>
              <a:chOff x="6253178" y="5028715"/>
              <a:chExt cx="2753833" cy="77480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2402013-ADAF-40B8-68CF-50CC2D98B5C7}"/>
                  </a:ext>
                </a:extLst>
              </p:cNvPr>
              <p:cNvSpPr/>
              <p:nvPr/>
            </p:nvSpPr>
            <p:spPr>
              <a:xfrm>
                <a:off x="6253178" y="5644033"/>
                <a:ext cx="2753833" cy="159489"/>
              </a:xfrm>
              <a:prstGeom prst="rect">
                <a:avLst/>
              </a:prstGeom>
              <a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25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D949453-92FE-B943-D6EB-85EBCBDF3BE5}"/>
                  </a:ext>
                </a:extLst>
              </p:cNvPr>
              <p:cNvSpPr/>
              <p:nvPr/>
            </p:nvSpPr>
            <p:spPr>
              <a:xfrm>
                <a:off x="7598399" y="5028715"/>
                <a:ext cx="63392" cy="604073"/>
              </a:xfrm>
              <a:prstGeom prst="rect">
                <a:avLst/>
              </a:prstGeom>
              <a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25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721860B-0588-C511-8E18-208ACEA72F4C}"/>
                  </a:ext>
                </a:extLst>
              </p:cNvPr>
              <p:cNvSpPr/>
              <p:nvPr/>
            </p:nvSpPr>
            <p:spPr>
              <a:xfrm>
                <a:off x="8141131" y="5028715"/>
                <a:ext cx="63392" cy="604073"/>
              </a:xfrm>
              <a:prstGeom prst="rect">
                <a:avLst/>
              </a:prstGeom>
              <a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25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F4FEDE9-E355-053F-DE44-8996B4C7F489}"/>
                  </a:ext>
                </a:extLst>
              </p:cNvPr>
              <p:cNvSpPr/>
              <p:nvPr/>
            </p:nvSpPr>
            <p:spPr>
              <a:xfrm>
                <a:off x="8670510" y="5028715"/>
                <a:ext cx="63392" cy="604073"/>
              </a:xfrm>
              <a:prstGeom prst="rect">
                <a:avLst/>
              </a:prstGeom>
              <a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25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4717FD8-87C9-2726-767A-769BBD281A97}"/>
                  </a:ext>
                </a:extLst>
              </p:cNvPr>
              <p:cNvSpPr/>
              <p:nvPr/>
            </p:nvSpPr>
            <p:spPr>
              <a:xfrm>
                <a:off x="8854087" y="5028715"/>
                <a:ext cx="63392" cy="604073"/>
              </a:xfrm>
              <a:prstGeom prst="rect">
                <a:avLst/>
              </a:prstGeom>
              <a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25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E2F5F5-AD68-6AD1-1C45-0F2A3495E99F}"/>
                  </a:ext>
                </a:extLst>
              </p:cNvPr>
              <p:cNvSpPr/>
              <p:nvPr/>
            </p:nvSpPr>
            <p:spPr>
              <a:xfrm>
                <a:off x="6419757" y="5028715"/>
                <a:ext cx="63392" cy="604073"/>
              </a:xfrm>
              <a:prstGeom prst="rect">
                <a:avLst/>
              </a:prstGeom>
              <a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25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1878304-141D-F4CB-A2F2-A64CF6757186}"/>
                  </a:ext>
                </a:extLst>
              </p:cNvPr>
              <p:cNvSpPr/>
              <p:nvPr/>
            </p:nvSpPr>
            <p:spPr>
              <a:xfrm>
                <a:off x="6592561" y="5028715"/>
                <a:ext cx="63392" cy="604073"/>
              </a:xfrm>
              <a:prstGeom prst="rect">
                <a:avLst/>
              </a:prstGeom>
              <a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25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F00207F-57E9-6154-3F02-47010BFFEF7A}"/>
                  </a:ext>
                </a:extLst>
              </p:cNvPr>
              <p:cNvSpPr/>
              <p:nvPr/>
            </p:nvSpPr>
            <p:spPr>
              <a:xfrm>
                <a:off x="6957177" y="5028715"/>
                <a:ext cx="63392" cy="604073"/>
              </a:xfrm>
              <a:prstGeom prst="rect">
                <a:avLst/>
              </a:prstGeom>
              <a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25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1DC49281-E5B8-5DB2-7DED-959B0A6FCF29}"/>
                </a:ext>
              </a:extLst>
            </p:cNvPr>
            <p:cNvSpPr/>
            <p:nvPr/>
          </p:nvSpPr>
          <p:spPr>
            <a:xfrm>
              <a:off x="7334026" y="3674612"/>
              <a:ext cx="252000" cy="7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8C49D76-6BEC-8215-1A8F-C01DA1C40E07}"/>
                </a:ext>
              </a:extLst>
            </p:cNvPr>
            <p:cNvSpPr/>
            <p:nvPr/>
          </p:nvSpPr>
          <p:spPr>
            <a:xfrm>
              <a:off x="7961954" y="3677781"/>
              <a:ext cx="252000" cy="7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C2489B2-CCCA-9BBC-EEF6-608EDAF1EC04}"/>
                </a:ext>
              </a:extLst>
            </p:cNvPr>
            <p:cNvSpPr/>
            <p:nvPr/>
          </p:nvSpPr>
          <p:spPr>
            <a:xfrm>
              <a:off x="8504834" y="3674612"/>
              <a:ext cx="252000" cy="7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F114DF6-1D72-C4FB-0A86-A3F96B7FC634}"/>
                </a:ext>
              </a:extLst>
            </p:cNvPr>
            <p:cNvSpPr/>
            <p:nvPr/>
          </p:nvSpPr>
          <p:spPr>
            <a:xfrm>
              <a:off x="9244091" y="3674612"/>
              <a:ext cx="252000" cy="7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37A2F50-1CAE-D743-23A9-D775E2035177}"/>
                </a:ext>
              </a:extLst>
            </p:cNvPr>
            <p:cNvSpPr/>
            <p:nvPr/>
          </p:nvSpPr>
          <p:spPr>
            <a:xfrm>
              <a:off x="6782724" y="3674612"/>
              <a:ext cx="252000" cy="7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A1A46EF5-F1F6-FB74-659C-F21434314D23}"/>
                </a:ext>
              </a:extLst>
            </p:cNvPr>
            <p:cNvSpPr/>
            <p:nvPr/>
          </p:nvSpPr>
          <p:spPr>
            <a:xfrm>
              <a:off x="9029755" y="3674612"/>
              <a:ext cx="252000" cy="7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29CD996-9476-26E1-796F-4D094CBAA926}"/>
                </a:ext>
              </a:extLst>
            </p:cNvPr>
            <p:cNvSpPr/>
            <p:nvPr/>
          </p:nvSpPr>
          <p:spPr>
            <a:xfrm>
              <a:off x="6957956" y="3674612"/>
              <a:ext cx="252000" cy="7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35485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803B63-9180-0E2B-4C07-B281FDB99E06}"/>
              </a:ext>
            </a:extLst>
          </p:cNvPr>
          <p:cNvSpPr txBox="1"/>
          <p:nvPr/>
        </p:nvSpPr>
        <p:spPr>
          <a:xfrm>
            <a:off x="271666" y="1007067"/>
            <a:ext cx="57268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the wheel rotates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D93C13-6718-B374-54EA-018AD388852F}"/>
              </a:ext>
            </a:extLst>
          </p:cNvPr>
          <p:cNvSpPr txBox="1"/>
          <p:nvPr/>
        </p:nvSpPr>
        <p:spPr>
          <a:xfrm>
            <a:off x="271666" y="1829558"/>
            <a:ext cx="53299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Connect the motor, switch and batteries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Turn on to check the wheel rotates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If too fast remove one battery and short out its connections so there is only 1.5 volts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If it works get an adult to light the candles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070E47-4AAB-FB84-687E-9772A186B146}"/>
              </a:ext>
            </a:extLst>
          </p:cNvPr>
          <p:cNvGrpSpPr/>
          <p:nvPr/>
        </p:nvGrpSpPr>
        <p:grpSpPr>
          <a:xfrm>
            <a:off x="6316289" y="4357797"/>
            <a:ext cx="2753833" cy="827685"/>
            <a:chOff x="6618524" y="3744085"/>
            <a:chExt cx="2753833" cy="82768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2750630-9CEC-F8AB-B050-F52132120FC6}"/>
                </a:ext>
              </a:extLst>
            </p:cNvPr>
            <p:cNvSpPr/>
            <p:nvPr/>
          </p:nvSpPr>
          <p:spPr>
            <a:xfrm>
              <a:off x="6827808" y="3744085"/>
              <a:ext cx="252000" cy="7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ADBB758-0EE4-7524-60FA-9B5C8BF70C4F}"/>
                </a:ext>
              </a:extLst>
            </p:cNvPr>
            <p:cNvSpPr/>
            <p:nvPr/>
          </p:nvSpPr>
          <p:spPr>
            <a:xfrm>
              <a:off x="6618524" y="4412281"/>
              <a:ext cx="2753833" cy="159489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DB3A13C-A1FB-3C8C-31AE-0BF4FB9A8BFF}"/>
                </a:ext>
              </a:extLst>
            </p:cNvPr>
            <p:cNvSpPr/>
            <p:nvPr/>
          </p:nvSpPr>
          <p:spPr>
            <a:xfrm>
              <a:off x="7942374" y="3798085"/>
              <a:ext cx="63392" cy="604073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BD3001-DF2F-9268-F8C6-D30B80794120}"/>
                </a:ext>
              </a:extLst>
            </p:cNvPr>
            <p:cNvSpPr/>
            <p:nvPr/>
          </p:nvSpPr>
          <p:spPr>
            <a:xfrm>
              <a:off x="8586560" y="3798085"/>
              <a:ext cx="63392" cy="604073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41960D3-C077-578E-7B3E-27A5A827EB1F}"/>
                </a:ext>
              </a:extLst>
            </p:cNvPr>
            <p:cNvSpPr/>
            <p:nvPr/>
          </p:nvSpPr>
          <p:spPr>
            <a:xfrm>
              <a:off x="8932168" y="3798085"/>
              <a:ext cx="63392" cy="604073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FE9A50-3C6E-44AD-7B05-60E5C1DEB0FB}"/>
                </a:ext>
              </a:extLst>
            </p:cNvPr>
            <p:cNvSpPr/>
            <p:nvPr/>
          </p:nvSpPr>
          <p:spPr>
            <a:xfrm>
              <a:off x="9136987" y="3798085"/>
              <a:ext cx="63392" cy="604073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320E878-9D1A-5EB9-261C-6E9FDDDA376B}"/>
                </a:ext>
              </a:extLst>
            </p:cNvPr>
            <p:cNvSpPr/>
            <p:nvPr/>
          </p:nvSpPr>
          <p:spPr>
            <a:xfrm>
              <a:off x="6785103" y="3798085"/>
              <a:ext cx="63392" cy="604073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9E84B6C-757A-4F16-0ED1-38F4F52EBB7B}"/>
                </a:ext>
              </a:extLst>
            </p:cNvPr>
            <p:cNvSpPr/>
            <p:nvPr/>
          </p:nvSpPr>
          <p:spPr>
            <a:xfrm>
              <a:off x="6957907" y="3798085"/>
              <a:ext cx="63392" cy="604073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F7564D7-FB3E-3498-70C2-BCF3016A3013}"/>
                </a:ext>
              </a:extLst>
            </p:cNvPr>
            <p:cNvSpPr/>
            <p:nvPr/>
          </p:nvSpPr>
          <p:spPr>
            <a:xfrm>
              <a:off x="7387231" y="3798085"/>
              <a:ext cx="63392" cy="604073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7CFA3BF-7DD6-0E1E-A437-3966D2161B5F}"/>
                </a:ext>
              </a:extLst>
            </p:cNvPr>
            <p:cNvSpPr/>
            <p:nvPr/>
          </p:nvSpPr>
          <p:spPr>
            <a:xfrm>
              <a:off x="7266438" y="3744085"/>
              <a:ext cx="252000" cy="7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37A0156-1A7D-2523-8B9C-A7A3E898A8BE}"/>
                </a:ext>
              </a:extLst>
            </p:cNvPr>
            <p:cNvSpPr/>
            <p:nvPr/>
          </p:nvSpPr>
          <p:spPr>
            <a:xfrm>
              <a:off x="7848070" y="3744085"/>
              <a:ext cx="252000" cy="7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D460F3D-C0DD-E46F-CFFB-1654CBEA802B}"/>
                </a:ext>
              </a:extLst>
            </p:cNvPr>
            <p:cNvSpPr/>
            <p:nvPr/>
          </p:nvSpPr>
          <p:spPr>
            <a:xfrm>
              <a:off x="8492528" y="3744085"/>
              <a:ext cx="252000" cy="7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F0E85CF7-7A70-D3A4-7726-6F30287BF61F}"/>
                </a:ext>
              </a:extLst>
            </p:cNvPr>
            <p:cNvSpPr/>
            <p:nvPr/>
          </p:nvSpPr>
          <p:spPr>
            <a:xfrm>
              <a:off x="8822445" y="3744085"/>
              <a:ext cx="252000" cy="7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469E0109-367B-C3BF-7A95-9078C60039DB}"/>
                </a:ext>
              </a:extLst>
            </p:cNvPr>
            <p:cNvSpPr/>
            <p:nvPr/>
          </p:nvSpPr>
          <p:spPr>
            <a:xfrm>
              <a:off x="8995560" y="3744085"/>
              <a:ext cx="252000" cy="7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88D9D6E-1399-EF0B-1DC8-690B4B2F79FE}"/>
                </a:ext>
              </a:extLst>
            </p:cNvPr>
            <p:cNvSpPr/>
            <p:nvPr/>
          </p:nvSpPr>
          <p:spPr>
            <a:xfrm>
              <a:off x="6675427" y="3744085"/>
              <a:ext cx="252000" cy="7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A2D5AC5-E9E5-7566-868E-56FCDE693406}"/>
              </a:ext>
            </a:extLst>
          </p:cNvPr>
          <p:cNvGrpSpPr/>
          <p:nvPr/>
        </p:nvGrpSpPr>
        <p:grpSpPr>
          <a:xfrm>
            <a:off x="1668591" y="4611756"/>
            <a:ext cx="3897032" cy="1728249"/>
            <a:chOff x="1212675" y="4254864"/>
            <a:chExt cx="3897032" cy="1910209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11C98D04-3C16-2949-1DDF-8AF82B8BC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12675" y="4644721"/>
              <a:ext cx="957739" cy="917328"/>
            </a:xfrm>
            <a:prstGeom prst="rect">
              <a:avLst/>
            </a:prstGeom>
          </p:spPr>
        </p:pic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3736073C-6FF5-B639-062D-AC1A4A6D890F}"/>
                </a:ext>
              </a:extLst>
            </p:cNvPr>
            <p:cNvGrpSpPr/>
            <p:nvPr/>
          </p:nvGrpSpPr>
          <p:grpSpPr>
            <a:xfrm>
              <a:off x="4291215" y="4851325"/>
              <a:ext cx="466725" cy="895350"/>
              <a:chOff x="3233198" y="4655710"/>
              <a:chExt cx="466725" cy="895350"/>
            </a:xfrm>
          </p:grpSpPr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89EEC7DF-FA73-49BA-3E58-2A2F6E203B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6025030">
                <a:off x="3018886" y="4870022"/>
                <a:ext cx="895350" cy="466725"/>
              </a:xfrm>
              <a:prstGeom prst="rect">
                <a:avLst/>
              </a:prstGeom>
            </p:spPr>
          </p:pic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3994586-413B-95A5-8FF4-5BA932D8D9BD}"/>
                  </a:ext>
                </a:extLst>
              </p:cNvPr>
              <p:cNvSpPr/>
              <p:nvPr/>
            </p:nvSpPr>
            <p:spPr>
              <a:xfrm>
                <a:off x="3338623" y="4859080"/>
                <a:ext cx="106326" cy="51540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83D106A-09AB-5DF8-D42A-C8726C30DD49}"/>
                  </a:ext>
                </a:extLst>
              </p:cNvPr>
              <p:cNvSpPr/>
              <p:nvPr/>
            </p:nvSpPr>
            <p:spPr>
              <a:xfrm>
                <a:off x="3469346" y="4890036"/>
                <a:ext cx="106326" cy="515402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3101E7CC-295C-0486-5CC6-0BC5EB574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70086" y="4254864"/>
              <a:ext cx="442354" cy="917937"/>
            </a:xfrm>
            <a:prstGeom prst="rect">
              <a:avLst/>
            </a:prstGeom>
          </p:spPr>
        </p:pic>
        <p:sp>
          <p:nvSpPr>
            <p:cNvPr id="70" name="Free-form: Shape 69">
              <a:extLst>
                <a:ext uri="{FF2B5EF4-FFF2-40B4-BE49-F238E27FC236}">
                  <a16:creationId xmlns:a16="http://schemas.microsoft.com/office/drawing/2014/main" id="{D73AB44B-F394-96F4-B701-68F1CCCA05B6}"/>
                </a:ext>
              </a:extLst>
            </p:cNvPr>
            <p:cNvSpPr/>
            <p:nvPr/>
          </p:nvSpPr>
          <p:spPr>
            <a:xfrm>
              <a:off x="1945758" y="4464309"/>
              <a:ext cx="1148316" cy="724379"/>
            </a:xfrm>
            <a:custGeom>
              <a:avLst/>
              <a:gdLst>
                <a:gd name="connsiteX0" fmla="*/ 0 w 1148316"/>
                <a:gd name="connsiteY0" fmla="*/ 192751 h 724379"/>
                <a:gd name="connsiteX1" fmla="*/ 159489 w 1148316"/>
                <a:gd name="connsiteY1" fmla="*/ 43896 h 724379"/>
                <a:gd name="connsiteX2" fmla="*/ 648586 w 1148316"/>
                <a:gd name="connsiteY2" fmla="*/ 33263 h 724379"/>
                <a:gd name="connsiteX3" fmla="*/ 946298 w 1148316"/>
                <a:gd name="connsiteY3" fmla="*/ 447933 h 724379"/>
                <a:gd name="connsiteX4" fmla="*/ 999461 w 1148316"/>
                <a:gd name="connsiteY4" fmla="*/ 671217 h 724379"/>
                <a:gd name="connsiteX5" fmla="*/ 1148316 w 1148316"/>
                <a:gd name="connsiteY5" fmla="*/ 724379 h 72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8316" h="724379">
                  <a:moveTo>
                    <a:pt x="0" y="192751"/>
                  </a:moveTo>
                  <a:cubicBezTo>
                    <a:pt x="25695" y="131614"/>
                    <a:pt x="51391" y="70477"/>
                    <a:pt x="159489" y="43896"/>
                  </a:cubicBezTo>
                  <a:cubicBezTo>
                    <a:pt x="267587" y="17315"/>
                    <a:pt x="517451" y="-34076"/>
                    <a:pt x="648586" y="33263"/>
                  </a:cubicBezTo>
                  <a:cubicBezTo>
                    <a:pt x="779721" y="100602"/>
                    <a:pt x="887819" y="341607"/>
                    <a:pt x="946298" y="447933"/>
                  </a:cubicBezTo>
                  <a:cubicBezTo>
                    <a:pt x="1004777" y="554259"/>
                    <a:pt x="965791" y="625143"/>
                    <a:pt x="999461" y="671217"/>
                  </a:cubicBezTo>
                  <a:cubicBezTo>
                    <a:pt x="1033131" y="717291"/>
                    <a:pt x="1090723" y="720835"/>
                    <a:pt x="1148316" y="724379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Free-form: Shape 70">
              <a:extLst>
                <a:ext uri="{FF2B5EF4-FFF2-40B4-BE49-F238E27FC236}">
                  <a16:creationId xmlns:a16="http://schemas.microsoft.com/office/drawing/2014/main" id="{ABF75F7A-5B17-0CE3-A897-11944F9279FB}"/>
                </a:ext>
              </a:extLst>
            </p:cNvPr>
            <p:cNvSpPr/>
            <p:nvPr/>
          </p:nvSpPr>
          <p:spPr>
            <a:xfrm>
              <a:off x="3168604" y="4674320"/>
              <a:ext cx="1274430" cy="628175"/>
            </a:xfrm>
            <a:custGeom>
              <a:avLst/>
              <a:gdLst>
                <a:gd name="connsiteX0" fmla="*/ 21163 w 1274430"/>
                <a:gd name="connsiteY0" fmla="*/ 482471 h 628175"/>
                <a:gd name="connsiteX1" fmla="*/ 95591 w 1274430"/>
                <a:gd name="connsiteY1" fmla="*/ 620694 h 628175"/>
                <a:gd name="connsiteX2" fmla="*/ 776075 w 1274430"/>
                <a:gd name="connsiteY2" fmla="*/ 546266 h 628175"/>
                <a:gd name="connsiteX3" fmla="*/ 1137582 w 1274430"/>
                <a:gd name="connsiteY3" fmla="*/ 25271 h 628175"/>
                <a:gd name="connsiteX4" fmla="*/ 1265173 w 1274430"/>
                <a:gd name="connsiteY4" fmla="*/ 99699 h 628175"/>
                <a:gd name="connsiteX5" fmla="*/ 1254540 w 1274430"/>
                <a:gd name="connsiteY5" fmla="*/ 259187 h 62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4430" h="628175">
                  <a:moveTo>
                    <a:pt x="21163" y="482471"/>
                  </a:moveTo>
                  <a:cubicBezTo>
                    <a:pt x="-4533" y="546266"/>
                    <a:pt x="-30228" y="610062"/>
                    <a:pt x="95591" y="620694"/>
                  </a:cubicBezTo>
                  <a:cubicBezTo>
                    <a:pt x="221410" y="631326"/>
                    <a:pt x="602410" y="645503"/>
                    <a:pt x="776075" y="546266"/>
                  </a:cubicBezTo>
                  <a:cubicBezTo>
                    <a:pt x="949740" y="447029"/>
                    <a:pt x="1056066" y="99699"/>
                    <a:pt x="1137582" y="25271"/>
                  </a:cubicBezTo>
                  <a:cubicBezTo>
                    <a:pt x="1219098" y="-49157"/>
                    <a:pt x="1245680" y="60713"/>
                    <a:pt x="1265173" y="99699"/>
                  </a:cubicBezTo>
                  <a:cubicBezTo>
                    <a:pt x="1284666" y="138685"/>
                    <a:pt x="1269603" y="198936"/>
                    <a:pt x="1254540" y="259187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Free-form: Shape 71">
              <a:extLst>
                <a:ext uri="{FF2B5EF4-FFF2-40B4-BE49-F238E27FC236}">
                  <a16:creationId xmlns:a16="http://schemas.microsoft.com/office/drawing/2014/main" id="{20132987-F414-E4BF-0461-F59B9A9AA993}"/>
                </a:ext>
              </a:extLst>
            </p:cNvPr>
            <p:cNvSpPr/>
            <p:nvPr/>
          </p:nvSpPr>
          <p:spPr>
            <a:xfrm>
              <a:off x="2073349" y="4648951"/>
              <a:ext cx="3036358" cy="1516122"/>
            </a:xfrm>
            <a:custGeom>
              <a:avLst/>
              <a:gdLst>
                <a:gd name="connsiteX0" fmla="*/ 2456121 w 3036358"/>
                <a:gd name="connsiteY0" fmla="*/ 284556 h 1516122"/>
                <a:gd name="connsiteX1" fmla="*/ 2764465 w 3036358"/>
                <a:gd name="connsiteY1" fmla="*/ 82537 h 1516122"/>
                <a:gd name="connsiteX2" fmla="*/ 3009014 w 3036358"/>
                <a:gd name="connsiteY2" fmla="*/ 571635 h 1516122"/>
                <a:gd name="connsiteX3" fmla="*/ 2796363 w 3036358"/>
                <a:gd name="connsiteY3" fmla="*/ 1432872 h 1516122"/>
                <a:gd name="connsiteX4" fmla="*/ 935665 w 3036358"/>
                <a:gd name="connsiteY4" fmla="*/ 1358444 h 1516122"/>
                <a:gd name="connsiteX5" fmla="*/ 361507 w 3036358"/>
                <a:gd name="connsiteY5" fmla="*/ 337719 h 1516122"/>
                <a:gd name="connsiteX6" fmla="*/ 244549 w 3036358"/>
                <a:gd name="connsiteY6" fmla="*/ 18742 h 1516122"/>
                <a:gd name="connsiteX7" fmla="*/ 63795 w 3036358"/>
                <a:gd name="connsiteY7" fmla="*/ 40007 h 1516122"/>
                <a:gd name="connsiteX8" fmla="*/ 0 w 3036358"/>
                <a:gd name="connsiteY8" fmla="*/ 61272 h 151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36358" h="1516122">
                  <a:moveTo>
                    <a:pt x="2456121" y="284556"/>
                  </a:moveTo>
                  <a:cubicBezTo>
                    <a:pt x="2564218" y="159623"/>
                    <a:pt x="2672316" y="34690"/>
                    <a:pt x="2764465" y="82537"/>
                  </a:cubicBezTo>
                  <a:cubicBezTo>
                    <a:pt x="2856614" y="130383"/>
                    <a:pt x="3003698" y="346579"/>
                    <a:pt x="3009014" y="571635"/>
                  </a:cubicBezTo>
                  <a:cubicBezTo>
                    <a:pt x="3014330" y="796691"/>
                    <a:pt x="3141921" y="1301737"/>
                    <a:pt x="2796363" y="1432872"/>
                  </a:cubicBezTo>
                  <a:cubicBezTo>
                    <a:pt x="2450805" y="1564007"/>
                    <a:pt x="1341474" y="1540969"/>
                    <a:pt x="935665" y="1358444"/>
                  </a:cubicBezTo>
                  <a:cubicBezTo>
                    <a:pt x="529856" y="1175919"/>
                    <a:pt x="476693" y="561003"/>
                    <a:pt x="361507" y="337719"/>
                  </a:cubicBezTo>
                  <a:cubicBezTo>
                    <a:pt x="246321" y="114435"/>
                    <a:pt x="294168" y="68361"/>
                    <a:pt x="244549" y="18742"/>
                  </a:cubicBezTo>
                  <a:cubicBezTo>
                    <a:pt x="194930" y="-30877"/>
                    <a:pt x="104553" y="32919"/>
                    <a:pt x="63795" y="40007"/>
                  </a:cubicBezTo>
                  <a:cubicBezTo>
                    <a:pt x="23037" y="47095"/>
                    <a:pt x="11518" y="54183"/>
                    <a:pt x="0" y="6127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2A4D452-1C7B-C616-079E-DB0CC5D537F1}"/>
              </a:ext>
            </a:extLst>
          </p:cNvPr>
          <p:cNvGrpSpPr/>
          <p:nvPr/>
        </p:nvGrpSpPr>
        <p:grpSpPr>
          <a:xfrm>
            <a:off x="6402716" y="1283202"/>
            <a:ext cx="2520000" cy="2520000"/>
            <a:chOff x="7139609" y="2142723"/>
            <a:chExt cx="1328530" cy="1286277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BBFC2BB-06B7-674D-E443-E44AF8F52920}"/>
                </a:ext>
              </a:extLst>
            </p:cNvPr>
            <p:cNvSpPr/>
            <p:nvPr/>
          </p:nvSpPr>
          <p:spPr>
            <a:xfrm>
              <a:off x="7139609" y="2142723"/>
              <a:ext cx="1328530" cy="1286277"/>
            </a:xfrm>
            <a:prstGeom prst="ellipse">
              <a:avLst/>
            </a:prstGeom>
            <a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3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96A9AEB-5000-AE21-A6DC-D31FD2E455B5}"/>
                </a:ext>
              </a:extLst>
            </p:cNvPr>
            <p:cNvSpPr/>
            <p:nvPr/>
          </p:nvSpPr>
          <p:spPr>
            <a:xfrm>
              <a:off x="7781015" y="276300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1DBF7A5-1561-409B-CB73-8EA89D2C8CD6}"/>
              </a:ext>
            </a:extLst>
          </p:cNvPr>
          <p:cNvGrpSpPr/>
          <p:nvPr/>
        </p:nvGrpSpPr>
        <p:grpSpPr>
          <a:xfrm>
            <a:off x="6370582" y="1259288"/>
            <a:ext cx="2535641" cy="2559301"/>
            <a:chOff x="6370582" y="1259288"/>
            <a:chExt cx="2535641" cy="2559301"/>
          </a:xfrm>
          <a:solidFill>
            <a:schemeClr val="bg1">
              <a:lumMod val="85000"/>
            </a:schemeClr>
          </a:solidFill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72E232F-D999-2E60-473E-82006F145FA1}"/>
                </a:ext>
              </a:extLst>
            </p:cNvPr>
            <p:cNvSpPr/>
            <p:nvPr/>
          </p:nvSpPr>
          <p:spPr>
            <a:xfrm>
              <a:off x="7503364" y="1259288"/>
              <a:ext cx="288000" cy="28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B5177EC-97F6-63E6-81DE-11EDA91F76B3}"/>
                </a:ext>
              </a:extLst>
            </p:cNvPr>
            <p:cNvSpPr/>
            <p:nvPr/>
          </p:nvSpPr>
          <p:spPr>
            <a:xfrm>
              <a:off x="8097873" y="1450183"/>
              <a:ext cx="288000" cy="28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5A64C86-32D5-9CB4-0C16-0CF1655432EB}"/>
                </a:ext>
              </a:extLst>
            </p:cNvPr>
            <p:cNvSpPr/>
            <p:nvPr/>
          </p:nvSpPr>
          <p:spPr>
            <a:xfrm>
              <a:off x="8467519" y="1818763"/>
              <a:ext cx="288000" cy="28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FB54D91-B36D-60C3-1F71-56D82C8A1E22}"/>
                </a:ext>
              </a:extLst>
            </p:cNvPr>
            <p:cNvSpPr/>
            <p:nvPr/>
          </p:nvSpPr>
          <p:spPr>
            <a:xfrm>
              <a:off x="8618223" y="2394318"/>
              <a:ext cx="288000" cy="28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C7D7D9D-34C7-17CC-BDE3-AFB790B15BA8}"/>
                </a:ext>
              </a:extLst>
            </p:cNvPr>
            <p:cNvSpPr/>
            <p:nvPr/>
          </p:nvSpPr>
          <p:spPr>
            <a:xfrm>
              <a:off x="8481915" y="2958432"/>
              <a:ext cx="288000" cy="28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EC5B808-C089-B040-88E5-B403DC67ECD1}"/>
                </a:ext>
              </a:extLst>
            </p:cNvPr>
            <p:cNvSpPr/>
            <p:nvPr/>
          </p:nvSpPr>
          <p:spPr>
            <a:xfrm>
              <a:off x="8070889" y="3350519"/>
              <a:ext cx="288000" cy="28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62032EE-9C2A-2DF1-7992-6E07F15FD7CB}"/>
                </a:ext>
              </a:extLst>
            </p:cNvPr>
            <p:cNvSpPr/>
            <p:nvPr/>
          </p:nvSpPr>
          <p:spPr>
            <a:xfrm>
              <a:off x="7471780" y="3530589"/>
              <a:ext cx="288000" cy="28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1C4FFFA-1E12-0B50-898E-514481440DDB}"/>
                </a:ext>
              </a:extLst>
            </p:cNvPr>
            <p:cNvSpPr/>
            <p:nvPr/>
          </p:nvSpPr>
          <p:spPr>
            <a:xfrm>
              <a:off x="6959720" y="3350519"/>
              <a:ext cx="288000" cy="28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4B08C99-BA3F-4CCF-D4CB-2D13E5D4969D}"/>
                </a:ext>
              </a:extLst>
            </p:cNvPr>
            <p:cNvSpPr/>
            <p:nvPr/>
          </p:nvSpPr>
          <p:spPr>
            <a:xfrm>
              <a:off x="6521025" y="2958432"/>
              <a:ext cx="288000" cy="28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2624D02-D12D-CEA9-FCEF-44FE127445F3}"/>
                </a:ext>
              </a:extLst>
            </p:cNvPr>
            <p:cNvSpPr/>
            <p:nvPr/>
          </p:nvSpPr>
          <p:spPr>
            <a:xfrm>
              <a:off x="6370582" y="2367534"/>
              <a:ext cx="288000" cy="28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27FD0AC-AE0F-122E-585E-CD57BC7C8409}"/>
                </a:ext>
              </a:extLst>
            </p:cNvPr>
            <p:cNvSpPr/>
            <p:nvPr/>
          </p:nvSpPr>
          <p:spPr>
            <a:xfrm>
              <a:off x="6562358" y="1830614"/>
              <a:ext cx="288000" cy="28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4CDDA16-9D5F-7A27-F038-80C744245B49}"/>
                </a:ext>
              </a:extLst>
            </p:cNvPr>
            <p:cNvSpPr/>
            <p:nvPr/>
          </p:nvSpPr>
          <p:spPr>
            <a:xfrm>
              <a:off x="6927789" y="1450183"/>
              <a:ext cx="288000" cy="28800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Free-form: Shape 32">
            <a:extLst>
              <a:ext uri="{FF2B5EF4-FFF2-40B4-BE49-F238E27FC236}">
                <a16:creationId xmlns:a16="http://schemas.microsoft.com/office/drawing/2014/main" id="{02D75A1F-EFB2-4627-565D-83FF4D42948E}"/>
              </a:ext>
            </a:extLst>
          </p:cNvPr>
          <p:cNvSpPr/>
          <p:nvPr/>
        </p:nvSpPr>
        <p:spPr>
          <a:xfrm>
            <a:off x="7046570" y="1521478"/>
            <a:ext cx="57150" cy="91830"/>
          </a:xfrm>
          <a:custGeom>
            <a:avLst/>
            <a:gdLst>
              <a:gd name="connsiteX0" fmla="*/ 92765 w 159026"/>
              <a:gd name="connsiteY0" fmla="*/ 0 h 212035"/>
              <a:gd name="connsiteX1" fmla="*/ 0 w 159026"/>
              <a:gd name="connsiteY1" fmla="*/ 79514 h 212035"/>
              <a:gd name="connsiteX2" fmla="*/ 0 w 159026"/>
              <a:gd name="connsiteY2" fmla="*/ 212035 h 212035"/>
              <a:gd name="connsiteX3" fmla="*/ 106017 w 159026"/>
              <a:gd name="connsiteY3" fmla="*/ 212035 h 212035"/>
              <a:gd name="connsiteX4" fmla="*/ 159026 w 159026"/>
              <a:gd name="connsiteY4" fmla="*/ 212035 h 212035"/>
              <a:gd name="connsiteX5" fmla="*/ 159026 w 159026"/>
              <a:gd name="connsiteY5" fmla="*/ 119270 h 212035"/>
              <a:gd name="connsiteX6" fmla="*/ 92765 w 159026"/>
              <a:gd name="connsiteY6" fmla="*/ 0 h 21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026" h="212035">
                <a:moveTo>
                  <a:pt x="92765" y="0"/>
                </a:moveTo>
                <a:lnTo>
                  <a:pt x="0" y="79514"/>
                </a:lnTo>
                <a:lnTo>
                  <a:pt x="0" y="212035"/>
                </a:lnTo>
                <a:lnTo>
                  <a:pt x="106017" y="212035"/>
                </a:lnTo>
                <a:lnTo>
                  <a:pt x="159026" y="212035"/>
                </a:lnTo>
                <a:lnTo>
                  <a:pt x="159026" y="119270"/>
                </a:lnTo>
                <a:lnTo>
                  <a:pt x="9276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ree-form: Shape 33">
            <a:extLst>
              <a:ext uri="{FF2B5EF4-FFF2-40B4-BE49-F238E27FC236}">
                <a16:creationId xmlns:a16="http://schemas.microsoft.com/office/drawing/2014/main" id="{7462C4BE-8AAF-5E72-4012-9AEC9C7B47E4}"/>
              </a:ext>
            </a:extLst>
          </p:cNvPr>
          <p:cNvSpPr/>
          <p:nvPr/>
        </p:nvSpPr>
        <p:spPr>
          <a:xfrm>
            <a:off x="6677783" y="1916848"/>
            <a:ext cx="57150" cy="91830"/>
          </a:xfrm>
          <a:custGeom>
            <a:avLst/>
            <a:gdLst>
              <a:gd name="connsiteX0" fmla="*/ 92765 w 159026"/>
              <a:gd name="connsiteY0" fmla="*/ 0 h 212035"/>
              <a:gd name="connsiteX1" fmla="*/ 0 w 159026"/>
              <a:gd name="connsiteY1" fmla="*/ 79514 h 212035"/>
              <a:gd name="connsiteX2" fmla="*/ 0 w 159026"/>
              <a:gd name="connsiteY2" fmla="*/ 212035 h 212035"/>
              <a:gd name="connsiteX3" fmla="*/ 106017 w 159026"/>
              <a:gd name="connsiteY3" fmla="*/ 212035 h 212035"/>
              <a:gd name="connsiteX4" fmla="*/ 159026 w 159026"/>
              <a:gd name="connsiteY4" fmla="*/ 212035 h 212035"/>
              <a:gd name="connsiteX5" fmla="*/ 159026 w 159026"/>
              <a:gd name="connsiteY5" fmla="*/ 119270 h 212035"/>
              <a:gd name="connsiteX6" fmla="*/ 92765 w 159026"/>
              <a:gd name="connsiteY6" fmla="*/ 0 h 21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026" h="212035">
                <a:moveTo>
                  <a:pt x="92765" y="0"/>
                </a:moveTo>
                <a:lnTo>
                  <a:pt x="0" y="79514"/>
                </a:lnTo>
                <a:lnTo>
                  <a:pt x="0" y="212035"/>
                </a:lnTo>
                <a:lnTo>
                  <a:pt x="106017" y="212035"/>
                </a:lnTo>
                <a:lnTo>
                  <a:pt x="159026" y="212035"/>
                </a:lnTo>
                <a:lnTo>
                  <a:pt x="159026" y="119270"/>
                </a:lnTo>
                <a:lnTo>
                  <a:pt x="9276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Free-form: Shape 35">
            <a:extLst>
              <a:ext uri="{FF2B5EF4-FFF2-40B4-BE49-F238E27FC236}">
                <a16:creationId xmlns:a16="http://schemas.microsoft.com/office/drawing/2014/main" id="{F53722D7-101F-B9EB-7AE9-7DE881A31F91}"/>
              </a:ext>
            </a:extLst>
          </p:cNvPr>
          <p:cNvSpPr/>
          <p:nvPr/>
        </p:nvSpPr>
        <p:spPr>
          <a:xfrm>
            <a:off x="6496312" y="2446488"/>
            <a:ext cx="57150" cy="91830"/>
          </a:xfrm>
          <a:custGeom>
            <a:avLst/>
            <a:gdLst>
              <a:gd name="connsiteX0" fmla="*/ 92765 w 159026"/>
              <a:gd name="connsiteY0" fmla="*/ 0 h 212035"/>
              <a:gd name="connsiteX1" fmla="*/ 0 w 159026"/>
              <a:gd name="connsiteY1" fmla="*/ 79514 h 212035"/>
              <a:gd name="connsiteX2" fmla="*/ 0 w 159026"/>
              <a:gd name="connsiteY2" fmla="*/ 212035 h 212035"/>
              <a:gd name="connsiteX3" fmla="*/ 106017 w 159026"/>
              <a:gd name="connsiteY3" fmla="*/ 212035 h 212035"/>
              <a:gd name="connsiteX4" fmla="*/ 159026 w 159026"/>
              <a:gd name="connsiteY4" fmla="*/ 212035 h 212035"/>
              <a:gd name="connsiteX5" fmla="*/ 159026 w 159026"/>
              <a:gd name="connsiteY5" fmla="*/ 119270 h 212035"/>
              <a:gd name="connsiteX6" fmla="*/ 92765 w 159026"/>
              <a:gd name="connsiteY6" fmla="*/ 0 h 21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026" h="212035">
                <a:moveTo>
                  <a:pt x="92765" y="0"/>
                </a:moveTo>
                <a:lnTo>
                  <a:pt x="0" y="79514"/>
                </a:lnTo>
                <a:lnTo>
                  <a:pt x="0" y="212035"/>
                </a:lnTo>
                <a:lnTo>
                  <a:pt x="106017" y="212035"/>
                </a:lnTo>
                <a:lnTo>
                  <a:pt x="159026" y="212035"/>
                </a:lnTo>
                <a:lnTo>
                  <a:pt x="159026" y="119270"/>
                </a:lnTo>
                <a:lnTo>
                  <a:pt x="9276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Free-form: Shape 36">
            <a:extLst>
              <a:ext uri="{FF2B5EF4-FFF2-40B4-BE49-F238E27FC236}">
                <a16:creationId xmlns:a16="http://schemas.microsoft.com/office/drawing/2014/main" id="{FB0709E8-EC59-A84E-6B75-263BBBDE0A15}"/>
              </a:ext>
            </a:extLst>
          </p:cNvPr>
          <p:cNvSpPr/>
          <p:nvPr/>
        </p:nvSpPr>
        <p:spPr>
          <a:xfrm>
            <a:off x="6632505" y="3032882"/>
            <a:ext cx="57150" cy="91830"/>
          </a:xfrm>
          <a:custGeom>
            <a:avLst/>
            <a:gdLst>
              <a:gd name="connsiteX0" fmla="*/ 92765 w 159026"/>
              <a:gd name="connsiteY0" fmla="*/ 0 h 212035"/>
              <a:gd name="connsiteX1" fmla="*/ 0 w 159026"/>
              <a:gd name="connsiteY1" fmla="*/ 79514 h 212035"/>
              <a:gd name="connsiteX2" fmla="*/ 0 w 159026"/>
              <a:gd name="connsiteY2" fmla="*/ 212035 h 212035"/>
              <a:gd name="connsiteX3" fmla="*/ 106017 w 159026"/>
              <a:gd name="connsiteY3" fmla="*/ 212035 h 212035"/>
              <a:gd name="connsiteX4" fmla="*/ 159026 w 159026"/>
              <a:gd name="connsiteY4" fmla="*/ 212035 h 212035"/>
              <a:gd name="connsiteX5" fmla="*/ 159026 w 159026"/>
              <a:gd name="connsiteY5" fmla="*/ 119270 h 212035"/>
              <a:gd name="connsiteX6" fmla="*/ 92765 w 159026"/>
              <a:gd name="connsiteY6" fmla="*/ 0 h 21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026" h="212035">
                <a:moveTo>
                  <a:pt x="92765" y="0"/>
                </a:moveTo>
                <a:lnTo>
                  <a:pt x="0" y="79514"/>
                </a:lnTo>
                <a:lnTo>
                  <a:pt x="0" y="212035"/>
                </a:lnTo>
                <a:lnTo>
                  <a:pt x="106017" y="212035"/>
                </a:lnTo>
                <a:lnTo>
                  <a:pt x="159026" y="212035"/>
                </a:lnTo>
                <a:lnTo>
                  <a:pt x="159026" y="119270"/>
                </a:lnTo>
                <a:lnTo>
                  <a:pt x="9276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Free-form: Shape 38">
            <a:extLst>
              <a:ext uri="{FF2B5EF4-FFF2-40B4-BE49-F238E27FC236}">
                <a16:creationId xmlns:a16="http://schemas.microsoft.com/office/drawing/2014/main" id="{96683375-B10E-D683-F763-ABEF17EA7C4C}"/>
              </a:ext>
            </a:extLst>
          </p:cNvPr>
          <p:cNvSpPr/>
          <p:nvPr/>
        </p:nvSpPr>
        <p:spPr>
          <a:xfrm>
            <a:off x="7075145" y="3417765"/>
            <a:ext cx="57150" cy="91830"/>
          </a:xfrm>
          <a:custGeom>
            <a:avLst/>
            <a:gdLst>
              <a:gd name="connsiteX0" fmla="*/ 92765 w 159026"/>
              <a:gd name="connsiteY0" fmla="*/ 0 h 212035"/>
              <a:gd name="connsiteX1" fmla="*/ 0 w 159026"/>
              <a:gd name="connsiteY1" fmla="*/ 79514 h 212035"/>
              <a:gd name="connsiteX2" fmla="*/ 0 w 159026"/>
              <a:gd name="connsiteY2" fmla="*/ 212035 h 212035"/>
              <a:gd name="connsiteX3" fmla="*/ 106017 w 159026"/>
              <a:gd name="connsiteY3" fmla="*/ 212035 h 212035"/>
              <a:gd name="connsiteX4" fmla="*/ 159026 w 159026"/>
              <a:gd name="connsiteY4" fmla="*/ 212035 h 212035"/>
              <a:gd name="connsiteX5" fmla="*/ 159026 w 159026"/>
              <a:gd name="connsiteY5" fmla="*/ 119270 h 212035"/>
              <a:gd name="connsiteX6" fmla="*/ 92765 w 159026"/>
              <a:gd name="connsiteY6" fmla="*/ 0 h 21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026" h="212035">
                <a:moveTo>
                  <a:pt x="92765" y="0"/>
                </a:moveTo>
                <a:lnTo>
                  <a:pt x="0" y="79514"/>
                </a:lnTo>
                <a:lnTo>
                  <a:pt x="0" y="212035"/>
                </a:lnTo>
                <a:lnTo>
                  <a:pt x="106017" y="212035"/>
                </a:lnTo>
                <a:lnTo>
                  <a:pt x="159026" y="212035"/>
                </a:lnTo>
                <a:lnTo>
                  <a:pt x="159026" y="119270"/>
                </a:lnTo>
                <a:lnTo>
                  <a:pt x="9276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Free-form: Shape 39">
            <a:extLst>
              <a:ext uri="{FF2B5EF4-FFF2-40B4-BE49-F238E27FC236}">
                <a16:creationId xmlns:a16="http://schemas.microsoft.com/office/drawing/2014/main" id="{866A0DB2-A629-FFD8-94E2-7763F737840A}"/>
              </a:ext>
            </a:extLst>
          </p:cNvPr>
          <p:cNvSpPr/>
          <p:nvPr/>
        </p:nvSpPr>
        <p:spPr>
          <a:xfrm>
            <a:off x="7590214" y="3618206"/>
            <a:ext cx="57150" cy="91830"/>
          </a:xfrm>
          <a:custGeom>
            <a:avLst/>
            <a:gdLst>
              <a:gd name="connsiteX0" fmla="*/ 92765 w 159026"/>
              <a:gd name="connsiteY0" fmla="*/ 0 h 212035"/>
              <a:gd name="connsiteX1" fmla="*/ 0 w 159026"/>
              <a:gd name="connsiteY1" fmla="*/ 79514 h 212035"/>
              <a:gd name="connsiteX2" fmla="*/ 0 w 159026"/>
              <a:gd name="connsiteY2" fmla="*/ 212035 h 212035"/>
              <a:gd name="connsiteX3" fmla="*/ 106017 w 159026"/>
              <a:gd name="connsiteY3" fmla="*/ 212035 h 212035"/>
              <a:gd name="connsiteX4" fmla="*/ 159026 w 159026"/>
              <a:gd name="connsiteY4" fmla="*/ 212035 h 212035"/>
              <a:gd name="connsiteX5" fmla="*/ 159026 w 159026"/>
              <a:gd name="connsiteY5" fmla="*/ 119270 h 212035"/>
              <a:gd name="connsiteX6" fmla="*/ 92765 w 159026"/>
              <a:gd name="connsiteY6" fmla="*/ 0 h 21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026" h="212035">
                <a:moveTo>
                  <a:pt x="92765" y="0"/>
                </a:moveTo>
                <a:lnTo>
                  <a:pt x="0" y="79514"/>
                </a:lnTo>
                <a:lnTo>
                  <a:pt x="0" y="212035"/>
                </a:lnTo>
                <a:lnTo>
                  <a:pt x="106017" y="212035"/>
                </a:lnTo>
                <a:lnTo>
                  <a:pt x="159026" y="212035"/>
                </a:lnTo>
                <a:lnTo>
                  <a:pt x="159026" y="119270"/>
                </a:lnTo>
                <a:lnTo>
                  <a:pt x="9276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Free-form: Shape 41">
            <a:extLst>
              <a:ext uri="{FF2B5EF4-FFF2-40B4-BE49-F238E27FC236}">
                <a16:creationId xmlns:a16="http://schemas.microsoft.com/office/drawing/2014/main" id="{44CE23FB-A6F9-D3A9-5F28-1398814AFC75}"/>
              </a:ext>
            </a:extLst>
          </p:cNvPr>
          <p:cNvSpPr/>
          <p:nvPr/>
        </p:nvSpPr>
        <p:spPr>
          <a:xfrm>
            <a:off x="8190293" y="3417765"/>
            <a:ext cx="57150" cy="91830"/>
          </a:xfrm>
          <a:custGeom>
            <a:avLst/>
            <a:gdLst>
              <a:gd name="connsiteX0" fmla="*/ 92765 w 159026"/>
              <a:gd name="connsiteY0" fmla="*/ 0 h 212035"/>
              <a:gd name="connsiteX1" fmla="*/ 0 w 159026"/>
              <a:gd name="connsiteY1" fmla="*/ 79514 h 212035"/>
              <a:gd name="connsiteX2" fmla="*/ 0 w 159026"/>
              <a:gd name="connsiteY2" fmla="*/ 212035 h 212035"/>
              <a:gd name="connsiteX3" fmla="*/ 106017 w 159026"/>
              <a:gd name="connsiteY3" fmla="*/ 212035 h 212035"/>
              <a:gd name="connsiteX4" fmla="*/ 159026 w 159026"/>
              <a:gd name="connsiteY4" fmla="*/ 212035 h 212035"/>
              <a:gd name="connsiteX5" fmla="*/ 159026 w 159026"/>
              <a:gd name="connsiteY5" fmla="*/ 119270 h 212035"/>
              <a:gd name="connsiteX6" fmla="*/ 92765 w 159026"/>
              <a:gd name="connsiteY6" fmla="*/ 0 h 21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026" h="212035">
                <a:moveTo>
                  <a:pt x="92765" y="0"/>
                </a:moveTo>
                <a:lnTo>
                  <a:pt x="0" y="79514"/>
                </a:lnTo>
                <a:lnTo>
                  <a:pt x="0" y="212035"/>
                </a:lnTo>
                <a:lnTo>
                  <a:pt x="106017" y="212035"/>
                </a:lnTo>
                <a:lnTo>
                  <a:pt x="159026" y="212035"/>
                </a:lnTo>
                <a:lnTo>
                  <a:pt x="159026" y="119270"/>
                </a:lnTo>
                <a:lnTo>
                  <a:pt x="9276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Free-form: Shape 42">
            <a:extLst>
              <a:ext uri="{FF2B5EF4-FFF2-40B4-BE49-F238E27FC236}">
                <a16:creationId xmlns:a16="http://schemas.microsoft.com/office/drawing/2014/main" id="{D5CC3218-329A-0182-A8F6-291AB8F12B5E}"/>
              </a:ext>
            </a:extLst>
          </p:cNvPr>
          <p:cNvSpPr/>
          <p:nvPr/>
        </p:nvSpPr>
        <p:spPr>
          <a:xfrm>
            <a:off x="8597340" y="3028686"/>
            <a:ext cx="57150" cy="91830"/>
          </a:xfrm>
          <a:custGeom>
            <a:avLst/>
            <a:gdLst>
              <a:gd name="connsiteX0" fmla="*/ 92765 w 159026"/>
              <a:gd name="connsiteY0" fmla="*/ 0 h 212035"/>
              <a:gd name="connsiteX1" fmla="*/ 0 w 159026"/>
              <a:gd name="connsiteY1" fmla="*/ 79514 h 212035"/>
              <a:gd name="connsiteX2" fmla="*/ 0 w 159026"/>
              <a:gd name="connsiteY2" fmla="*/ 212035 h 212035"/>
              <a:gd name="connsiteX3" fmla="*/ 106017 w 159026"/>
              <a:gd name="connsiteY3" fmla="*/ 212035 h 212035"/>
              <a:gd name="connsiteX4" fmla="*/ 159026 w 159026"/>
              <a:gd name="connsiteY4" fmla="*/ 212035 h 212035"/>
              <a:gd name="connsiteX5" fmla="*/ 159026 w 159026"/>
              <a:gd name="connsiteY5" fmla="*/ 119270 h 212035"/>
              <a:gd name="connsiteX6" fmla="*/ 92765 w 159026"/>
              <a:gd name="connsiteY6" fmla="*/ 0 h 21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026" h="212035">
                <a:moveTo>
                  <a:pt x="92765" y="0"/>
                </a:moveTo>
                <a:lnTo>
                  <a:pt x="0" y="79514"/>
                </a:lnTo>
                <a:lnTo>
                  <a:pt x="0" y="212035"/>
                </a:lnTo>
                <a:lnTo>
                  <a:pt x="106017" y="212035"/>
                </a:lnTo>
                <a:lnTo>
                  <a:pt x="159026" y="212035"/>
                </a:lnTo>
                <a:lnTo>
                  <a:pt x="159026" y="119270"/>
                </a:lnTo>
                <a:lnTo>
                  <a:pt x="9276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ree-form: Shape 44">
            <a:extLst>
              <a:ext uri="{FF2B5EF4-FFF2-40B4-BE49-F238E27FC236}">
                <a16:creationId xmlns:a16="http://schemas.microsoft.com/office/drawing/2014/main" id="{0D87126C-A1C1-8C51-CBA2-BFD2E3116D2F}"/>
              </a:ext>
            </a:extLst>
          </p:cNvPr>
          <p:cNvSpPr/>
          <p:nvPr/>
        </p:nvSpPr>
        <p:spPr>
          <a:xfrm>
            <a:off x="8726944" y="2486682"/>
            <a:ext cx="57150" cy="91830"/>
          </a:xfrm>
          <a:custGeom>
            <a:avLst/>
            <a:gdLst>
              <a:gd name="connsiteX0" fmla="*/ 92765 w 159026"/>
              <a:gd name="connsiteY0" fmla="*/ 0 h 212035"/>
              <a:gd name="connsiteX1" fmla="*/ 0 w 159026"/>
              <a:gd name="connsiteY1" fmla="*/ 79514 h 212035"/>
              <a:gd name="connsiteX2" fmla="*/ 0 w 159026"/>
              <a:gd name="connsiteY2" fmla="*/ 212035 h 212035"/>
              <a:gd name="connsiteX3" fmla="*/ 106017 w 159026"/>
              <a:gd name="connsiteY3" fmla="*/ 212035 h 212035"/>
              <a:gd name="connsiteX4" fmla="*/ 159026 w 159026"/>
              <a:gd name="connsiteY4" fmla="*/ 212035 h 212035"/>
              <a:gd name="connsiteX5" fmla="*/ 159026 w 159026"/>
              <a:gd name="connsiteY5" fmla="*/ 119270 h 212035"/>
              <a:gd name="connsiteX6" fmla="*/ 92765 w 159026"/>
              <a:gd name="connsiteY6" fmla="*/ 0 h 21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026" h="212035">
                <a:moveTo>
                  <a:pt x="92765" y="0"/>
                </a:moveTo>
                <a:lnTo>
                  <a:pt x="0" y="79514"/>
                </a:lnTo>
                <a:lnTo>
                  <a:pt x="0" y="212035"/>
                </a:lnTo>
                <a:lnTo>
                  <a:pt x="106017" y="212035"/>
                </a:lnTo>
                <a:lnTo>
                  <a:pt x="159026" y="212035"/>
                </a:lnTo>
                <a:lnTo>
                  <a:pt x="159026" y="119270"/>
                </a:lnTo>
                <a:lnTo>
                  <a:pt x="9276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ree-form: Shape 45">
            <a:extLst>
              <a:ext uri="{FF2B5EF4-FFF2-40B4-BE49-F238E27FC236}">
                <a16:creationId xmlns:a16="http://schemas.microsoft.com/office/drawing/2014/main" id="{1CAB5791-6E28-17A2-8364-11664D44CE67}"/>
              </a:ext>
            </a:extLst>
          </p:cNvPr>
          <p:cNvSpPr/>
          <p:nvPr/>
        </p:nvSpPr>
        <p:spPr>
          <a:xfrm>
            <a:off x="8582944" y="1882784"/>
            <a:ext cx="57150" cy="91830"/>
          </a:xfrm>
          <a:custGeom>
            <a:avLst/>
            <a:gdLst>
              <a:gd name="connsiteX0" fmla="*/ 92765 w 159026"/>
              <a:gd name="connsiteY0" fmla="*/ 0 h 212035"/>
              <a:gd name="connsiteX1" fmla="*/ 0 w 159026"/>
              <a:gd name="connsiteY1" fmla="*/ 79514 h 212035"/>
              <a:gd name="connsiteX2" fmla="*/ 0 w 159026"/>
              <a:gd name="connsiteY2" fmla="*/ 212035 h 212035"/>
              <a:gd name="connsiteX3" fmla="*/ 106017 w 159026"/>
              <a:gd name="connsiteY3" fmla="*/ 212035 h 212035"/>
              <a:gd name="connsiteX4" fmla="*/ 159026 w 159026"/>
              <a:gd name="connsiteY4" fmla="*/ 212035 h 212035"/>
              <a:gd name="connsiteX5" fmla="*/ 159026 w 159026"/>
              <a:gd name="connsiteY5" fmla="*/ 119270 h 212035"/>
              <a:gd name="connsiteX6" fmla="*/ 92765 w 159026"/>
              <a:gd name="connsiteY6" fmla="*/ 0 h 21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026" h="212035">
                <a:moveTo>
                  <a:pt x="92765" y="0"/>
                </a:moveTo>
                <a:lnTo>
                  <a:pt x="0" y="79514"/>
                </a:lnTo>
                <a:lnTo>
                  <a:pt x="0" y="212035"/>
                </a:lnTo>
                <a:lnTo>
                  <a:pt x="106017" y="212035"/>
                </a:lnTo>
                <a:lnTo>
                  <a:pt x="159026" y="212035"/>
                </a:lnTo>
                <a:lnTo>
                  <a:pt x="159026" y="119270"/>
                </a:lnTo>
                <a:lnTo>
                  <a:pt x="9276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ree-form: Shape 47">
            <a:extLst>
              <a:ext uri="{FF2B5EF4-FFF2-40B4-BE49-F238E27FC236}">
                <a16:creationId xmlns:a16="http://schemas.microsoft.com/office/drawing/2014/main" id="{B384F2FC-6DF2-09A2-26C3-C03D23A860CC}"/>
              </a:ext>
            </a:extLst>
          </p:cNvPr>
          <p:cNvSpPr/>
          <p:nvPr/>
        </p:nvSpPr>
        <p:spPr>
          <a:xfrm>
            <a:off x="8214889" y="1527978"/>
            <a:ext cx="57150" cy="91830"/>
          </a:xfrm>
          <a:custGeom>
            <a:avLst/>
            <a:gdLst>
              <a:gd name="connsiteX0" fmla="*/ 92765 w 159026"/>
              <a:gd name="connsiteY0" fmla="*/ 0 h 212035"/>
              <a:gd name="connsiteX1" fmla="*/ 0 w 159026"/>
              <a:gd name="connsiteY1" fmla="*/ 79514 h 212035"/>
              <a:gd name="connsiteX2" fmla="*/ 0 w 159026"/>
              <a:gd name="connsiteY2" fmla="*/ 212035 h 212035"/>
              <a:gd name="connsiteX3" fmla="*/ 106017 w 159026"/>
              <a:gd name="connsiteY3" fmla="*/ 212035 h 212035"/>
              <a:gd name="connsiteX4" fmla="*/ 159026 w 159026"/>
              <a:gd name="connsiteY4" fmla="*/ 212035 h 212035"/>
              <a:gd name="connsiteX5" fmla="*/ 159026 w 159026"/>
              <a:gd name="connsiteY5" fmla="*/ 119270 h 212035"/>
              <a:gd name="connsiteX6" fmla="*/ 92765 w 159026"/>
              <a:gd name="connsiteY6" fmla="*/ 0 h 21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026" h="212035">
                <a:moveTo>
                  <a:pt x="92765" y="0"/>
                </a:moveTo>
                <a:lnTo>
                  <a:pt x="0" y="79514"/>
                </a:lnTo>
                <a:lnTo>
                  <a:pt x="0" y="212035"/>
                </a:lnTo>
                <a:lnTo>
                  <a:pt x="106017" y="212035"/>
                </a:lnTo>
                <a:lnTo>
                  <a:pt x="159026" y="212035"/>
                </a:lnTo>
                <a:lnTo>
                  <a:pt x="159026" y="119270"/>
                </a:lnTo>
                <a:lnTo>
                  <a:pt x="9276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Free-form: Shape 48">
            <a:extLst>
              <a:ext uri="{FF2B5EF4-FFF2-40B4-BE49-F238E27FC236}">
                <a16:creationId xmlns:a16="http://schemas.microsoft.com/office/drawing/2014/main" id="{C61747A1-6A3D-2B5D-9FA2-C8ACA37839DF}"/>
              </a:ext>
            </a:extLst>
          </p:cNvPr>
          <p:cNvSpPr/>
          <p:nvPr/>
        </p:nvSpPr>
        <p:spPr>
          <a:xfrm>
            <a:off x="7627343" y="1328809"/>
            <a:ext cx="57150" cy="91830"/>
          </a:xfrm>
          <a:custGeom>
            <a:avLst/>
            <a:gdLst>
              <a:gd name="connsiteX0" fmla="*/ 92765 w 159026"/>
              <a:gd name="connsiteY0" fmla="*/ 0 h 212035"/>
              <a:gd name="connsiteX1" fmla="*/ 0 w 159026"/>
              <a:gd name="connsiteY1" fmla="*/ 79514 h 212035"/>
              <a:gd name="connsiteX2" fmla="*/ 0 w 159026"/>
              <a:gd name="connsiteY2" fmla="*/ 212035 h 212035"/>
              <a:gd name="connsiteX3" fmla="*/ 106017 w 159026"/>
              <a:gd name="connsiteY3" fmla="*/ 212035 h 212035"/>
              <a:gd name="connsiteX4" fmla="*/ 159026 w 159026"/>
              <a:gd name="connsiteY4" fmla="*/ 212035 h 212035"/>
              <a:gd name="connsiteX5" fmla="*/ 159026 w 159026"/>
              <a:gd name="connsiteY5" fmla="*/ 119270 h 212035"/>
              <a:gd name="connsiteX6" fmla="*/ 92765 w 159026"/>
              <a:gd name="connsiteY6" fmla="*/ 0 h 21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026" h="212035">
                <a:moveTo>
                  <a:pt x="92765" y="0"/>
                </a:moveTo>
                <a:lnTo>
                  <a:pt x="0" y="79514"/>
                </a:lnTo>
                <a:lnTo>
                  <a:pt x="0" y="212035"/>
                </a:lnTo>
                <a:lnTo>
                  <a:pt x="106017" y="212035"/>
                </a:lnTo>
                <a:lnTo>
                  <a:pt x="159026" y="212035"/>
                </a:lnTo>
                <a:lnTo>
                  <a:pt x="159026" y="119270"/>
                </a:lnTo>
                <a:lnTo>
                  <a:pt x="9276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598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91168058-6987-1F40-4729-BC54F5FC1EF6}"/>
              </a:ext>
            </a:extLst>
          </p:cNvPr>
          <p:cNvGrpSpPr/>
          <p:nvPr/>
        </p:nvGrpSpPr>
        <p:grpSpPr>
          <a:xfrm>
            <a:off x="3019661" y="4065106"/>
            <a:ext cx="4789670" cy="1756482"/>
            <a:chOff x="3591340" y="3906079"/>
            <a:chExt cx="4789670" cy="175648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17D30E78-D443-EBD3-865F-BF399791EAD8}"/>
                </a:ext>
              </a:extLst>
            </p:cNvPr>
            <p:cNvGrpSpPr/>
            <p:nvPr/>
          </p:nvGrpSpPr>
          <p:grpSpPr>
            <a:xfrm>
              <a:off x="3591340" y="3906079"/>
              <a:ext cx="4789670" cy="1756482"/>
              <a:chOff x="6618524" y="3744085"/>
              <a:chExt cx="2753833" cy="827685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1E19449-73EB-D6B7-3C43-749A17BABFB0}"/>
                  </a:ext>
                </a:extLst>
              </p:cNvPr>
              <p:cNvSpPr/>
              <p:nvPr/>
            </p:nvSpPr>
            <p:spPr>
              <a:xfrm>
                <a:off x="6618524" y="4412281"/>
                <a:ext cx="2753833" cy="159489"/>
              </a:xfrm>
              <a:prstGeom prst="rect">
                <a:avLst/>
              </a:prstGeom>
              <a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25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3A5E34F-25CE-7C07-614E-F87A8D357C8D}"/>
                  </a:ext>
                </a:extLst>
              </p:cNvPr>
              <p:cNvSpPr/>
              <p:nvPr/>
            </p:nvSpPr>
            <p:spPr>
              <a:xfrm>
                <a:off x="7942374" y="3798085"/>
                <a:ext cx="63392" cy="604073"/>
              </a:xfrm>
              <a:prstGeom prst="rect">
                <a:avLst/>
              </a:prstGeom>
              <a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25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0FB727F-4C07-5328-0CD1-BD29A945530D}"/>
                  </a:ext>
                </a:extLst>
              </p:cNvPr>
              <p:cNvSpPr/>
              <p:nvPr/>
            </p:nvSpPr>
            <p:spPr>
              <a:xfrm>
                <a:off x="8586560" y="3798085"/>
                <a:ext cx="63392" cy="604073"/>
              </a:xfrm>
              <a:prstGeom prst="rect">
                <a:avLst/>
              </a:prstGeom>
              <a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25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2C97FE61-C748-07E3-E5D0-1D95B59E4366}"/>
                  </a:ext>
                </a:extLst>
              </p:cNvPr>
              <p:cNvSpPr/>
              <p:nvPr/>
            </p:nvSpPr>
            <p:spPr>
              <a:xfrm>
                <a:off x="8932168" y="3798085"/>
                <a:ext cx="63392" cy="604073"/>
              </a:xfrm>
              <a:prstGeom prst="rect">
                <a:avLst/>
              </a:prstGeom>
              <a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25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4AF18E7-9A1F-E95E-9D15-9424D93A4228}"/>
                  </a:ext>
                </a:extLst>
              </p:cNvPr>
              <p:cNvSpPr/>
              <p:nvPr/>
            </p:nvSpPr>
            <p:spPr>
              <a:xfrm>
                <a:off x="9136987" y="3798085"/>
                <a:ext cx="63392" cy="604073"/>
              </a:xfrm>
              <a:prstGeom prst="rect">
                <a:avLst/>
              </a:prstGeom>
              <a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25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A73B0F9-E7FA-F62D-E242-AF707CDF0C50}"/>
                  </a:ext>
                </a:extLst>
              </p:cNvPr>
              <p:cNvSpPr/>
              <p:nvPr/>
            </p:nvSpPr>
            <p:spPr>
              <a:xfrm>
                <a:off x="6785103" y="3798085"/>
                <a:ext cx="63392" cy="604073"/>
              </a:xfrm>
              <a:prstGeom prst="rect">
                <a:avLst/>
              </a:prstGeom>
              <a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25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3CB5944E-9B05-3C65-ACA5-D6D1E2D90619}"/>
                  </a:ext>
                </a:extLst>
              </p:cNvPr>
              <p:cNvSpPr/>
              <p:nvPr/>
            </p:nvSpPr>
            <p:spPr>
              <a:xfrm>
                <a:off x="6957907" y="3798085"/>
                <a:ext cx="63392" cy="604073"/>
              </a:xfrm>
              <a:prstGeom prst="rect">
                <a:avLst/>
              </a:prstGeom>
              <a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25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7B3B7AC-2C10-1FAC-C9D7-C98467B6F746}"/>
                  </a:ext>
                </a:extLst>
              </p:cNvPr>
              <p:cNvSpPr/>
              <p:nvPr/>
            </p:nvSpPr>
            <p:spPr>
              <a:xfrm>
                <a:off x="7387231" y="3798085"/>
                <a:ext cx="63392" cy="604073"/>
              </a:xfrm>
              <a:prstGeom prst="rect">
                <a:avLst/>
              </a:prstGeom>
              <a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25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87D1B6-5305-4B01-979A-E1F033A53C95}"/>
                  </a:ext>
                </a:extLst>
              </p:cNvPr>
              <p:cNvSpPr/>
              <p:nvPr/>
            </p:nvSpPr>
            <p:spPr>
              <a:xfrm>
                <a:off x="7266438" y="3744085"/>
                <a:ext cx="25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C01D351-1DA6-1734-0441-BA6B85B40F35}"/>
                  </a:ext>
                </a:extLst>
              </p:cNvPr>
              <p:cNvSpPr/>
              <p:nvPr/>
            </p:nvSpPr>
            <p:spPr>
              <a:xfrm>
                <a:off x="7848070" y="3744085"/>
                <a:ext cx="25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1FE47DA-7101-C300-D4C9-A53A9541E2A2}"/>
                  </a:ext>
                </a:extLst>
              </p:cNvPr>
              <p:cNvSpPr/>
              <p:nvPr/>
            </p:nvSpPr>
            <p:spPr>
              <a:xfrm>
                <a:off x="8492528" y="3744085"/>
                <a:ext cx="25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74364C7-B7CA-1363-63D5-A6E89A2D1CB2}"/>
                  </a:ext>
                </a:extLst>
              </p:cNvPr>
              <p:cNvSpPr/>
              <p:nvPr/>
            </p:nvSpPr>
            <p:spPr>
              <a:xfrm>
                <a:off x="8995560" y="3744085"/>
                <a:ext cx="25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3B4816C-A51C-D111-67F1-683D20568C39}"/>
                  </a:ext>
                </a:extLst>
              </p:cNvPr>
              <p:cNvSpPr/>
              <p:nvPr/>
            </p:nvSpPr>
            <p:spPr>
              <a:xfrm>
                <a:off x="6675427" y="3744085"/>
                <a:ext cx="25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B134C80-7ACA-FD37-E13B-E226365BB318}"/>
                  </a:ext>
                </a:extLst>
              </p:cNvPr>
              <p:cNvSpPr/>
              <p:nvPr/>
            </p:nvSpPr>
            <p:spPr>
              <a:xfrm>
                <a:off x="8822445" y="3744085"/>
                <a:ext cx="25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E8EAAAB4-AD2E-DD68-3F8B-EE91AE06252B}"/>
                  </a:ext>
                </a:extLst>
              </p:cNvPr>
              <p:cNvSpPr/>
              <p:nvPr/>
            </p:nvSpPr>
            <p:spPr>
              <a:xfrm>
                <a:off x="6827808" y="3744085"/>
                <a:ext cx="252000" cy="72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EB7CC20-751F-71B7-2F1D-D689D0F9A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9730" y="4105854"/>
              <a:ext cx="933450" cy="98107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BC5518C-7BC0-2E23-EB5E-67FEA062D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95686" y="4209208"/>
              <a:ext cx="574289" cy="90487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D7FF26E-68C0-CF7A-DB57-322B8FFF6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88583" y="4173472"/>
              <a:ext cx="231965" cy="990600"/>
            </a:xfrm>
            <a:prstGeom prst="rect">
              <a:avLst/>
            </a:prstGeom>
          </p:spPr>
        </p:pic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F6CCBC1-4DFA-1DA6-11AA-62A8282DD9D3}"/>
                </a:ext>
              </a:extLst>
            </p:cNvPr>
            <p:cNvCxnSpPr>
              <a:cxnSpLocks/>
            </p:cNvCxnSpPr>
            <p:nvPr/>
          </p:nvCxnSpPr>
          <p:spPr>
            <a:xfrm>
              <a:off x="8081892" y="4209208"/>
              <a:ext cx="0" cy="7700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C4E7641-DBFE-31C6-3F5B-39448FF4E187}"/>
                </a:ext>
              </a:extLst>
            </p:cNvPr>
            <p:cNvCxnSpPr>
              <a:cxnSpLocks/>
            </p:cNvCxnSpPr>
            <p:nvPr/>
          </p:nvCxnSpPr>
          <p:spPr>
            <a:xfrm>
              <a:off x="3874393" y="4292227"/>
              <a:ext cx="0" cy="7700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507788D2-5B01-8D11-0B9A-96917EFBA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31808" y="4257401"/>
              <a:ext cx="539350" cy="838200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65F629F-325F-81F3-F0DA-C7C1BA790B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92384" y="4173472"/>
              <a:ext cx="269346" cy="89535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D9FC911-D1C2-DCB0-8006-944C7215766D}"/>
              </a:ext>
            </a:extLst>
          </p:cNvPr>
          <p:cNvGrpSpPr/>
          <p:nvPr/>
        </p:nvGrpSpPr>
        <p:grpSpPr>
          <a:xfrm>
            <a:off x="455101" y="2319887"/>
            <a:ext cx="8995798" cy="838200"/>
            <a:chOff x="413245" y="1815152"/>
            <a:chExt cx="10559238" cy="810645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09869465-F4D4-7FF9-4710-14AF38F9F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3245" y="1815152"/>
              <a:ext cx="3277223" cy="810645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1B3CE5D-E59A-8544-1ED4-14D38DFB0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736947" y="1846810"/>
              <a:ext cx="3542334" cy="747328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7BE80E1C-704F-D052-D886-FC7DD3518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24562" y="1846810"/>
              <a:ext cx="3547921" cy="747328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35AE06F5-A517-6D85-F770-DC098F707407}"/>
              </a:ext>
            </a:extLst>
          </p:cNvPr>
          <p:cNvSpPr txBox="1"/>
          <p:nvPr/>
        </p:nvSpPr>
        <p:spPr>
          <a:xfrm>
            <a:off x="631387" y="1337717"/>
            <a:ext cx="85107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8000"/>
                </a:solidFill>
              </a:rPr>
              <a:t>Lastly glue the year symbols to the vertical posts </a:t>
            </a:r>
          </a:p>
        </p:txBody>
      </p:sp>
    </p:spTree>
    <p:extLst>
      <p:ext uri="{BB962C8B-B14F-4D97-AF65-F5344CB8AC3E}">
        <p14:creationId xmlns:p14="http://schemas.microsoft.com/office/powerpoint/2010/main" val="323959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803B63-9180-0E2B-4C07-B281FDB99E06}"/>
              </a:ext>
            </a:extLst>
          </p:cNvPr>
          <p:cNvSpPr txBox="1"/>
          <p:nvPr/>
        </p:nvSpPr>
        <p:spPr>
          <a:xfrm>
            <a:off x="344120" y="1259288"/>
            <a:ext cx="57268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Enjoy the wheel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D93C13-6718-B374-54EA-018AD388852F}"/>
              </a:ext>
            </a:extLst>
          </p:cNvPr>
          <p:cNvSpPr txBox="1"/>
          <p:nvPr/>
        </p:nvSpPr>
        <p:spPr>
          <a:xfrm>
            <a:off x="387190" y="2081779"/>
            <a:ext cx="532999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When the wheel works well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Ask an adult to light the candles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2060"/>
                </a:solidFill>
              </a:rPr>
              <a:t>Turn out the room lights</a:t>
            </a:r>
          </a:p>
          <a:p>
            <a:pPr>
              <a:spcBef>
                <a:spcPts val="1200"/>
              </a:spcBef>
            </a:pPr>
            <a:r>
              <a:rPr lang="en-GB" sz="4800" b="1" dirty="0">
                <a:solidFill>
                  <a:srgbClr val="008000"/>
                </a:solidFill>
              </a:rPr>
              <a:t>Enjoy The New Year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254C7D-7636-ADF6-2CB1-A45DEE23D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593" y="1844063"/>
            <a:ext cx="3611217" cy="264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80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7F8A6D-58D3-46A9-8C43-7362A84366FB}"/>
              </a:ext>
            </a:extLst>
          </p:cNvPr>
          <p:cNvSpPr txBox="1"/>
          <p:nvPr/>
        </p:nvSpPr>
        <p:spPr>
          <a:xfrm>
            <a:off x="504964" y="1843669"/>
            <a:ext cx="8896071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learnt: </a:t>
            </a:r>
            <a:endParaRPr lang="en-GB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To make a rotating light table</a:t>
            </a:r>
          </a:p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connect the circuit</a:t>
            </a:r>
          </a:p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work like engineers</a:t>
            </a:r>
          </a:p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en-GB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have fun while learning</a:t>
            </a:r>
          </a:p>
          <a:p>
            <a:pPr marL="342900" indent="-342900">
              <a:spcBef>
                <a:spcPts val="1800"/>
              </a:spcBef>
              <a:buFontTx/>
              <a:buChar char="-"/>
            </a:pPr>
            <a:r>
              <a:rPr lang="en-GB" sz="24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enjoy Chinese New Year</a:t>
            </a:r>
          </a:p>
          <a:p>
            <a:pPr>
              <a:spcBef>
                <a:spcPts val="1800"/>
              </a:spcBef>
            </a:pPr>
            <a:endParaRPr lang="en-GB" sz="3200" b="1" dirty="0">
              <a:solidFill>
                <a:srgbClr val="1C0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465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lipart&#10;&#10;Description automatically generated">
            <a:extLst>
              <a:ext uri="{FF2B5EF4-FFF2-40B4-BE49-F238E27FC236}">
                <a16:creationId xmlns:a16="http://schemas.microsoft.com/office/drawing/2014/main" id="{E802A1FC-3171-48B6-A240-86A0894AAD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1" r="-1" b="-1"/>
          <a:stretch/>
        </p:blipFill>
        <p:spPr>
          <a:xfrm flipH="1">
            <a:off x="1745555" y="2491816"/>
            <a:ext cx="6244834" cy="35127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B021EB-0FDF-4D38-B951-4FCB444F73A9}"/>
              </a:ext>
            </a:extLst>
          </p:cNvPr>
          <p:cNvSpPr txBox="1"/>
          <p:nvPr/>
        </p:nvSpPr>
        <p:spPr>
          <a:xfrm>
            <a:off x="1550496" y="1569841"/>
            <a:ext cx="2602764" cy="767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388" b="1" dirty="0">
                <a:solidFill>
                  <a:srgbClr val="FF0000"/>
                </a:solidFill>
              </a:rPr>
              <a:t>Well Done</a:t>
            </a:r>
          </a:p>
        </p:txBody>
      </p:sp>
    </p:spTree>
    <p:extLst>
      <p:ext uri="{BB962C8B-B14F-4D97-AF65-F5344CB8AC3E}">
        <p14:creationId xmlns:p14="http://schemas.microsoft.com/office/powerpoint/2010/main" val="11303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397408-67E2-4DC1-9346-4BCD791A5BE4}"/>
              </a:ext>
            </a:extLst>
          </p:cNvPr>
          <p:cNvSpPr/>
          <p:nvPr/>
        </p:nvSpPr>
        <p:spPr>
          <a:xfrm>
            <a:off x="-228600" y="-94129"/>
            <a:ext cx="10609729" cy="71403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7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BC00926B-6C26-E567-A5F5-2EE234C0F3D3}"/>
              </a:ext>
            </a:extLst>
          </p:cNvPr>
          <p:cNvGrpSpPr/>
          <p:nvPr/>
        </p:nvGrpSpPr>
        <p:grpSpPr>
          <a:xfrm>
            <a:off x="5655346" y="1872318"/>
            <a:ext cx="2552134" cy="2559301"/>
            <a:chOff x="5655346" y="1872318"/>
            <a:chExt cx="2552134" cy="255930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D2161BB-3691-0F3B-6425-8949DB328A82}"/>
                </a:ext>
              </a:extLst>
            </p:cNvPr>
            <p:cNvGrpSpPr/>
            <p:nvPr/>
          </p:nvGrpSpPr>
          <p:grpSpPr>
            <a:xfrm>
              <a:off x="5687480" y="1896232"/>
              <a:ext cx="2520000" cy="2520000"/>
              <a:chOff x="7139609" y="2142723"/>
              <a:chExt cx="1328530" cy="1286277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AA1E96D7-1C47-661D-8244-16349D5DF353}"/>
                  </a:ext>
                </a:extLst>
              </p:cNvPr>
              <p:cNvSpPr/>
              <p:nvPr/>
            </p:nvSpPr>
            <p:spPr>
              <a:xfrm>
                <a:off x="7139609" y="2142723"/>
                <a:ext cx="1328530" cy="1286277"/>
              </a:xfrm>
              <a:prstGeom prst="ellipse">
                <a:avLst/>
              </a:prstGeom>
              <a:blipFill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rightnessContrast bright="23000"/>
                          </a14:imgEffect>
                        </a14:imgLayer>
                      </a14:imgProps>
                    </a:ext>
                  </a:extLst>
                </a:blip>
                <a:tile tx="0" ty="0" sx="100000" sy="100000" flip="none" algn="tl"/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E5494A4D-8B3D-15DD-18AA-213FD3B8B08C}"/>
                  </a:ext>
                </a:extLst>
              </p:cNvPr>
              <p:cNvSpPr/>
              <p:nvPr/>
            </p:nvSpPr>
            <p:spPr>
              <a:xfrm>
                <a:off x="7781015" y="2763002"/>
                <a:ext cx="45719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6EE3A3F-12BC-FBEA-738A-8C18A77229A2}"/>
                </a:ext>
              </a:extLst>
            </p:cNvPr>
            <p:cNvSpPr/>
            <p:nvPr/>
          </p:nvSpPr>
          <p:spPr>
            <a:xfrm>
              <a:off x="6788128" y="1872318"/>
              <a:ext cx="288000" cy="288000"/>
            </a:xfrm>
            <a:prstGeom prst="ellipse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28FD032-707F-6BCC-942D-E9E253F7668A}"/>
                </a:ext>
              </a:extLst>
            </p:cNvPr>
            <p:cNvSpPr/>
            <p:nvPr/>
          </p:nvSpPr>
          <p:spPr>
            <a:xfrm>
              <a:off x="7382637" y="2063213"/>
              <a:ext cx="288000" cy="288000"/>
            </a:xfrm>
            <a:prstGeom prst="ellipse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498687B-3A2B-35BD-7D5B-27CA9BB90FEC}"/>
                </a:ext>
              </a:extLst>
            </p:cNvPr>
            <p:cNvSpPr/>
            <p:nvPr/>
          </p:nvSpPr>
          <p:spPr>
            <a:xfrm>
              <a:off x="7752283" y="2431793"/>
              <a:ext cx="288000" cy="288000"/>
            </a:xfrm>
            <a:prstGeom prst="ellipse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E3A0465-ECA6-4158-9899-3CDB84C87769}"/>
                </a:ext>
              </a:extLst>
            </p:cNvPr>
            <p:cNvSpPr/>
            <p:nvPr/>
          </p:nvSpPr>
          <p:spPr>
            <a:xfrm>
              <a:off x="7902987" y="3007348"/>
              <a:ext cx="288000" cy="288000"/>
            </a:xfrm>
            <a:prstGeom prst="ellipse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B2C65FC-BB46-D9D9-A78F-C608890FE8F2}"/>
                </a:ext>
              </a:extLst>
            </p:cNvPr>
            <p:cNvSpPr/>
            <p:nvPr/>
          </p:nvSpPr>
          <p:spPr>
            <a:xfrm>
              <a:off x="7766679" y="3571462"/>
              <a:ext cx="288000" cy="288000"/>
            </a:xfrm>
            <a:prstGeom prst="ellipse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8FA96AC-2E45-C3DB-9E01-1D8BF741F327}"/>
                </a:ext>
              </a:extLst>
            </p:cNvPr>
            <p:cNvSpPr/>
            <p:nvPr/>
          </p:nvSpPr>
          <p:spPr>
            <a:xfrm>
              <a:off x="7355653" y="3963549"/>
              <a:ext cx="288000" cy="288000"/>
            </a:xfrm>
            <a:prstGeom prst="ellipse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633DF64-E542-9328-9F4B-DBC65AFE8E74}"/>
                </a:ext>
              </a:extLst>
            </p:cNvPr>
            <p:cNvSpPr/>
            <p:nvPr/>
          </p:nvSpPr>
          <p:spPr>
            <a:xfrm>
              <a:off x="6756544" y="4143619"/>
              <a:ext cx="288000" cy="288000"/>
            </a:xfrm>
            <a:prstGeom prst="ellipse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B1B0DC0-CC05-161F-18EE-E3BC5721CE28}"/>
                </a:ext>
              </a:extLst>
            </p:cNvPr>
            <p:cNvSpPr/>
            <p:nvPr/>
          </p:nvSpPr>
          <p:spPr>
            <a:xfrm>
              <a:off x="6244484" y="3963549"/>
              <a:ext cx="288000" cy="288000"/>
            </a:xfrm>
            <a:prstGeom prst="ellipse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2CC653B-C226-79D5-B2CF-B943B0459BAE}"/>
                </a:ext>
              </a:extLst>
            </p:cNvPr>
            <p:cNvSpPr/>
            <p:nvPr/>
          </p:nvSpPr>
          <p:spPr>
            <a:xfrm>
              <a:off x="5805789" y="3571462"/>
              <a:ext cx="288000" cy="288000"/>
            </a:xfrm>
            <a:prstGeom prst="ellipse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8D6232E-4C6C-EDCF-E07E-210B49F29CDF}"/>
                </a:ext>
              </a:extLst>
            </p:cNvPr>
            <p:cNvSpPr/>
            <p:nvPr/>
          </p:nvSpPr>
          <p:spPr>
            <a:xfrm>
              <a:off x="5655346" y="2980564"/>
              <a:ext cx="288000" cy="288000"/>
            </a:xfrm>
            <a:prstGeom prst="ellipse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11FFB5E-DC22-E328-6C04-B3EF41D3AC60}"/>
                </a:ext>
              </a:extLst>
            </p:cNvPr>
            <p:cNvSpPr/>
            <p:nvPr/>
          </p:nvSpPr>
          <p:spPr>
            <a:xfrm>
              <a:off x="5847122" y="2443644"/>
              <a:ext cx="288000" cy="288000"/>
            </a:xfrm>
            <a:prstGeom prst="ellipse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E3DDFC22-1F27-A456-813F-B400203B557E}"/>
                </a:ext>
              </a:extLst>
            </p:cNvPr>
            <p:cNvSpPr/>
            <p:nvPr/>
          </p:nvSpPr>
          <p:spPr>
            <a:xfrm>
              <a:off x="6212553" y="2063213"/>
              <a:ext cx="288000" cy="288000"/>
            </a:xfrm>
            <a:prstGeom prst="ellipse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Free-form: Shape 31">
            <a:extLst>
              <a:ext uri="{FF2B5EF4-FFF2-40B4-BE49-F238E27FC236}">
                <a16:creationId xmlns:a16="http://schemas.microsoft.com/office/drawing/2014/main" id="{63F50405-D10B-5D11-5CEE-1C21BA29C36B}"/>
              </a:ext>
            </a:extLst>
          </p:cNvPr>
          <p:cNvSpPr/>
          <p:nvPr/>
        </p:nvSpPr>
        <p:spPr>
          <a:xfrm>
            <a:off x="4953000" y="1716881"/>
            <a:ext cx="57150" cy="91830"/>
          </a:xfrm>
          <a:custGeom>
            <a:avLst/>
            <a:gdLst>
              <a:gd name="connsiteX0" fmla="*/ 92765 w 159026"/>
              <a:gd name="connsiteY0" fmla="*/ 0 h 212035"/>
              <a:gd name="connsiteX1" fmla="*/ 0 w 159026"/>
              <a:gd name="connsiteY1" fmla="*/ 79514 h 212035"/>
              <a:gd name="connsiteX2" fmla="*/ 0 w 159026"/>
              <a:gd name="connsiteY2" fmla="*/ 212035 h 212035"/>
              <a:gd name="connsiteX3" fmla="*/ 106017 w 159026"/>
              <a:gd name="connsiteY3" fmla="*/ 212035 h 212035"/>
              <a:gd name="connsiteX4" fmla="*/ 159026 w 159026"/>
              <a:gd name="connsiteY4" fmla="*/ 212035 h 212035"/>
              <a:gd name="connsiteX5" fmla="*/ 159026 w 159026"/>
              <a:gd name="connsiteY5" fmla="*/ 119270 h 212035"/>
              <a:gd name="connsiteX6" fmla="*/ 92765 w 159026"/>
              <a:gd name="connsiteY6" fmla="*/ 0 h 212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9026" h="212035">
                <a:moveTo>
                  <a:pt x="92765" y="0"/>
                </a:moveTo>
                <a:lnTo>
                  <a:pt x="0" y="79514"/>
                </a:lnTo>
                <a:lnTo>
                  <a:pt x="0" y="212035"/>
                </a:lnTo>
                <a:lnTo>
                  <a:pt x="106017" y="212035"/>
                </a:lnTo>
                <a:lnTo>
                  <a:pt x="159026" y="212035"/>
                </a:lnTo>
                <a:lnTo>
                  <a:pt x="159026" y="119270"/>
                </a:lnTo>
                <a:lnTo>
                  <a:pt x="92765" y="0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125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6B7A3-4A07-4C19-B42B-ACD2E77CB7AE}"/>
              </a:ext>
            </a:extLst>
          </p:cNvPr>
          <p:cNvSpPr txBox="1"/>
          <p:nvPr/>
        </p:nvSpPr>
        <p:spPr>
          <a:xfrm>
            <a:off x="4191517" y="1561059"/>
            <a:ext cx="11304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429AC-39DC-421A-BD61-FD9C04A98ABB}"/>
              </a:ext>
            </a:extLst>
          </p:cNvPr>
          <p:cNvSpPr txBox="1"/>
          <p:nvPr/>
        </p:nvSpPr>
        <p:spPr>
          <a:xfrm>
            <a:off x="2495727" y="2603362"/>
            <a:ext cx="6622973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38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activity is for pupils to make a rotating table with lights.</a:t>
            </a:r>
            <a:endParaRPr lang="en-GB" altLang="en-US" sz="1138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94D9E-21A8-4D31-9F52-9C29EBB0B276}"/>
              </a:ext>
            </a:extLst>
          </p:cNvPr>
          <p:cNvSpPr txBox="1"/>
          <p:nvPr/>
        </p:nvSpPr>
        <p:spPr>
          <a:xfrm>
            <a:off x="4413533" y="3018300"/>
            <a:ext cx="686406" cy="317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63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29CBE8B-061F-4AA3-A767-CFCF2462CC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986094"/>
              </p:ext>
            </p:extLst>
          </p:nvPr>
        </p:nvGraphicFramePr>
        <p:xfrm>
          <a:off x="2495727" y="3955560"/>
          <a:ext cx="4680520" cy="1944503"/>
        </p:xfrm>
        <a:graphic>
          <a:graphicData uri="http://schemas.openxmlformats.org/drawingml/2006/table">
            <a:tbl>
              <a:tblPr firstRow="1" firstCol="1" bandRow="1"/>
              <a:tblGrid>
                <a:gridCol w="1333825">
                  <a:extLst>
                    <a:ext uri="{9D8B030D-6E8A-4147-A177-3AD203B41FA5}">
                      <a16:colId xmlns:a16="http://schemas.microsoft.com/office/drawing/2014/main" val="162625019"/>
                    </a:ext>
                  </a:extLst>
                </a:gridCol>
                <a:gridCol w="691613">
                  <a:extLst>
                    <a:ext uri="{9D8B030D-6E8A-4147-A177-3AD203B41FA5}">
                      <a16:colId xmlns:a16="http://schemas.microsoft.com/office/drawing/2014/main" val="1057469218"/>
                    </a:ext>
                  </a:extLst>
                </a:gridCol>
                <a:gridCol w="2655082">
                  <a:extLst>
                    <a:ext uri="{9D8B030D-6E8A-4147-A177-3AD203B41FA5}">
                      <a16:colId xmlns:a16="http://schemas.microsoft.com/office/drawing/2014/main" val="544918842"/>
                    </a:ext>
                  </a:extLst>
                </a:gridCol>
              </a:tblGrid>
              <a:tr h="430812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lectriciy</a:t>
                      </a:r>
                      <a:endParaRPr lang="en-GB" sz="9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42" marR="53142" marT="7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Risk</a:t>
                      </a:r>
                    </a:p>
                  </a:txBody>
                  <a:tcPr marL="53142" marR="53142" marT="7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Avoidance Action</a:t>
                      </a:r>
                    </a:p>
                  </a:txBody>
                  <a:tcPr marL="53142" marR="53142" marT="773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402617"/>
                  </a:ext>
                </a:extLst>
              </a:tr>
              <a:tr h="141450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Electricity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Injury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Low voltage batteries, close supervision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490066"/>
                  </a:ext>
                </a:extLst>
              </a:tr>
              <a:tr h="248295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Tools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Injury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Close supervision, Wear protective glasses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138703"/>
                  </a:ext>
                </a:extLst>
              </a:tr>
              <a:tr h="311394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Glue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Damage to Clothing</a:t>
                      </a:r>
                    </a:p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Injury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supervision, sponge and water. If glue is ingested rinse moth with water and give water to drink.</a:t>
                      </a:r>
                    </a:p>
                    <a:p>
                      <a:endParaRPr lang="en-GB" sz="9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9142514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Fire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Injury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Adult supervision especially when lighting the candles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462384"/>
                  </a:ext>
                </a:extLst>
              </a:tr>
              <a:tr h="279447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Aggression between pupils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9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Injury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Close supervision and immediate action to defuse aggression</a:t>
                      </a:r>
                    </a:p>
                  </a:txBody>
                  <a:tcPr marL="53142" marR="53142" marT="773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188344"/>
                  </a:ext>
                </a:extLst>
              </a:tr>
            </a:tbl>
          </a:graphicData>
        </a:graphic>
      </p:graphicFrame>
      <p:sp>
        <p:nvSpPr>
          <p:cNvPr id="5" name="TextBox 6">
            <a:extLst>
              <a:ext uri="{FF2B5EF4-FFF2-40B4-BE49-F238E27FC236}">
                <a16:creationId xmlns:a16="http://schemas.microsoft.com/office/drawing/2014/main" id="{044E5F48-A2AC-76EF-E4A7-CFFAE00A98DF}"/>
              </a:ext>
            </a:extLst>
          </p:cNvPr>
          <p:cNvSpPr txBox="1"/>
          <p:nvPr/>
        </p:nvSpPr>
        <p:spPr>
          <a:xfrm>
            <a:off x="2650229" y="3420668"/>
            <a:ext cx="4007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rgbClr val="FF0000"/>
                </a:solidFill>
              </a:rPr>
              <a:t>Mandatory: close supervision by a competent adult</a:t>
            </a:r>
          </a:p>
        </p:txBody>
      </p:sp>
    </p:spTree>
    <p:extLst>
      <p:ext uri="{BB962C8B-B14F-4D97-AF65-F5344CB8AC3E}">
        <p14:creationId xmlns:p14="http://schemas.microsoft.com/office/powerpoint/2010/main" val="170589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84DD04-652C-F2E3-CBB0-534B38A48DB4}"/>
              </a:ext>
            </a:extLst>
          </p:cNvPr>
          <p:cNvSpPr/>
          <p:nvPr/>
        </p:nvSpPr>
        <p:spPr>
          <a:xfrm rot="5400000">
            <a:off x="7312477" y="995429"/>
            <a:ext cx="90000" cy="1800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DF226D-1652-740D-E0F8-F194E349DEE9}"/>
              </a:ext>
            </a:extLst>
          </p:cNvPr>
          <p:cNvSpPr txBox="1"/>
          <p:nvPr/>
        </p:nvSpPr>
        <p:spPr>
          <a:xfrm>
            <a:off x="197589" y="952720"/>
            <a:ext cx="49496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you need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E1BD2C-0152-00C9-EE9F-65AE315E81BE}"/>
              </a:ext>
            </a:extLst>
          </p:cNvPr>
          <p:cNvSpPr txBox="1"/>
          <p:nvPr/>
        </p:nvSpPr>
        <p:spPr>
          <a:xfrm>
            <a:off x="264769" y="1537495"/>
            <a:ext cx="513648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</a:rPr>
              <a:t>Hardboard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</a:rPr>
              <a:t>0.5cm diam. dowel 1m50cm long</a:t>
            </a:r>
            <a:br>
              <a:rPr lang="en-GB" sz="2400" b="1" dirty="0">
                <a:solidFill>
                  <a:srgbClr val="008000"/>
                </a:solidFill>
              </a:rPr>
            </a:br>
            <a:r>
              <a:rPr lang="en-GB" sz="2400" b="1" dirty="0">
                <a:solidFill>
                  <a:srgbClr val="008000"/>
                </a:solidFill>
              </a:rPr>
              <a:t>and 2.5cm diam. dowel 90cm long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</a:rPr>
              <a:t>Thick card (e.g. 200gsm)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</a:rPr>
              <a:t>Geared motor and holder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</a:rPr>
              <a:t>Aluminium foil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Coat hanger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</a:rPr>
              <a:t>3 elastic bands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</a:rPr>
              <a:t>1.5 V batteries and holder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</a:rPr>
              <a:t>Seven candle lights     Switch</a:t>
            </a:r>
          </a:p>
          <a:p>
            <a:pPr>
              <a:spcBef>
                <a:spcPts val="600"/>
              </a:spcBef>
            </a:pPr>
            <a:r>
              <a:rPr lang="en-GB" sz="2400" b="1" dirty="0">
                <a:solidFill>
                  <a:srgbClr val="008000"/>
                </a:solidFill>
              </a:rPr>
              <a:t>Glue and tools including safety glasses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0B78C9-700E-32AC-F9F2-967A66FEEC7F}"/>
              </a:ext>
            </a:extLst>
          </p:cNvPr>
          <p:cNvSpPr/>
          <p:nvPr/>
        </p:nvSpPr>
        <p:spPr>
          <a:xfrm>
            <a:off x="4912538" y="1443036"/>
            <a:ext cx="1409700" cy="1441174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35000" contrast="8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55A7B2-415B-A45D-D4FA-A74C51F70034}"/>
              </a:ext>
            </a:extLst>
          </p:cNvPr>
          <p:cNvSpPr/>
          <p:nvPr/>
        </p:nvSpPr>
        <p:spPr>
          <a:xfrm rot="5400000">
            <a:off x="7218329" y="1469376"/>
            <a:ext cx="278296" cy="1800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0EFD41-A36F-3A82-4DA5-AAF64E948C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0934" y="3316968"/>
            <a:ext cx="970966" cy="9709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176A1E-D61F-4884-FCBF-0D73464E7F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1294" y="4418588"/>
            <a:ext cx="723065" cy="7329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F5BA328-2F8B-46ED-6923-943C78F7F6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6048" y="3317671"/>
            <a:ext cx="957739" cy="9173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CBD8D9-7E27-26FB-29F2-0F92637410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555151">
            <a:off x="6413861" y="4298723"/>
            <a:ext cx="1186622" cy="11866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014D9E-F6FC-1CA6-0BCD-9B575915F1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481976">
            <a:off x="5716178" y="4553177"/>
            <a:ext cx="756392" cy="5939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EC0A19D-F064-75C8-365C-0A01CA4D89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62149" y="4244047"/>
            <a:ext cx="649381" cy="10253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A98EC7-4E2A-47B5-A6B4-9A9CC25298B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06355">
            <a:off x="5468429" y="5232494"/>
            <a:ext cx="307929" cy="84613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EF0C287-6B2C-B92D-B290-BA15E03531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67068" y="5226441"/>
            <a:ext cx="842439" cy="89325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548CAFA-65C5-DA7F-8D1A-D4F373FB379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04721" y="5297754"/>
            <a:ext cx="674901" cy="7156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27A174-818F-8BC7-71DE-80D15E8286E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96728" y="5359981"/>
            <a:ext cx="967004" cy="102533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031A8A-DEC6-6AE7-470F-1AEF1B2D46D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803257" y="5243163"/>
            <a:ext cx="951672" cy="10090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3E3EF28-C2B0-F2F4-946F-3468E873887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19569128">
            <a:off x="6569895" y="5395746"/>
            <a:ext cx="776475" cy="63264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445F6A4-4DCB-3A80-48B9-46B44B4D0E9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6409133">
            <a:off x="7119866" y="5438378"/>
            <a:ext cx="676906" cy="63839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BCD0B2B-A1D4-C19F-869D-1292F349CB3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364348">
            <a:off x="8507472" y="3340795"/>
            <a:ext cx="989323" cy="651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019CC89-85DC-960C-91B0-5A1B1EFD9624}"/>
              </a:ext>
            </a:extLst>
          </p:cNvPr>
          <p:cNvSpPr/>
          <p:nvPr/>
        </p:nvSpPr>
        <p:spPr>
          <a:xfrm>
            <a:off x="7235283" y="3247207"/>
            <a:ext cx="1168809" cy="10161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CC5EC22-DDB7-D77E-1E2C-4983B04EA6C8}"/>
              </a:ext>
            </a:extLst>
          </p:cNvPr>
          <p:cNvSpPr/>
          <p:nvPr/>
        </p:nvSpPr>
        <p:spPr>
          <a:xfrm>
            <a:off x="8563732" y="1597806"/>
            <a:ext cx="1168809" cy="10161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D23D3E6-02E7-4D59-7600-133F4FEAF2A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771450" y="4616751"/>
            <a:ext cx="603845" cy="55056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62CE1B5-173E-B5C5-B0B5-9829B6EEC07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flipH="1">
            <a:off x="8500595" y="4481533"/>
            <a:ext cx="422029" cy="87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00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1FB59E-E296-6819-2191-7EEF310CF491}"/>
              </a:ext>
            </a:extLst>
          </p:cNvPr>
          <p:cNvSpPr txBox="1"/>
          <p:nvPr/>
        </p:nvSpPr>
        <p:spPr>
          <a:xfrm>
            <a:off x="195470" y="1471855"/>
            <a:ext cx="49496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 rotating trays</a:t>
            </a:r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0E82B5-4F34-7427-C976-DC8E5420CD1A}"/>
              </a:ext>
            </a:extLst>
          </p:cNvPr>
          <p:cNvSpPr txBox="1"/>
          <p:nvPr/>
        </p:nvSpPr>
        <p:spPr>
          <a:xfrm>
            <a:off x="195470" y="2234123"/>
            <a:ext cx="585083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Using the hardboard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Draw two circles 33cm and 40 cm diameter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Cut them out with the hacksaw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Mark the exact centre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Drill a 0.5cm hole in the exact centre of the larger circle and a 6cm hole in the other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Cut a length of 0.5cm dowel 10cm long to support them but keep for later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CFCC094-26DD-C6AD-567A-8737BC155925}"/>
              </a:ext>
            </a:extLst>
          </p:cNvPr>
          <p:cNvSpPr/>
          <p:nvPr/>
        </p:nvSpPr>
        <p:spPr>
          <a:xfrm>
            <a:off x="6586331" y="2274381"/>
            <a:ext cx="1205948" cy="1154619"/>
          </a:xfrm>
          <a:prstGeom prst="ellipse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32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BE365A-85F1-7C72-C664-3671C6357534}"/>
              </a:ext>
            </a:extLst>
          </p:cNvPr>
          <p:cNvCxnSpPr/>
          <p:nvPr/>
        </p:nvCxnSpPr>
        <p:spPr>
          <a:xfrm>
            <a:off x="6586331" y="3888121"/>
            <a:ext cx="1113183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F0BBC2E-F8E5-55C4-905F-4FE9FBDBA983}"/>
              </a:ext>
            </a:extLst>
          </p:cNvPr>
          <p:cNvCxnSpPr>
            <a:cxnSpLocks/>
          </p:cNvCxnSpPr>
          <p:nvPr/>
        </p:nvCxnSpPr>
        <p:spPr>
          <a:xfrm>
            <a:off x="8063948" y="3891722"/>
            <a:ext cx="1133061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1F4576B-A23D-90AE-F18F-CD73287FC1B1}"/>
              </a:ext>
            </a:extLst>
          </p:cNvPr>
          <p:cNvSpPr txBox="1"/>
          <p:nvPr/>
        </p:nvSpPr>
        <p:spPr>
          <a:xfrm>
            <a:off x="6864626" y="3942283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33cm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D21E72-9171-C2B5-42C9-F7D82AF98873}"/>
              </a:ext>
            </a:extLst>
          </p:cNvPr>
          <p:cNvSpPr txBox="1"/>
          <p:nvPr/>
        </p:nvSpPr>
        <p:spPr>
          <a:xfrm>
            <a:off x="8275092" y="3981800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40cm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95C0254-6E4D-1BE1-D551-856AF77FFFBA}"/>
              </a:ext>
            </a:extLst>
          </p:cNvPr>
          <p:cNvSpPr/>
          <p:nvPr/>
        </p:nvSpPr>
        <p:spPr>
          <a:xfrm>
            <a:off x="7166446" y="2828831"/>
            <a:ext cx="45719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D28EF5-732C-164F-A9D9-AB36AFEEB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2165" y="1167638"/>
            <a:ext cx="104775" cy="981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1D55AD-7895-C42C-70C9-E29B252E6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3121" y="1167638"/>
            <a:ext cx="104775" cy="9810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FFC6479-1CCE-7CD5-8C83-DC45CDD44A18}"/>
              </a:ext>
            </a:extLst>
          </p:cNvPr>
          <p:cNvGrpSpPr/>
          <p:nvPr/>
        </p:nvGrpSpPr>
        <p:grpSpPr>
          <a:xfrm>
            <a:off x="7961244" y="2142723"/>
            <a:ext cx="1328530" cy="1286277"/>
            <a:chOff x="7139609" y="2142723"/>
            <a:chExt cx="1328530" cy="128627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7230FB9-0C25-BB2E-A3EB-13A033402012}"/>
                </a:ext>
              </a:extLst>
            </p:cNvPr>
            <p:cNvSpPr/>
            <p:nvPr/>
          </p:nvSpPr>
          <p:spPr>
            <a:xfrm>
              <a:off x="7139609" y="2142723"/>
              <a:ext cx="1328530" cy="1286277"/>
            </a:xfrm>
            <a:prstGeom prst="ellipse">
              <a:avLst/>
            </a:prstGeom>
            <a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3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2A0C9D3-FA32-2820-8844-DD10E8892868}"/>
                </a:ext>
              </a:extLst>
            </p:cNvPr>
            <p:cNvSpPr/>
            <p:nvPr/>
          </p:nvSpPr>
          <p:spPr>
            <a:xfrm>
              <a:off x="7781015" y="276300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6394D8E-253E-E477-0856-3EFA009DF462}"/>
              </a:ext>
            </a:extLst>
          </p:cNvPr>
          <p:cNvSpPr/>
          <p:nvPr/>
        </p:nvSpPr>
        <p:spPr>
          <a:xfrm>
            <a:off x="6818907" y="4810835"/>
            <a:ext cx="45719" cy="1083726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E501DA8-5F31-080B-9687-D9F0FC1FCE94}"/>
              </a:ext>
            </a:extLst>
          </p:cNvPr>
          <p:cNvCxnSpPr>
            <a:cxnSpLocks/>
          </p:cNvCxnSpPr>
          <p:nvPr/>
        </p:nvCxnSpPr>
        <p:spPr>
          <a:xfrm rot="5400000">
            <a:off x="6697699" y="5377366"/>
            <a:ext cx="1133061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5F5EAD6-3E7B-2757-9903-0F532A5E724F}"/>
              </a:ext>
            </a:extLst>
          </p:cNvPr>
          <p:cNvSpPr txBox="1"/>
          <p:nvPr/>
        </p:nvSpPr>
        <p:spPr>
          <a:xfrm>
            <a:off x="7296497" y="5157480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10cm</a:t>
            </a:r>
          </a:p>
        </p:txBody>
      </p:sp>
    </p:spTree>
    <p:extLst>
      <p:ext uri="{BB962C8B-B14F-4D97-AF65-F5344CB8AC3E}">
        <p14:creationId xmlns:p14="http://schemas.microsoft.com/office/powerpoint/2010/main" val="1456446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1FB59E-E296-6819-2191-7EEF310CF491}"/>
              </a:ext>
            </a:extLst>
          </p:cNvPr>
          <p:cNvSpPr txBox="1"/>
          <p:nvPr/>
        </p:nvSpPr>
        <p:spPr>
          <a:xfrm>
            <a:off x="195469" y="1471855"/>
            <a:ext cx="58508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 motor mounting</a:t>
            </a:r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0E82B5-4F34-7427-C976-DC8E5420CD1A}"/>
              </a:ext>
            </a:extLst>
          </p:cNvPr>
          <p:cNvSpPr txBox="1"/>
          <p:nvPr/>
        </p:nvSpPr>
        <p:spPr>
          <a:xfrm>
            <a:off x="195470" y="2234123"/>
            <a:ext cx="5850835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Cut several thicknesses of the hardboard 5cm x 2cm to mount the motor exactly 1.5cm above the smaller wheel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Place the five together and onto the smaller wheel 5cm from the edge but do not glue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Glue the 3cm long dowel into the hole in the smaller circle so it does not protrude below the circle</a:t>
            </a:r>
          </a:p>
          <a:p>
            <a:pPr>
              <a:spcBef>
                <a:spcPts val="1200"/>
              </a:spcBef>
            </a:pPr>
            <a:endParaRPr lang="en-GB" sz="2400" b="1" dirty="0">
              <a:solidFill>
                <a:srgbClr val="008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18186EB-F141-54A7-7F3B-A22730704888}"/>
              </a:ext>
            </a:extLst>
          </p:cNvPr>
          <p:cNvGrpSpPr/>
          <p:nvPr/>
        </p:nvGrpSpPr>
        <p:grpSpPr>
          <a:xfrm>
            <a:off x="7225385" y="1781938"/>
            <a:ext cx="1328530" cy="1286277"/>
            <a:chOff x="7139609" y="2142723"/>
            <a:chExt cx="1328530" cy="1286277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DA2CE88-E23E-C9F4-36A6-7FE2477F8F48}"/>
                </a:ext>
              </a:extLst>
            </p:cNvPr>
            <p:cNvSpPr/>
            <p:nvPr/>
          </p:nvSpPr>
          <p:spPr>
            <a:xfrm>
              <a:off x="7139609" y="2142723"/>
              <a:ext cx="1328530" cy="1286277"/>
            </a:xfrm>
            <a:prstGeom prst="ellipse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3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2E0EE2C-9537-A624-0EE1-28F2E3B8B3B6}"/>
                </a:ext>
              </a:extLst>
            </p:cNvPr>
            <p:cNvSpPr/>
            <p:nvPr/>
          </p:nvSpPr>
          <p:spPr>
            <a:xfrm>
              <a:off x="7781015" y="2763002"/>
              <a:ext cx="45719" cy="4571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73CA60A7-F00E-C058-B664-6C63C7EA17C6}"/>
              </a:ext>
            </a:extLst>
          </p:cNvPr>
          <p:cNvSpPr/>
          <p:nvPr/>
        </p:nvSpPr>
        <p:spPr>
          <a:xfrm>
            <a:off x="7818793" y="2479683"/>
            <a:ext cx="141713" cy="339487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3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77C7FA-2639-C7AE-A7B1-BED0FFB13656}"/>
              </a:ext>
            </a:extLst>
          </p:cNvPr>
          <p:cNvSpPr/>
          <p:nvPr/>
        </p:nvSpPr>
        <p:spPr>
          <a:xfrm>
            <a:off x="7240020" y="4862289"/>
            <a:ext cx="1494516" cy="45719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1AEA66-231B-01A6-E1CD-7F80671465C1}"/>
              </a:ext>
            </a:extLst>
          </p:cNvPr>
          <p:cNvSpPr/>
          <p:nvPr/>
        </p:nvSpPr>
        <p:spPr>
          <a:xfrm>
            <a:off x="7987278" y="4332546"/>
            <a:ext cx="47132" cy="529743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83FFD1E-7F80-C1FD-08E8-5436546E9643}"/>
              </a:ext>
            </a:extLst>
          </p:cNvPr>
          <p:cNvGrpSpPr/>
          <p:nvPr/>
        </p:nvGrpSpPr>
        <p:grpSpPr>
          <a:xfrm>
            <a:off x="7553437" y="4665500"/>
            <a:ext cx="360000" cy="172468"/>
            <a:chOff x="6406331" y="5532338"/>
            <a:chExt cx="360000" cy="17246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8B81406-A352-123A-7E51-0C8EB1286903}"/>
                </a:ext>
              </a:extLst>
            </p:cNvPr>
            <p:cNvSpPr/>
            <p:nvPr/>
          </p:nvSpPr>
          <p:spPr>
            <a:xfrm rot="5400000">
              <a:off x="6568331" y="5506806"/>
              <a:ext cx="36000" cy="360000"/>
            </a:xfrm>
            <a:prstGeom prst="rect">
              <a:avLst/>
            </a:prstGeom>
            <a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23416A4-6FD0-47E0-75C6-99AD3D84A8F0}"/>
                </a:ext>
              </a:extLst>
            </p:cNvPr>
            <p:cNvSpPr/>
            <p:nvPr/>
          </p:nvSpPr>
          <p:spPr>
            <a:xfrm rot="5400000">
              <a:off x="6568331" y="5472689"/>
              <a:ext cx="36000" cy="360000"/>
            </a:xfrm>
            <a:prstGeom prst="rect">
              <a:avLst/>
            </a:prstGeom>
            <a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8AA5357-967F-57A4-B13C-A04AC0506FE4}"/>
                </a:ext>
              </a:extLst>
            </p:cNvPr>
            <p:cNvSpPr/>
            <p:nvPr/>
          </p:nvSpPr>
          <p:spPr>
            <a:xfrm rot="5400000">
              <a:off x="6568331" y="5438572"/>
              <a:ext cx="36000" cy="360000"/>
            </a:xfrm>
            <a:prstGeom prst="rect">
              <a:avLst/>
            </a:prstGeom>
            <a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9F99C54-DC1E-9FA7-FA5B-8ED040F71D20}"/>
                </a:ext>
              </a:extLst>
            </p:cNvPr>
            <p:cNvSpPr/>
            <p:nvPr/>
          </p:nvSpPr>
          <p:spPr>
            <a:xfrm rot="5400000">
              <a:off x="6568331" y="5404455"/>
              <a:ext cx="36000" cy="360000"/>
            </a:xfrm>
            <a:prstGeom prst="rect">
              <a:avLst/>
            </a:prstGeom>
            <a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BD60625-4B08-6A83-766F-444356852472}"/>
                </a:ext>
              </a:extLst>
            </p:cNvPr>
            <p:cNvSpPr/>
            <p:nvPr/>
          </p:nvSpPr>
          <p:spPr>
            <a:xfrm rot="5400000">
              <a:off x="6568331" y="5370338"/>
              <a:ext cx="36000" cy="360000"/>
            </a:xfrm>
            <a:prstGeom prst="rect">
              <a:avLst/>
            </a:prstGeom>
            <a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E9604EE-6D95-ECF8-8F78-27A20FDDD446}"/>
              </a:ext>
            </a:extLst>
          </p:cNvPr>
          <p:cNvCxnSpPr>
            <a:cxnSpLocks/>
          </p:cNvCxnSpPr>
          <p:nvPr/>
        </p:nvCxnSpPr>
        <p:spPr>
          <a:xfrm>
            <a:off x="8241555" y="4319476"/>
            <a:ext cx="0" cy="588532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8C87F89-0A53-0FC5-A584-2FDB5745931A}"/>
              </a:ext>
            </a:extLst>
          </p:cNvPr>
          <p:cNvSpPr txBox="1"/>
          <p:nvPr/>
        </p:nvSpPr>
        <p:spPr>
          <a:xfrm>
            <a:off x="8210081" y="4364402"/>
            <a:ext cx="70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10cm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DE2C345-EE11-897F-D46F-878DF2529BF9}"/>
              </a:ext>
            </a:extLst>
          </p:cNvPr>
          <p:cNvCxnSpPr>
            <a:cxnSpLocks/>
          </p:cNvCxnSpPr>
          <p:nvPr/>
        </p:nvCxnSpPr>
        <p:spPr>
          <a:xfrm rot="16200000">
            <a:off x="7741702" y="4829786"/>
            <a:ext cx="0" cy="44935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B7480AD-6028-4F25-3AF4-AB60C2CA3178}"/>
              </a:ext>
            </a:extLst>
          </p:cNvPr>
          <p:cNvSpPr txBox="1"/>
          <p:nvPr/>
        </p:nvSpPr>
        <p:spPr>
          <a:xfrm>
            <a:off x="7448993" y="5080694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5cm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BDCA455-5157-CCA2-715E-77C74DC91344}"/>
              </a:ext>
            </a:extLst>
          </p:cNvPr>
          <p:cNvCxnSpPr>
            <a:cxnSpLocks/>
          </p:cNvCxnSpPr>
          <p:nvPr/>
        </p:nvCxnSpPr>
        <p:spPr>
          <a:xfrm flipH="1" flipV="1">
            <a:off x="7873247" y="2681015"/>
            <a:ext cx="336834" cy="4505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AAE9B32-B508-900C-49B4-D62988112A18}"/>
              </a:ext>
            </a:extLst>
          </p:cNvPr>
          <p:cNvSpPr txBox="1"/>
          <p:nvPr/>
        </p:nvSpPr>
        <p:spPr>
          <a:xfrm>
            <a:off x="7561001" y="3193749"/>
            <a:ext cx="1344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 5cm x 2cm pieces</a:t>
            </a:r>
          </a:p>
        </p:txBody>
      </p:sp>
    </p:spTree>
    <p:extLst>
      <p:ext uri="{BB962C8B-B14F-4D97-AF65-F5344CB8AC3E}">
        <p14:creationId xmlns:p14="http://schemas.microsoft.com/office/powerpoint/2010/main" val="2146982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60F25C-B378-F0C3-3234-18614AD0FCA7}"/>
              </a:ext>
            </a:extLst>
          </p:cNvPr>
          <p:cNvSpPr txBox="1"/>
          <p:nvPr/>
        </p:nvSpPr>
        <p:spPr>
          <a:xfrm>
            <a:off x="404311" y="1150664"/>
            <a:ext cx="51683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 motor mounting</a:t>
            </a: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BA8F92-E807-FB99-5494-CE5C91BECEF7}"/>
              </a:ext>
            </a:extLst>
          </p:cNvPr>
          <p:cNvSpPr txBox="1"/>
          <p:nvPr/>
        </p:nvSpPr>
        <p:spPr>
          <a:xfrm>
            <a:off x="363310" y="1911539"/>
            <a:ext cx="559241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Measure the diameter of the motor spindle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Cut a 0.5cm diam. 0.5cm thick circle from the smaller dowel to make a wheel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Drill a hole in the exact centre of this to fit the motor spindle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Cut two 1cm diam. Circles from the card and glue them to the wheel, make the hole again.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Fit to the motor spindle but do not glue it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F94BF17-E1C3-F115-6AB4-C49FBC08F51F}"/>
              </a:ext>
            </a:extLst>
          </p:cNvPr>
          <p:cNvSpPr/>
          <p:nvPr/>
        </p:nvSpPr>
        <p:spPr>
          <a:xfrm>
            <a:off x="6704501" y="3421963"/>
            <a:ext cx="1011248" cy="1684127"/>
          </a:xfrm>
          <a:prstGeom prst="roundRect">
            <a:avLst>
              <a:gd name="adj" fmla="val 41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0AFD12D-9600-EFC1-119C-F0B76EFF5EBA}"/>
              </a:ext>
            </a:extLst>
          </p:cNvPr>
          <p:cNvSpPr/>
          <p:nvPr/>
        </p:nvSpPr>
        <p:spPr>
          <a:xfrm>
            <a:off x="6851964" y="3637552"/>
            <a:ext cx="716321" cy="636309"/>
          </a:xfrm>
          <a:prstGeom prst="roundRect">
            <a:avLst>
              <a:gd name="adj" fmla="val 19792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E973A30-9F2A-8740-162A-575B642C8E5B}"/>
              </a:ext>
            </a:extLst>
          </p:cNvPr>
          <p:cNvGrpSpPr/>
          <p:nvPr/>
        </p:nvGrpSpPr>
        <p:grpSpPr>
          <a:xfrm>
            <a:off x="6620240" y="4332262"/>
            <a:ext cx="2191017" cy="1118557"/>
            <a:chOff x="6406331" y="5532338"/>
            <a:chExt cx="360000" cy="1724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1F4B2D7-642A-4672-7F1C-06F590C7A7CF}"/>
                </a:ext>
              </a:extLst>
            </p:cNvPr>
            <p:cNvSpPr/>
            <p:nvPr/>
          </p:nvSpPr>
          <p:spPr>
            <a:xfrm rot="5400000">
              <a:off x="6568331" y="5506806"/>
              <a:ext cx="36000" cy="360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92FCD46-27E3-E897-1694-6EDA91E063EB}"/>
                </a:ext>
              </a:extLst>
            </p:cNvPr>
            <p:cNvSpPr/>
            <p:nvPr/>
          </p:nvSpPr>
          <p:spPr>
            <a:xfrm rot="5400000">
              <a:off x="6568331" y="5472689"/>
              <a:ext cx="36000" cy="360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D4BC6E2-2C0A-B100-5349-157B735042D6}"/>
                </a:ext>
              </a:extLst>
            </p:cNvPr>
            <p:cNvSpPr/>
            <p:nvPr/>
          </p:nvSpPr>
          <p:spPr>
            <a:xfrm rot="5400000">
              <a:off x="6568331" y="5438572"/>
              <a:ext cx="36000" cy="360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FBC4B07-4781-9C51-FDB7-34873C8EBB80}"/>
                </a:ext>
              </a:extLst>
            </p:cNvPr>
            <p:cNvSpPr/>
            <p:nvPr/>
          </p:nvSpPr>
          <p:spPr>
            <a:xfrm rot="5400000">
              <a:off x="6568331" y="5404455"/>
              <a:ext cx="36000" cy="360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C4C4ACE-3E38-D655-4E52-6FE3D564B226}"/>
                </a:ext>
              </a:extLst>
            </p:cNvPr>
            <p:cNvSpPr/>
            <p:nvPr/>
          </p:nvSpPr>
          <p:spPr>
            <a:xfrm rot="5400000">
              <a:off x="6568331" y="5370338"/>
              <a:ext cx="36000" cy="360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B1A9392A-48BA-6929-761D-D1F6131418AD}"/>
              </a:ext>
            </a:extLst>
          </p:cNvPr>
          <p:cNvSpPr/>
          <p:nvPr/>
        </p:nvSpPr>
        <p:spPr>
          <a:xfrm>
            <a:off x="7066125" y="3834953"/>
            <a:ext cx="288000" cy="288000"/>
          </a:xfrm>
          <a:prstGeom prst="ellipse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86FB888-A61E-4D5D-FB2D-6AADBA1F9C29}"/>
              </a:ext>
            </a:extLst>
          </p:cNvPr>
          <p:cNvSpPr>
            <a:spLocks noChangeAspect="1"/>
          </p:cNvSpPr>
          <p:nvPr/>
        </p:nvSpPr>
        <p:spPr>
          <a:xfrm>
            <a:off x="6958125" y="3730453"/>
            <a:ext cx="504000" cy="5040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5B89FE-7519-A86A-8044-CE6EFB1E8BAA}"/>
              </a:ext>
            </a:extLst>
          </p:cNvPr>
          <p:cNvSpPr txBox="1"/>
          <p:nvPr/>
        </p:nvSpPr>
        <p:spPr>
          <a:xfrm>
            <a:off x="7052870" y="3493969"/>
            <a:ext cx="31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F0DAC4B-B913-A5E6-C91C-C62C8CA0D562}"/>
              </a:ext>
            </a:extLst>
          </p:cNvPr>
          <p:cNvGrpSpPr/>
          <p:nvPr/>
        </p:nvGrpSpPr>
        <p:grpSpPr>
          <a:xfrm>
            <a:off x="6939400" y="1469207"/>
            <a:ext cx="499772" cy="1382558"/>
            <a:chOff x="6939400" y="1469207"/>
            <a:chExt cx="499772" cy="138255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1D5509F-1B79-1B1B-620B-D343B602AF29}"/>
                </a:ext>
              </a:extLst>
            </p:cNvPr>
            <p:cNvSpPr/>
            <p:nvPr/>
          </p:nvSpPr>
          <p:spPr>
            <a:xfrm>
              <a:off x="6939400" y="1900867"/>
              <a:ext cx="499772" cy="519237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A94C8DC-EE44-9729-D0B8-9A02D1A3D364}"/>
                </a:ext>
              </a:extLst>
            </p:cNvPr>
            <p:cNvCxnSpPr>
              <a:cxnSpLocks/>
            </p:cNvCxnSpPr>
            <p:nvPr/>
          </p:nvCxnSpPr>
          <p:spPr>
            <a:xfrm>
              <a:off x="6939400" y="1469207"/>
              <a:ext cx="0" cy="1382558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48854AD-E5B9-5B1C-1962-29941D7FA1CF}"/>
                </a:ext>
              </a:extLst>
            </p:cNvPr>
            <p:cNvCxnSpPr>
              <a:cxnSpLocks/>
            </p:cNvCxnSpPr>
            <p:nvPr/>
          </p:nvCxnSpPr>
          <p:spPr>
            <a:xfrm>
              <a:off x="7439172" y="1469207"/>
              <a:ext cx="0" cy="1382558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756D22F-0001-BE10-DB11-72C57497AE97}"/>
              </a:ext>
            </a:extLst>
          </p:cNvPr>
          <p:cNvCxnSpPr>
            <a:cxnSpLocks/>
          </p:cNvCxnSpPr>
          <p:nvPr/>
        </p:nvCxnSpPr>
        <p:spPr>
          <a:xfrm flipV="1">
            <a:off x="5594684" y="2586789"/>
            <a:ext cx="1025556" cy="7339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EA95EDE-798A-1259-23C0-D4D7F44B5E80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7189300" y="2586789"/>
            <a:ext cx="0" cy="90718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890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60F25C-B378-F0C3-3234-18614AD0FCA7}"/>
              </a:ext>
            </a:extLst>
          </p:cNvPr>
          <p:cNvSpPr txBox="1"/>
          <p:nvPr/>
        </p:nvSpPr>
        <p:spPr>
          <a:xfrm>
            <a:off x="195469" y="1471855"/>
            <a:ext cx="61125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 motor mounting</a:t>
            </a: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BA8F92-E807-FB99-5494-CE5C91BECEF7}"/>
              </a:ext>
            </a:extLst>
          </p:cNvPr>
          <p:cNvSpPr txBox="1"/>
          <p:nvPr/>
        </p:nvSpPr>
        <p:spPr>
          <a:xfrm>
            <a:off x="384313" y="231913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A94482-15B8-EB9A-8A9E-D4508C4531F7}"/>
              </a:ext>
            </a:extLst>
          </p:cNvPr>
          <p:cNvSpPr txBox="1"/>
          <p:nvPr/>
        </p:nvSpPr>
        <p:spPr>
          <a:xfrm>
            <a:off x="266939" y="2135104"/>
            <a:ext cx="645469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Remove the 0.5cm diam. wheel from the spindle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Cut an axle from the coat hanger 7cm long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Cut three 0.5cm thickness from the larger dowel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Cut two circles from the hardboard 2cm diam.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Glue to the centre of the two wheels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Drill a hole just larger than the diameter of the axle in the exact centre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42CE408-6FE7-00B0-6DE2-94671C0AD90E}"/>
              </a:ext>
            </a:extLst>
          </p:cNvPr>
          <p:cNvGrpSpPr/>
          <p:nvPr/>
        </p:nvGrpSpPr>
        <p:grpSpPr>
          <a:xfrm>
            <a:off x="6834958" y="2754040"/>
            <a:ext cx="3071042" cy="1498528"/>
            <a:chOff x="6266644" y="2682446"/>
            <a:chExt cx="3071042" cy="1498528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C7258FB-1C80-FDDD-03DB-5A2863AAEFB2}"/>
                </a:ext>
              </a:extLst>
            </p:cNvPr>
            <p:cNvSpPr/>
            <p:nvPr/>
          </p:nvSpPr>
          <p:spPr>
            <a:xfrm>
              <a:off x="7892716" y="2860210"/>
              <a:ext cx="168442" cy="1143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F7F9F48-FBBC-A19C-65E3-67BC4613B2F8}"/>
                </a:ext>
              </a:extLst>
            </p:cNvPr>
            <p:cNvSpPr/>
            <p:nvPr/>
          </p:nvSpPr>
          <p:spPr>
            <a:xfrm>
              <a:off x="8069179" y="2860210"/>
              <a:ext cx="168442" cy="1143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D120F95-BFF9-E09E-0729-C4C8536A5F98}"/>
                </a:ext>
              </a:extLst>
            </p:cNvPr>
            <p:cNvSpPr/>
            <p:nvPr/>
          </p:nvSpPr>
          <p:spPr>
            <a:xfrm>
              <a:off x="8237621" y="2682446"/>
              <a:ext cx="168442" cy="1498528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2330FF3-9591-1D48-7384-539C08EAA182}"/>
                </a:ext>
              </a:extLst>
            </p:cNvPr>
            <p:cNvSpPr/>
            <p:nvPr/>
          </p:nvSpPr>
          <p:spPr>
            <a:xfrm>
              <a:off x="7704221" y="2688462"/>
              <a:ext cx="196515" cy="1486496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12600DE-145B-A9EC-5AB6-3E996CECBCB4}"/>
                </a:ext>
              </a:extLst>
            </p:cNvPr>
            <p:cNvCxnSpPr>
              <a:cxnSpLocks/>
            </p:cNvCxnSpPr>
            <p:nvPr/>
          </p:nvCxnSpPr>
          <p:spPr>
            <a:xfrm>
              <a:off x="8578516" y="2860210"/>
              <a:ext cx="0" cy="114300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0A35004D-4FDC-CA31-3FB3-C85557F5AADD}"/>
                </a:ext>
              </a:extLst>
            </p:cNvPr>
            <p:cNvCxnSpPr>
              <a:cxnSpLocks/>
            </p:cNvCxnSpPr>
            <p:nvPr/>
          </p:nvCxnSpPr>
          <p:spPr>
            <a:xfrm>
              <a:off x="7245238" y="2682446"/>
              <a:ext cx="0" cy="1498528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82B3BCD-11C7-24CA-5AA3-E78674AE2CCB}"/>
                </a:ext>
              </a:extLst>
            </p:cNvPr>
            <p:cNvSpPr txBox="1"/>
            <p:nvPr/>
          </p:nvSpPr>
          <p:spPr>
            <a:xfrm>
              <a:off x="8619220" y="3200878"/>
              <a:ext cx="7184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2cm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8D84C9F-5080-CDBA-DBF9-8B1398ED9FF0}"/>
                </a:ext>
              </a:extLst>
            </p:cNvPr>
            <p:cNvSpPr txBox="1"/>
            <p:nvPr/>
          </p:nvSpPr>
          <p:spPr>
            <a:xfrm>
              <a:off x="6266644" y="3200877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2.5cm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CC4F71B9-B39D-3197-32C4-9B639286D320}"/>
              </a:ext>
            </a:extLst>
          </p:cNvPr>
          <p:cNvSpPr/>
          <p:nvPr/>
        </p:nvSpPr>
        <p:spPr>
          <a:xfrm>
            <a:off x="8076020" y="2760056"/>
            <a:ext cx="196515" cy="148649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9022AF0-63BA-B094-2865-87A31BA173F6}"/>
              </a:ext>
            </a:extLst>
          </p:cNvPr>
          <p:cNvGrpSpPr/>
          <p:nvPr/>
        </p:nvGrpSpPr>
        <p:grpSpPr>
          <a:xfrm>
            <a:off x="7688179" y="4832938"/>
            <a:ext cx="801606" cy="1498528"/>
            <a:chOff x="7688179" y="4832938"/>
            <a:chExt cx="801606" cy="149852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137BACE-4509-7A58-601E-F650971AC84C}"/>
                </a:ext>
              </a:extLst>
            </p:cNvPr>
            <p:cNvSpPr/>
            <p:nvPr/>
          </p:nvSpPr>
          <p:spPr>
            <a:xfrm>
              <a:off x="7976438" y="5010702"/>
              <a:ext cx="168442" cy="1143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DCD697F-764D-E477-6972-AA59C47278A1}"/>
                </a:ext>
              </a:extLst>
            </p:cNvPr>
            <p:cNvSpPr/>
            <p:nvPr/>
          </p:nvSpPr>
          <p:spPr>
            <a:xfrm>
              <a:off x="8152901" y="5010702"/>
              <a:ext cx="168442" cy="1143000"/>
            </a:xfrm>
            <a:prstGeom prst="rect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B540029-63BC-60DE-84FB-D06E27EE67DD}"/>
                </a:ext>
              </a:extLst>
            </p:cNvPr>
            <p:cNvSpPr/>
            <p:nvPr/>
          </p:nvSpPr>
          <p:spPr>
            <a:xfrm>
              <a:off x="8321343" y="4832938"/>
              <a:ext cx="168442" cy="1498528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294CE21-C11D-CBA7-B189-63C8F19086B3}"/>
                </a:ext>
              </a:extLst>
            </p:cNvPr>
            <p:cNvSpPr/>
            <p:nvPr/>
          </p:nvSpPr>
          <p:spPr>
            <a:xfrm>
              <a:off x="7688179" y="4838954"/>
              <a:ext cx="296279" cy="1486496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48538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60F25C-B378-F0C3-3234-18614AD0FCA7}"/>
              </a:ext>
            </a:extLst>
          </p:cNvPr>
          <p:cNvSpPr txBox="1"/>
          <p:nvPr/>
        </p:nvSpPr>
        <p:spPr>
          <a:xfrm>
            <a:off x="195469" y="1471855"/>
            <a:ext cx="61125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 motor mounting</a:t>
            </a: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BA8F92-E807-FB99-5494-CE5C91BECEF7}"/>
              </a:ext>
            </a:extLst>
          </p:cNvPr>
          <p:cNvSpPr txBox="1"/>
          <p:nvPr/>
        </p:nvSpPr>
        <p:spPr>
          <a:xfrm>
            <a:off x="384313" y="231913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0D716A2-CF04-595B-0CC7-769D95CE1E51}"/>
              </a:ext>
            </a:extLst>
          </p:cNvPr>
          <p:cNvSpPr/>
          <p:nvPr/>
        </p:nvSpPr>
        <p:spPr>
          <a:xfrm>
            <a:off x="7426979" y="1610937"/>
            <a:ext cx="728340" cy="1245171"/>
          </a:xfrm>
          <a:prstGeom prst="roundRect">
            <a:avLst>
              <a:gd name="adj" fmla="val 41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E5A263C-37E6-8504-73B2-65AA06A2A65E}"/>
              </a:ext>
            </a:extLst>
          </p:cNvPr>
          <p:cNvSpPr/>
          <p:nvPr/>
        </p:nvSpPr>
        <p:spPr>
          <a:xfrm>
            <a:off x="7533188" y="1777743"/>
            <a:ext cx="515922" cy="470459"/>
          </a:xfrm>
          <a:prstGeom prst="roundRect">
            <a:avLst>
              <a:gd name="adj" fmla="val 19792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8BBB74-9642-7750-7EAC-745A06F99031}"/>
              </a:ext>
            </a:extLst>
          </p:cNvPr>
          <p:cNvSpPr/>
          <p:nvPr/>
        </p:nvSpPr>
        <p:spPr>
          <a:xfrm rot="5400000">
            <a:off x="8069005" y="2235646"/>
            <a:ext cx="172626" cy="1578055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6D3062-AC2D-B00C-BC28-7DFB9FF31080}"/>
              </a:ext>
            </a:extLst>
          </p:cNvPr>
          <p:cNvSpPr/>
          <p:nvPr/>
        </p:nvSpPr>
        <p:spPr>
          <a:xfrm rot="5400000">
            <a:off x="8069005" y="2072049"/>
            <a:ext cx="172626" cy="1578055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DB9A29-0913-79CF-B2D5-A42BD4698027}"/>
              </a:ext>
            </a:extLst>
          </p:cNvPr>
          <p:cNvSpPr/>
          <p:nvPr/>
        </p:nvSpPr>
        <p:spPr>
          <a:xfrm rot="5400000">
            <a:off x="8069005" y="1908452"/>
            <a:ext cx="172626" cy="1578055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FB7A2E-0CCD-7B39-FE19-4B9A116491BE}"/>
              </a:ext>
            </a:extLst>
          </p:cNvPr>
          <p:cNvSpPr/>
          <p:nvPr/>
        </p:nvSpPr>
        <p:spPr>
          <a:xfrm rot="5400000">
            <a:off x="8069005" y="1744855"/>
            <a:ext cx="172626" cy="1578055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611BDF-B0BB-F54B-1EB0-C0A6AA27B02E}"/>
              </a:ext>
            </a:extLst>
          </p:cNvPr>
          <p:cNvSpPr/>
          <p:nvPr/>
        </p:nvSpPr>
        <p:spPr>
          <a:xfrm rot="5400000">
            <a:off x="8069005" y="1581259"/>
            <a:ext cx="172626" cy="1578055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30DD5E4-D676-AB1A-F473-33739A82EF1F}"/>
              </a:ext>
            </a:extLst>
          </p:cNvPr>
          <p:cNvSpPr/>
          <p:nvPr/>
        </p:nvSpPr>
        <p:spPr>
          <a:xfrm>
            <a:off x="7687434" y="1916284"/>
            <a:ext cx="207429" cy="212935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CD5605-4BB2-EB2C-6B2D-45354A3EE51A}"/>
              </a:ext>
            </a:extLst>
          </p:cNvPr>
          <p:cNvSpPr txBox="1"/>
          <p:nvPr/>
        </p:nvSpPr>
        <p:spPr>
          <a:xfrm>
            <a:off x="7677888" y="1664175"/>
            <a:ext cx="226522" cy="523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781B6F-DD32-060F-2EFB-9092B1207CA9}"/>
              </a:ext>
            </a:extLst>
          </p:cNvPr>
          <p:cNvSpPr/>
          <p:nvPr/>
        </p:nvSpPr>
        <p:spPr>
          <a:xfrm>
            <a:off x="7364496" y="1487358"/>
            <a:ext cx="1581644" cy="1623628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BC7A19-DE4F-210C-74D8-4526B7BC8593}"/>
              </a:ext>
            </a:extLst>
          </p:cNvPr>
          <p:cNvGrpSpPr/>
          <p:nvPr/>
        </p:nvGrpSpPr>
        <p:grpSpPr>
          <a:xfrm>
            <a:off x="8031260" y="1321106"/>
            <a:ext cx="1037144" cy="1064674"/>
            <a:chOff x="3303935" y="4102594"/>
            <a:chExt cx="1440000" cy="14400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57DFD6C-937B-19C2-C485-D4B6D0055BF9}"/>
                </a:ext>
              </a:extLst>
            </p:cNvPr>
            <p:cNvSpPr/>
            <p:nvPr/>
          </p:nvSpPr>
          <p:spPr>
            <a:xfrm>
              <a:off x="3303935" y="4102594"/>
              <a:ext cx="1440000" cy="1440000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B876E2F-245F-40C3-6EC9-5F7294EEA6A7}"/>
                </a:ext>
              </a:extLst>
            </p:cNvPr>
            <p:cNvSpPr txBox="1"/>
            <p:nvPr/>
          </p:nvSpPr>
          <p:spPr>
            <a:xfrm>
              <a:off x="3824789" y="4195219"/>
              <a:ext cx="314510" cy="7078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.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95B33B76-E0D9-1B82-49C7-7B29A18E32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1547" y="1576964"/>
            <a:ext cx="535696" cy="79332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0F17CAA4-0C4D-A98D-CC63-47A1721A4CC8}"/>
              </a:ext>
            </a:extLst>
          </p:cNvPr>
          <p:cNvSpPr txBox="1"/>
          <p:nvPr/>
        </p:nvSpPr>
        <p:spPr>
          <a:xfrm>
            <a:off x="8030461" y="864217"/>
            <a:ext cx="937721" cy="273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The Wheels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E992CF9-8023-3DEA-580C-4AEBC1590751}"/>
              </a:ext>
            </a:extLst>
          </p:cNvPr>
          <p:cNvCxnSpPr>
            <a:endCxn id="28" idx="0"/>
          </p:cNvCxnSpPr>
          <p:nvPr/>
        </p:nvCxnSpPr>
        <p:spPr>
          <a:xfrm>
            <a:off x="8548116" y="1147107"/>
            <a:ext cx="1716" cy="174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1903E1D-FA92-3A56-5FD9-D9389993D3E3}"/>
              </a:ext>
            </a:extLst>
          </p:cNvPr>
          <p:cNvSpPr/>
          <p:nvPr/>
        </p:nvSpPr>
        <p:spPr>
          <a:xfrm>
            <a:off x="7525018" y="3673570"/>
            <a:ext cx="482561" cy="32998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85576F-2F66-B5D2-0CE9-CE3F629E5426}"/>
              </a:ext>
            </a:extLst>
          </p:cNvPr>
          <p:cNvSpPr/>
          <p:nvPr/>
        </p:nvSpPr>
        <p:spPr>
          <a:xfrm>
            <a:off x="7687434" y="3597751"/>
            <a:ext cx="482561" cy="5035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1989DB8-EB40-DFBC-906E-C7368BE108CF}"/>
              </a:ext>
            </a:extLst>
          </p:cNvPr>
          <p:cNvGrpSpPr/>
          <p:nvPr/>
        </p:nvGrpSpPr>
        <p:grpSpPr>
          <a:xfrm>
            <a:off x="7239533" y="3680267"/>
            <a:ext cx="159232" cy="291398"/>
            <a:chOff x="6939400" y="1469207"/>
            <a:chExt cx="499772" cy="138255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C465CF0-7E10-6027-6F16-05849FAD9A07}"/>
                </a:ext>
              </a:extLst>
            </p:cNvPr>
            <p:cNvSpPr/>
            <p:nvPr/>
          </p:nvSpPr>
          <p:spPr>
            <a:xfrm>
              <a:off x="6939400" y="1900867"/>
              <a:ext cx="499772" cy="519237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FF35BD5-AD20-4DF4-1280-220E0C395BFC}"/>
                </a:ext>
              </a:extLst>
            </p:cNvPr>
            <p:cNvCxnSpPr>
              <a:cxnSpLocks/>
            </p:cNvCxnSpPr>
            <p:nvPr/>
          </p:nvCxnSpPr>
          <p:spPr>
            <a:xfrm>
              <a:off x="6939400" y="1469207"/>
              <a:ext cx="0" cy="1382558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8219683-AA24-089D-9588-1F06DE472611}"/>
                </a:ext>
              </a:extLst>
            </p:cNvPr>
            <p:cNvCxnSpPr>
              <a:cxnSpLocks/>
            </p:cNvCxnSpPr>
            <p:nvPr/>
          </p:nvCxnSpPr>
          <p:spPr>
            <a:xfrm>
              <a:off x="7439172" y="1469207"/>
              <a:ext cx="0" cy="1382558"/>
            </a:xfrm>
            <a:prstGeom prst="line">
              <a:avLst/>
            </a:prstGeom>
            <a:ln w="5715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1B0F07E-9B1F-D712-B9C3-2D2D85107E04}"/>
              </a:ext>
            </a:extLst>
          </p:cNvPr>
          <p:cNvCxnSpPr/>
          <p:nvPr/>
        </p:nvCxnSpPr>
        <p:spPr>
          <a:xfrm flipH="1">
            <a:off x="7190495" y="3820826"/>
            <a:ext cx="285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A5FDB2C-4775-B967-CC9B-718C8D44439A}"/>
              </a:ext>
            </a:extLst>
          </p:cNvPr>
          <p:cNvSpPr/>
          <p:nvPr/>
        </p:nvSpPr>
        <p:spPr>
          <a:xfrm>
            <a:off x="7489758" y="4072591"/>
            <a:ext cx="1331119" cy="474317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6B2799A-8088-2861-AA8B-CC261A1B14D0}"/>
              </a:ext>
            </a:extLst>
          </p:cNvPr>
          <p:cNvSpPr/>
          <p:nvPr/>
        </p:nvSpPr>
        <p:spPr>
          <a:xfrm>
            <a:off x="7413558" y="3408673"/>
            <a:ext cx="76200" cy="1138236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602C4E-1872-AA07-049E-DFA1E489F14B}"/>
              </a:ext>
            </a:extLst>
          </p:cNvPr>
          <p:cNvSpPr/>
          <p:nvPr/>
        </p:nvSpPr>
        <p:spPr>
          <a:xfrm>
            <a:off x="8820877" y="3402547"/>
            <a:ext cx="76200" cy="1138236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E1C5F04-A3D8-37C7-19E6-B39263DB0CBD}"/>
              </a:ext>
            </a:extLst>
          </p:cNvPr>
          <p:cNvSpPr>
            <a:spLocks noChangeAspect="1"/>
          </p:cNvSpPr>
          <p:nvPr/>
        </p:nvSpPr>
        <p:spPr>
          <a:xfrm>
            <a:off x="7618314" y="1847966"/>
            <a:ext cx="321356" cy="3213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7167442-A972-1695-028C-67B9BD86CC8D}"/>
              </a:ext>
            </a:extLst>
          </p:cNvPr>
          <p:cNvSpPr txBox="1"/>
          <p:nvPr/>
        </p:nvSpPr>
        <p:spPr>
          <a:xfrm>
            <a:off x="7637310" y="1518115"/>
            <a:ext cx="226522" cy="523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FA633BF-2B7F-122D-E26A-CB8B03363323}"/>
              </a:ext>
            </a:extLst>
          </p:cNvPr>
          <p:cNvSpPr/>
          <p:nvPr/>
        </p:nvSpPr>
        <p:spPr>
          <a:xfrm>
            <a:off x="7520632" y="5102708"/>
            <a:ext cx="482561" cy="32998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9775B73-F03D-CF53-17D4-9E02C746B569}"/>
              </a:ext>
            </a:extLst>
          </p:cNvPr>
          <p:cNvSpPr/>
          <p:nvPr/>
        </p:nvSpPr>
        <p:spPr>
          <a:xfrm>
            <a:off x="7695951" y="5015937"/>
            <a:ext cx="482561" cy="5035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A09CF83-7D21-FA6C-4693-46B40206EE12}"/>
              </a:ext>
            </a:extLst>
          </p:cNvPr>
          <p:cNvSpPr/>
          <p:nvPr/>
        </p:nvSpPr>
        <p:spPr>
          <a:xfrm>
            <a:off x="7503359" y="5519465"/>
            <a:ext cx="1331119" cy="474317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8C749F7-33E4-252F-4D18-B91C9254A96E}"/>
              </a:ext>
            </a:extLst>
          </p:cNvPr>
          <p:cNvGrpSpPr/>
          <p:nvPr/>
        </p:nvGrpSpPr>
        <p:grpSpPr>
          <a:xfrm>
            <a:off x="7179789" y="4778550"/>
            <a:ext cx="212558" cy="877609"/>
            <a:chOff x="7688179" y="4832938"/>
            <a:chExt cx="801606" cy="1498528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2F927DC-6ED9-9470-125D-3D907E414C50}"/>
                </a:ext>
              </a:extLst>
            </p:cNvPr>
            <p:cNvSpPr/>
            <p:nvPr/>
          </p:nvSpPr>
          <p:spPr>
            <a:xfrm>
              <a:off x="7976438" y="5010702"/>
              <a:ext cx="168442" cy="1143000"/>
            </a:xfrm>
            <a:prstGeom prst="rect">
              <a:avLst/>
            </a:pr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C009A23-59A5-E5AA-0107-B6D7E8CC72A4}"/>
                </a:ext>
              </a:extLst>
            </p:cNvPr>
            <p:cNvSpPr/>
            <p:nvPr/>
          </p:nvSpPr>
          <p:spPr>
            <a:xfrm>
              <a:off x="8152901" y="5010702"/>
              <a:ext cx="168442" cy="1143000"/>
            </a:xfrm>
            <a:prstGeom prst="rect">
              <a:avLst/>
            </a:prstGeom>
            <a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86D03A1-BB76-EAB0-81BD-FF2EDA67E3A1}"/>
                </a:ext>
              </a:extLst>
            </p:cNvPr>
            <p:cNvSpPr/>
            <p:nvPr/>
          </p:nvSpPr>
          <p:spPr>
            <a:xfrm>
              <a:off x="8321343" y="4832938"/>
              <a:ext cx="168442" cy="1498528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FD7B1CB-38EB-9CD8-7A10-68BD23D23690}"/>
                </a:ext>
              </a:extLst>
            </p:cNvPr>
            <p:cNvSpPr/>
            <p:nvPr/>
          </p:nvSpPr>
          <p:spPr>
            <a:xfrm>
              <a:off x="7688179" y="4838954"/>
              <a:ext cx="296279" cy="1486496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1C6207E-8A56-4D1F-C716-1F72347B8B89}"/>
              </a:ext>
            </a:extLst>
          </p:cNvPr>
          <p:cNvCxnSpPr/>
          <p:nvPr/>
        </p:nvCxnSpPr>
        <p:spPr>
          <a:xfrm flipH="1">
            <a:off x="7492057" y="3820826"/>
            <a:ext cx="285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1A63192-54B9-3550-9BAE-59C7612A3A69}"/>
              </a:ext>
            </a:extLst>
          </p:cNvPr>
          <p:cNvCxnSpPr/>
          <p:nvPr/>
        </p:nvCxnSpPr>
        <p:spPr>
          <a:xfrm>
            <a:off x="7086600" y="5257800"/>
            <a:ext cx="198180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id="{8D4CF335-CF3F-E0E2-4ACA-1EAB26CE3221}"/>
              </a:ext>
            </a:extLst>
          </p:cNvPr>
          <p:cNvSpPr/>
          <p:nvPr/>
        </p:nvSpPr>
        <p:spPr>
          <a:xfrm>
            <a:off x="7427159" y="4855547"/>
            <a:ext cx="76200" cy="1138236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64ACD9D-B943-1C5B-E8C6-9BAE782109DA}"/>
              </a:ext>
            </a:extLst>
          </p:cNvPr>
          <p:cNvSpPr/>
          <p:nvPr/>
        </p:nvSpPr>
        <p:spPr>
          <a:xfrm>
            <a:off x="8834478" y="4849421"/>
            <a:ext cx="76200" cy="1138236"/>
          </a:xfrm>
          <a:prstGeom prst="rect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07BA61E-172A-6241-C5BC-F7495E9B17C3}"/>
              </a:ext>
            </a:extLst>
          </p:cNvPr>
          <p:cNvSpPr/>
          <p:nvPr/>
        </p:nvSpPr>
        <p:spPr>
          <a:xfrm>
            <a:off x="8748403" y="5195137"/>
            <a:ext cx="76200" cy="1253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3EC38CE-68CF-CCEF-2926-937E131D85A7}"/>
              </a:ext>
            </a:extLst>
          </p:cNvPr>
          <p:cNvSpPr/>
          <p:nvPr/>
        </p:nvSpPr>
        <p:spPr>
          <a:xfrm>
            <a:off x="7508739" y="5209096"/>
            <a:ext cx="76200" cy="1253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0227A9A-59E4-C5D8-1338-036F3B2DA032}"/>
              </a:ext>
            </a:extLst>
          </p:cNvPr>
          <p:cNvGrpSpPr/>
          <p:nvPr/>
        </p:nvGrpSpPr>
        <p:grpSpPr>
          <a:xfrm>
            <a:off x="266939" y="2135104"/>
            <a:ext cx="6960291" cy="3508653"/>
            <a:chOff x="266939" y="2135104"/>
            <a:chExt cx="6960291" cy="350865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1A94482-15B8-EB9A-8A9E-D4508C4531F7}"/>
                </a:ext>
              </a:extLst>
            </p:cNvPr>
            <p:cNvSpPr txBox="1"/>
            <p:nvPr/>
          </p:nvSpPr>
          <p:spPr>
            <a:xfrm>
              <a:off x="266939" y="2135104"/>
              <a:ext cx="6960291" cy="3508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GB" sz="2400" b="1" dirty="0">
                  <a:solidFill>
                    <a:srgbClr val="008000"/>
                  </a:solidFill>
                </a:rPr>
                <a:t>Cut two sections of hardboard 5cm x 5cm and drill a hole the same size as the axle in the centre – see the blue shapes</a:t>
              </a:r>
            </a:p>
            <a:p>
              <a:pPr>
                <a:spcBef>
                  <a:spcPts val="1200"/>
                </a:spcBef>
              </a:pPr>
              <a:r>
                <a:rPr lang="en-GB" sz="2400" b="1" dirty="0">
                  <a:solidFill>
                    <a:srgbClr val="008000"/>
                  </a:solidFill>
                </a:rPr>
                <a:t>Align these to the motor assembly front and back</a:t>
              </a:r>
            </a:p>
            <a:p>
              <a:pPr>
                <a:spcBef>
                  <a:spcPts val="1200"/>
                </a:spcBef>
              </a:pPr>
              <a:r>
                <a:rPr lang="en-GB" sz="2400" b="1" dirty="0">
                  <a:solidFill>
                    <a:srgbClr val="008000"/>
                  </a:solidFill>
                </a:rPr>
                <a:t>Judge exactly where to drill two holes for the motor spindle and the axle for the 2.5cm wheels</a:t>
              </a:r>
            </a:p>
            <a:p>
              <a:pPr>
                <a:spcBef>
                  <a:spcPts val="1200"/>
                </a:spcBef>
              </a:pPr>
              <a:r>
                <a:rPr lang="en-GB" sz="2400" b="1" dirty="0">
                  <a:solidFill>
                    <a:srgbClr val="008000"/>
                  </a:solidFill>
                </a:rPr>
                <a:t>Fit the blue shapes to stop the axle moving and glue them to the axle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03830FA-DB74-9269-A370-611DC45F2D05}"/>
                </a:ext>
              </a:extLst>
            </p:cNvPr>
            <p:cNvSpPr/>
            <p:nvPr/>
          </p:nvSpPr>
          <p:spPr>
            <a:xfrm>
              <a:off x="2050129" y="2926320"/>
              <a:ext cx="237566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F13B2E2D-F554-79E1-3A0F-95D8AFFD91D6}"/>
              </a:ext>
            </a:extLst>
          </p:cNvPr>
          <p:cNvSpPr txBox="1"/>
          <p:nvPr/>
        </p:nvSpPr>
        <p:spPr>
          <a:xfrm>
            <a:off x="7348380" y="4128633"/>
            <a:ext cx="1619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Motor Position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F03462A-0C73-8B3E-EBF9-C70939FADD60}"/>
              </a:ext>
            </a:extLst>
          </p:cNvPr>
          <p:cNvSpPr txBox="1"/>
          <p:nvPr/>
        </p:nvSpPr>
        <p:spPr>
          <a:xfrm>
            <a:off x="7227230" y="5691595"/>
            <a:ext cx="1807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Drive Wheel and Axle Position</a:t>
            </a:r>
          </a:p>
        </p:txBody>
      </p:sp>
    </p:spTree>
    <p:extLst>
      <p:ext uri="{BB962C8B-B14F-4D97-AF65-F5344CB8AC3E}">
        <p14:creationId xmlns:p14="http://schemas.microsoft.com/office/powerpoint/2010/main" val="1051099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60F25C-B378-F0C3-3234-18614AD0FCA7}"/>
              </a:ext>
            </a:extLst>
          </p:cNvPr>
          <p:cNvSpPr txBox="1"/>
          <p:nvPr/>
        </p:nvSpPr>
        <p:spPr>
          <a:xfrm>
            <a:off x="276070" y="1205633"/>
            <a:ext cx="54785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 motor assembly</a:t>
            </a: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BA8F92-E807-FB99-5494-CE5C91BECEF7}"/>
              </a:ext>
            </a:extLst>
          </p:cNvPr>
          <p:cNvSpPr txBox="1"/>
          <p:nvPr/>
        </p:nvSpPr>
        <p:spPr>
          <a:xfrm>
            <a:off x="386937" y="1915878"/>
            <a:ext cx="583867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When you are sure of the positioning glue all the items in place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Wrap an elastic band round the motor spindle wheel and a 2cm wheel so it is tight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Wrap the three other elastic bands round the two 2.5cm wheels on top of one another and glue them to the wheel</a:t>
            </a:r>
          </a:p>
          <a:p>
            <a:pPr>
              <a:spcBef>
                <a:spcPts val="1200"/>
              </a:spcBef>
            </a:pPr>
            <a:r>
              <a:rPr lang="en-GB" sz="2400" b="1" dirty="0">
                <a:solidFill>
                  <a:srgbClr val="008000"/>
                </a:solidFill>
              </a:rPr>
              <a:t>This wheel is now larger than the wheel driven by the other elastic band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B49934C-91D7-F4A3-A420-FDE8FA8F428D}"/>
              </a:ext>
            </a:extLst>
          </p:cNvPr>
          <p:cNvSpPr/>
          <p:nvPr/>
        </p:nvSpPr>
        <p:spPr>
          <a:xfrm>
            <a:off x="6852575" y="1890025"/>
            <a:ext cx="1011248" cy="1684127"/>
          </a:xfrm>
          <a:prstGeom prst="roundRect">
            <a:avLst>
              <a:gd name="adj" fmla="val 41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25F1F2-AEBA-6293-FC9F-980CE222D2F9}"/>
              </a:ext>
            </a:extLst>
          </p:cNvPr>
          <p:cNvSpPr/>
          <p:nvPr/>
        </p:nvSpPr>
        <p:spPr>
          <a:xfrm>
            <a:off x="7000039" y="2115634"/>
            <a:ext cx="716321" cy="636309"/>
          </a:xfrm>
          <a:prstGeom prst="roundRect">
            <a:avLst>
              <a:gd name="adj" fmla="val 19792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D68A30-ABBC-B861-9429-EE6F98543C56}"/>
              </a:ext>
            </a:extLst>
          </p:cNvPr>
          <p:cNvSpPr/>
          <p:nvPr/>
        </p:nvSpPr>
        <p:spPr>
          <a:xfrm rot="5400000">
            <a:off x="7747082" y="2706632"/>
            <a:ext cx="233481" cy="2191017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272319-5F35-CB6E-1BD9-C3D037765049}"/>
              </a:ext>
            </a:extLst>
          </p:cNvPr>
          <p:cNvSpPr/>
          <p:nvPr/>
        </p:nvSpPr>
        <p:spPr>
          <a:xfrm rot="5400000">
            <a:off x="7747082" y="2485363"/>
            <a:ext cx="233481" cy="2191017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AE29B7-988D-2BB6-CF79-E8A1AE98505F}"/>
              </a:ext>
            </a:extLst>
          </p:cNvPr>
          <p:cNvSpPr/>
          <p:nvPr/>
        </p:nvSpPr>
        <p:spPr>
          <a:xfrm rot="5400000">
            <a:off x="7747082" y="2264094"/>
            <a:ext cx="233481" cy="2191017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7F6DB1-810C-6264-A2EE-5DA440973FAF}"/>
              </a:ext>
            </a:extLst>
          </p:cNvPr>
          <p:cNvSpPr/>
          <p:nvPr/>
        </p:nvSpPr>
        <p:spPr>
          <a:xfrm rot="5400000">
            <a:off x="7747082" y="2042825"/>
            <a:ext cx="233481" cy="2191017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CC45DB-B178-9CE8-9EC8-41A93D30E7F4}"/>
              </a:ext>
            </a:extLst>
          </p:cNvPr>
          <p:cNvSpPr/>
          <p:nvPr/>
        </p:nvSpPr>
        <p:spPr>
          <a:xfrm rot="5400000">
            <a:off x="7747082" y="1821556"/>
            <a:ext cx="233481" cy="2191017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B68C44A-DEFE-AF24-176D-D87D4032AAF4}"/>
              </a:ext>
            </a:extLst>
          </p:cNvPr>
          <p:cNvSpPr/>
          <p:nvPr/>
        </p:nvSpPr>
        <p:spPr>
          <a:xfrm>
            <a:off x="7214199" y="2303015"/>
            <a:ext cx="288000" cy="288000"/>
          </a:xfrm>
          <a:prstGeom prst="ellipse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4D37B1-54B5-2CBE-1C7E-B181D880C893}"/>
              </a:ext>
            </a:extLst>
          </p:cNvPr>
          <p:cNvSpPr txBox="1"/>
          <p:nvPr/>
        </p:nvSpPr>
        <p:spPr>
          <a:xfrm>
            <a:off x="7200944" y="1962031"/>
            <a:ext cx="31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3E7322-62A4-4D44-1E09-44331164A904}"/>
              </a:ext>
            </a:extLst>
          </p:cNvPr>
          <p:cNvSpPr/>
          <p:nvPr/>
        </p:nvSpPr>
        <p:spPr>
          <a:xfrm>
            <a:off x="6765822" y="1722881"/>
            <a:ext cx="2196000" cy="21960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56A2803-008F-5106-25B4-A45259A38FFC}"/>
              </a:ext>
            </a:extLst>
          </p:cNvPr>
          <p:cNvSpPr/>
          <p:nvPr/>
        </p:nvSpPr>
        <p:spPr>
          <a:xfrm>
            <a:off x="7691577" y="1498021"/>
            <a:ext cx="1440000" cy="1440000"/>
          </a:xfrm>
          <a:prstGeom prst="ellipse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5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33364D7-55AE-C2A8-4DD4-E4FCEF170223}"/>
              </a:ext>
            </a:extLst>
          </p:cNvPr>
          <p:cNvSpPr txBox="1"/>
          <p:nvPr/>
        </p:nvSpPr>
        <p:spPr>
          <a:xfrm>
            <a:off x="8254322" y="1722114"/>
            <a:ext cx="31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297836A-36D1-935E-3F43-778331C6A1E7}"/>
              </a:ext>
            </a:extLst>
          </p:cNvPr>
          <p:cNvGrpSpPr/>
          <p:nvPr/>
        </p:nvGrpSpPr>
        <p:grpSpPr>
          <a:xfrm>
            <a:off x="7724926" y="4163065"/>
            <a:ext cx="1512000" cy="1584000"/>
            <a:chOff x="7645864" y="4782936"/>
            <a:chExt cx="1512000" cy="1584000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3993C66-1DF4-5AB6-B39A-1A234C864182}"/>
                </a:ext>
              </a:extLst>
            </p:cNvPr>
            <p:cNvSpPr/>
            <p:nvPr/>
          </p:nvSpPr>
          <p:spPr>
            <a:xfrm>
              <a:off x="7681864" y="4854936"/>
              <a:ext cx="1440000" cy="1440000"/>
            </a:xfrm>
            <a:prstGeom prst="ellipse">
              <a:avLst/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5000"/>
                        </a14:imgEffect>
                      </a14:imgLayer>
                    </a14:imgProps>
                  </a:ext>
                </a:extLst>
              </a:blip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CA2016F-08DA-D4A8-364B-0335C284ECC1}"/>
                </a:ext>
              </a:extLst>
            </p:cNvPr>
            <p:cNvSpPr txBox="1"/>
            <p:nvPr/>
          </p:nvSpPr>
          <p:spPr>
            <a:xfrm>
              <a:off x="8244609" y="5062901"/>
              <a:ext cx="3145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.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34427372-61C1-B7D5-8745-0623B5DB4FE5}"/>
                </a:ext>
              </a:extLst>
            </p:cNvPr>
            <p:cNvSpPr/>
            <p:nvPr/>
          </p:nvSpPr>
          <p:spPr>
            <a:xfrm>
              <a:off x="7681864" y="4854936"/>
              <a:ext cx="1440000" cy="1440000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F7DF0E07-7AD2-4DB3-D01B-FB4FDBE57E5D}"/>
                </a:ext>
              </a:extLst>
            </p:cNvPr>
            <p:cNvSpPr/>
            <p:nvPr/>
          </p:nvSpPr>
          <p:spPr>
            <a:xfrm>
              <a:off x="7663864" y="4818936"/>
              <a:ext cx="1476000" cy="1512000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DCF6245-6A04-BC22-6AAF-C07498C86722}"/>
                </a:ext>
              </a:extLst>
            </p:cNvPr>
            <p:cNvSpPr/>
            <p:nvPr/>
          </p:nvSpPr>
          <p:spPr>
            <a:xfrm>
              <a:off x="7645864" y="4782936"/>
              <a:ext cx="1512000" cy="1584000"/>
            </a:xfrm>
            <a:prstGeom prst="ellipse">
              <a:avLst/>
            </a:prstGeom>
            <a:noFill/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F800644-DE2B-27B5-8FA8-40A1EBA75488}"/>
              </a:ext>
            </a:extLst>
          </p:cNvPr>
          <p:cNvCxnSpPr>
            <a:cxnSpLocks/>
          </p:cNvCxnSpPr>
          <p:nvPr/>
        </p:nvCxnSpPr>
        <p:spPr>
          <a:xfrm flipV="1">
            <a:off x="5423091" y="2430000"/>
            <a:ext cx="1531639" cy="7572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E95D287-03D0-F32E-32DE-A83C09134780}"/>
              </a:ext>
            </a:extLst>
          </p:cNvPr>
          <p:cNvCxnSpPr>
            <a:cxnSpLocks/>
          </p:cNvCxnSpPr>
          <p:nvPr/>
        </p:nvCxnSpPr>
        <p:spPr>
          <a:xfrm>
            <a:off x="6188910" y="4458856"/>
            <a:ext cx="1447874" cy="3753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A6AAC8B1-E513-8029-554D-8BB944C01772}"/>
              </a:ext>
            </a:extLst>
          </p:cNvPr>
          <p:cNvSpPr/>
          <p:nvPr/>
        </p:nvSpPr>
        <p:spPr>
          <a:xfrm>
            <a:off x="7056980" y="2081766"/>
            <a:ext cx="484394" cy="4684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DF19B6B-2FFF-2FF4-BA58-5E7F1011AA13}"/>
              </a:ext>
            </a:extLst>
          </p:cNvPr>
          <p:cNvSpPr txBox="1"/>
          <p:nvPr/>
        </p:nvSpPr>
        <p:spPr>
          <a:xfrm>
            <a:off x="7155635" y="1826575"/>
            <a:ext cx="314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31F67C4-A3C0-A728-F001-A0993FE386D3}"/>
              </a:ext>
            </a:extLst>
          </p:cNvPr>
          <p:cNvCxnSpPr/>
          <p:nvPr/>
        </p:nvCxnSpPr>
        <p:spPr>
          <a:xfrm flipV="1">
            <a:off x="7358199" y="1890025"/>
            <a:ext cx="402727" cy="186032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28AA1B8-7C04-3353-1D6A-DEA378C1DB7B}"/>
              </a:ext>
            </a:extLst>
          </p:cNvPr>
          <p:cNvCxnSpPr>
            <a:cxnSpLocks/>
          </p:cNvCxnSpPr>
          <p:nvPr/>
        </p:nvCxnSpPr>
        <p:spPr>
          <a:xfrm>
            <a:off x="7424888" y="2529453"/>
            <a:ext cx="428566" cy="18004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251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6029</TotalTime>
  <Words>927</Words>
  <Application>Microsoft Office PowerPoint</Application>
  <PresentationFormat>A4 Paper (210x297 mm)</PresentationFormat>
  <Paragraphs>129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Derrick Willer</dc:creator>
  <cp:lastModifiedBy>Derrick Willer</cp:lastModifiedBy>
  <cp:revision>141</cp:revision>
  <dcterms:created xsi:type="dcterms:W3CDTF">2020-05-03T10:43:06Z</dcterms:created>
  <dcterms:modified xsi:type="dcterms:W3CDTF">2023-06-29T09:30:14Z</dcterms:modified>
</cp:coreProperties>
</file>