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56" r:id="rId4"/>
    <p:sldId id="359" r:id="rId5"/>
    <p:sldId id="360" r:id="rId6"/>
    <p:sldId id="361" r:id="rId7"/>
    <p:sldId id="362" r:id="rId8"/>
    <p:sldId id="376" r:id="rId9"/>
    <p:sldId id="363" r:id="rId10"/>
    <p:sldId id="364" r:id="rId11"/>
    <p:sldId id="377" r:id="rId12"/>
    <p:sldId id="369" r:id="rId13"/>
    <p:sldId id="365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e/ot9EHY06SFUwX2B7/Ew==" hashData="X7Z6GhUl1gjTWDFpEcs4lWrkEVo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DD9D5"/>
    <a:srgbClr val="A9AAAC"/>
    <a:srgbClr val="DCD6D3"/>
    <a:srgbClr val="3F91EB"/>
    <a:srgbClr val="FFFFFF"/>
    <a:srgbClr val="D61B2C"/>
    <a:srgbClr val="BAB9B6"/>
    <a:srgbClr val="BAB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9230-91EC-40E9-B3D8-627AD80B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0E0AD-F50B-4161-BE23-80176249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EC27-6B91-48BA-8EBF-EE95675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2217-13E9-4C43-A9A2-3A0C6E6E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9CA2-0B3D-4C8B-98BB-CD05F2B8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2225-BF39-4290-A5AC-9433BFBD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DEFE-7AD5-4228-B5D2-6509E1854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9E80-B4A5-4754-912C-AD5BE796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8729-8963-44C0-BF9E-9AA48DDD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6EF7-29C7-41A7-B981-AC5BB1EE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665B7-99FC-4F31-AEA3-D3711B882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8B087-878B-45EE-8B2E-56B76CB5B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35030-CA93-4AD4-9EFA-AC8215C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1DDC-C4FC-4884-8EDD-3A6F615D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A810-B72B-4242-93EB-8F5B8974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5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EB8A-A236-4E1B-BBBC-50D95C73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4F86-44CC-43F6-9CE0-AAC13D04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F7B9-C923-420B-8563-C0E41C28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327C-A122-471D-8191-5C65D3E4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843E-6FB0-431F-8C3B-5DCB46C9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CF5B-E746-4D66-9B45-F29F06B1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55582-70F1-498E-80F6-A7BB52E9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70EB-E7A7-46CC-82CA-582B8850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250EF-AA8D-447B-9773-D140FD0A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13FC-1F55-44D5-AFE5-4B45179D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5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C17D-6CB2-4A7B-8EFB-6D6CB72D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320B-4179-4DAE-82C1-08C547498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9363D-AC8B-46B4-B594-11505C056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65D83-529D-4BF8-807C-5C10CC3F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5785C-5A0D-41BB-B03C-FB8344CE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A8FE9-23E0-482D-B7E6-9322F8FC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9FBE-8FB3-40EF-9B9F-8342E973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2DBB5-85E8-4980-AC9F-42FDAE38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F4DD5-02D9-44C0-AC97-798AC70C9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9CFAD-A270-485C-AF34-31E1382C7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04E6-6C6B-4DC0-8562-F46E4BA28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327A0-95C1-427E-91AE-1F82FA2A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1BD22-49E4-45B2-9951-87AF07A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882F6-F4C5-4447-91AD-FAFCEDF0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3D4B-15AD-425B-8C24-A86B38BD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D1636-F7D0-462F-B931-497FA86C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51F79-6C0D-42D6-A163-8F1F17A8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C9C4-154F-4D61-927E-EFEBEBAE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7350-D4E8-439C-A86C-3A2FA2DA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B6D2-96ED-44AD-88F4-FA6DA3E9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F884-FA63-41F2-A08A-0E7BA3FC1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53308-BB5F-43A2-8F0B-EAFEC7E2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000F-5463-47D8-B067-BE70B601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1BCA5-5065-495C-81B7-3773A9BF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CE01-AF1D-4EED-AD96-32EBF28D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60515-70AF-47F3-8622-10AC7AE89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F9F85-934C-423E-B8DA-6C90FA7A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CB071-3845-4A23-81CB-29C278F3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38F2-CB3E-4926-B0FD-99310262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E1C5-1D8B-4AB3-A0DD-A983CE42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8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5BDE4-77E2-4547-B2DF-47C7E85044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32570" y="178644"/>
            <a:ext cx="2969009" cy="566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34A22-B9C3-4395-97A3-0992710664FA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9A1-910F-40B1-B13E-583D818DA70A}"/>
              </a:ext>
            </a:extLst>
          </p:cNvPr>
          <p:cNvSpPr txBox="1"/>
          <p:nvPr userDrawn="1"/>
        </p:nvSpPr>
        <p:spPr>
          <a:xfrm>
            <a:off x="8574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702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85556" y="2240868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63A50-421A-4B68-A54E-232B80D66587}"/>
              </a:ext>
            </a:extLst>
          </p:cNvPr>
          <p:cNvSpPr txBox="1"/>
          <p:nvPr/>
        </p:nvSpPr>
        <p:spPr>
          <a:xfrm>
            <a:off x="663880" y="1164921"/>
            <a:ext cx="269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8BD3B-4557-4F07-BD70-976A8E4534E5}"/>
              </a:ext>
            </a:extLst>
          </p:cNvPr>
          <p:cNvSpPr txBox="1"/>
          <p:nvPr/>
        </p:nvSpPr>
        <p:spPr>
          <a:xfrm>
            <a:off x="774070" y="2031552"/>
            <a:ext cx="3830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Now tie some ribbon onto the two cracker sections pulling the sections together.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You can put a “present” such as a party hat into the cracker before you tie the second end.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DAABF6-1C93-4215-87EC-200C523BE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30237">
            <a:off x="7187317" y="4483443"/>
            <a:ext cx="1127317" cy="23009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1BD51A-5274-4BA6-A79F-A7438461F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5568">
            <a:off x="4920420" y="4592338"/>
            <a:ext cx="992613" cy="209786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25FE43-5511-4AB9-B1BD-C61A89688981}"/>
              </a:ext>
            </a:extLst>
          </p:cNvPr>
          <p:cNvCxnSpPr>
            <a:cxnSpLocks/>
          </p:cNvCxnSpPr>
          <p:nvPr/>
        </p:nvCxnSpPr>
        <p:spPr>
          <a:xfrm flipH="1">
            <a:off x="4933313" y="4759269"/>
            <a:ext cx="972000" cy="1764000"/>
          </a:xfrm>
          <a:prstGeom prst="line">
            <a:avLst/>
          </a:prstGeom>
          <a:ln>
            <a:solidFill>
              <a:srgbClr val="D61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8E37F8-4B39-4275-A9F1-49CDE8FF7DBB}"/>
              </a:ext>
            </a:extLst>
          </p:cNvPr>
          <p:cNvCxnSpPr>
            <a:cxnSpLocks/>
          </p:cNvCxnSpPr>
          <p:nvPr/>
        </p:nvCxnSpPr>
        <p:spPr>
          <a:xfrm>
            <a:off x="6893076" y="5035006"/>
            <a:ext cx="1836376" cy="1133073"/>
          </a:xfrm>
          <a:prstGeom prst="line">
            <a:avLst/>
          </a:prstGeom>
          <a:ln>
            <a:solidFill>
              <a:srgbClr val="3F9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2C4D06A-FC7E-4EA8-BA9F-8296A1554A21}"/>
              </a:ext>
            </a:extLst>
          </p:cNvPr>
          <p:cNvSpPr/>
          <p:nvPr/>
        </p:nvSpPr>
        <p:spPr>
          <a:xfrm>
            <a:off x="4650691" y="1603550"/>
            <a:ext cx="4928997" cy="28819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0D70DD5-D4AC-46B7-9011-ED47ECD06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6393">
            <a:off x="6784008" y="1749696"/>
            <a:ext cx="2495550" cy="24479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1EC4451-F59E-4774-B80F-379D4841727C}"/>
              </a:ext>
            </a:extLst>
          </p:cNvPr>
          <p:cNvSpPr/>
          <p:nvPr/>
        </p:nvSpPr>
        <p:spPr>
          <a:xfrm rot="21337984">
            <a:off x="7636179" y="2465247"/>
            <a:ext cx="405537" cy="448743"/>
          </a:xfrm>
          <a:prstGeom prst="triangle">
            <a:avLst>
              <a:gd name="adj" fmla="val 0"/>
            </a:avLst>
          </a:prstGeom>
          <a:solidFill>
            <a:srgbClr val="BAB6B5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277F848-F1CA-4760-88E2-2ED1A7311950}"/>
              </a:ext>
            </a:extLst>
          </p:cNvPr>
          <p:cNvSpPr/>
          <p:nvPr/>
        </p:nvSpPr>
        <p:spPr>
          <a:xfrm rot="20137298" flipV="1">
            <a:off x="7738976" y="2895738"/>
            <a:ext cx="430743" cy="448743"/>
          </a:xfrm>
          <a:prstGeom prst="triangle">
            <a:avLst>
              <a:gd name="adj" fmla="val 0"/>
            </a:avLst>
          </a:prstGeom>
          <a:solidFill>
            <a:srgbClr val="DCD6D3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3E0356-3816-4AF3-A137-7D164676D801}"/>
              </a:ext>
            </a:extLst>
          </p:cNvPr>
          <p:cNvSpPr/>
          <p:nvPr/>
        </p:nvSpPr>
        <p:spPr>
          <a:xfrm>
            <a:off x="7960879" y="1788122"/>
            <a:ext cx="655574" cy="1882519"/>
          </a:xfrm>
          <a:custGeom>
            <a:avLst/>
            <a:gdLst>
              <a:gd name="connsiteX0" fmla="*/ 142007 w 655574"/>
              <a:gd name="connsiteY0" fmla="*/ 0 h 1882519"/>
              <a:gd name="connsiteX1" fmla="*/ 16746 w 655574"/>
              <a:gd name="connsiteY1" fmla="*/ 350729 h 1882519"/>
              <a:gd name="connsiteX2" fmla="*/ 4220 w 655574"/>
              <a:gd name="connsiteY2" fmla="*/ 926926 h 1882519"/>
              <a:gd name="connsiteX3" fmla="*/ 4220 w 655574"/>
              <a:gd name="connsiteY3" fmla="*/ 1089764 h 1882519"/>
              <a:gd name="connsiteX4" fmla="*/ 54324 w 655574"/>
              <a:gd name="connsiteY4" fmla="*/ 1164920 h 1882519"/>
              <a:gd name="connsiteX5" fmla="*/ 54324 w 655574"/>
              <a:gd name="connsiteY5" fmla="*/ 1302707 h 1882519"/>
              <a:gd name="connsiteX6" fmla="*/ 54324 w 655574"/>
              <a:gd name="connsiteY6" fmla="*/ 1478071 h 1882519"/>
              <a:gd name="connsiteX7" fmla="*/ 179585 w 655574"/>
              <a:gd name="connsiteY7" fmla="*/ 1603331 h 1882519"/>
              <a:gd name="connsiteX8" fmla="*/ 380001 w 655574"/>
              <a:gd name="connsiteY8" fmla="*/ 1841326 h 1882519"/>
              <a:gd name="connsiteX9" fmla="*/ 592944 w 655574"/>
              <a:gd name="connsiteY9" fmla="*/ 1878904 h 1882519"/>
              <a:gd name="connsiteX10" fmla="*/ 655574 w 655574"/>
              <a:gd name="connsiteY10" fmla="*/ 1878904 h 188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574" h="1882519">
                <a:moveTo>
                  <a:pt x="142007" y="0"/>
                </a:moveTo>
                <a:cubicBezTo>
                  <a:pt x="90858" y="98120"/>
                  <a:pt x="39710" y="196241"/>
                  <a:pt x="16746" y="350729"/>
                </a:cubicBezTo>
                <a:cubicBezTo>
                  <a:pt x="-6218" y="505217"/>
                  <a:pt x="6308" y="803754"/>
                  <a:pt x="4220" y="926926"/>
                </a:cubicBezTo>
                <a:cubicBezTo>
                  <a:pt x="2132" y="1050098"/>
                  <a:pt x="-4131" y="1050098"/>
                  <a:pt x="4220" y="1089764"/>
                </a:cubicBezTo>
                <a:cubicBezTo>
                  <a:pt x="12571" y="1129430"/>
                  <a:pt x="45973" y="1129429"/>
                  <a:pt x="54324" y="1164920"/>
                </a:cubicBezTo>
                <a:cubicBezTo>
                  <a:pt x="62675" y="1200411"/>
                  <a:pt x="54324" y="1302707"/>
                  <a:pt x="54324" y="1302707"/>
                </a:cubicBezTo>
                <a:cubicBezTo>
                  <a:pt x="54324" y="1354899"/>
                  <a:pt x="33447" y="1427967"/>
                  <a:pt x="54324" y="1478071"/>
                </a:cubicBezTo>
                <a:cubicBezTo>
                  <a:pt x="75201" y="1528175"/>
                  <a:pt x="125306" y="1542789"/>
                  <a:pt x="179585" y="1603331"/>
                </a:cubicBezTo>
                <a:cubicBezTo>
                  <a:pt x="233864" y="1663873"/>
                  <a:pt x="311108" y="1795397"/>
                  <a:pt x="380001" y="1841326"/>
                </a:cubicBezTo>
                <a:cubicBezTo>
                  <a:pt x="448894" y="1887255"/>
                  <a:pt x="547015" y="1872641"/>
                  <a:pt x="592944" y="1878904"/>
                </a:cubicBezTo>
                <a:cubicBezTo>
                  <a:pt x="638873" y="1885167"/>
                  <a:pt x="647223" y="1882035"/>
                  <a:pt x="655574" y="187890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716E28AE-EC3F-4EB5-B93B-D42948CF5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2041" flipH="1">
            <a:off x="4578874" y="2124991"/>
            <a:ext cx="2495550" cy="2447925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4877CEF-C2FC-4D96-B9C9-012BD80375AF}"/>
              </a:ext>
            </a:extLst>
          </p:cNvPr>
          <p:cNvSpPr/>
          <p:nvPr/>
        </p:nvSpPr>
        <p:spPr>
          <a:xfrm rot="20680450" flipH="1">
            <a:off x="5709723" y="2792174"/>
            <a:ext cx="405537" cy="448743"/>
          </a:xfrm>
          <a:prstGeom prst="triangle">
            <a:avLst>
              <a:gd name="adj" fmla="val 0"/>
            </a:avLst>
          </a:prstGeom>
          <a:solidFill>
            <a:srgbClr val="BAB6B5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8621319-8632-430C-BD54-CAA581410E75}"/>
              </a:ext>
            </a:extLst>
          </p:cNvPr>
          <p:cNvSpPr/>
          <p:nvPr/>
        </p:nvSpPr>
        <p:spPr>
          <a:xfrm rot="281136" flipH="1" flipV="1">
            <a:off x="5728356" y="3243770"/>
            <a:ext cx="616776" cy="567915"/>
          </a:xfrm>
          <a:prstGeom prst="triangle">
            <a:avLst>
              <a:gd name="adj" fmla="val 0"/>
            </a:avLst>
          </a:prstGeom>
          <a:solidFill>
            <a:srgbClr val="DCD6D3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43D5C6A-352F-4F73-88A8-F94BBAED0BB5}"/>
              </a:ext>
            </a:extLst>
          </p:cNvPr>
          <p:cNvSpPr/>
          <p:nvPr/>
        </p:nvSpPr>
        <p:spPr>
          <a:xfrm rot="20418434" flipH="1">
            <a:off x="5174688" y="2264268"/>
            <a:ext cx="655574" cy="1882519"/>
          </a:xfrm>
          <a:custGeom>
            <a:avLst/>
            <a:gdLst>
              <a:gd name="connsiteX0" fmla="*/ 142007 w 655574"/>
              <a:gd name="connsiteY0" fmla="*/ 0 h 1882519"/>
              <a:gd name="connsiteX1" fmla="*/ 16746 w 655574"/>
              <a:gd name="connsiteY1" fmla="*/ 350729 h 1882519"/>
              <a:gd name="connsiteX2" fmla="*/ 4220 w 655574"/>
              <a:gd name="connsiteY2" fmla="*/ 926926 h 1882519"/>
              <a:gd name="connsiteX3" fmla="*/ 4220 w 655574"/>
              <a:gd name="connsiteY3" fmla="*/ 1089764 h 1882519"/>
              <a:gd name="connsiteX4" fmla="*/ 54324 w 655574"/>
              <a:gd name="connsiteY4" fmla="*/ 1164920 h 1882519"/>
              <a:gd name="connsiteX5" fmla="*/ 54324 w 655574"/>
              <a:gd name="connsiteY5" fmla="*/ 1302707 h 1882519"/>
              <a:gd name="connsiteX6" fmla="*/ 54324 w 655574"/>
              <a:gd name="connsiteY6" fmla="*/ 1478071 h 1882519"/>
              <a:gd name="connsiteX7" fmla="*/ 179585 w 655574"/>
              <a:gd name="connsiteY7" fmla="*/ 1603331 h 1882519"/>
              <a:gd name="connsiteX8" fmla="*/ 380001 w 655574"/>
              <a:gd name="connsiteY8" fmla="*/ 1841326 h 1882519"/>
              <a:gd name="connsiteX9" fmla="*/ 592944 w 655574"/>
              <a:gd name="connsiteY9" fmla="*/ 1878904 h 1882519"/>
              <a:gd name="connsiteX10" fmla="*/ 655574 w 655574"/>
              <a:gd name="connsiteY10" fmla="*/ 1878904 h 188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574" h="1882519">
                <a:moveTo>
                  <a:pt x="142007" y="0"/>
                </a:moveTo>
                <a:cubicBezTo>
                  <a:pt x="90858" y="98120"/>
                  <a:pt x="39710" y="196241"/>
                  <a:pt x="16746" y="350729"/>
                </a:cubicBezTo>
                <a:cubicBezTo>
                  <a:pt x="-6218" y="505217"/>
                  <a:pt x="6308" y="803754"/>
                  <a:pt x="4220" y="926926"/>
                </a:cubicBezTo>
                <a:cubicBezTo>
                  <a:pt x="2132" y="1050098"/>
                  <a:pt x="-4131" y="1050098"/>
                  <a:pt x="4220" y="1089764"/>
                </a:cubicBezTo>
                <a:cubicBezTo>
                  <a:pt x="12571" y="1129430"/>
                  <a:pt x="45973" y="1129429"/>
                  <a:pt x="54324" y="1164920"/>
                </a:cubicBezTo>
                <a:cubicBezTo>
                  <a:pt x="62675" y="1200411"/>
                  <a:pt x="54324" y="1302707"/>
                  <a:pt x="54324" y="1302707"/>
                </a:cubicBezTo>
                <a:cubicBezTo>
                  <a:pt x="54324" y="1354899"/>
                  <a:pt x="33447" y="1427967"/>
                  <a:pt x="54324" y="1478071"/>
                </a:cubicBezTo>
                <a:cubicBezTo>
                  <a:pt x="75201" y="1528175"/>
                  <a:pt x="125306" y="1542789"/>
                  <a:pt x="179585" y="1603331"/>
                </a:cubicBezTo>
                <a:cubicBezTo>
                  <a:pt x="233864" y="1663873"/>
                  <a:pt x="311108" y="1795397"/>
                  <a:pt x="380001" y="1841326"/>
                </a:cubicBezTo>
                <a:cubicBezTo>
                  <a:pt x="448894" y="1887255"/>
                  <a:pt x="547015" y="1872641"/>
                  <a:pt x="592944" y="1878904"/>
                </a:cubicBezTo>
                <a:cubicBezTo>
                  <a:pt x="638873" y="1885167"/>
                  <a:pt x="647223" y="1882035"/>
                  <a:pt x="655574" y="187890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686FA91-C53C-418B-93AC-37F7997C8B30}"/>
              </a:ext>
            </a:extLst>
          </p:cNvPr>
          <p:cNvSpPr/>
          <p:nvPr/>
        </p:nvSpPr>
        <p:spPr>
          <a:xfrm rot="21348068">
            <a:off x="6078341" y="2480153"/>
            <a:ext cx="1612640" cy="726510"/>
          </a:xfrm>
          <a:custGeom>
            <a:avLst/>
            <a:gdLst>
              <a:gd name="connsiteX0" fmla="*/ 0 w 1703540"/>
              <a:gd name="connsiteY0" fmla="*/ 263047 h 726510"/>
              <a:gd name="connsiteX1" fmla="*/ 1603332 w 1703540"/>
              <a:gd name="connsiteY1" fmla="*/ 0 h 726510"/>
              <a:gd name="connsiteX2" fmla="*/ 1703540 w 1703540"/>
              <a:gd name="connsiteY2" fmla="*/ 526094 h 726510"/>
              <a:gd name="connsiteX3" fmla="*/ 150312 w 1703540"/>
              <a:gd name="connsiteY3" fmla="*/ 726510 h 726510"/>
              <a:gd name="connsiteX4" fmla="*/ 0 w 1703540"/>
              <a:gd name="connsiteY4" fmla="*/ 263047 h 7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540" h="726510">
                <a:moveTo>
                  <a:pt x="0" y="263047"/>
                </a:moveTo>
                <a:lnTo>
                  <a:pt x="1603332" y="0"/>
                </a:lnTo>
                <a:lnTo>
                  <a:pt x="1703540" y="526094"/>
                </a:lnTo>
                <a:lnTo>
                  <a:pt x="150312" y="726510"/>
                </a:lnTo>
                <a:lnTo>
                  <a:pt x="0" y="263047"/>
                </a:lnTo>
                <a:close/>
              </a:path>
            </a:pathLst>
          </a:custGeom>
          <a:solidFill>
            <a:srgbClr val="A9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EE9954F-B353-4C95-AA3A-A3A2C2AD68FB}"/>
              </a:ext>
            </a:extLst>
          </p:cNvPr>
          <p:cNvSpPr/>
          <p:nvPr/>
        </p:nvSpPr>
        <p:spPr>
          <a:xfrm>
            <a:off x="6161577" y="3030835"/>
            <a:ext cx="1716066" cy="751561"/>
          </a:xfrm>
          <a:custGeom>
            <a:avLst/>
            <a:gdLst>
              <a:gd name="connsiteX0" fmla="*/ 50104 w 1716066"/>
              <a:gd name="connsiteY0" fmla="*/ 200416 h 751561"/>
              <a:gd name="connsiteX1" fmla="*/ 1540702 w 1716066"/>
              <a:gd name="connsiteY1" fmla="*/ 0 h 751561"/>
              <a:gd name="connsiteX2" fmla="*/ 1716066 w 1716066"/>
              <a:gd name="connsiteY2" fmla="*/ 425885 h 751561"/>
              <a:gd name="connsiteX3" fmla="*/ 112735 w 1716066"/>
              <a:gd name="connsiteY3" fmla="*/ 751561 h 751561"/>
              <a:gd name="connsiteX4" fmla="*/ 0 w 1716066"/>
              <a:gd name="connsiteY4" fmla="*/ 18789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066" h="751561">
                <a:moveTo>
                  <a:pt x="50104" y="200416"/>
                </a:moveTo>
                <a:lnTo>
                  <a:pt x="1540702" y="0"/>
                </a:lnTo>
                <a:lnTo>
                  <a:pt x="1716066" y="425885"/>
                </a:lnTo>
                <a:lnTo>
                  <a:pt x="112735" y="751561"/>
                </a:lnTo>
                <a:lnTo>
                  <a:pt x="0" y="187890"/>
                </a:lnTo>
              </a:path>
            </a:pathLst>
          </a:custGeom>
          <a:solidFill>
            <a:srgbClr val="DD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2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8A3B0-8E11-4414-AEF4-94F4C3771E82}"/>
              </a:ext>
            </a:extLst>
          </p:cNvPr>
          <p:cNvSpPr txBox="1"/>
          <p:nvPr/>
        </p:nvSpPr>
        <p:spPr>
          <a:xfrm>
            <a:off x="663880" y="1164921"/>
            <a:ext cx="269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A1F1B-8949-44C2-B575-A5C60D9B8812}"/>
              </a:ext>
            </a:extLst>
          </p:cNvPr>
          <p:cNvSpPr txBox="1"/>
          <p:nvPr/>
        </p:nvSpPr>
        <p:spPr>
          <a:xfrm>
            <a:off x="663880" y="2197201"/>
            <a:ext cx="676563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Now make some holly leaves to attach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to your cracker.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Copy the leaf diagrams onto the green paper.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them out carefully.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Cut out or hole punch circles from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your white paper and colour them red.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circles onto the leaves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 leaves onto your cracker.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81E2D9-B020-4701-A641-CE2DD97E43B3}"/>
              </a:ext>
            </a:extLst>
          </p:cNvPr>
          <p:cNvSpPr/>
          <p:nvPr/>
        </p:nvSpPr>
        <p:spPr>
          <a:xfrm>
            <a:off x="6785722" y="5358326"/>
            <a:ext cx="2234651" cy="1219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E5517599-D255-4FBD-B63A-9E9339CD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6393">
            <a:off x="7752900" y="5420147"/>
            <a:ext cx="1131403" cy="1035496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96B6D19E-5C2D-4002-9935-8A4EA8C7A0E6}"/>
              </a:ext>
            </a:extLst>
          </p:cNvPr>
          <p:cNvSpPr/>
          <p:nvPr/>
        </p:nvSpPr>
        <p:spPr>
          <a:xfrm rot="21337984">
            <a:off x="8139247" y="5722832"/>
            <a:ext cx="183858" cy="189823"/>
          </a:xfrm>
          <a:prstGeom prst="triangle">
            <a:avLst>
              <a:gd name="adj" fmla="val 0"/>
            </a:avLst>
          </a:prstGeom>
          <a:solidFill>
            <a:srgbClr val="BAB6B5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261DAA02-97DC-48EF-973F-377A9ED052B0}"/>
              </a:ext>
            </a:extLst>
          </p:cNvPr>
          <p:cNvSpPr/>
          <p:nvPr/>
        </p:nvSpPr>
        <p:spPr>
          <a:xfrm rot="20137298" flipV="1">
            <a:off x="8185852" y="5904934"/>
            <a:ext cx="195285" cy="189823"/>
          </a:xfrm>
          <a:prstGeom prst="triangle">
            <a:avLst>
              <a:gd name="adj" fmla="val 0"/>
            </a:avLst>
          </a:prstGeom>
          <a:solidFill>
            <a:srgbClr val="DCD6D3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BAD1CDA-9305-4BDC-B43E-C56421253424}"/>
              </a:ext>
            </a:extLst>
          </p:cNvPr>
          <p:cNvSpPr/>
          <p:nvPr/>
        </p:nvSpPr>
        <p:spPr>
          <a:xfrm>
            <a:off x="8286456" y="5436402"/>
            <a:ext cx="297217" cy="796323"/>
          </a:xfrm>
          <a:custGeom>
            <a:avLst/>
            <a:gdLst>
              <a:gd name="connsiteX0" fmla="*/ 142007 w 655574"/>
              <a:gd name="connsiteY0" fmla="*/ 0 h 1882519"/>
              <a:gd name="connsiteX1" fmla="*/ 16746 w 655574"/>
              <a:gd name="connsiteY1" fmla="*/ 350729 h 1882519"/>
              <a:gd name="connsiteX2" fmla="*/ 4220 w 655574"/>
              <a:gd name="connsiteY2" fmla="*/ 926926 h 1882519"/>
              <a:gd name="connsiteX3" fmla="*/ 4220 w 655574"/>
              <a:gd name="connsiteY3" fmla="*/ 1089764 h 1882519"/>
              <a:gd name="connsiteX4" fmla="*/ 54324 w 655574"/>
              <a:gd name="connsiteY4" fmla="*/ 1164920 h 1882519"/>
              <a:gd name="connsiteX5" fmla="*/ 54324 w 655574"/>
              <a:gd name="connsiteY5" fmla="*/ 1302707 h 1882519"/>
              <a:gd name="connsiteX6" fmla="*/ 54324 w 655574"/>
              <a:gd name="connsiteY6" fmla="*/ 1478071 h 1882519"/>
              <a:gd name="connsiteX7" fmla="*/ 179585 w 655574"/>
              <a:gd name="connsiteY7" fmla="*/ 1603331 h 1882519"/>
              <a:gd name="connsiteX8" fmla="*/ 380001 w 655574"/>
              <a:gd name="connsiteY8" fmla="*/ 1841326 h 1882519"/>
              <a:gd name="connsiteX9" fmla="*/ 592944 w 655574"/>
              <a:gd name="connsiteY9" fmla="*/ 1878904 h 1882519"/>
              <a:gd name="connsiteX10" fmla="*/ 655574 w 655574"/>
              <a:gd name="connsiteY10" fmla="*/ 1878904 h 188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574" h="1882519">
                <a:moveTo>
                  <a:pt x="142007" y="0"/>
                </a:moveTo>
                <a:cubicBezTo>
                  <a:pt x="90858" y="98120"/>
                  <a:pt x="39710" y="196241"/>
                  <a:pt x="16746" y="350729"/>
                </a:cubicBezTo>
                <a:cubicBezTo>
                  <a:pt x="-6218" y="505217"/>
                  <a:pt x="6308" y="803754"/>
                  <a:pt x="4220" y="926926"/>
                </a:cubicBezTo>
                <a:cubicBezTo>
                  <a:pt x="2132" y="1050098"/>
                  <a:pt x="-4131" y="1050098"/>
                  <a:pt x="4220" y="1089764"/>
                </a:cubicBezTo>
                <a:cubicBezTo>
                  <a:pt x="12571" y="1129430"/>
                  <a:pt x="45973" y="1129429"/>
                  <a:pt x="54324" y="1164920"/>
                </a:cubicBezTo>
                <a:cubicBezTo>
                  <a:pt x="62675" y="1200411"/>
                  <a:pt x="54324" y="1302707"/>
                  <a:pt x="54324" y="1302707"/>
                </a:cubicBezTo>
                <a:cubicBezTo>
                  <a:pt x="54324" y="1354899"/>
                  <a:pt x="33447" y="1427967"/>
                  <a:pt x="54324" y="1478071"/>
                </a:cubicBezTo>
                <a:cubicBezTo>
                  <a:pt x="75201" y="1528175"/>
                  <a:pt x="125306" y="1542789"/>
                  <a:pt x="179585" y="1603331"/>
                </a:cubicBezTo>
                <a:cubicBezTo>
                  <a:pt x="233864" y="1663873"/>
                  <a:pt x="311108" y="1795397"/>
                  <a:pt x="380001" y="1841326"/>
                </a:cubicBezTo>
                <a:cubicBezTo>
                  <a:pt x="448894" y="1887255"/>
                  <a:pt x="547015" y="1872641"/>
                  <a:pt x="592944" y="1878904"/>
                </a:cubicBezTo>
                <a:cubicBezTo>
                  <a:pt x="638873" y="1885167"/>
                  <a:pt x="647223" y="1882035"/>
                  <a:pt x="655574" y="187890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2063FE93-784D-42B8-A07E-04E5D23D0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2041" flipH="1">
            <a:off x="6753162" y="5578900"/>
            <a:ext cx="1131403" cy="1035496"/>
          </a:xfrm>
          <a:prstGeom prst="rect">
            <a:avLst/>
          </a:prstGeo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6233F14-CADB-486C-A271-61217F6AB31F}"/>
              </a:ext>
            </a:extLst>
          </p:cNvPr>
          <p:cNvSpPr/>
          <p:nvPr/>
        </p:nvSpPr>
        <p:spPr>
          <a:xfrm rot="20680450" flipH="1">
            <a:off x="7265853" y="5861125"/>
            <a:ext cx="183858" cy="189823"/>
          </a:xfrm>
          <a:prstGeom prst="triangle">
            <a:avLst>
              <a:gd name="adj" fmla="val 0"/>
            </a:avLst>
          </a:prstGeom>
          <a:solidFill>
            <a:srgbClr val="BAB6B5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7DC0873C-7F1B-415A-93AD-224E7AF70621}"/>
              </a:ext>
            </a:extLst>
          </p:cNvPr>
          <p:cNvSpPr/>
          <p:nvPr/>
        </p:nvSpPr>
        <p:spPr>
          <a:xfrm rot="281136" flipH="1" flipV="1">
            <a:off x="7274301" y="6052155"/>
            <a:ext cx="279627" cy="240233"/>
          </a:xfrm>
          <a:prstGeom prst="triangle">
            <a:avLst>
              <a:gd name="adj" fmla="val 0"/>
            </a:avLst>
          </a:prstGeom>
          <a:solidFill>
            <a:srgbClr val="DCD6D3"/>
          </a:solidFill>
          <a:ln>
            <a:solidFill>
              <a:srgbClr val="BAB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D441BEC-360C-4470-9380-99AB1BC9C68F}"/>
              </a:ext>
            </a:extLst>
          </p:cNvPr>
          <p:cNvSpPr/>
          <p:nvPr/>
        </p:nvSpPr>
        <p:spPr>
          <a:xfrm rot="20418434" flipH="1">
            <a:off x="7023285" y="5637816"/>
            <a:ext cx="297217" cy="796323"/>
          </a:xfrm>
          <a:custGeom>
            <a:avLst/>
            <a:gdLst>
              <a:gd name="connsiteX0" fmla="*/ 142007 w 655574"/>
              <a:gd name="connsiteY0" fmla="*/ 0 h 1882519"/>
              <a:gd name="connsiteX1" fmla="*/ 16746 w 655574"/>
              <a:gd name="connsiteY1" fmla="*/ 350729 h 1882519"/>
              <a:gd name="connsiteX2" fmla="*/ 4220 w 655574"/>
              <a:gd name="connsiteY2" fmla="*/ 926926 h 1882519"/>
              <a:gd name="connsiteX3" fmla="*/ 4220 w 655574"/>
              <a:gd name="connsiteY3" fmla="*/ 1089764 h 1882519"/>
              <a:gd name="connsiteX4" fmla="*/ 54324 w 655574"/>
              <a:gd name="connsiteY4" fmla="*/ 1164920 h 1882519"/>
              <a:gd name="connsiteX5" fmla="*/ 54324 w 655574"/>
              <a:gd name="connsiteY5" fmla="*/ 1302707 h 1882519"/>
              <a:gd name="connsiteX6" fmla="*/ 54324 w 655574"/>
              <a:gd name="connsiteY6" fmla="*/ 1478071 h 1882519"/>
              <a:gd name="connsiteX7" fmla="*/ 179585 w 655574"/>
              <a:gd name="connsiteY7" fmla="*/ 1603331 h 1882519"/>
              <a:gd name="connsiteX8" fmla="*/ 380001 w 655574"/>
              <a:gd name="connsiteY8" fmla="*/ 1841326 h 1882519"/>
              <a:gd name="connsiteX9" fmla="*/ 592944 w 655574"/>
              <a:gd name="connsiteY9" fmla="*/ 1878904 h 1882519"/>
              <a:gd name="connsiteX10" fmla="*/ 655574 w 655574"/>
              <a:gd name="connsiteY10" fmla="*/ 1878904 h 188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574" h="1882519">
                <a:moveTo>
                  <a:pt x="142007" y="0"/>
                </a:moveTo>
                <a:cubicBezTo>
                  <a:pt x="90858" y="98120"/>
                  <a:pt x="39710" y="196241"/>
                  <a:pt x="16746" y="350729"/>
                </a:cubicBezTo>
                <a:cubicBezTo>
                  <a:pt x="-6218" y="505217"/>
                  <a:pt x="6308" y="803754"/>
                  <a:pt x="4220" y="926926"/>
                </a:cubicBezTo>
                <a:cubicBezTo>
                  <a:pt x="2132" y="1050098"/>
                  <a:pt x="-4131" y="1050098"/>
                  <a:pt x="4220" y="1089764"/>
                </a:cubicBezTo>
                <a:cubicBezTo>
                  <a:pt x="12571" y="1129430"/>
                  <a:pt x="45973" y="1129429"/>
                  <a:pt x="54324" y="1164920"/>
                </a:cubicBezTo>
                <a:cubicBezTo>
                  <a:pt x="62675" y="1200411"/>
                  <a:pt x="54324" y="1302707"/>
                  <a:pt x="54324" y="1302707"/>
                </a:cubicBezTo>
                <a:cubicBezTo>
                  <a:pt x="54324" y="1354899"/>
                  <a:pt x="33447" y="1427967"/>
                  <a:pt x="54324" y="1478071"/>
                </a:cubicBezTo>
                <a:cubicBezTo>
                  <a:pt x="75201" y="1528175"/>
                  <a:pt x="125306" y="1542789"/>
                  <a:pt x="179585" y="1603331"/>
                </a:cubicBezTo>
                <a:cubicBezTo>
                  <a:pt x="233864" y="1663873"/>
                  <a:pt x="311108" y="1795397"/>
                  <a:pt x="380001" y="1841326"/>
                </a:cubicBezTo>
                <a:cubicBezTo>
                  <a:pt x="448894" y="1887255"/>
                  <a:pt x="547015" y="1872641"/>
                  <a:pt x="592944" y="1878904"/>
                </a:cubicBezTo>
                <a:cubicBezTo>
                  <a:pt x="638873" y="1885167"/>
                  <a:pt x="647223" y="1882035"/>
                  <a:pt x="655574" y="187890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A0A9B2A-0782-4472-AFD7-17A3B2B61C41}"/>
              </a:ext>
            </a:extLst>
          </p:cNvPr>
          <p:cNvSpPr/>
          <p:nvPr/>
        </p:nvSpPr>
        <p:spPr>
          <a:xfrm rot="21348068">
            <a:off x="7432973" y="5729137"/>
            <a:ext cx="731120" cy="307321"/>
          </a:xfrm>
          <a:custGeom>
            <a:avLst/>
            <a:gdLst>
              <a:gd name="connsiteX0" fmla="*/ 0 w 1703540"/>
              <a:gd name="connsiteY0" fmla="*/ 263047 h 726510"/>
              <a:gd name="connsiteX1" fmla="*/ 1603332 w 1703540"/>
              <a:gd name="connsiteY1" fmla="*/ 0 h 726510"/>
              <a:gd name="connsiteX2" fmla="*/ 1703540 w 1703540"/>
              <a:gd name="connsiteY2" fmla="*/ 526094 h 726510"/>
              <a:gd name="connsiteX3" fmla="*/ 150312 w 1703540"/>
              <a:gd name="connsiteY3" fmla="*/ 726510 h 726510"/>
              <a:gd name="connsiteX4" fmla="*/ 0 w 1703540"/>
              <a:gd name="connsiteY4" fmla="*/ 263047 h 7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540" h="726510">
                <a:moveTo>
                  <a:pt x="0" y="263047"/>
                </a:moveTo>
                <a:lnTo>
                  <a:pt x="1603332" y="0"/>
                </a:lnTo>
                <a:lnTo>
                  <a:pt x="1703540" y="526094"/>
                </a:lnTo>
                <a:lnTo>
                  <a:pt x="150312" y="726510"/>
                </a:lnTo>
                <a:lnTo>
                  <a:pt x="0" y="263047"/>
                </a:lnTo>
                <a:close/>
              </a:path>
            </a:pathLst>
          </a:custGeom>
          <a:solidFill>
            <a:srgbClr val="A9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9A295D-4984-407D-BA7E-865651A8D30A}"/>
              </a:ext>
            </a:extLst>
          </p:cNvPr>
          <p:cNvSpPr/>
          <p:nvPr/>
        </p:nvSpPr>
        <p:spPr>
          <a:xfrm>
            <a:off x="7470710" y="5962081"/>
            <a:ext cx="778010" cy="317917"/>
          </a:xfrm>
          <a:custGeom>
            <a:avLst/>
            <a:gdLst>
              <a:gd name="connsiteX0" fmla="*/ 50104 w 1716066"/>
              <a:gd name="connsiteY0" fmla="*/ 200416 h 751561"/>
              <a:gd name="connsiteX1" fmla="*/ 1540702 w 1716066"/>
              <a:gd name="connsiteY1" fmla="*/ 0 h 751561"/>
              <a:gd name="connsiteX2" fmla="*/ 1716066 w 1716066"/>
              <a:gd name="connsiteY2" fmla="*/ 425885 h 751561"/>
              <a:gd name="connsiteX3" fmla="*/ 112735 w 1716066"/>
              <a:gd name="connsiteY3" fmla="*/ 751561 h 751561"/>
              <a:gd name="connsiteX4" fmla="*/ 0 w 1716066"/>
              <a:gd name="connsiteY4" fmla="*/ 18789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066" h="751561">
                <a:moveTo>
                  <a:pt x="50104" y="200416"/>
                </a:moveTo>
                <a:lnTo>
                  <a:pt x="1540702" y="0"/>
                </a:lnTo>
                <a:lnTo>
                  <a:pt x="1716066" y="425885"/>
                </a:lnTo>
                <a:lnTo>
                  <a:pt x="112735" y="751561"/>
                </a:lnTo>
                <a:lnTo>
                  <a:pt x="0" y="187890"/>
                </a:lnTo>
              </a:path>
            </a:pathLst>
          </a:custGeom>
          <a:solidFill>
            <a:srgbClr val="DDD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45134C9-C22E-472E-AF3A-4B1EA23C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6139">
            <a:off x="7912034" y="5699619"/>
            <a:ext cx="402608" cy="315438"/>
          </a:xfrm>
          <a:prstGeom prst="rect">
            <a:avLst/>
          </a:prstGeom>
        </p:spPr>
      </p:pic>
      <p:pic>
        <p:nvPicPr>
          <p:cNvPr id="20" name="Picture 19" descr="Surface chart&#10;&#10;Description automatically generated with low confidence">
            <a:extLst>
              <a:ext uri="{FF2B5EF4-FFF2-40B4-BE49-F238E27FC236}">
                <a16:creationId xmlns:a16="http://schemas.microsoft.com/office/drawing/2014/main" id="{0898E5CF-472F-4018-9263-3D19AE801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5076">
            <a:off x="7257139" y="5738527"/>
            <a:ext cx="414299" cy="38117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8347DD5-EC77-460B-9967-4BC82E5A1062}"/>
              </a:ext>
            </a:extLst>
          </p:cNvPr>
          <p:cNvSpPr/>
          <p:nvPr/>
        </p:nvSpPr>
        <p:spPr>
          <a:xfrm>
            <a:off x="7103734" y="5652527"/>
            <a:ext cx="223073" cy="436638"/>
          </a:xfrm>
          <a:custGeom>
            <a:avLst/>
            <a:gdLst>
              <a:gd name="connsiteX0" fmla="*/ 0 w 781105"/>
              <a:gd name="connsiteY0" fmla="*/ 0 h 1728592"/>
              <a:gd name="connsiteX1" fmla="*/ 375781 w 781105"/>
              <a:gd name="connsiteY1" fmla="*/ 676406 h 1728592"/>
              <a:gd name="connsiteX2" fmla="*/ 638828 w 781105"/>
              <a:gd name="connsiteY2" fmla="*/ 1315233 h 1728592"/>
              <a:gd name="connsiteX3" fmla="*/ 764088 w 781105"/>
              <a:gd name="connsiteY3" fmla="*/ 1615858 h 1728592"/>
              <a:gd name="connsiteX4" fmla="*/ 776614 w 781105"/>
              <a:gd name="connsiteY4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105" h="1728592">
                <a:moveTo>
                  <a:pt x="0" y="0"/>
                </a:moveTo>
                <a:cubicBezTo>
                  <a:pt x="134655" y="228600"/>
                  <a:pt x="269310" y="457200"/>
                  <a:pt x="375781" y="676406"/>
                </a:cubicBezTo>
                <a:cubicBezTo>
                  <a:pt x="482252" y="895612"/>
                  <a:pt x="574110" y="1158658"/>
                  <a:pt x="638828" y="1315233"/>
                </a:cubicBezTo>
                <a:cubicBezTo>
                  <a:pt x="703546" y="1471808"/>
                  <a:pt x="741124" y="1546965"/>
                  <a:pt x="764088" y="1615858"/>
                </a:cubicBezTo>
                <a:cubicBezTo>
                  <a:pt x="787052" y="1684751"/>
                  <a:pt x="781833" y="1706671"/>
                  <a:pt x="776614" y="172859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74BBB47-0F74-40EE-B687-DD92C78FEF7F}"/>
              </a:ext>
            </a:extLst>
          </p:cNvPr>
          <p:cNvSpPr/>
          <p:nvPr/>
        </p:nvSpPr>
        <p:spPr>
          <a:xfrm>
            <a:off x="7143084" y="5693659"/>
            <a:ext cx="157400" cy="316404"/>
          </a:xfrm>
          <a:custGeom>
            <a:avLst/>
            <a:gdLst>
              <a:gd name="connsiteX0" fmla="*/ 0 w 551145"/>
              <a:gd name="connsiteY0" fmla="*/ 0 h 1252603"/>
              <a:gd name="connsiteX1" fmla="*/ 551145 w 551145"/>
              <a:gd name="connsiteY1" fmla="*/ 1252603 h 12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45" h="1252603">
                <a:moveTo>
                  <a:pt x="0" y="0"/>
                </a:moveTo>
                <a:lnTo>
                  <a:pt x="551145" y="125260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13F07DC-21F0-4732-B11F-45A1F0F2E1A6}"/>
              </a:ext>
            </a:extLst>
          </p:cNvPr>
          <p:cNvSpPr/>
          <p:nvPr/>
        </p:nvSpPr>
        <p:spPr>
          <a:xfrm>
            <a:off x="7178857" y="6272679"/>
            <a:ext cx="182441" cy="167694"/>
          </a:xfrm>
          <a:custGeom>
            <a:avLst/>
            <a:gdLst>
              <a:gd name="connsiteX0" fmla="*/ 638827 w 638827"/>
              <a:gd name="connsiteY0" fmla="*/ 0 h 663880"/>
              <a:gd name="connsiteX1" fmla="*/ 576197 w 638827"/>
              <a:gd name="connsiteY1" fmla="*/ 162839 h 663880"/>
              <a:gd name="connsiteX2" fmla="*/ 450937 w 638827"/>
              <a:gd name="connsiteY2" fmla="*/ 313151 h 663880"/>
              <a:gd name="connsiteX3" fmla="*/ 212942 w 638827"/>
              <a:gd name="connsiteY3" fmla="*/ 501042 h 663880"/>
              <a:gd name="connsiteX4" fmla="*/ 0 w 638827"/>
              <a:gd name="connsiteY4" fmla="*/ 663880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7" h="663880">
                <a:moveTo>
                  <a:pt x="638827" y="0"/>
                </a:moveTo>
                <a:cubicBezTo>
                  <a:pt x="623169" y="55323"/>
                  <a:pt x="607512" y="110647"/>
                  <a:pt x="576197" y="162839"/>
                </a:cubicBezTo>
                <a:cubicBezTo>
                  <a:pt x="544882" y="215031"/>
                  <a:pt x="511479" y="256784"/>
                  <a:pt x="450937" y="313151"/>
                </a:cubicBezTo>
                <a:cubicBezTo>
                  <a:pt x="390395" y="369518"/>
                  <a:pt x="288098" y="442587"/>
                  <a:pt x="212942" y="501042"/>
                </a:cubicBezTo>
                <a:cubicBezTo>
                  <a:pt x="137786" y="559497"/>
                  <a:pt x="68893" y="611688"/>
                  <a:pt x="0" y="66388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7953DAC-6563-42BC-B56E-EAA398576503}"/>
              </a:ext>
            </a:extLst>
          </p:cNvPr>
          <p:cNvSpPr/>
          <p:nvPr/>
        </p:nvSpPr>
        <p:spPr>
          <a:xfrm>
            <a:off x="7171702" y="5715808"/>
            <a:ext cx="107318" cy="246795"/>
          </a:xfrm>
          <a:custGeom>
            <a:avLst/>
            <a:gdLst>
              <a:gd name="connsiteX0" fmla="*/ 375781 w 375781"/>
              <a:gd name="connsiteY0" fmla="*/ 977030 h 977030"/>
              <a:gd name="connsiteX1" fmla="*/ 0 w 375781"/>
              <a:gd name="connsiteY1" fmla="*/ 0 h 97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81" h="977030">
                <a:moveTo>
                  <a:pt x="375781" y="977030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9AD5A91-8D58-47BE-A71A-105D80E20890}"/>
              </a:ext>
            </a:extLst>
          </p:cNvPr>
          <p:cNvSpPr/>
          <p:nvPr/>
        </p:nvSpPr>
        <p:spPr>
          <a:xfrm>
            <a:off x="7196743" y="6215727"/>
            <a:ext cx="178249" cy="218319"/>
          </a:xfrm>
          <a:custGeom>
            <a:avLst/>
            <a:gdLst>
              <a:gd name="connsiteX0" fmla="*/ 588723 w 624151"/>
              <a:gd name="connsiteY0" fmla="*/ 0 h 864296"/>
              <a:gd name="connsiteX1" fmla="*/ 613775 w 624151"/>
              <a:gd name="connsiteY1" fmla="*/ 212942 h 864296"/>
              <a:gd name="connsiteX2" fmla="*/ 438411 w 624151"/>
              <a:gd name="connsiteY2" fmla="*/ 450937 h 864296"/>
              <a:gd name="connsiteX3" fmla="*/ 338203 w 624151"/>
              <a:gd name="connsiteY3" fmla="*/ 688931 h 864296"/>
              <a:gd name="connsiteX4" fmla="*/ 200416 w 624151"/>
              <a:gd name="connsiteY4" fmla="*/ 764088 h 864296"/>
              <a:gd name="connsiteX5" fmla="*/ 0 w 624151"/>
              <a:gd name="connsiteY5" fmla="*/ 864296 h 8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151" h="864296">
                <a:moveTo>
                  <a:pt x="588723" y="0"/>
                </a:moveTo>
                <a:cubicBezTo>
                  <a:pt x="613775" y="68893"/>
                  <a:pt x="638827" y="137786"/>
                  <a:pt x="613775" y="212942"/>
                </a:cubicBezTo>
                <a:cubicBezTo>
                  <a:pt x="588723" y="288098"/>
                  <a:pt x="484340" y="371606"/>
                  <a:pt x="438411" y="450937"/>
                </a:cubicBezTo>
                <a:cubicBezTo>
                  <a:pt x="392482" y="530269"/>
                  <a:pt x="377869" y="636739"/>
                  <a:pt x="338203" y="688931"/>
                </a:cubicBezTo>
                <a:cubicBezTo>
                  <a:pt x="298537" y="741123"/>
                  <a:pt x="200416" y="764088"/>
                  <a:pt x="200416" y="764088"/>
                </a:cubicBezTo>
                <a:cubicBezTo>
                  <a:pt x="144049" y="793315"/>
                  <a:pt x="72024" y="828805"/>
                  <a:pt x="0" y="86429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15D6777-61AC-4157-945B-CC756D6F5CDA}"/>
              </a:ext>
            </a:extLst>
          </p:cNvPr>
          <p:cNvSpPr/>
          <p:nvPr/>
        </p:nvSpPr>
        <p:spPr>
          <a:xfrm>
            <a:off x="8297569" y="5443700"/>
            <a:ext cx="68942" cy="461950"/>
          </a:xfrm>
          <a:custGeom>
            <a:avLst/>
            <a:gdLst>
              <a:gd name="connsiteX0" fmla="*/ 241404 w 241404"/>
              <a:gd name="connsiteY0" fmla="*/ 0 h 1828800"/>
              <a:gd name="connsiteX1" fmla="*/ 128670 w 241404"/>
              <a:gd name="connsiteY1" fmla="*/ 814192 h 1828800"/>
              <a:gd name="connsiteX2" fmla="*/ 15935 w 241404"/>
              <a:gd name="connsiteY2" fmla="*/ 1515650 h 1828800"/>
              <a:gd name="connsiteX3" fmla="*/ 3409 w 241404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04" h="1828800">
                <a:moveTo>
                  <a:pt x="241404" y="0"/>
                </a:moveTo>
                <a:cubicBezTo>
                  <a:pt x="203826" y="280792"/>
                  <a:pt x="166248" y="561584"/>
                  <a:pt x="128670" y="814192"/>
                </a:cubicBezTo>
                <a:cubicBezTo>
                  <a:pt x="91092" y="1066800"/>
                  <a:pt x="36812" y="1346549"/>
                  <a:pt x="15935" y="1515650"/>
                </a:cubicBezTo>
                <a:cubicBezTo>
                  <a:pt x="-4942" y="1684751"/>
                  <a:pt x="-767" y="1756775"/>
                  <a:pt x="3409" y="18288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45FE756-58E7-4679-8EC0-76742DE8A747}"/>
              </a:ext>
            </a:extLst>
          </p:cNvPr>
          <p:cNvSpPr/>
          <p:nvPr/>
        </p:nvSpPr>
        <p:spPr>
          <a:xfrm>
            <a:off x="8294965" y="5453192"/>
            <a:ext cx="42927" cy="357537"/>
          </a:xfrm>
          <a:custGeom>
            <a:avLst/>
            <a:gdLst>
              <a:gd name="connsiteX0" fmla="*/ 150313 w 150313"/>
              <a:gd name="connsiteY0" fmla="*/ 0 h 1415441"/>
              <a:gd name="connsiteX1" fmla="*/ 75157 w 150313"/>
              <a:gd name="connsiteY1" fmla="*/ 551146 h 1415441"/>
              <a:gd name="connsiteX2" fmla="*/ 37578 w 150313"/>
              <a:gd name="connsiteY2" fmla="*/ 1177447 h 1415441"/>
              <a:gd name="connsiteX3" fmla="*/ 0 w 150313"/>
              <a:gd name="connsiteY3" fmla="*/ 1415441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13" h="1415441">
                <a:moveTo>
                  <a:pt x="150313" y="0"/>
                </a:moveTo>
                <a:cubicBezTo>
                  <a:pt x="122129" y="177452"/>
                  <a:pt x="93946" y="354905"/>
                  <a:pt x="75157" y="551146"/>
                </a:cubicBezTo>
                <a:cubicBezTo>
                  <a:pt x="56368" y="747387"/>
                  <a:pt x="50104" y="1033398"/>
                  <a:pt x="37578" y="1177447"/>
                </a:cubicBezTo>
                <a:cubicBezTo>
                  <a:pt x="25052" y="1321496"/>
                  <a:pt x="12526" y="1368468"/>
                  <a:pt x="0" y="141544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5A32846-BE76-4ACD-A798-8A8847DAB46A}"/>
              </a:ext>
            </a:extLst>
          </p:cNvPr>
          <p:cNvSpPr/>
          <p:nvPr/>
        </p:nvSpPr>
        <p:spPr>
          <a:xfrm>
            <a:off x="8316429" y="5453192"/>
            <a:ext cx="32195" cy="237303"/>
          </a:xfrm>
          <a:custGeom>
            <a:avLst/>
            <a:gdLst>
              <a:gd name="connsiteX0" fmla="*/ 112734 w 112734"/>
              <a:gd name="connsiteY0" fmla="*/ 0 h 939452"/>
              <a:gd name="connsiteX1" fmla="*/ 0 w 112734"/>
              <a:gd name="connsiteY1" fmla="*/ 939452 h 93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734" h="939452">
                <a:moveTo>
                  <a:pt x="112734" y="0"/>
                </a:moveTo>
                <a:lnTo>
                  <a:pt x="0" y="93945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232D3C7-F48C-44B2-9BFD-335BF4D369AC}"/>
              </a:ext>
            </a:extLst>
          </p:cNvPr>
          <p:cNvSpPr/>
          <p:nvPr/>
        </p:nvSpPr>
        <p:spPr>
          <a:xfrm>
            <a:off x="8302119" y="6051196"/>
            <a:ext cx="282605" cy="158202"/>
          </a:xfrm>
          <a:custGeom>
            <a:avLst/>
            <a:gdLst>
              <a:gd name="connsiteX0" fmla="*/ 989557 w 989557"/>
              <a:gd name="connsiteY0" fmla="*/ 626301 h 626301"/>
              <a:gd name="connsiteX1" fmla="*/ 663880 w 989557"/>
              <a:gd name="connsiteY1" fmla="*/ 551145 h 626301"/>
              <a:gd name="connsiteX2" fmla="*/ 363255 w 989557"/>
              <a:gd name="connsiteY2" fmla="*/ 425884 h 626301"/>
              <a:gd name="connsiteX3" fmla="*/ 263047 w 989557"/>
              <a:gd name="connsiteY3" fmla="*/ 413358 h 626301"/>
              <a:gd name="connsiteX4" fmla="*/ 150313 w 989557"/>
              <a:gd name="connsiteY4" fmla="*/ 263046 h 626301"/>
              <a:gd name="connsiteX5" fmla="*/ 0 w 989557"/>
              <a:gd name="connsiteY5" fmla="*/ 0 h 62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557" h="626301">
                <a:moveTo>
                  <a:pt x="989557" y="626301"/>
                </a:moveTo>
                <a:cubicBezTo>
                  <a:pt x="878910" y="605424"/>
                  <a:pt x="768264" y="584548"/>
                  <a:pt x="663880" y="551145"/>
                </a:cubicBezTo>
                <a:cubicBezTo>
                  <a:pt x="559496" y="517742"/>
                  <a:pt x="430060" y="448848"/>
                  <a:pt x="363255" y="425884"/>
                </a:cubicBezTo>
                <a:cubicBezTo>
                  <a:pt x="296450" y="402920"/>
                  <a:pt x="298537" y="440498"/>
                  <a:pt x="263047" y="413358"/>
                </a:cubicBezTo>
                <a:cubicBezTo>
                  <a:pt x="227557" y="386218"/>
                  <a:pt x="194154" y="331939"/>
                  <a:pt x="150313" y="263046"/>
                </a:cubicBezTo>
                <a:cubicBezTo>
                  <a:pt x="106472" y="194153"/>
                  <a:pt x="53236" y="97076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813C5C-1144-4057-A996-97D94A61244F}"/>
              </a:ext>
            </a:extLst>
          </p:cNvPr>
          <p:cNvSpPr/>
          <p:nvPr/>
        </p:nvSpPr>
        <p:spPr>
          <a:xfrm>
            <a:off x="8336097" y="6107852"/>
            <a:ext cx="245050" cy="111039"/>
          </a:xfrm>
          <a:custGeom>
            <a:avLst/>
            <a:gdLst>
              <a:gd name="connsiteX0" fmla="*/ 858056 w 858056"/>
              <a:gd name="connsiteY0" fmla="*/ 439587 h 439587"/>
              <a:gd name="connsiteX1" fmla="*/ 444697 w 858056"/>
              <a:gd name="connsiteY1" fmla="*/ 402009 h 439587"/>
              <a:gd name="connsiteX2" fmla="*/ 357014 w 858056"/>
              <a:gd name="connsiteY2" fmla="*/ 251697 h 439587"/>
              <a:gd name="connsiteX3" fmla="*/ 31338 w 858056"/>
              <a:gd name="connsiteY3" fmla="*/ 26228 h 439587"/>
              <a:gd name="connsiteX4" fmla="*/ 31338 w 858056"/>
              <a:gd name="connsiteY4" fmla="*/ 13702 h 4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056" h="439587">
                <a:moveTo>
                  <a:pt x="858056" y="439587"/>
                </a:moveTo>
                <a:cubicBezTo>
                  <a:pt x="693130" y="436455"/>
                  <a:pt x="528204" y="433324"/>
                  <a:pt x="444697" y="402009"/>
                </a:cubicBezTo>
                <a:cubicBezTo>
                  <a:pt x="361190" y="370694"/>
                  <a:pt x="425907" y="314327"/>
                  <a:pt x="357014" y="251697"/>
                </a:cubicBezTo>
                <a:cubicBezTo>
                  <a:pt x="288121" y="189067"/>
                  <a:pt x="31338" y="26228"/>
                  <a:pt x="31338" y="26228"/>
                </a:cubicBezTo>
                <a:cubicBezTo>
                  <a:pt x="-22941" y="-13438"/>
                  <a:pt x="4198" y="132"/>
                  <a:pt x="31338" y="1370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6224108-B90C-4633-8288-462CF3C588B9}"/>
              </a:ext>
            </a:extLst>
          </p:cNvPr>
          <p:cNvSpPr/>
          <p:nvPr/>
        </p:nvSpPr>
        <p:spPr>
          <a:xfrm>
            <a:off x="8352201" y="6104985"/>
            <a:ext cx="214636" cy="104413"/>
          </a:xfrm>
          <a:custGeom>
            <a:avLst/>
            <a:gdLst>
              <a:gd name="connsiteX0" fmla="*/ 751561 w 751561"/>
              <a:gd name="connsiteY0" fmla="*/ 413359 h 413359"/>
              <a:gd name="connsiteX1" fmla="*/ 701457 w 751561"/>
              <a:gd name="connsiteY1" fmla="*/ 400833 h 413359"/>
              <a:gd name="connsiteX2" fmla="*/ 187890 w 751561"/>
              <a:gd name="connsiteY2" fmla="*/ 212942 h 413359"/>
              <a:gd name="connsiteX3" fmla="*/ 0 w 751561"/>
              <a:gd name="connsiteY3" fmla="*/ 0 h 4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61" h="413359">
                <a:moveTo>
                  <a:pt x="751561" y="413359"/>
                </a:moveTo>
                <a:lnTo>
                  <a:pt x="701457" y="400833"/>
                </a:lnTo>
                <a:lnTo>
                  <a:pt x="187890" y="212942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F0F331-2665-41CA-A95C-09AB90126EF1}"/>
              </a:ext>
            </a:extLst>
          </p:cNvPr>
          <p:cNvSpPr/>
          <p:nvPr/>
        </p:nvSpPr>
        <p:spPr>
          <a:xfrm>
            <a:off x="8377242" y="6133461"/>
            <a:ext cx="189595" cy="79101"/>
          </a:xfrm>
          <a:custGeom>
            <a:avLst/>
            <a:gdLst>
              <a:gd name="connsiteX0" fmla="*/ 663879 w 663879"/>
              <a:gd name="connsiteY0" fmla="*/ 313151 h 313151"/>
              <a:gd name="connsiteX1" fmla="*/ 275573 w 663879"/>
              <a:gd name="connsiteY1" fmla="*/ 162839 h 313151"/>
              <a:gd name="connsiteX2" fmla="*/ 0 w 663879"/>
              <a:gd name="connsiteY2" fmla="*/ 0 h 3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879" h="313151">
                <a:moveTo>
                  <a:pt x="663879" y="313151"/>
                </a:moveTo>
                <a:cubicBezTo>
                  <a:pt x="525049" y="264091"/>
                  <a:pt x="386219" y="215031"/>
                  <a:pt x="275573" y="162839"/>
                </a:cubicBezTo>
                <a:cubicBezTo>
                  <a:pt x="164926" y="110647"/>
                  <a:pt x="82463" y="55323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FCB8E63-53B8-44C1-AFE3-C4215485D809}"/>
              </a:ext>
            </a:extLst>
          </p:cNvPr>
          <p:cNvSpPr/>
          <p:nvPr/>
        </p:nvSpPr>
        <p:spPr>
          <a:xfrm>
            <a:off x="8430901" y="6177758"/>
            <a:ext cx="132359" cy="39383"/>
          </a:xfrm>
          <a:custGeom>
            <a:avLst/>
            <a:gdLst>
              <a:gd name="connsiteX0" fmla="*/ 463463 w 463463"/>
              <a:gd name="connsiteY0" fmla="*/ 150312 h 155913"/>
              <a:gd name="connsiteX1" fmla="*/ 363255 w 463463"/>
              <a:gd name="connsiteY1" fmla="*/ 137786 h 155913"/>
              <a:gd name="connsiteX2" fmla="*/ 0 w 463463"/>
              <a:gd name="connsiteY2" fmla="*/ 0 h 1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463" h="155913">
                <a:moveTo>
                  <a:pt x="463463" y="150312"/>
                </a:moveTo>
                <a:cubicBezTo>
                  <a:pt x="451981" y="156575"/>
                  <a:pt x="440499" y="162838"/>
                  <a:pt x="363255" y="137786"/>
                </a:cubicBezTo>
                <a:cubicBezTo>
                  <a:pt x="286011" y="112734"/>
                  <a:pt x="143005" y="56367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 descr="Surface chart&#10;&#10;Description automatically generated with low confidence">
            <a:extLst>
              <a:ext uri="{FF2B5EF4-FFF2-40B4-BE49-F238E27FC236}">
                <a16:creationId xmlns:a16="http://schemas.microsoft.com/office/drawing/2014/main" id="{D70FA831-2B4F-4DF5-901D-FEE36C582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22" y="2896585"/>
            <a:ext cx="2352675" cy="1914525"/>
          </a:xfrm>
          <a:prstGeom prst="rect">
            <a:avLst/>
          </a:prstGeom>
        </p:spPr>
      </p:pic>
      <p:pic>
        <p:nvPicPr>
          <p:cNvPr id="48" name="Picture 4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62D2EE2-A903-46DB-B696-4A43E4488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17197" y="1326104"/>
            <a:ext cx="21717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4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5FB708-B2B7-41BF-8BDC-40A00E840B1C}"/>
              </a:ext>
            </a:extLst>
          </p:cNvPr>
          <p:cNvSpPr txBox="1"/>
          <p:nvPr/>
        </p:nvSpPr>
        <p:spPr>
          <a:xfrm>
            <a:off x="826718" y="676405"/>
            <a:ext cx="306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We have learnt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FD1DB-ECBB-48F2-B0D7-C48F3258A0F8}"/>
              </a:ext>
            </a:extLst>
          </p:cNvPr>
          <p:cNvSpPr txBox="1"/>
          <p:nvPr/>
        </p:nvSpPr>
        <p:spPr>
          <a:xfrm>
            <a:off x="826718" y="1511701"/>
            <a:ext cx="8805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to make a Christmas or Party Cracker.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We have used scissors and glue.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We have coloured some of the parts ourselves.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You can take them home to show your family.</a:t>
            </a:r>
          </a:p>
        </p:txBody>
      </p:sp>
    </p:spTree>
    <p:extLst>
      <p:ext uri="{BB962C8B-B14F-4D97-AF65-F5344CB8AC3E}">
        <p14:creationId xmlns:p14="http://schemas.microsoft.com/office/powerpoint/2010/main" val="189409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1F825-78E1-49AC-A9A7-91EBC99D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5" y="533791"/>
            <a:ext cx="2110505" cy="2057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56C69-7463-4DE4-9EAD-108427EAA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70" y="133578"/>
            <a:ext cx="18478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C770A-8B9E-4269-A970-57D1E74E7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441" y="3439504"/>
            <a:ext cx="146685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E9ED6-5C63-4B2A-B8B4-79B7AAC71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09" y="3684675"/>
            <a:ext cx="2397761" cy="2405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7861E9-8A60-40BA-9918-A835CF808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718" y="785208"/>
            <a:ext cx="4714875" cy="3714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9A9A29-19CF-4C7B-A620-DD7070C517D8}"/>
              </a:ext>
            </a:extLst>
          </p:cNvPr>
          <p:cNvSpPr txBox="1"/>
          <p:nvPr/>
        </p:nvSpPr>
        <p:spPr>
          <a:xfrm>
            <a:off x="3629645" y="4499958"/>
            <a:ext cx="37618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Enjoy The Festive Season</a:t>
            </a:r>
          </a:p>
        </p:txBody>
      </p:sp>
    </p:spTree>
    <p:extLst>
      <p:ext uri="{BB962C8B-B14F-4D97-AF65-F5344CB8AC3E}">
        <p14:creationId xmlns:p14="http://schemas.microsoft.com/office/powerpoint/2010/main" val="351445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50498" y="155679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896244" y="2352793"/>
            <a:ext cx="6113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make some Christmas or Party Crackers</a:t>
            </a:r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28430" y="2887808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55968"/>
              </p:ext>
            </p:extLst>
          </p:nvPr>
        </p:nvGraphicFramePr>
        <p:xfrm>
          <a:off x="2684748" y="3915055"/>
          <a:ext cx="4320480" cy="1349693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Tools, Scissors,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4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moth 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469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846493" y="3275112"/>
            <a:ext cx="4544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626BFC-B0F3-4E9B-9BB3-8CA04607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7234">
            <a:off x="792764" y="750659"/>
            <a:ext cx="3878611" cy="3878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DF487-1CB5-48BD-AE3E-3972E5DF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10727">
            <a:off x="6267840" y="1869428"/>
            <a:ext cx="3271883" cy="1641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14A8A9-AF23-4E82-9E84-2775950BB996}"/>
              </a:ext>
            </a:extLst>
          </p:cNvPr>
          <p:cNvSpPr txBox="1"/>
          <p:nvPr/>
        </p:nvSpPr>
        <p:spPr>
          <a:xfrm>
            <a:off x="3420358" y="2815223"/>
            <a:ext cx="3776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 get together to make some Christmas and Party Crackers</a:t>
            </a:r>
          </a:p>
        </p:txBody>
      </p:sp>
    </p:spTree>
    <p:extLst>
      <p:ext uri="{BB962C8B-B14F-4D97-AF65-F5344CB8AC3E}">
        <p14:creationId xmlns:p14="http://schemas.microsoft.com/office/powerpoint/2010/main" val="364324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F23A2-B7F9-44A2-8E1E-EC607DEDF78D}"/>
              </a:ext>
            </a:extLst>
          </p:cNvPr>
          <p:cNvSpPr txBox="1"/>
          <p:nvPr/>
        </p:nvSpPr>
        <p:spPr>
          <a:xfrm>
            <a:off x="839244" y="1215025"/>
            <a:ext cx="315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86995-8D84-4D53-B5AF-C20C3B4146DE}"/>
              </a:ext>
            </a:extLst>
          </p:cNvPr>
          <p:cNvSpPr txBox="1"/>
          <p:nvPr/>
        </p:nvSpPr>
        <p:spPr>
          <a:xfrm>
            <a:off x="839243" y="2152717"/>
            <a:ext cx="49102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Decorated party paper or plain white paper for you to decorate.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Green paper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Ribbon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Scissors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Glue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5A02C-0CE7-4CA8-8788-7DD5C87B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09" y="2307109"/>
            <a:ext cx="904875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9CA05-18EC-4596-8B18-7714E9B6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95" y="2307109"/>
            <a:ext cx="790575" cy="79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43C1B5-6664-4BFB-8845-EF9CFDB63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181" y="2307108"/>
            <a:ext cx="790576" cy="7905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22CFF2-D481-4B13-8764-02915AE572A3}"/>
              </a:ext>
            </a:extLst>
          </p:cNvPr>
          <p:cNvSpPr/>
          <p:nvPr/>
        </p:nvSpPr>
        <p:spPr>
          <a:xfrm>
            <a:off x="6109309" y="3206662"/>
            <a:ext cx="90487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92FC2A-7E69-48D5-BDE0-174B71EBE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767" y="4069355"/>
            <a:ext cx="924384" cy="9243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7489E8-0C1F-41A5-9BD1-466720B51947}"/>
              </a:ext>
            </a:extLst>
          </p:cNvPr>
          <p:cNvSpPr/>
          <p:nvPr/>
        </p:nvSpPr>
        <p:spPr>
          <a:xfrm>
            <a:off x="7209055" y="3201115"/>
            <a:ext cx="90487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40698B-A36D-4BA2-AFC5-42852DA3A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847" y="4904878"/>
            <a:ext cx="811337" cy="8422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35E2E6-A7DA-431D-A102-236DACEE4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895" y="4904878"/>
            <a:ext cx="842963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EE58D-6B87-4885-9C94-7A30292D761B}"/>
              </a:ext>
            </a:extLst>
          </p:cNvPr>
          <p:cNvSpPr txBox="1"/>
          <p:nvPr/>
        </p:nvSpPr>
        <p:spPr>
          <a:xfrm>
            <a:off x="663880" y="1164921"/>
            <a:ext cx="269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F29F9-113B-4E88-A518-E04CD9E54F88}"/>
              </a:ext>
            </a:extLst>
          </p:cNvPr>
          <p:cNvSpPr txBox="1"/>
          <p:nvPr/>
        </p:nvSpPr>
        <p:spPr>
          <a:xfrm>
            <a:off x="576198" y="2116899"/>
            <a:ext cx="5223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First carefully and accurately copy the pattern onto the white paper or onto the reverse of the party paper if you are using this.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 full size pattern is on the next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C8BBC-4928-499B-A41D-223A3816EF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84" y="1604338"/>
            <a:ext cx="2949299" cy="40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020D0-2C7C-4D8E-AB8B-C3E75BD6F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19764" y="-1279718"/>
            <a:ext cx="7106520" cy="96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EDB10-E8CF-4F5C-A462-BB6D6537EC20}"/>
              </a:ext>
            </a:extLst>
          </p:cNvPr>
          <p:cNvSpPr txBox="1"/>
          <p:nvPr/>
        </p:nvSpPr>
        <p:spPr>
          <a:xfrm>
            <a:off x="663880" y="1164921"/>
            <a:ext cx="269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4CBA3-2869-4507-A2D5-1D2C691E161D}"/>
              </a:ext>
            </a:extLst>
          </p:cNvPr>
          <p:cNvSpPr txBox="1"/>
          <p:nvPr/>
        </p:nvSpPr>
        <p:spPr>
          <a:xfrm>
            <a:off x="764088" y="2329841"/>
            <a:ext cx="5361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Carefully and accurately cut out the pattern on the solid lines.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Also cut out the yellow diamond sections.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Do not cut any dotted lines.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DB94A-20BF-48CC-9EC0-D658593C7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93785">
            <a:off x="8473198" y="821054"/>
            <a:ext cx="811337" cy="8422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BDE44-4783-4ADE-B1D2-C8C5E1D8500D}"/>
              </a:ext>
            </a:extLst>
          </p:cNvPr>
          <p:cNvGrpSpPr/>
          <p:nvPr/>
        </p:nvGrpSpPr>
        <p:grpSpPr>
          <a:xfrm>
            <a:off x="6107384" y="1604338"/>
            <a:ext cx="2949299" cy="4011498"/>
            <a:chOff x="6107384" y="1604338"/>
            <a:chExt cx="2949299" cy="40114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386B87-6122-4379-8AA6-3BB98C59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7384" y="1604338"/>
              <a:ext cx="2949299" cy="4011498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FC5DD5B-6386-4EBF-B560-E7FB3B17279A}"/>
                </a:ext>
              </a:extLst>
            </p:cNvPr>
            <p:cNvSpPr/>
            <p:nvPr/>
          </p:nvSpPr>
          <p:spPr>
            <a:xfrm>
              <a:off x="6663848" y="221710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A55B8645-78AC-46C6-B9BA-BA91BCC9649D}"/>
                </a:ext>
              </a:extLst>
            </p:cNvPr>
            <p:cNvSpPr/>
            <p:nvPr/>
          </p:nvSpPr>
          <p:spPr>
            <a:xfrm>
              <a:off x="7147616" y="221710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B9A6B253-543D-4CE6-B4E1-5BBFEE6DF996}"/>
                </a:ext>
              </a:extLst>
            </p:cNvPr>
            <p:cNvSpPr/>
            <p:nvPr/>
          </p:nvSpPr>
          <p:spPr>
            <a:xfrm>
              <a:off x="7631384" y="221710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8749C01D-A13F-4472-BAFB-34F9455880F3}"/>
                </a:ext>
              </a:extLst>
            </p:cNvPr>
            <p:cNvSpPr/>
            <p:nvPr/>
          </p:nvSpPr>
          <p:spPr>
            <a:xfrm>
              <a:off x="8115152" y="221710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A2DA6061-6ADD-4FD4-A217-CF4160B96817}"/>
                </a:ext>
              </a:extLst>
            </p:cNvPr>
            <p:cNvSpPr/>
            <p:nvPr/>
          </p:nvSpPr>
          <p:spPr>
            <a:xfrm>
              <a:off x="6666880" y="426093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1656D5E-F1DC-4A36-9B24-4464CCA37245}"/>
                </a:ext>
              </a:extLst>
            </p:cNvPr>
            <p:cNvSpPr/>
            <p:nvPr/>
          </p:nvSpPr>
          <p:spPr>
            <a:xfrm>
              <a:off x="7150648" y="426093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639A42B7-9F74-4A62-B61E-EA1DDE4469B9}"/>
                </a:ext>
              </a:extLst>
            </p:cNvPr>
            <p:cNvSpPr/>
            <p:nvPr/>
          </p:nvSpPr>
          <p:spPr>
            <a:xfrm>
              <a:off x="7634416" y="426093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D5D224B-E8C6-4538-B949-8FB0FCE63692}"/>
                </a:ext>
              </a:extLst>
            </p:cNvPr>
            <p:cNvSpPr/>
            <p:nvPr/>
          </p:nvSpPr>
          <p:spPr>
            <a:xfrm>
              <a:off x="8118184" y="4260935"/>
              <a:ext cx="388306" cy="701457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218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EDB10-E8CF-4F5C-A462-BB6D6537EC20}"/>
              </a:ext>
            </a:extLst>
          </p:cNvPr>
          <p:cNvSpPr txBox="1"/>
          <p:nvPr/>
        </p:nvSpPr>
        <p:spPr>
          <a:xfrm>
            <a:off x="663880" y="1164921"/>
            <a:ext cx="269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4CBA3-2869-4507-A2D5-1D2C691E161D}"/>
              </a:ext>
            </a:extLst>
          </p:cNvPr>
          <p:cNvSpPr txBox="1"/>
          <p:nvPr/>
        </p:nvSpPr>
        <p:spPr>
          <a:xfrm>
            <a:off x="764088" y="2329841"/>
            <a:ext cx="5361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you used a white sheet please decorate the parts of the cracker on the opposite side to the letters A, B and C.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86B87-6122-4379-8AA6-3BB98C5917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84" y="1604338"/>
            <a:ext cx="2949299" cy="4011498"/>
          </a:xfrm>
          <a:prstGeom prst="rect">
            <a:avLst/>
          </a:prstGeom>
        </p:spPr>
      </p:pic>
      <p:sp>
        <p:nvSpPr>
          <p:cNvPr id="6" name="Diamond 5">
            <a:extLst>
              <a:ext uri="{FF2B5EF4-FFF2-40B4-BE49-F238E27FC236}">
                <a16:creationId xmlns:a16="http://schemas.microsoft.com/office/drawing/2014/main" id="{CFC5DD5B-6386-4EBF-B560-E7FB3B17279A}"/>
              </a:ext>
            </a:extLst>
          </p:cNvPr>
          <p:cNvSpPr/>
          <p:nvPr/>
        </p:nvSpPr>
        <p:spPr>
          <a:xfrm>
            <a:off x="6663848" y="221710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A55B8645-78AC-46C6-B9BA-BA91BCC9649D}"/>
              </a:ext>
            </a:extLst>
          </p:cNvPr>
          <p:cNvSpPr/>
          <p:nvPr/>
        </p:nvSpPr>
        <p:spPr>
          <a:xfrm>
            <a:off x="7147616" y="221710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B9A6B253-543D-4CE6-B4E1-5BBFEE6DF996}"/>
              </a:ext>
            </a:extLst>
          </p:cNvPr>
          <p:cNvSpPr/>
          <p:nvPr/>
        </p:nvSpPr>
        <p:spPr>
          <a:xfrm>
            <a:off x="7631384" y="221710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8749C01D-A13F-4472-BAFB-34F9455880F3}"/>
              </a:ext>
            </a:extLst>
          </p:cNvPr>
          <p:cNvSpPr/>
          <p:nvPr/>
        </p:nvSpPr>
        <p:spPr>
          <a:xfrm>
            <a:off x="8115152" y="221710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A2DA6061-6ADD-4FD4-A217-CF4160B96817}"/>
              </a:ext>
            </a:extLst>
          </p:cNvPr>
          <p:cNvSpPr/>
          <p:nvPr/>
        </p:nvSpPr>
        <p:spPr>
          <a:xfrm>
            <a:off x="6666880" y="426093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A1656D5E-F1DC-4A36-9B24-4464CCA37245}"/>
              </a:ext>
            </a:extLst>
          </p:cNvPr>
          <p:cNvSpPr/>
          <p:nvPr/>
        </p:nvSpPr>
        <p:spPr>
          <a:xfrm>
            <a:off x="7150648" y="426093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639A42B7-9F74-4A62-B61E-EA1DDE4469B9}"/>
              </a:ext>
            </a:extLst>
          </p:cNvPr>
          <p:cNvSpPr/>
          <p:nvPr/>
        </p:nvSpPr>
        <p:spPr>
          <a:xfrm>
            <a:off x="7634416" y="426093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9D5D224B-E8C6-4538-B949-8FB0FCE63692}"/>
              </a:ext>
            </a:extLst>
          </p:cNvPr>
          <p:cNvSpPr/>
          <p:nvPr/>
        </p:nvSpPr>
        <p:spPr>
          <a:xfrm>
            <a:off x="8118184" y="4260935"/>
            <a:ext cx="388306" cy="701457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0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15755-081D-4745-B1F0-34E1F167606D}"/>
              </a:ext>
            </a:extLst>
          </p:cNvPr>
          <p:cNvSpPr txBox="1"/>
          <p:nvPr/>
        </p:nvSpPr>
        <p:spPr>
          <a:xfrm>
            <a:off x="764088" y="2329841"/>
            <a:ext cx="5595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Put glue onto tabs A, B and C.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Now stick tab A to the opposite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side of the cracker.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Stick tabs B and C to form the ends of the cracker.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The cracker will look like this 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►</a:t>
            </a:r>
            <a:r>
              <a:rPr lang="en-GB" sz="2400" b="1" dirty="0">
                <a:solidFill>
                  <a:srgbClr val="008000"/>
                </a:solidFill>
              </a:rPr>
              <a:t> 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038FB-45D1-48FF-BDE9-563EBC3D7755}"/>
              </a:ext>
            </a:extLst>
          </p:cNvPr>
          <p:cNvSpPr txBox="1"/>
          <p:nvPr/>
        </p:nvSpPr>
        <p:spPr>
          <a:xfrm>
            <a:off x="663880" y="1164921"/>
            <a:ext cx="2697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4F1E38-BD4E-4C70-B33D-5A382A7A6EC1}"/>
              </a:ext>
            </a:extLst>
          </p:cNvPr>
          <p:cNvGrpSpPr/>
          <p:nvPr/>
        </p:nvGrpSpPr>
        <p:grpSpPr>
          <a:xfrm>
            <a:off x="5978927" y="1164921"/>
            <a:ext cx="3361024" cy="4011498"/>
            <a:chOff x="5978927" y="1164921"/>
            <a:chExt cx="3361024" cy="40114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C777D9-A574-46E6-B7A8-FF8A0276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2540" y="1164921"/>
              <a:ext cx="2949299" cy="4011498"/>
            </a:xfrm>
            <a:prstGeom prst="rect">
              <a:avLst/>
            </a:prstGeom>
          </p:spPr>
        </p:pic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BD44979-6778-4BE9-ABA6-308EA96DA64C}"/>
                </a:ext>
              </a:extLst>
            </p:cNvPr>
            <p:cNvSpPr/>
            <p:nvPr/>
          </p:nvSpPr>
          <p:spPr>
            <a:xfrm>
              <a:off x="6739004" y="177768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90AC1F14-7C3D-44CE-9523-40681672B24A}"/>
                </a:ext>
              </a:extLst>
            </p:cNvPr>
            <p:cNvSpPr/>
            <p:nvPr/>
          </p:nvSpPr>
          <p:spPr>
            <a:xfrm>
              <a:off x="7222772" y="177768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C930D0E8-C6EE-43BA-8AA1-45E562B58413}"/>
                </a:ext>
              </a:extLst>
            </p:cNvPr>
            <p:cNvSpPr/>
            <p:nvPr/>
          </p:nvSpPr>
          <p:spPr>
            <a:xfrm>
              <a:off x="7706540" y="177768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F999B5F4-56F9-4B1D-ADF4-BDBAA318B768}"/>
                </a:ext>
              </a:extLst>
            </p:cNvPr>
            <p:cNvSpPr/>
            <p:nvPr/>
          </p:nvSpPr>
          <p:spPr>
            <a:xfrm>
              <a:off x="8190308" y="177768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B4DEB57-3ECA-4B31-8F57-B90787CAF20F}"/>
                </a:ext>
              </a:extLst>
            </p:cNvPr>
            <p:cNvSpPr/>
            <p:nvPr/>
          </p:nvSpPr>
          <p:spPr>
            <a:xfrm>
              <a:off x="6742036" y="382151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E9BE85C0-60BA-40C9-9BA9-55F455AAB7BD}"/>
                </a:ext>
              </a:extLst>
            </p:cNvPr>
            <p:cNvSpPr/>
            <p:nvPr/>
          </p:nvSpPr>
          <p:spPr>
            <a:xfrm>
              <a:off x="7225804" y="382151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60E89A6D-7339-4C9C-9307-1D9877AA6673}"/>
                </a:ext>
              </a:extLst>
            </p:cNvPr>
            <p:cNvSpPr/>
            <p:nvPr/>
          </p:nvSpPr>
          <p:spPr>
            <a:xfrm>
              <a:off x="7709572" y="382151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0B19D3B0-80CB-4593-93B2-BD3500BAADA1}"/>
                </a:ext>
              </a:extLst>
            </p:cNvPr>
            <p:cNvSpPr/>
            <p:nvPr/>
          </p:nvSpPr>
          <p:spPr>
            <a:xfrm>
              <a:off x="8193340" y="3821518"/>
              <a:ext cx="388306" cy="70145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EB404A-A416-4224-BF12-F29081438AD7}"/>
                </a:ext>
              </a:extLst>
            </p:cNvPr>
            <p:cNvGrpSpPr/>
            <p:nvPr/>
          </p:nvGrpSpPr>
          <p:grpSpPr>
            <a:xfrm>
              <a:off x="5978927" y="2885820"/>
              <a:ext cx="3181357" cy="529023"/>
              <a:chOff x="5881402" y="3164487"/>
              <a:chExt cx="3181357" cy="52902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6EA97C0-78D0-4B7C-9E8B-D4EB14DB60B3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 flipH="1" flipV="1">
                <a:off x="6314323" y="3655966"/>
                <a:ext cx="2748436" cy="8620"/>
              </a:xfrm>
              <a:prstGeom prst="straightConnector1">
                <a:avLst/>
              </a:prstGeom>
              <a:ln w="1047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row: Curved Down 21">
                <a:extLst>
                  <a:ext uri="{FF2B5EF4-FFF2-40B4-BE49-F238E27FC236}">
                    <a16:creationId xmlns:a16="http://schemas.microsoft.com/office/drawing/2014/main" id="{E528B011-8F21-4BB3-9283-2DA9528A30A0}"/>
                  </a:ext>
                </a:extLst>
              </p:cNvPr>
              <p:cNvSpPr/>
              <p:nvPr/>
            </p:nvSpPr>
            <p:spPr>
              <a:xfrm rot="16500793">
                <a:off x="5842872" y="3203017"/>
                <a:ext cx="529023" cy="45196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BB6AB7-9CD2-42A0-A55B-509EA9EBE7D2}"/>
                </a:ext>
              </a:extLst>
            </p:cNvPr>
            <p:cNvGrpSpPr/>
            <p:nvPr/>
          </p:nvGrpSpPr>
          <p:grpSpPr>
            <a:xfrm flipH="1">
              <a:off x="6461434" y="1276722"/>
              <a:ext cx="2878517" cy="405583"/>
              <a:chOff x="5876010" y="3287691"/>
              <a:chExt cx="2878517" cy="405583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0D197E9-689D-4421-8455-AE63EBC218CD}"/>
                  </a:ext>
                </a:extLst>
              </p:cNvPr>
              <p:cNvCxnSpPr>
                <a:cxnSpLocks/>
                <a:endCxn id="27" idx="1"/>
              </p:cNvCxnSpPr>
              <p:nvPr/>
            </p:nvCxnSpPr>
            <p:spPr>
              <a:xfrm flipH="1">
                <a:off x="6313818" y="3655966"/>
                <a:ext cx="2440709" cy="5776"/>
              </a:xfrm>
              <a:prstGeom prst="straightConnector1">
                <a:avLst/>
              </a:prstGeom>
              <a:ln w="1047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row: Curved Down 26">
                <a:extLst>
                  <a:ext uri="{FF2B5EF4-FFF2-40B4-BE49-F238E27FC236}">
                    <a16:creationId xmlns:a16="http://schemas.microsoft.com/office/drawing/2014/main" id="{E89A33E7-457C-4520-ABB6-9D8F773AD769}"/>
                  </a:ext>
                </a:extLst>
              </p:cNvPr>
              <p:cNvSpPr/>
              <p:nvPr/>
            </p:nvSpPr>
            <p:spPr>
              <a:xfrm rot="16500793">
                <a:off x="5899200" y="3264501"/>
                <a:ext cx="405583" cy="45196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0109FB-B403-4F8C-93AD-0E29744B7579}"/>
                </a:ext>
              </a:extLst>
            </p:cNvPr>
            <p:cNvGrpSpPr/>
            <p:nvPr/>
          </p:nvGrpSpPr>
          <p:grpSpPr>
            <a:xfrm flipH="1" flipV="1">
              <a:off x="6454812" y="4575871"/>
              <a:ext cx="2878517" cy="405583"/>
              <a:chOff x="5876010" y="3287691"/>
              <a:chExt cx="2878517" cy="405583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B5B4281-FDCC-4019-850D-A8AE7762A820}"/>
                  </a:ext>
                </a:extLst>
              </p:cNvPr>
              <p:cNvCxnSpPr>
                <a:cxnSpLocks/>
                <a:endCxn id="32" idx="1"/>
              </p:cNvCxnSpPr>
              <p:nvPr/>
            </p:nvCxnSpPr>
            <p:spPr>
              <a:xfrm flipH="1">
                <a:off x="6313818" y="3655966"/>
                <a:ext cx="2440709" cy="5776"/>
              </a:xfrm>
              <a:prstGeom prst="straightConnector1">
                <a:avLst/>
              </a:prstGeom>
              <a:ln w="1047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row: Curved Down 31">
                <a:extLst>
                  <a:ext uri="{FF2B5EF4-FFF2-40B4-BE49-F238E27FC236}">
                    <a16:creationId xmlns:a16="http://schemas.microsoft.com/office/drawing/2014/main" id="{FCF025A0-3C68-4240-A357-579D372493F9}"/>
                  </a:ext>
                </a:extLst>
              </p:cNvPr>
              <p:cNvSpPr/>
              <p:nvPr/>
            </p:nvSpPr>
            <p:spPr>
              <a:xfrm rot="16500793">
                <a:off x="5899200" y="3264501"/>
                <a:ext cx="405583" cy="45196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4" name="Picture 33" descr="A picture containing trowel&#10;&#10;Description automatically generated">
            <a:extLst>
              <a:ext uri="{FF2B5EF4-FFF2-40B4-BE49-F238E27FC236}">
                <a16:creationId xmlns:a16="http://schemas.microsoft.com/office/drawing/2014/main" id="{B6A7D93D-2B56-4EC8-9FE3-9D2883082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24" y="5268190"/>
            <a:ext cx="1934161" cy="1274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451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497</Words>
  <Application>Microsoft Office PowerPoint</Application>
  <PresentationFormat>A4 Paper (210x297 mm)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12</cp:revision>
  <dcterms:created xsi:type="dcterms:W3CDTF">2021-12-01T11:06:27Z</dcterms:created>
  <dcterms:modified xsi:type="dcterms:W3CDTF">2023-06-29T09:22:49Z</dcterms:modified>
</cp:coreProperties>
</file>