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57" r:id="rId2"/>
    <p:sldId id="358" r:id="rId3"/>
    <p:sldId id="387" r:id="rId4"/>
    <p:sldId id="390" r:id="rId5"/>
    <p:sldId id="388" r:id="rId6"/>
    <p:sldId id="389" r:id="rId7"/>
    <p:sldId id="392" r:id="rId8"/>
    <p:sldId id="397" r:id="rId9"/>
    <p:sldId id="391" r:id="rId10"/>
    <p:sldId id="393" r:id="rId11"/>
    <p:sldId id="395" r:id="rId12"/>
    <p:sldId id="399" r:id="rId13"/>
    <p:sldId id="400" r:id="rId14"/>
    <p:sldId id="398" r:id="rId15"/>
    <p:sldId id="368" r:id="rId16"/>
    <p:sldId id="258" r:id="rId17"/>
    <p:sldId id="369" r:id="rId1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ixbE6IR+zgSqD0O3NrGrg==" hashData="X5oDiZ9wBTaFgLTX2oLg8XoOJOc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70C0"/>
    <a:srgbClr val="7485A8"/>
    <a:srgbClr val="A6A6A6"/>
    <a:srgbClr val="002060"/>
    <a:srgbClr val="1E0192"/>
    <a:srgbClr val="1C0089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7AB66-0946-4056-8DC6-F4051A498641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AB0A-D2A4-4752-8E5E-41759EF3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6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AB0A-D2A4-4752-8E5E-41759EF38F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9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6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52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72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www.dwiller.com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03B8C83-B00E-43B0-A4A2-0816E57328A4}"/>
              </a:ext>
            </a:extLst>
          </p:cNvPr>
          <p:cNvSpPr txBox="1"/>
          <p:nvPr userDrawn="1"/>
        </p:nvSpPr>
        <p:spPr>
          <a:xfrm>
            <a:off x="87347" y="6604178"/>
            <a:ext cx="4201343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65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6A2B4-B3DB-44F2-B747-A4F0D8D73380}"/>
              </a:ext>
            </a:extLst>
          </p:cNvPr>
          <p:cNvSpPr txBox="1"/>
          <p:nvPr userDrawn="1"/>
        </p:nvSpPr>
        <p:spPr>
          <a:xfrm>
            <a:off x="8691679" y="6496456"/>
            <a:ext cx="994611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65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6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6443DC-C27A-4CE2-8BA7-D80524C2503F}"/>
              </a:ext>
            </a:extLst>
          </p:cNvPr>
          <p:cNvSpPr txBox="1"/>
          <p:nvPr userDrawn="1"/>
        </p:nvSpPr>
        <p:spPr>
          <a:xfrm>
            <a:off x="2228049" y="159254"/>
            <a:ext cx="5260932" cy="501710"/>
          </a:xfrm>
          <a:prstGeom prst="rect">
            <a:avLst/>
          </a:prstGeom>
          <a:noFill/>
        </p:spPr>
        <p:txBody>
          <a:bodyPr wrap="square">
            <a:prstTxWarp prst="textWave4">
              <a:avLst/>
            </a:prstTxWarp>
            <a:spAutoFit/>
          </a:bodyPr>
          <a:lstStyle/>
          <a:p>
            <a:pPr algn="ctr"/>
            <a:r>
              <a:rPr lang="en-GB" sz="2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 panose="020B0A04020102020204" pitchFamily="34" charset="0"/>
              </a:rPr>
              <a:t>Diwali – Festival Of Light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BF54F-4B6C-BD3B-F5E7-80C9EFBC9AB4}"/>
              </a:ext>
            </a:extLst>
          </p:cNvPr>
          <p:cNvSpPr txBox="1"/>
          <p:nvPr userDrawn="1"/>
        </p:nvSpPr>
        <p:spPr>
          <a:xfrm>
            <a:off x="3311282" y="6573401"/>
            <a:ext cx="3615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Coventry and Warwickshire Schools Liaison Community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254672-D068-28AE-BD3F-108965EFA9D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8088" y="130728"/>
            <a:ext cx="1200150" cy="76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4F5398-7122-B0FE-4877-28BC6E109F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58793" y="89380"/>
            <a:ext cx="1200150" cy="64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5.png"/><Relationship Id="rId21" Type="http://schemas.openxmlformats.org/officeDocument/2006/relationships/image" Target="../media/image21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4.jpeg"/><Relationship Id="rId16" Type="http://schemas.openxmlformats.org/officeDocument/2006/relationships/image" Target="../media/image17.emf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34" y="1322766"/>
            <a:ext cx="5265142" cy="935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15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92" y="2668416"/>
            <a:ext cx="2341014" cy="2341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323527" y="2668416"/>
            <a:ext cx="4329481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E9DF38AD-7362-DFD3-C6C3-CB22DE00B38D}"/>
              </a:ext>
            </a:extLst>
          </p:cNvPr>
          <p:cNvGrpSpPr/>
          <p:nvPr/>
        </p:nvGrpSpPr>
        <p:grpSpPr>
          <a:xfrm>
            <a:off x="6139313" y="1151834"/>
            <a:ext cx="3021064" cy="3348846"/>
            <a:chOff x="3182402" y="3429000"/>
            <a:chExt cx="3021064" cy="3348846"/>
          </a:xfrm>
        </p:grpSpPr>
        <p:sp>
          <p:nvSpPr>
            <p:cNvPr id="18" name="Partial Circle 17">
              <a:extLst>
                <a:ext uri="{FF2B5EF4-FFF2-40B4-BE49-F238E27FC236}">
                  <a16:creationId xmlns:a16="http://schemas.microsoft.com/office/drawing/2014/main" id="{52FF9F76-FF04-C2DE-B2A4-6273498E85B7}"/>
                </a:ext>
              </a:extLst>
            </p:cNvPr>
            <p:cNvSpPr/>
            <p:nvPr/>
          </p:nvSpPr>
          <p:spPr>
            <a:xfrm>
              <a:off x="3182402" y="3429000"/>
              <a:ext cx="3021064" cy="3348846"/>
            </a:xfrm>
            <a:prstGeom prst="pie">
              <a:avLst>
                <a:gd name="adj1" fmla="val 16157673"/>
                <a:gd name="adj2" fmla="val 19304810"/>
              </a:avLst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1DF19E2-78F3-889F-F653-151E124C91D1}"/>
                </a:ext>
              </a:extLst>
            </p:cNvPr>
            <p:cNvGrpSpPr/>
            <p:nvPr/>
          </p:nvGrpSpPr>
          <p:grpSpPr>
            <a:xfrm>
              <a:off x="4561492" y="3429000"/>
              <a:ext cx="1512068" cy="1699282"/>
              <a:chOff x="4561492" y="3429000"/>
              <a:chExt cx="1512068" cy="1699282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CD411F2-563A-4201-88D3-05FAA5D8F48A}"/>
                  </a:ext>
                </a:extLst>
              </p:cNvPr>
              <p:cNvSpPr/>
              <p:nvPr/>
            </p:nvSpPr>
            <p:spPr>
              <a:xfrm>
                <a:off x="4632158" y="3429000"/>
                <a:ext cx="86878" cy="16992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DBD5C56-6C01-AD74-8ABF-7C99578C8CB6}"/>
                  </a:ext>
                </a:extLst>
              </p:cNvPr>
              <p:cNvSpPr/>
              <p:nvPr/>
            </p:nvSpPr>
            <p:spPr>
              <a:xfrm rot="2977391" flipH="1">
                <a:off x="5242436" y="3873295"/>
                <a:ext cx="150179" cy="15120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803B63-9180-0E2B-4C07-B281FDB99E06}"/>
              </a:ext>
            </a:extLst>
          </p:cNvPr>
          <p:cNvSpPr txBox="1"/>
          <p:nvPr/>
        </p:nvSpPr>
        <p:spPr>
          <a:xfrm>
            <a:off x="207500" y="1259288"/>
            <a:ext cx="5726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rotating top tray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A2FE9F-98CC-0CF3-FAB9-73A8150C1932}"/>
              </a:ext>
            </a:extLst>
          </p:cNvPr>
          <p:cNvSpPr/>
          <p:nvPr/>
        </p:nvSpPr>
        <p:spPr>
          <a:xfrm>
            <a:off x="6253178" y="5473299"/>
            <a:ext cx="2753833" cy="15948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9B1241-23FF-9395-53EE-CFF26F06DCA5}"/>
              </a:ext>
            </a:extLst>
          </p:cNvPr>
          <p:cNvGrpSpPr/>
          <p:nvPr/>
        </p:nvGrpSpPr>
        <p:grpSpPr>
          <a:xfrm>
            <a:off x="6389845" y="1551676"/>
            <a:ext cx="2520000" cy="2520000"/>
            <a:chOff x="7139609" y="2142723"/>
            <a:chExt cx="1328530" cy="12862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61E884-EEFD-DC99-92B6-666F827E05D0}"/>
                </a:ext>
              </a:extLst>
            </p:cNvPr>
            <p:cNvSpPr/>
            <p:nvPr/>
          </p:nvSpPr>
          <p:spPr>
            <a:xfrm>
              <a:off x="7139609" y="2142723"/>
              <a:ext cx="1328530" cy="1286277"/>
            </a:xfrm>
            <a:prstGeom prst="ellipse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3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E956A5-B18A-4090-BDA9-B25BC80824D3}"/>
                </a:ext>
              </a:extLst>
            </p:cNvPr>
            <p:cNvSpPr/>
            <p:nvPr/>
          </p:nvSpPr>
          <p:spPr>
            <a:xfrm>
              <a:off x="7781015" y="276300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D93C13-6718-B374-54EA-018AD388852F}"/>
              </a:ext>
            </a:extLst>
          </p:cNvPr>
          <p:cNvSpPr txBox="1"/>
          <p:nvPr/>
        </p:nvSpPr>
        <p:spPr>
          <a:xfrm>
            <a:off x="342405" y="1942373"/>
            <a:ext cx="53299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Seven is one of the Diwali lucky numbers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Measure the seven position equally spaced around the edge of the wheel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Use 51.5</a:t>
            </a:r>
            <a:r>
              <a:rPr lang="en-GB" sz="2400" b="1" baseline="30000" dirty="0">
                <a:solidFill>
                  <a:srgbClr val="008000"/>
                </a:solidFill>
              </a:rPr>
              <a:t>O</a:t>
            </a:r>
            <a:r>
              <a:rPr lang="en-GB" sz="2400" b="1" dirty="0">
                <a:solidFill>
                  <a:srgbClr val="008000"/>
                </a:solidFill>
              </a:rPr>
              <a:t> apart using a protractor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0.5 cm hole exactly 1cm. from the edge at the seven places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seven 10cm dowels into the holes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80457A0-F916-FFE5-61E5-D2374E4FEE40}"/>
              </a:ext>
            </a:extLst>
          </p:cNvPr>
          <p:cNvCxnSpPr>
            <a:stCxn id="5" idx="0"/>
            <a:endCxn id="6" idx="1"/>
          </p:cNvCxnSpPr>
          <p:nvPr/>
        </p:nvCxnSpPr>
        <p:spPr>
          <a:xfrm flipH="1">
            <a:off x="7619185" y="1551676"/>
            <a:ext cx="0" cy="1228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431423-4DED-12CE-F45B-E7B3F5FE16C4}"/>
              </a:ext>
            </a:extLst>
          </p:cNvPr>
          <p:cNvCxnSpPr>
            <a:cxnSpLocks/>
          </p:cNvCxnSpPr>
          <p:nvPr/>
        </p:nvCxnSpPr>
        <p:spPr>
          <a:xfrm rot="3060000" flipH="1">
            <a:off x="8148685" y="1811002"/>
            <a:ext cx="0" cy="1228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5A6435-C3C9-D0F5-C610-169F589A8B2F}"/>
              </a:ext>
            </a:extLst>
          </p:cNvPr>
          <p:cNvCxnSpPr>
            <a:cxnSpLocks/>
          </p:cNvCxnSpPr>
          <p:nvPr/>
        </p:nvCxnSpPr>
        <p:spPr>
          <a:xfrm rot="6180000" flipH="1">
            <a:off x="8269813" y="2368420"/>
            <a:ext cx="0" cy="1228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16B9E8-5930-7F50-F262-B04BC13F90DB}"/>
              </a:ext>
            </a:extLst>
          </p:cNvPr>
          <p:cNvCxnSpPr>
            <a:cxnSpLocks/>
          </p:cNvCxnSpPr>
          <p:nvPr/>
        </p:nvCxnSpPr>
        <p:spPr>
          <a:xfrm rot="9120000" flipH="1">
            <a:off x="7938179" y="2772538"/>
            <a:ext cx="0" cy="1228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B066E1-F197-2FAC-7A97-7FF600B08F4B}"/>
              </a:ext>
            </a:extLst>
          </p:cNvPr>
          <p:cNvCxnSpPr>
            <a:cxnSpLocks/>
          </p:cNvCxnSpPr>
          <p:nvPr/>
        </p:nvCxnSpPr>
        <p:spPr>
          <a:xfrm rot="12360000" flipH="1">
            <a:off x="7354510" y="2773450"/>
            <a:ext cx="0" cy="1228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F04C58C-E80E-EF29-55CD-7A46A85B2978}"/>
              </a:ext>
            </a:extLst>
          </p:cNvPr>
          <p:cNvCxnSpPr>
            <a:cxnSpLocks/>
          </p:cNvCxnSpPr>
          <p:nvPr/>
        </p:nvCxnSpPr>
        <p:spPr>
          <a:xfrm rot="15420000" flipH="1">
            <a:off x="7022777" y="2350249"/>
            <a:ext cx="0" cy="1228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F893815-BB08-A88C-BBBC-0549AFA5AE04}"/>
              </a:ext>
            </a:extLst>
          </p:cNvPr>
          <p:cNvCxnSpPr>
            <a:cxnSpLocks/>
          </p:cNvCxnSpPr>
          <p:nvPr/>
        </p:nvCxnSpPr>
        <p:spPr>
          <a:xfrm rot="-3120000" flipH="1">
            <a:off x="7138082" y="1815523"/>
            <a:ext cx="0" cy="1228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FE8ADD-FAA5-C657-C815-C84DBE08A925}"/>
              </a:ext>
            </a:extLst>
          </p:cNvPr>
          <p:cNvSpPr/>
          <p:nvPr/>
        </p:nvSpPr>
        <p:spPr>
          <a:xfrm rot="3164472">
            <a:off x="8688388" y="1672877"/>
            <a:ext cx="292615" cy="222272"/>
          </a:xfrm>
          <a:prstGeom prst="rightArrow">
            <a:avLst>
              <a:gd name="adj1" fmla="val 7591"/>
              <a:gd name="adj2" fmla="val 88951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60A6FD0-539A-A806-8681-3F75612CCF92}"/>
              </a:ext>
            </a:extLst>
          </p:cNvPr>
          <p:cNvSpPr/>
          <p:nvPr/>
        </p:nvSpPr>
        <p:spPr>
          <a:xfrm rot="11320456">
            <a:off x="7586555" y="1046366"/>
            <a:ext cx="292615" cy="217730"/>
          </a:xfrm>
          <a:prstGeom prst="rightArrow">
            <a:avLst>
              <a:gd name="adj1" fmla="val 0"/>
              <a:gd name="adj2" fmla="val 88951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93DA33-1A83-CB73-710D-B419B5DEB682}"/>
              </a:ext>
            </a:extLst>
          </p:cNvPr>
          <p:cNvSpPr txBox="1"/>
          <p:nvPr/>
        </p:nvSpPr>
        <p:spPr>
          <a:xfrm rot="1986039">
            <a:off x="8218810" y="1090769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51.5</a:t>
            </a:r>
            <a:r>
              <a:rPr lang="en-GB" b="1" baseline="30000" dirty="0">
                <a:solidFill>
                  <a:srgbClr val="008000"/>
                </a:solidFill>
              </a:rPr>
              <a:t>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30B4D0-527E-D051-C01D-43FFF8F160CE}"/>
              </a:ext>
            </a:extLst>
          </p:cNvPr>
          <p:cNvSpPr/>
          <p:nvPr/>
        </p:nvSpPr>
        <p:spPr>
          <a:xfrm>
            <a:off x="7598399" y="4859103"/>
            <a:ext cx="63392" cy="60407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C134872-C17D-ACCA-044C-0A7FE4E50537}"/>
              </a:ext>
            </a:extLst>
          </p:cNvPr>
          <p:cNvSpPr/>
          <p:nvPr/>
        </p:nvSpPr>
        <p:spPr>
          <a:xfrm>
            <a:off x="8221214" y="4859103"/>
            <a:ext cx="63392" cy="60407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8497E7-B5B4-B0D7-3111-12518F4F4A22}"/>
              </a:ext>
            </a:extLst>
          </p:cNvPr>
          <p:cNvSpPr/>
          <p:nvPr/>
        </p:nvSpPr>
        <p:spPr>
          <a:xfrm>
            <a:off x="8566822" y="4859103"/>
            <a:ext cx="63392" cy="60407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A93F83-9D32-D721-BD84-B33274DD0633}"/>
              </a:ext>
            </a:extLst>
          </p:cNvPr>
          <p:cNvSpPr/>
          <p:nvPr/>
        </p:nvSpPr>
        <p:spPr>
          <a:xfrm>
            <a:off x="8771641" y="4859103"/>
            <a:ext cx="63392" cy="60407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3CF4451-142E-3BFA-FBBB-70782D8347A4}"/>
              </a:ext>
            </a:extLst>
          </p:cNvPr>
          <p:cNvSpPr/>
          <p:nvPr/>
        </p:nvSpPr>
        <p:spPr>
          <a:xfrm>
            <a:off x="6419757" y="4859103"/>
            <a:ext cx="63392" cy="60407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C6FFFD-5D7C-8594-5BA0-624CC3F28C15}"/>
              </a:ext>
            </a:extLst>
          </p:cNvPr>
          <p:cNvSpPr/>
          <p:nvPr/>
        </p:nvSpPr>
        <p:spPr>
          <a:xfrm>
            <a:off x="6592561" y="4859103"/>
            <a:ext cx="63392" cy="60407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D75C21-67C0-1D2B-EF78-F25D38D9E008}"/>
              </a:ext>
            </a:extLst>
          </p:cNvPr>
          <p:cNvSpPr/>
          <p:nvPr/>
        </p:nvSpPr>
        <p:spPr>
          <a:xfrm>
            <a:off x="7021885" y="4859103"/>
            <a:ext cx="63392" cy="604073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2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03B63-9180-0E2B-4C07-B281FDB99E06}"/>
              </a:ext>
            </a:extLst>
          </p:cNvPr>
          <p:cNvSpPr txBox="1"/>
          <p:nvPr/>
        </p:nvSpPr>
        <p:spPr>
          <a:xfrm>
            <a:off x="301372" y="1034001"/>
            <a:ext cx="5726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rotating top tray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93C13-6718-B374-54EA-018AD388852F}"/>
              </a:ext>
            </a:extLst>
          </p:cNvPr>
          <p:cNvSpPr txBox="1"/>
          <p:nvPr/>
        </p:nvSpPr>
        <p:spPr>
          <a:xfrm>
            <a:off x="400601" y="1657352"/>
            <a:ext cx="598081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eight 0,5 cm. lengths from the 2.5cm diam. dowel (keep one for later)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0.5cm hole at the exact centre of each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seven lengths of 33cm, 1cm wide from the aluminium foil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one side and fold into four equal lengths 8.25cm long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these to the edge of the 2.5cm dowels level with the bottom of the dowel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2.5cm dowels to the tops of the 0.5cm dowels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8D7EEC-CB6B-C51B-2BB7-0BF73E047AB9}"/>
              </a:ext>
            </a:extLst>
          </p:cNvPr>
          <p:cNvSpPr/>
          <p:nvPr/>
        </p:nvSpPr>
        <p:spPr>
          <a:xfrm>
            <a:off x="6798637" y="2908191"/>
            <a:ext cx="1146749" cy="316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053C9-D93B-8ACA-3A55-A6F4333C0981}"/>
              </a:ext>
            </a:extLst>
          </p:cNvPr>
          <p:cNvSpPr/>
          <p:nvPr/>
        </p:nvSpPr>
        <p:spPr>
          <a:xfrm>
            <a:off x="8102738" y="3065502"/>
            <a:ext cx="1005838" cy="15948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21ED3A8-D6F1-3588-C87D-72BB6DBE6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952819" y="2352288"/>
            <a:ext cx="1305677" cy="100505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C1534AA-A0E5-147C-83D8-0A875352B412}"/>
              </a:ext>
            </a:extLst>
          </p:cNvPr>
          <p:cNvGrpSpPr/>
          <p:nvPr/>
        </p:nvGrpSpPr>
        <p:grpSpPr>
          <a:xfrm>
            <a:off x="6618524" y="3744085"/>
            <a:ext cx="2753833" cy="827685"/>
            <a:chOff x="6618524" y="3744085"/>
            <a:chExt cx="2753833" cy="82768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29CD996-9476-26E1-796F-4D094CBAA926}"/>
                </a:ext>
              </a:extLst>
            </p:cNvPr>
            <p:cNvSpPr/>
            <p:nvPr/>
          </p:nvSpPr>
          <p:spPr>
            <a:xfrm>
              <a:off x="682780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EA2FE9F-98CC-0CF3-FAB9-73A8150C1932}"/>
                </a:ext>
              </a:extLst>
            </p:cNvPr>
            <p:cNvSpPr/>
            <p:nvPr/>
          </p:nvSpPr>
          <p:spPr>
            <a:xfrm>
              <a:off x="6618524" y="4412281"/>
              <a:ext cx="2753833" cy="159489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30B4D0-527E-D051-C01D-43FFF8F160CE}"/>
                </a:ext>
              </a:extLst>
            </p:cNvPr>
            <p:cNvSpPr/>
            <p:nvPr/>
          </p:nvSpPr>
          <p:spPr>
            <a:xfrm>
              <a:off x="7942374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C134872-C17D-ACCA-044C-0A7FE4E50537}"/>
                </a:ext>
              </a:extLst>
            </p:cNvPr>
            <p:cNvSpPr/>
            <p:nvPr/>
          </p:nvSpPr>
          <p:spPr>
            <a:xfrm>
              <a:off x="8586560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A8497E7-B5B4-B0D7-3111-12518F4F4A22}"/>
                </a:ext>
              </a:extLst>
            </p:cNvPr>
            <p:cNvSpPr/>
            <p:nvPr/>
          </p:nvSpPr>
          <p:spPr>
            <a:xfrm>
              <a:off x="8932168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A93F83-9D32-D721-BD84-B33274DD0633}"/>
                </a:ext>
              </a:extLst>
            </p:cNvPr>
            <p:cNvSpPr/>
            <p:nvPr/>
          </p:nvSpPr>
          <p:spPr>
            <a:xfrm>
              <a:off x="9136987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CF4451-142E-3BFA-FBBB-70782D8347A4}"/>
                </a:ext>
              </a:extLst>
            </p:cNvPr>
            <p:cNvSpPr/>
            <p:nvPr/>
          </p:nvSpPr>
          <p:spPr>
            <a:xfrm>
              <a:off x="6785103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EC6FFFD-5D7C-8594-5BA0-624CC3F28C15}"/>
                </a:ext>
              </a:extLst>
            </p:cNvPr>
            <p:cNvSpPr/>
            <p:nvPr/>
          </p:nvSpPr>
          <p:spPr>
            <a:xfrm>
              <a:off x="6957907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D75C21-67C0-1D2B-EF78-F25D38D9E008}"/>
                </a:ext>
              </a:extLst>
            </p:cNvPr>
            <p:cNvSpPr/>
            <p:nvPr/>
          </p:nvSpPr>
          <p:spPr>
            <a:xfrm>
              <a:off x="7387231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49281-E5B8-5DB2-7DED-959B0A6FCF29}"/>
                </a:ext>
              </a:extLst>
            </p:cNvPr>
            <p:cNvSpPr/>
            <p:nvPr/>
          </p:nvSpPr>
          <p:spPr>
            <a:xfrm>
              <a:off x="726643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C49D76-6BEC-8215-1A8F-C01DA1C40E07}"/>
                </a:ext>
              </a:extLst>
            </p:cNvPr>
            <p:cNvSpPr/>
            <p:nvPr/>
          </p:nvSpPr>
          <p:spPr>
            <a:xfrm>
              <a:off x="7848070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2489B2-CCCA-9BBC-EEF6-608EDAF1EC04}"/>
                </a:ext>
              </a:extLst>
            </p:cNvPr>
            <p:cNvSpPr/>
            <p:nvPr/>
          </p:nvSpPr>
          <p:spPr>
            <a:xfrm>
              <a:off x="849252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1A46EF5-F1F6-FB74-659C-F21434314D23}"/>
                </a:ext>
              </a:extLst>
            </p:cNvPr>
            <p:cNvSpPr/>
            <p:nvPr/>
          </p:nvSpPr>
          <p:spPr>
            <a:xfrm>
              <a:off x="8822445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114DF6-1D72-C4FB-0A86-A3F96B7FC634}"/>
                </a:ext>
              </a:extLst>
            </p:cNvPr>
            <p:cNvSpPr/>
            <p:nvPr/>
          </p:nvSpPr>
          <p:spPr>
            <a:xfrm>
              <a:off x="8995560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37A2F50-1CAE-D743-23A9-D775E2035177}"/>
                </a:ext>
              </a:extLst>
            </p:cNvPr>
            <p:cNvSpPr/>
            <p:nvPr/>
          </p:nvSpPr>
          <p:spPr>
            <a:xfrm>
              <a:off x="6675427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3548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03B63-9180-0E2B-4C07-B281FDB99E06}"/>
              </a:ext>
            </a:extLst>
          </p:cNvPr>
          <p:cNvSpPr txBox="1"/>
          <p:nvPr/>
        </p:nvSpPr>
        <p:spPr>
          <a:xfrm>
            <a:off x="234001" y="1084827"/>
            <a:ext cx="5726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the wheel rotates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93C13-6718-B374-54EA-018AD388852F}"/>
              </a:ext>
            </a:extLst>
          </p:cNvPr>
          <p:cNvSpPr txBox="1"/>
          <p:nvPr/>
        </p:nvSpPr>
        <p:spPr>
          <a:xfrm>
            <a:off x="349629" y="1794588"/>
            <a:ext cx="5329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Connect the motor, switch and batteries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Turn on to check the wheel rotates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If too fast remove one battery and short out its connections so there is only 1.5 volts.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If it works get an adult to light the candles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070E47-4AAB-FB84-687E-9772A186B146}"/>
              </a:ext>
            </a:extLst>
          </p:cNvPr>
          <p:cNvGrpSpPr/>
          <p:nvPr/>
        </p:nvGrpSpPr>
        <p:grpSpPr>
          <a:xfrm>
            <a:off x="6316289" y="4357797"/>
            <a:ext cx="2753833" cy="827685"/>
            <a:chOff x="6618524" y="3744085"/>
            <a:chExt cx="2753833" cy="8276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750630-9CEC-F8AB-B050-F52132120FC6}"/>
                </a:ext>
              </a:extLst>
            </p:cNvPr>
            <p:cNvSpPr/>
            <p:nvPr/>
          </p:nvSpPr>
          <p:spPr>
            <a:xfrm>
              <a:off x="682780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DBB758-0EE4-7524-60FA-9B5C8BF70C4F}"/>
                </a:ext>
              </a:extLst>
            </p:cNvPr>
            <p:cNvSpPr/>
            <p:nvPr/>
          </p:nvSpPr>
          <p:spPr>
            <a:xfrm>
              <a:off x="6618524" y="4412281"/>
              <a:ext cx="2753833" cy="159489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B3A13C-A1FB-3C8C-31AE-0BF4FB9A8BFF}"/>
                </a:ext>
              </a:extLst>
            </p:cNvPr>
            <p:cNvSpPr/>
            <p:nvPr/>
          </p:nvSpPr>
          <p:spPr>
            <a:xfrm>
              <a:off x="7942374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BD3001-DF2F-9268-F8C6-D30B80794120}"/>
                </a:ext>
              </a:extLst>
            </p:cNvPr>
            <p:cNvSpPr/>
            <p:nvPr/>
          </p:nvSpPr>
          <p:spPr>
            <a:xfrm>
              <a:off x="8586560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1960D3-C077-578E-7B3E-27A5A827EB1F}"/>
                </a:ext>
              </a:extLst>
            </p:cNvPr>
            <p:cNvSpPr/>
            <p:nvPr/>
          </p:nvSpPr>
          <p:spPr>
            <a:xfrm>
              <a:off x="8932168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FE9A50-3C6E-44AD-7B05-60E5C1DEB0FB}"/>
                </a:ext>
              </a:extLst>
            </p:cNvPr>
            <p:cNvSpPr/>
            <p:nvPr/>
          </p:nvSpPr>
          <p:spPr>
            <a:xfrm>
              <a:off x="9136987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20E878-9D1A-5EB9-261C-6E9FDDDA376B}"/>
                </a:ext>
              </a:extLst>
            </p:cNvPr>
            <p:cNvSpPr/>
            <p:nvPr/>
          </p:nvSpPr>
          <p:spPr>
            <a:xfrm>
              <a:off x="6785103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E84B6C-757A-4F16-0ED1-38F4F52EBB7B}"/>
                </a:ext>
              </a:extLst>
            </p:cNvPr>
            <p:cNvSpPr/>
            <p:nvPr/>
          </p:nvSpPr>
          <p:spPr>
            <a:xfrm>
              <a:off x="6957907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F7564D7-FB3E-3498-70C2-BCF3016A3013}"/>
                </a:ext>
              </a:extLst>
            </p:cNvPr>
            <p:cNvSpPr/>
            <p:nvPr/>
          </p:nvSpPr>
          <p:spPr>
            <a:xfrm>
              <a:off x="7387231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7CFA3BF-7DD6-0E1E-A437-3966D2161B5F}"/>
                </a:ext>
              </a:extLst>
            </p:cNvPr>
            <p:cNvSpPr/>
            <p:nvPr/>
          </p:nvSpPr>
          <p:spPr>
            <a:xfrm>
              <a:off x="726643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7A0156-1A7D-2523-8B9C-A7A3E898A8BE}"/>
                </a:ext>
              </a:extLst>
            </p:cNvPr>
            <p:cNvSpPr/>
            <p:nvPr/>
          </p:nvSpPr>
          <p:spPr>
            <a:xfrm>
              <a:off x="7848070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D460F3D-C0DD-E46F-CFFB-1654CBEA802B}"/>
                </a:ext>
              </a:extLst>
            </p:cNvPr>
            <p:cNvSpPr/>
            <p:nvPr/>
          </p:nvSpPr>
          <p:spPr>
            <a:xfrm>
              <a:off x="849252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0E85CF7-7A70-D3A4-7726-6F30287BF61F}"/>
                </a:ext>
              </a:extLst>
            </p:cNvPr>
            <p:cNvSpPr/>
            <p:nvPr/>
          </p:nvSpPr>
          <p:spPr>
            <a:xfrm>
              <a:off x="8822445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9E0109-367B-C3BF-7A95-9078C60039DB}"/>
                </a:ext>
              </a:extLst>
            </p:cNvPr>
            <p:cNvSpPr/>
            <p:nvPr/>
          </p:nvSpPr>
          <p:spPr>
            <a:xfrm>
              <a:off x="8995560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8D9D6E-1399-EF0B-1DC8-690B4B2F79FE}"/>
                </a:ext>
              </a:extLst>
            </p:cNvPr>
            <p:cNvSpPr/>
            <p:nvPr/>
          </p:nvSpPr>
          <p:spPr>
            <a:xfrm>
              <a:off x="6675427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2D5AC5-E9E5-7566-868E-56FCDE693406}"/>
              </a:ext>
            </a:extLst>
          </p:cNvPr>
          <p:cNvGrpSpPr/>
          <p:nvPr/>
        </p:nvGrpSpPr>
        <p:grpSpPr>
          <a:xfrm>
            <a:off x="1668591" y="4810539"/>
            <a:ext cx="3897032" cy="1529467"/>
            <a:chOff x="1212675" y="4254864"/>
            <a:chExt cx="3897032" cy="191020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1C98D04-3C16-2949-1DDF-8AF82B8BC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2675" y="4644721"/>
              <a:ext cx="957739" cy="917328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736073C-6FF5-B639-062D-AC1A4A6D890F}"/>
                </a:ext>
              </a:extLst>
            </p:cNvPr>
            <p:cNvGrpSpPr/>
            <p:nvPr/>
          </p:nvGrpSpPr>
          <p:grpSpPr>
            <a:xfrm>
              <a:off x="4291215" y="4851325"/>
              <a:ext cx="466725" cy="895350"/>
              <a:chOff x="3233198" y="4655710"/>
              <a:chExt cx="466725" cy="895350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9EEC7DF-FA73-49BA-3E58-2A2F6E203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025030">
                <a:off x="3018886" y="4870022"/>
                <a:ext cx="895350" cy="466725"/>
              </a:xfrm>
              <a:prstGeom prst="rect">
                <a:avLst/>
              </a:prstGeom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3994586-413B-95A5-8FF4-5BA932D8D9BD}"/>
                  </a:ext>
                </a:extLst>
              </p:cNvPr>
              <p:cNvSpPr/>
              <p:nvPr/>
            </p:nvSpPr>
            <p:spPr>
              <a:xfrm>
                <a:off x="3338623" y="4859080"/>
                <a:ext cx="106326" cy="5154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83D106A-09AB-5DF8-D42A-C8726C30DD49}"/>
                  </a:ext>
                </a:extLst>
              </p:cNvPr>
              <p:cNvSpPr/>
              <p:nvPr/>
            </p:nvSpPr>
            <p:spPr>
              <a:xfrm>
                <a:off x="3469346" y="4890036"/>
                <a:ext cx="106326" cy="5154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101E7CC-295C-0486-5CC6-0BC5EB574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0086" y="4254864"/>
              <a:ext cx="442354" cy="917937"/>
            </a:xfrm>
            <a:prstGeom prst="rect">
              <a:avLst/>
            </a:prstGeom>
          </p:spPr>
        </p:pic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D73AB44B-F394-96F4-B701-68F1CCCA05B6}"/>
                </a:ext>
              </a:extLst>
            </p:cNvPr>
            <p:cNvSpPr/>
            <p:nvPr/>
          </p:nvSpPr>
          <p:spPr>
            <a:xfrm>
              <a:off x="1945758" y="4464309"/>
              <a:ext cx="1148316" cy="724379"/>
            </a:xfrm>
            <a:custGeom>
              <a:avLst/>
              <a:gdLst>
                <a:gd name="connsiteX0" fmla="*/ 0 w 1148316"/>
                <a:gd name="connsiteY0" fmla="*/ 192751 h 724379"/>
                <a:gd name="connsiteX1" fmla="*/ 159489 w 1148316"/>
                <a:gd name="connsiteY1" fmla="*/ 43896 h 724379"/>
                <a:gd name="connsiteX2" fmla="*/ 648586 w 1148316"/>
                <a:gd name="connsiteY2" fmla="*/ 33263 h 724379"/>
                <a:gd name="connsiteX3" fmla="*/ 946298 w 1148316"/>
                <a:gd name="connsiteY3" fmla="*/ 447933 h 724379"/>
                <a:gd name="connsiteX4" fmla="*/ 999461 w 1148316"/>
                <a:gd name="connsiteY4" fmla="*/ 671217 h 724379"/>
                <a:gd name="connsiteX5" fmla="*/ 1148316 w 1148316"/>
                <a:gd name="connsiteY5" fmla="*/ 724379 h 72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316" h="724379">
                  <a:moveTo>
                    <a:pt x="0" y="192751"/>
                  </a:moveTo>
                  <a:cubicBezTo>
                    <a:pt x="25695" y="131614"/>
                    <a:pt x="51391" y="70477"/>
                    <a:pt x="159489" y="43896"/>
                  </a:cubicBezTo>
                  <a:cubicBezTo>
                    <a:pt x="267587" y="17315"/>
                    <a:pt x="517451" y="-34076"/>
                    <a:pt x="648586" y="33263"/>
                  </a:cubicBezTo>
                  <a:cubicBezTo>
                    <a:pt x="779721" y="100602"/>
                    <a:pt x="887819" y="341607"/>
                    <a:pt x="946298" y="447933"/>
                  </a:cubicBezTo>
                  <a:cubicBezTo>
                    <a:pt x="1004777" y="554259"/>
                    <a:pt x="965791" y="625143"/>
                    <a:pt x="999461" y="671217"/>
                  </a:cubicBezTo>
                  <a:cubicBezTo>
                    <a:pt x="1033131" y="717291"/>
                    <a:pt x="1090723" y="720835"/>
                    <a:pt x="1148316" y="72437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ABF75F7A-5B17-0CE3-A897-11944F9279FB}"/>
                </a:ext>
              </a:extLst>
            </p:cNvPr>
            <p:cNvSpPr/>
            <p:nvPr/>
          </p:nvSpPr>
          <p:spPr>
            <a:xfrm>
              <a:off x="3168604" y="4674320"/>
              <a:ext cx="1274430" cy="628175"/>
            </a:xfrm>
            <a:custGeom>
              <a:avLst/>
              <a:gdLst>
                <a:gd name="connsiteX0" fmla="*/ 21163 w 1274430"/>
                <a:gd name="connsiteY0" fmla="*/ 482471 h 628175"/>
                <a:gd name="connsiteX1" fmla="*/ 95591 w 1274430"/>
                <a:gd name="connsiteY1" fmla="*/ 620694 h 628175"/>
                <a:gd name="connsiteX2" fmla="*/ 776075 w 1274430"/>
                <a:gd name="connsiteY2" fmla="*/ 546266 h 628175"/>
                <a:gd name="connsiteX3" fmla="*/ 1137582 w 1274430"/>
                <a:gd name="connsiteY3" fmla="*/ 25271 h 628175"/>
                <a:gd name="connsiteX4" fmla="*/ 1265173 w 1274430"/>
                <a:gd name="connsiteY4" fmla="*/ 99699 h 628175"/>
                <a:gd name="connsiteX5" fmla="*/ 1254540 w 1274430"/>
                <a:gd name="connsiteY5" fmla="*/ 259187 h 62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430" h="628175">
                  <a:moveTo>
                    <a:pt x="21163" y="482471"/>
                  </a:moveTo>
                  <a:cubicBezTo>
                    <a:pt x="-4533" y="546266"/>
                    <a:pt x="-30228" y="610062"/>
                    <a:pt x="95591" y="620694"/>
                  </a:cubicBezTo>
                  <a:cubicBezTo>
                    <a:pt x="221410" y="631326"/>
                    <a:pt x="602410" y="645503"/>
                    <a:pt x="776075" y="546266"/>
                  </a:cubicBezTo>
                  <a:cubicBezTo>
                    <a:pt x="949740" y="447029"/>
                    <a:pt x="1056066" y="99699"/>
                    <a:pt x="1137582" y="25271"/>
                  </a:cubicBezTo>
                  <a:cubicBezTo>
                    <a:pt x="1219098" y="-49157"/>
                    <a:pt x="1245680" y="60713"/>
                    <a:pt x="1265173" y="99699"/>
                  </a:cubicBezTo>
                  <a:cubicBezTo>
                    <a:pt x="1284666" y="138685"/>
                    <a:pt x="1269603" y="198936"/>
                    <a:pt x="1254540" y="25918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20132987-F414-E4BF-0461-F59B9A9AA993}"/>
                </a:ext>
              </a:extLst>
            </p:cNvPr>
            <p:cNvSpPr/>
            <p:nvPr/>
          </p:nvSpPr>
          <p:spPr>
            <a:xfrm>
              <a:off x="2073349" y="4648951"/>
              <a:ext cx="3036358" cy="1516122"/>
            </a:xfrm>
            <a:custGeom>
              <a:avLst/>
              <a:gdLst>
                <a:gd name="connsiteX0" fmla="*/ 2456121 w 3036358"/>
                <a:gd name="connsiteY0" fmla="*/ 284556 h 1516122"/>
                <a:gd name="connsiteX1" fmla="*/ 2764465 w 3036358"/>
                <a:gd name="connsiteY1" fmla="*/ 82537 h 1516122"/>
                <a:gd name="connsiteX2" fmla="*/ 3009014 w 3036358"/>
                <a:gd name="connsiteY2" fmla="*/ 571635 h 1516122"/>
                <a:gd name="connsiteX3" fmla="*/ 2796363 w 3036358"/>
                <a:gd name="connsiteY3" fmla="*/ 1432872 h 1516122"/>
                <a:gd name="connsiteX4" fmla="*/ 935665 w 3036358"/>
                <a:gd name="connsiteY4" fmla="*/ 1358444 h 1516122"/>
                <a:gd name="connsiteX5" fmla="*/ 361507 w 3036358"/>
                <a:gd name="connsiteY5" fmla="*/ 337719 h 1516122"/>
                <a:gd name="connsiteX6" fmla="*/ 244549 w 3036358"/>
                <a:gd name="connsiteY6" fmla="*/ 18742 h 1516122"/>
                <a:gd name="connsiteX7" fmla="*/ 63795 w 3036358"/>
                <a:gd name="connsiteY7" fmla="*/ 40007 h 1516122"/>
                <a:gd name="connsiteX8" fmla="*/ 0 w 3036358"/>
                <a:gd name="connsiteY8" fmla="*/ 61272 h 151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358" h="1516122">
                  <a:moveTo>
                    <a:pt x="2456121" y="284556"/>
                  </a:moveTo>
                  <a:cubicBezTo>
                    <a:pt x="2564218" y="159623"/>
                    <a:pt x="2672316" y="34690"/>
                    <a:pt x="2764465" y="82537"/>
                  </a:cubicBezTo>
                  <a:cubicBezTo>
                    <a:pt x="2856614" y="130383"/>
                    <a:pt x="3003698" y="346579"/>
                    <a:pt x="3009014" y="571635"/>
                  </a:cubicBezTo>
                  <a:cubicBezTo>
                    <a:pt x="3014330" y="796691"/>
                    <a:pt x="3141921" y="1301737"/>
                    <a:pt x="2796363" y="1432872"/>
                  </a:cubicBezTo>
                  <a:cubicBezTo>
                    <a:pt x="2450805" y="1564007"/>
                    <a:pt x="1341474" y="1540969"/>
                    <a:pt x="935665" y="1358444"/>
                  </a:cubicBezTo>
                  <a:cubicBezTo>
                    <a:pt x="529856" y="1175919"/>
                    <a:pt x="476693" y="561003"/>
                    <a:pt x="361507" y="337719"/>
                  </a:cubicBezTo>
                  <a:cubicBezTo>
                    <a:pt x="246321" y="114435"/>
                    <a:pt x="294168" y="68361"/>
                    <a:pt x="244549" y="18742"/>
                  </a:cubicBezTo>
                  <a:cubicBezTo>
                    <a:pt x="194930" y="-30877"/>
                    <a:pt x="104553" y="32919"/>
                    <a:pt x="63795" y="40007"/>
                  </a:cubicBezTo>
                  <a:cubicBezTo>
                    <a:pt x="23037" y="47095"/>
                    <a:pt x="11518" y="54183"/>
                    <a:pt x="0" y="6127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59AE848-CCD6-0570-F0B5-0F79A7682411}"/>
              </a:ext>
            </a:extLst>
          </p:cNvPr>
          <p:cNvGrpSpPr/>
          <p:nvPr/>
        </p:nvGrpSpPr>
        <p:grpSpPr>
          <a:xfrm>
            <a:off x="6389845" y="1551676"/>
            <a:ext cx="2520000" cy="2520000"/>
            <a:chOff x="6389845" y="1551676"/>
            <a:chExt cx="2520000" cy="252000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61E884-EEFD-DC99-92B6-666F827E05D0}"/>
                </a:ext>
              </a:extLst>
            </p:cNvPr>
            <p:cNvSpPr/>
            <p:nvPr/>
          </p:nvSpPr>
          <p:spPr>
            <a:xfrm>
              <a:off x="6389845" y="1551676"/>
              <a:ext cx="2520000" cy="2520000"/>
            </a:xfrm>
            <a:prstGeom prst="ellipse">
              <a:avLst/>
            </a:prstGeom>
            <a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3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1A216FC-8A36-5E0C-4CB0-EED99D344852}"/>
                </a:ext>
              </a:extLst>
            </p:cNvPr>
            <p:cNvGrpSpPr/>
            <p:nvPr/>
          </p:nvGrpSpPr>
          <p:grpSpPr>
            <a:xfrm>
              <a:off x="6419757" y="1556063"/>
              <a:ext cx="2448481" cy="2392912"/>
              <a:chOff x="6419757" y="1556063"/>
              <a:chExt cx="2448481" cy="2392912"/>
            </a:xfrm>
            <a:solidFill>
              <a:schemeClr val="bg1">
                <a:lumMod val="85000"/>
              </a:schemeClr>
            </a:solidFill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1E956A5-B18A-4090-BDA9-B25BC80824D3}"/>
                  </a:ext>
                </a:extLst>
              </p:cNvPr>
              <p:cNvSpPr/>
              <p:nvPr/>
            </p:nvSpPr>
            <p:spPr>
              <a:xfrm>
                <a:off x="7606485" y="2766891"/>
                <a:ext cx="86721" cy="8957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03D6EF7-9467-B637-78E6-98061729889B}"/>
                  </a:ext>
                </a:extLst>
              </p:cNvPr>
              <p:cNvSpPr/>
              <p:nvPr/>
            </p:nvSpPr>
            <p:spPr>
              <a:xfrm>
                <a:off x="7486094" y="1556063"/>
                <a:ext cx="288000" cy="28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A3444E7-5203-79F8-C3EC-FF7B375495A1}"/>
                  </a:ext>
                </a:extLst>
              </p:cNvPr>
              <p:cNvSpPr/>
              <p:nvPr/>
            </p:nvSpPr>
            <p:spPr>
              <a:xfrm>
                <a:off x="6624257" y="1995629"/>
                <a:ext cx="288000" cy="28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7F8C7C8A-05BB-BFF7-E6B3-E847BCBF2C78}"/>
                  </a:ext>
                </a:extLst>
              </p:cNvPr>
              <p:cNvSpPr/>
              <p:nvPr/>
            </p:nvSpPr>
            <p:spPr>
              <a:xfrm>
                <a:off x="6419757" y="2919650"/>
                <a:ext cx="288000" cy="28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A19F444-A1E0-827D-24F0-48EAD1B93BE1}"/>
                  </a:ext>
                </a:extLst>
              </p:cNvPr>
              <p:cNvSpPr/>
              <p:nvPr/>
            </p:nvSpPr>
            <p:spPr>
              <a:xfrm>
                <a:off x="6998001" y="3660975"/>
                <a:ext cx="288000" cy="28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49CF4E6-6DD6-7F85-8E46-C645FA7C3F5C}"/>
                  </a:ext>
                </a:extLst>
              </p:cNvPr>
              <p:cNvSpPr/>
              <p:nvPr/>
            </p:nvSpPr>
            <p:spPr>
              <a:xfrm>
                <a:off x="8017655" y="3608002"/>
                <a:ext cx="288000" cy="28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290CA56C-8A99-272A-A8FD-4EBF0A8CE154}"/>
                  </a:ext>
                </a:extLst>
              </p:cNvPr>
              <p:cNvSpPr/>
              <p:nvPr/>
            </p:nvSpPr>
            <p:spPr>
              <a:xfrm>
                <a:off x="8580238" y="2934435"/>
                <a:ext cx="288000" cy="28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1A42D74-D2D1-7016-3518-8276945DF4D0}"/>
                  </a:ext>
                </a:extLst>
              </p:cNvPr>
              <p:cNvSpPr/>
              <p:nvPr/>
            </p:nvSpPr>
            <p:spPr>
              <a:xfrm>
                <a:off x="8367531" y="1960364"/>
                <a:ext cx="288000" cy="2880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AA06A9D-E976-016F-C905-B77F2F179564}"/>
                </a:ext>
              </a:extLst>
            </p:cNvPr>
            <p:cNvSpPr/>
            <p:nvPr/>
          </p:nvSpPr>
          <p:spPr>
            <a:xfrm>
              <a:off x="7601519" y="1608233"/>
              <a:ext cx="57150" cy="91830"/>
            </a:xfrm>
            <a:custGeom>
              <a:avLst/>
              <a:gdLst>
                <a:gd name="connsiteX0" fmla="*/ 92765 w 159026"/>
                <a:gd name="connsiteY0" fmla="*/ 0 h 212035"/>
                <a:gd name="connsiteX1" fmla="*/ 0 w 159026"/>
                <a:gd name="connsiteY1" fmla="*/ 79514 h 212035"/>
                <a:gd name="connsiteX2" fmla="*/ 0 w 159026"/>
                <a:gd name="connsiteY2" fmla="*/ 212035 h 212035"/>
                <a:gd name="connsiteX3" fmla="*/ 106017 w 159026"/>
                <a:gd name="connsiteY3" fmla="*/ 212035 h 212035"/>
                <a:gd name="connsiteX4" fmla="*/ 159026 w 159026"/>
                <a:gd name="connsiteY4" fmla="*/ 212035 h 212035"/>
                <a:gd name="connsiteX5" fmla="*/ 159026 w 159026"/>
                <a:gd name="connsiteY5" fmla="*/ 119270 h 212035"/>
                <a:gd name="connsiteX6" fmla="*/ 92765 w 159026"/>
                <a:gd name="connsiteY6" fmla="*/ 0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26" h="212035">
                  <a:moveTo>
                    <a:pt x="92765" y="0"/>
                  </a:moveTo>
                  <a:lnTo>
                    <a:pt x="0" y="79514"/>
                  </a:lnTo>
                  <a:lnTo>
                    <a:pt x="0" y="212035"/>
                  </a:lnTo>
                  <a:lnTo>
                    <a:pt x="106017" y="212035"/>
                  </a:lnTo>
                  <a:lnTo>
                    <a:pt x="159026" y="212035"/>
                  </a:lnTo>
                  <a:lnTo>
                    <a:pt x="159026" y="119270"/>
                  </a:lnTo>
                  <a:lnTo>
                    <a:pt x="9276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913C51B6-FE4C-B28F-74BC-51585EA182ED}"/>
                </a:ext>
              </a:extLst>
            </p:cNvPr>
            <p:cNvSpPr/>
            <p:nvPr/>
          </p:nvSpPr>
          <p:spPr>
            <a:xfrm>
              <a:off x="8482956" y="2035864"/>
              <a:ext cx="57150" cy="91830"/>
            </a:xfrm>
            <a:custGeom>
              <a:avLst/>
              <a:gdLst>
                <a:gd name="connsiteX0" fmla="*/ 92765 w 159026"/>
                <a:gd name="connsiteY0" fmla="*/ 0 h 212035"/>
                <a:gd name="connsiteX1" fmla="*/ 0 w 159026"/>
                <a:gd name="connsiteY1" fmla="*/ 79514 h 212035"/>
                <a:gd name="connsiteX2" fmla="*/ 0 w 159026"/>
                <a:gd name="connsiteY2" fmla="*/ 212035 h 212035"/>
                <a:gd name="connsiteX3" fmla="*/ 106017 w 159026"/>
                <a:gd name="connsiteY3" fmla="*/ 212035 h 212035"/>
                <a:gd name="connsiteX4" fmla="*/ 159026 w 159026"/>
                <a:gd name="connsiteY4" fmla="*/ 212035 h 212035"/>
                <a:gd name="connsiteX5" fmla="*/ 159026 w 159026"/>
                <a:gd name="connsiteY5" fmla="*/ 119270 h 212035"/>
                <a:gd name="connsiteX6" fmla="*/ 92765 w 159026"/>
                <a:gd name="connsiteY6" fmla="*/ 0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26" h="212035">
                  <a:moveTo>
                    <a:pt x="92765" y="0"/>
                  </a:moveTo>
                  <a:lnTo>
                    <a:pt x="0" y="79514"/>
                  </a:lnTo>
                  <a:lnTo>
                    <a:pt x="0" y="212035"/>
                  </a:lnTo>
                  <a:lnTo>
                    <a:pt x="106017" y="212035"/>
                  </a:lnTo>
                  <a:lnTo>
                    <a:pt x="159026" y="212035"/>
                  </a:lnTo>
                  <a:lnTo>
                    <a:pt x="159026" y="119270"/>
                  </a:lnTo>
                  <a:lnTo>
                    <a:pt x="9276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71A6E952-2723-20D1-7DB8-2B0234FFAD55}"/>
                </a:ext>
              </a:extLst>
            </p:cNvPr>
            <p:cNvSpPr/>
            <p:nvPr/>
          </p:nvSpPr>
          <p:spPr>
            <a:xfrm>
              <a:off x="8693325" y="2986605"/>
              <a:ext cx="57150" cy="91830"/>
            </a:xfrm>
            <a:custGeom>
              <a:avLst/>
              <a:gdLst>
                <a:gd name="connsiteX0" fmla="*/ 92765 w 159026"/>
                <a:gd name="connsiteY0" fmla="*/ 0 h 212035"/>
                <a:gd name="connsiteX1" fmla="*/ 0 w 159026"/>
                <a:gd name="connsiteY1" fmla="*/ 79514 h 212035"/>
                <a:gd name="connsiteX2" fmla="*/ 0 w 159026"/>
                <a:gd name="connsiteY2" fmla="*/ 212035 h 212035"/>
                <a:gd name="connsiteX3" fmla="*/ 106017 w 159026"/>
                <a:gd name="connsiteY3" fmla="*/ 212035 h 212035"/>
                <a:gd name="connsiteX4" fmla="*/ 159026 w 159026"/>
                <a:gd name="connsiteY4" fmla="*/ 212035 h 212035"/>
                <a:gd name="connsiteX5" fmla="*/ 159026 w 159026"/>
                <a:gd name="connsiteY5" fmla="*/ 119270 h 212035"/>
                <a:gd name="connsiteX6" fmla="*/ 92765 w 159026"/>
                <a:gd name="connsiteY6" fmla="*/ 0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26" h="212035">
                  <a:moveTo>
                    <a:pt x="92765" y="0"/>
                  </a:moveTo>
                  <a:lnTo>
                    <a:pt x="0" y="79514"/>
                  </a:lnTo>
                  <a:lnTo>
                    <a:pt x="0" y="212035"/>
                  </a:lnTo>
                  <a:lnTo>
                    <a:pt x="106017" y="212035"/>
                  </a:lnTo>
                  <a:lnTo>
                    <a:pt x="159026" y="212035"/>
                  </a:lnTo>
                  <a:lnTo>
                    <a:pt x="159026" y="119270"/>
                  </a:lnTo>
                  <a:lnTo>
                    <a:pt x="9276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B2CDE1A7-0251-4EC8-2345-CB9166723AD0}"/>
                </a:ext>
              </a:extLst>
            </p:cNvPr>
            <p:cNvSpPr/>
            <p:nvPr/>
          </p:nvSpPr>
          <p:spPr>
            <a:xfrm>
              <a:off x="8129492" y="3679894"/>
              <a:ext cx="57150" cy="91830"/>
            </a:xfrm>
            <a:custGeom>
              <a:avLst/>
              <a:gdLst>
                <a:gd name="connsiteX0" fmla="*/ 92765 w 159026"/>
                <a:gd name="connsiteY0" fmla="*/ 0 h 212035"/>
                <a:gd name="connsiteX1" fmla="*/ 0 w 159026"/>
                <a:gd name="connsiteY1" fmla="*/ 79514 h 212035"/>
                <a:gd name="connsiteX2" fmla="*/ 0 w 159026"/>
                <a:gd name="connsiteY2" fmla="*/ 212035 h 212035"/>
                <a:gd name="connsiteX3" fmla="*/ 106017 w 159026"/>
                <a:gd name="connsiteY3" fmla="*/ 212035 h 212035"/>
                <a:gd name="connsiteX4" fmla="*/ 159026 w 159026"/>
                <a:gd name="connsiteY4" fmla="*/ 212035 h 212035"/>
                <a:gd name="connsiteX5" fmla="*/ 159026 w 159026"/>
                <a:gd name="connsiteY5" fmla="*/ 119270 h 212035"/>
                <a:gd name="connsiteX6" fmla="*/ 92765 w 159026"/>
                <a:gd name="connsiteY6" fmla="*/ 0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26" h="212035">
                  <a:moveTo>
                    <a:pt x="92765" y="0"/>
                  </a:moveTo>
                  <a:lnTo>
                    <a:pt x="0" y="79514"/>
                  </a:lnTo>
                  <a:lnTo>
                    <a:pt x="0" y="212035"/>
                  </a:lnTo>
                  <a:lnTo>
                    <a:pt x="106017" y="212035"/>
                  </a:lnTo>
                  <a:lnTo>
                    <a:pt x="159026" y="212035"/>
                  </a:lnTo>
                  <a:lnTo>
                    <a:pt x="159026" y="119270"/>
                  </a:lnTo>
                  <a:lnTo>
                    <a:pt x="9276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8C294F65-F2F3-67B3-5F35-7C5E94EC7C16}"/>
                </a:ext>
              </a:extLst>
            </p:cNvPr>
            <p:cNvSpPr/>
            <p:nvPr/>
          </p:nvSpPr>
          <p:spPr>
            <a:xfrm>
              <a:off x="7113426" y="3742894"/>
              <a:ext cx="57150" cy="91830"/>
            </a:xfrm>
            <a:custGeom>
              <a:avLst/>
              <a:gdLst>
                <a:gd name="connsiteX0" fmla="*/ 92765 w 159026"/>
                <a:gd name="connsiteY0" fmla="*/ 0 h 212035"/>
                <a:gd name="connsiteX1" fmla="*/ 0 w 159026"/>
                <a:gd name="connsiteY1" fmla="*/ 79514 h 212035"/>
                <a:gd name="connsiteX2" fmla="*/ 0 w 159026"/>
                <a:gd name="connsiteY2" fmla="*/ 212035 h 212035"/>
                <a:gd name="connsiteX3" fmla="*/ 106017 w 159026"/>
                <a:gd name="connsiteY3" fmla="*/ 212035 h 212035"/>
                <a:gd name="connsiteX4" fmla="*/ 159026 w 159026"/>
                <a:gd name="connsiteY4" fmla="*/ 212035 h 212035"/>
                <a:gd name="connsiteX5" fmla="*/ 159026 w 159026"/>
                <a:gd name="connsiteY5" fmla="*/ 119270 h 212035"/>
                <a:gd name="connsiteX6" fmla="*/ 92765 w 159026"/>
                <a:gd name="connsiteY6" fmla="*/ 0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26" h="212035">
                  <a:moveTo>
                    <a:pt x="92765" y="0"/>
                  </a:moveTo>
                  <a:lnTo>
                    <a:pt x="0" y="79514"/>
                  </a:lnTo>
                  <a:lnTo>
                    <a:pt x="0" y="212035"/>
                  </a:lnTo>
                  <a:lnTo>
                    <a:pt x="106017" y="212035"/>
                  </a:lnTo>
                  <a:lnTo>
                    <a:pt x="159026" y="212035"/>
                  </a:lnTo>
                  <a:lnTo>
                    <a:pt x="159026" y="119270"/>
                  </a:lnTo>
                  <a:lnTo>
                    <a:pt x="9276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47B5A7EE-4DF7-8216-C02E-E7B3D5793C98}"/>
                </a:ext>
              </a:extLst>
            </p:cNvPr>
            <p:cNvSpPr/>
            <p:nvPr/>
          </p:nvSpPr>
          <p:spPr>
            <a:xfrm>
              <a:off x="6525573" y="2986605"/>
              <a:ext cx="57150" cy="91830"/>
            </a:xfrm>
            <a:custGeom>
              <a:avLst/>
              <a:gdLst>
                <a:gd name="connsiteX0" fmla="*/ 92765 w 159026"/>
                <a:gd name="connsiteY0" fmla="*/ 0 h 212035"/>
                <a:gd name="connsiteX1" fmla="*/ 0 w 159026"/>
                <a:gd name="connsiteY1" fmla="*/ 79514 h 212035"/>
                <a:gd name="connsiteX2" fmla="*/ 0 w 159026"/>
                <a:gd name="connsiteY2" fmla="*/ 212035 h 212035"/>
                <a:gd name="connsiteX3" fmla="*/ 106017 w 159026"/>
                <a:gd name="connsiteY3" fmla="*/ 212035 h 212035"/>
                <a:gd name="connsiteX4" fmla="*/ 159026 w 159026"/>
                <a:gd name="connsiteY4" fmla="*/ 212035 h 212035"/>
                <a:gd name="connsiteX5" fmla="*/ 159026 w 159026"/>
                <a:gd name="connsiteY5" fmla="*/ 119270 h 212035"/>
                <a:gd name="connsiteX6" fmla="*/ 92765 w 159026"/>
                <a:gd name="connsiteY6" fmla="*/ 0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26" h="212035">
                  <a:moveTo>
                    <a:pt x="92765" y="0"/>
                  </a:moveTo>
                  <a:lnTo>
                    <a:pt x="0" y="79514"/>
                  </a:lnTo>
                  <a:lnTo>
                    <a:pt x="0" y="212035"/>
                  </a:lnTo>
                  <a:lnTo>
                    <a:pt x="106017" y="212035"/>
                  </a:lnTo>
                  <a:lnTo>
                    <a:pt x="159026" y="212035"/>
                  </a:lnTo>
                  <a:lnTo>
                    <a:pt x="159026" y="119270"/>
                  </a:lnTo>
                  <a:lnTo>
                    <a:pt x="9276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830BD9B5-EFF5-0AAD-A78D-483832DA1B53}"/>
                </a:ext>
              </a:extLst>
            </p:cNvPr>
            <p:cNvSpPr/>
            <p:nvPr/>
          </p:nvSpPr>
          <p:spPr>
            <a:xfrm>
              <a:off x="6739682" y="2081779"/>
              <a:ext cx="57150" cy="91830"/>
            </a:xfrm>
            <a:custGeom>
              <a:avLst/>
              <a:gdLst>
                <a:gd name="connsiteX0" fmla="*/ 92765 w 159026"/>
                <a:gd name="connsiteY0" fmla="*/ 0 h 212035"/>
                <a:gd name="connsiteX1" fmla="*/ 0 w 159026"/>
                <a:gd name="connsiteY1" fmla="*/ 79514 h 212035"/>
                <a:gd name="connsiteX2" fmla="*/ 0 w 159026"/>
                <a:gd name="connsiteY2" fmla="*/ 212035 h 212035"/>
                <a:gd name="connsiteX3" fmla="*/ 106017 w 159026"/>
                <a:gd name="connsiteY3" fmla="*/ 212035 h 212035"/>
                <a:gd name="connsiteX4" fmla="*/ 159026 w 159026"/>
                <a:gd name="connsiteY4" fmla="*/ 212035 h 212035"/>
                <a:gd name="connsiteX5" fmla="*/ 159026 w 159026"/>
                <a:gd name="connsiteY5" fmla="*/ 119270 h 212035"/>
                <a:gd name="connsiteX6" fmla="*/ 92765 w 159026"/>
                <a:gd name="connsiteY6" fmla="*/ 0 h 212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026" h="212035">
                  <a:moveTo>
                    <a:pt x="92765" y="0"/>
                  </a:moveTo>
                  <a:lnTo>
                    <a:pt x="0" y="79514"/>
                  </a:lnTo>
                  <a:lnTo>
                    <a:pt x="0" y="212035"/>
                  </a:lnTo>
                  <a:lnTo>
                    <a:pt x="106017" y="212035"/>
                  </a:lnTo>
                  <a:lnTo>
                    <a:pt x="159026" y="212035"/>
                  </a:lnTo>
                  <a:lnTo>
                    <a:pt x="159026" y="119270"/>
                  </a:lnTo>
                  <a:lnTo>
                    <a:pt x="92765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4059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03B63-9180-0E2B-4C07-B281FDB99E06}"/>
              </a:ext>
            </a:extLst>
          </p:cNvPr>
          <p:cNvSpPr txBox="1"/>
          <p:nvPr/>
        </p:nvSpPr>
        <p:spPr>
          <a:xfrm>
            <a:off x="207500" y="1259288"/>
            <a:ext cx="5726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the wheel rotates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9B1241-23FF-9395-53EE-CFF26F06DCA5}"/>
              </a:ext>
            </a:extLst>
          </p:cNvPr>
          <p:cNvGrpSpPr/>
          <p:nvPr/>
        </p:nvGrpSpPr>
        <p:grpSpPr>
          <a:xfrm>
            <a:off x="6389845" y="1551676"/>
            <a:ext cx="2520000" cy="2520000"/>
            <a:chOff x="7139609" y="2142723"/>
            <a:chExt cx="1328530" cy="128627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261E884-EEFD-DC99-92B6-666F827E05D0}"/>
                </a:ext>
              </a:extLst>
            </p:cNvPr>
            <p:cNvSpPr/>
            <p:nvPr/>
          </p:nvSpPr>
          <p:spPr>
            <a:xfrm>
              <a:off x="7139609" y="2142723"/>
              <a:ext cx="1328530" cy="1286277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3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1E956A5-B18A-4090-BDA9-B25BC80824D3}"/>
                </a:ext>
              </a:extLst>
            </p:cNvPr>
            <p:cNvSpPr/>
            <p:nvPr/>
          </p:nvSpPr>
          <p:spPr>
            <a:xfrm>
              <a:off x="7781015" y="276300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7D93C13-6718-B374-54EA-018AD388852F}"/>
              </a:ext>
            </a:extLst>
          </p:cNvPr>
          <p:cNvSpPr txBox="1"/>
          <p:nvPr/>
        </p:nvSpPr>
        <p:spPr>
          <a:xfrm>
            <a:off x="387190" y="2081779"/>
            <a:ext cx="53299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Connect the motor, switch and batteries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Turn on to check the wheel rotates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If too fast remove one battery and short out its connections so there is only 1.5 volts.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03D6EF7-9467-B637-78E6-98061729889B}"/>
              </a:ext>
            </a:extLst>
          </p:cNvPr>
          <p:cNvSpPr/>
          <p:nvPr/>
        </p:nvSpPr>
        <p:spPr>
          <a:xfrm>
            <a:off x="7486094" y="1556063"/>
            <a:ext cx="288000" cy="288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A3444E7-5203-79F8-C3EC-FF7B375495A1}"/>
              </a:ext>
            </a:extLst>
          </p:cNvPr>
          <p:cNvSpPr/>
          <p:nvPr/>
        </p:nvSpPr>
        <p:spPr>
          <a:xfrm>
            <a:off x="6624257" y="1995629"/>
            <a:ext cx="288000" cy="288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F8C7C8A-05BB-BFF7-E6B3-E847BCBF2C78}"/>
              </a:ext>
            </a:extLst>
          </p:cNvPr>
          <p:cNvSpPr/>
          <p:nvPr/>
        </p:nvSpPr>
        <p:spPr>
          <a:xfrm>
            <a:off x="6419757" y="2919650"/>
            <a:ext cx="288000" cy="288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A19F444-A1E0-827D-24F0-48EAD1B93BE1}"/>
              </a:ext>
            </a:extLst>
          </p:cNvPr>
          <p:cNvSpPr/>
          <p:nvPr/>
        </p:nvSpPr>
        <p:spPr>
          <a:xfrm>
            <a:off x="6998001" y="3660975"/>
            <a:ext cx="288000" cy="288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49CF4E6-6DD6-7F85-8E46-C645FA7C3F5C}"/>
              </a:ext>
            </a:extLst>
          </p:cNvPr>
          <p:cNvSpPr/>
          <p:nvPr/>
        </p:nvSpPr>
        <p:spPr>
          <a:xfrm>
            <a:off x="8017655" y="3608002"/>
            <a:ext cx="288000" cy="288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290CA56C-8A99-272A-A8FD-4EBF0A8CE154}"/>
              </a:ext>
            </a:extLst>
          </p:cNvPr>
          <p:cNvSpPr/>
          <p:nvPr/>
        </p:nvSpPr>
        <p:spPr>
          <a:xfrm>
            <a:off x="8580238" y="2934435"/>
            <a:ext cx="288000" cy="288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D1A42D74-D2D1-7016-3518-8276945DF4D0}"/>
              </a:ext>
            </a:extLst>
          </p:cNvPr>
          <p:cNvSpPr/>
          <p:nvPr/>
        </p:nvSpPr>
        <p:spPr>
          <a:xfrm>
            <a:off x="8367531" y="1960364"/>
            <a:ext cx="288000" cy="2880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070E47-4AAB-FB84-687E-9772A186B146}"/>
              </a:ext>
            </a:extLst>
          </p:cNvPr>
          <p:cNvGrpSpPr/>
          <p:nvPr/>
        </p:nvGrpSpPr>
        <p:grpSpPr>
          <a:xfrm>
            <a:off x="6316289" y="4357797"/>
            <a:ext cx="2753833" cy="827685"/>
            <a:chOff x="6618524" y="3744085"/>
            <a:chExt cx="2753833" cy="8276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750630-9CEC-F8AB-B050-F52132120FC6}"/>
                </a:ext>
              </a:extLst>
            </p:cNvPr>
            <p:cNvSpPr/>
            <p:nvPr/>
          </p:nvSpPr>
          <p:spPr>
            <a:xfrm>
              <a:off x="682780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DBB758-0EE4-7524-60FA-9B5C8BF70C4F}"/>
                </a:ext>
              </a:extLst>
            </p:cNvPr>
            <p:cNvSpPr/>
            <p:nvPr/>
          </p:nvSpPr>
          <p:spPr>
            <a:xfrm>
              <a:off x="6618524" y="4412281"/>
              <a:ext cx="2753833" cy="159489"/>
            </a:xfrm>
            <a:prstGeom prst="rect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B3A13C-A1FB-3C8C-31AE-0BF4FB9A8BFF}"/>
                </a:ext>
              </a:extLst>
            </p:cNvPr>
            <p:cNvSpPr/>
            <p:nvPr/>
          </p:nvSpPr>
          <p:spPr>
            <a:xfrm>
              <a:off x="7942374" y="3798085"/>
              <a:ext cx="63392" cy="604073"/>
            </a:xfrm>
            <a:prstGeom prst="rect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BD3001-DF2F-9268-F8C6-D30B80794120}"/>
                </a:ext>
              </a:extLst>
            </p:cNvPr>
            <p:cNvSpPr/>
            <p:nvPr/>
          </p:nvSpPr>
          <p:spPr>
            <a:xfrm>
              <a:off x="8586560" y="3798085"/>
              <a:ext cx="63392" cy="604073"/>
            </a:xfrm>
            <a:prstGeom prst="rect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1960D3-C077-578E-7B3E-27A5A827EB1F}"/>
                </a:ext>
              </a:extLst>
            </p:cNvPr>
            <p:cNvSpPr/>
            <p:nvPr/>
          </p:nvSpPr>
          <p:spPr>
            <a:xfrm>
              <a:off x="8932168" y="3798085"/>
              <a:ext cx="63392" cy="604073"/>
            </a:xfrm>
            <a:prstGeom prst="rect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FE9A50-3C6E-44AD-7B05-60E5C1DEB0FB}"/>
                </a:ext>
              </a:extLst>
            </p:cNvPr>
            <p:cNvSpPr/>
            <p:nvPr/>
          </p:nvSpPr>
          <p:spPr>
            <a:xfrm>
              <a:off x="9136987" y="3798085"/>
              <a:ext cx="63392" cy="604073"/>
            </a:xfrm>
            <a:prstGeom prst="rect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20E878-9D1A-5EB9-261C-6E9FDDDA376B}"/>
                </a:ext>
              </a:extLst>
            </p:cNvPr>
            <p:cNvSpPr/>
            <p:nvPr/>
          </p:nvSpPr>
          <p:spPr>
            <a:xfrm>
              <a:off x="6785103" y="3798085"/>
              <a:ext cx="63392" cy="604073"/>
            </a:xfrm>
            <a:prstGeom prst="rect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E84B6C-757A-4F16-0ED1-38F4F52EBB7B}"/>
                </a:ext>
              </a:extLst>
            </p:cNvPr>
            <p:cNvSpPr/>
            <p:nvPr/>
          </p:nvSpPr>
          <p:spPr>
            <a:xfrm>
              <a:off x="6957907" y="3798085"/>
              <a:ext cx="63392" cy="604073"/>
            </a:xfrm>
            <a:prstGeom prst="rect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F7564D7-FB3E-3498-70C2-BCF3016A3013}"/>
                </a:ext>
              </a:extLst>
            </p:cNvPr>
            <p:cNvSpPr/>
            <p:nvPr/>
          </p:nvSpPr>
          <p:spPr>
            <a:xfrm>
              <a:off x="7387231" y="3798085"/>
              <a:ext cx="63392" cy="604073"/>
            </a:xfrm>
            <a:prstGeom prst="rect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7CFA3BF-7DD6-0E1E-A437-3966D2161B5F}"/>
                </a:ext>
              </a:extLst>
            </p:cNvPr>
            <p:cNvSpPr/>
            <p:nvPr/>
          </p:nvSpPr>
          <p:spPr>
            <a:xfrm>
              <a:off x="726643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7A0156-1A7D-2523-8B9C-A7A3E898A8BE}"/>
                </a:ext>
              </a:extLst>
            </p:cNvPr>
            <p:cNvSpPr/>
            <p:nvPr/>
          </p:nvSpPr>
          <p:spPr>
            <a:xfrm>
              <a:off x="7848070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D460F3D-C0DD-E46F-CFFB-1654CBEA802B}"/>
                </a:ext>
              </a:extLst>
            </p:cNvPr>
            <p:cNvSpPr/>
            <p:nvPr/>
          </p:nvSpPr>
          <p:spPr>
            <a:xfrm>
              <a:off x="849252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0E85CF7-7A70-D3A4-7726-6F30287BF61F}"/>
                </a:ext>
              </a:extLst>
            </p:cNvPr>
            <p:cNvSpPr/>
            <p:nvPr/>
          </p:nvSpPr>
          <p:spPr>
            <a:xfrm>
              <a:off x="8822445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9E0109-367B-C3BF-7A95-9078C60039DB}"/>
                </a:ext>
              </a:extLst>
            </p:cNvPr>
            <p:cNvSpPr/>
            <p:nvPr/>
          </p:nvSpPr>
          <p:spPr>
            <a:xfrm>
              <a:off x="8995560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8D9D6E-1399-EF0B-1DC8-690B4B2F79FE}"/>
                </a:ext>
              </a:extLst>
            </p:cNvPr>
            <p:cNvSpPr/>
            <p:nvPr/>
          </p:nvSpPr>
          <p:spPr>
            <a:xfrm>
              <a:off x="6675427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2D5AC5-E9E5-7566-868E-56FCDE693406}"/>
              </a:ext>
            </a:extLst>
          </p:cNvPr>
          <p:cNvGrpSpPr/>
          <p:nvPr/>
        </p:nvGrpSpPr>
        <p:grpSpPr>
          <a:xfrm>
            <a:off x="1668591" y="4429797"/>
            <a:ext cx="3897032" cy="1910209"/>
            <a:chOff x="1212675" y="4254864"/>
            <a:chExt cx="3897032" cy="191020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1C98D04-3C16-2949-1DDF-8AF82B8BC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12675" y="4644721"/>
              <a:ext cx="957739" cy="917328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736073C-6FF5-B639-062D-AC1A4A6D890F}"/>
                </a:ext>
              </a:extLst>
            </p:cNvPr>
            <p:cNvGrpSpPr/>
            <p:nvPr/>
          </p:nvGrpSpPr>
          <p:grpSpPr>
            <a:xfrm>
              <a:off x="4291215" y="4851325"/>
              <a:ext cx="466725" cy="895350"/>
              <a:chOff x="3233198" y="4655710"/>
              <a:chExt cx="466725" cy="895350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9EEC7DF-FA73-49BA-3E58-2A2F6E203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025030">
                <a:off x="3018886" y="4870022"/>
                <a:ext cx="895350" cy="466725"/>
              </a:xfrm>
              <a:prstGeom prst="rect">
                <a:avLst/>
              </a:prstGeom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3994586-413B-95A5-8FF4-5BA932D8D9BD}"/>
                  </a:ext>
                </a:extLst>
              </p:cNvPr>
              <p:cNvSpPr/>
              <p:nvPr/>
            </p:nvSpPr>
            <p:spPr>
              <a:xfrm>
                <a:off x="3338623" y="4859080"/>
                <a:ext cx="106326" cy="5154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83D106A-09AB-5DF8-D42A-C8726C30DD49}"/>
                  </a:ext>
                </a:extLst>
              </p:cNvPr>
              <p:cNvSpPr/>
              <p:nvPr/>
            </p:nvSpPr>
            <p:spPr>
              <a:xfrm>
                <a:off x="3469346" y="4890036"/>
                <a:ext cx="106326" cy="5154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101E7CC-295C-0486-5CC6-0BC5EB574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970086" y="4254864"/>
              <a:ext cx="442354" cy="917937"/>
            </a:xfrm>
            <a:prstGeom prst="rect">
              <a:avLst/>
            </a:prstGeom>
          </p:spPr>
        </p:pic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D73AB44B-F394-96F4-B701-68F1CCCA05B6}"/>
                </a:ext>
              </a:extLst>
            </p:cNvPr>
            <p:cNvSpPr/>
            <p:nvPr/>
          </p:nvSpPr>
          <p:spPr>
            <a:xfrm>
              <a:off x="1945758" y="4464309"/>
              <a:ext cx="1148316" cy="724379"/>
            </a:xfrm>
            <a:custGeom>
              <a:avLst/>
              <a:gdLst>
                <a:gd name="connsiteX0" fmla="*/ 0 w 1148316"/>
                <a:gd name="connsiteY0" fmla="*/ 192751 h 724379"/>
                <a:gd name="connsiteX1" fmla="*/ 159489 w 1148316"/>
                <a:gd name="connsiteY1" fmla="*/ 43896 h 724379"/>
                <a:gd name="connsiteX2" fmla="*/ 648586 w 1148316"/>
                <a:gd name="connsiteY2" fmla="*/ 33263 h 724379"/>
                <a:gd name="connsiteX3" fmla="*/ 946298 w 1148316"/>
                <a:gd name="connsiteY3" fmla="*/ 447933 h 724379"/>
                <a:gd name="connsiteX4" fmla="*/ 999461 w 1148316"/>
                <a:gd name="connsiteY4" fmla="*/ 671217 h 724379"/>
                <a:gd name="connsiteX5" fmla="*/ 1148316 w 1148316"/>
                <a:gd name="connsiteY5" fmla="*/ 724379 h 72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316" h="724379">
                  <a:moveTo>
                    <a:pt x="0" y="192751"/>
                  </a:moveTo>
                  <a:cubicBezTo>
                    <a:pt x="25695" y="131614"/>
                    <a:pt x="51391" y="70477"/>
                    <a:pt x="159489" y="43896"/>
                  </a:cubicBezTo>
                  <a:cubicBezTo>
                    <a:pt x="267587" y="17315"/>
                    <a:pt x="517451" y="-34076"/>
                    <a:pt x="648586" y="33263"/>
                  </a:cubicBezTo>
                  <a:cubicBezTo>
                    <a:pt x="779721" y="100602"/>
                    <a:pt x="887819" y="341607"/>
                    <a:pt x="946298" y="447933"/>
                  </a:cubicBezTo>
                  <a:cubicBezTo>
                    <a:pt x="1004777" y="554259"/>
                    <a:pt x="965791" y="625143"/>
                    <a:pt x="999461" y="671217"/>
                  </a:cubicBezTo>
                  <a:cubicBezTo>
                    <a:pt x="1033131" y="717291"/>
                    <a:pt x="1090723" y="720835"/>
                    <a:pt x="1148316" y="72437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ABF75F7A-5B17-0CE3-A897-11944F9279FB}"/>
                </a:ext>
              </a:extLst>
            </p:cNvPr>
            <p:cNvSpPr/>
            <p:nvPr/>
          </p:nvSpPr>
          <p:spPr>
            <a:xfrm>
              <a:off x="3168604" y="4674320"/>
              <a:ext cx="1274430" cy="628175"/>
            </a:xfrm>
            <a:custGeom>
              <a:avLst/>
              <a:gdLst>
                <a:gd name="connsiteX0" fmla="*/ 21163 w 1274430"/>
                <a:gd name="connsiteY0" fmla="*/ 482471 h 628175"/>
                <a:gd name="connsiteX1" fmla="*/ 95591 w 1274430"/>
                <a:gd name="connsiteY1" fmla="*/ 620694 h 628175"/>
                <a:gd name="connsiteX2" fmla="*/ 776075 w 1274430"/>
                <a:gd name="connsiteY2" fmla="*/ 546266 h 628175"/>
                <a:gd name="connsiteX3" fmla="*/ 1137582 w 1274430"/>
                <a:gd name="connsiteY3" fmla="*/ 25271 h 628175"/>
                <a:gd name="connsiteX4" fmla="*/ 1265173 w 1274430"/>
                <a:gd name="connsiteY4" fmla="*/ 99699 h 628175"/>
                <a:gd name="connsiteX5" fmla="*/ 1254540 w 1274430"/>
                <a:gd name="connsiteY5" fmla="*/ 259187 h 62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430" h="628175">
                  <a:moveTo>
                    <a:pt x="21163" y="482471"/>
                  </a:moveTo>
                  <a:cubicBezTo>
                    <a:pt x="-4533" y="546266"/>
                    <a:pt x="-30228" y="610062"/>
                    <a:pt x="95591" y="620694"/>
                  </a:cubicBezTo>
                  <a:cubicBezTo>
                    <a:pt x="221410" y="631326"/>
                    <a:pt x="602410" y="645503"/>
                    <a:pt x="776075" y="546266"/>
                  </a:cubicBezTo>
                  <a:cubicBezTo>
                    <a:pt x="949740" y="447029"/>
                    <a:pt x="1056066" y="99699"/>
                    <a:pt x="1137582" y="25271"/>
                  </a:cubicBezTo>
                  <a:cubicBezTo>
                    <a:pt x="1219098" y="-49157"/>
                    <a:pt x="1245680" y="60713"/>
                    <a:pt x="1265173" y="99699"/>
                  </a:cubicBezTo>
                  <a:cubicBezTo>
                    <a:pt x="1284666" y="138685"/>
                    <a:pt x="1269603" y="198936"/>
                    <a:pt x="1254540" y="25918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20132987-F414-E4BF-0461-F59B9A9AA993}"/>
                </a:ext>
              </a:extLst>
            </p:cNvPr>
            <p:cNvSpPr/>
            <p:nvPr/>
          </p:nvSpPr>
          <p:spPr>
            <a:xfrm>
              <a:off x="2073349" y="4648951"/>
              <a:ext cx="3036358" cy="1516122"/>
            </a:xfrm>
            <a:custGeom>
              <a:avLst/>
              <a:gdLst>
                <a:gd name="connsiteX0" fmla="*/ 2456121 w 3036358"/>
                <a:gd name="connsiteY0" fmla="*/ 284556 h 1516122"/>
                <a:gd name="connsiteX1" fmla="*/ 2764465 w 3036358"/>
                <a:gd name="connsiteY1" fmla="*/ 82537 h 1516122"/>
                <a:gd name="connsiteX2" fmla="*/ 3009014 w 3036358"/>
                <a:gd name="connsiteY2" fmla="*/ 571635 h 1516122"/>
                <a:gd name="connsiteX3" fmla="*/ 2796363 w 3036358"/>
                <a:gd name="connsiteY3" fmla="*/ 1432872 h 1516122"/>
                <a:gd name="connsiteX4" fmla="*/ 935665 w 3036358"/>
                <a:gd name="connsiteY4" fmla="*/ 1358444 h 1516122"/>
                <a:gd name="connsiteX5" fmla="*/ 361507 w 3036358"/>
                <a:gd name="connsiteY5" fmla="*/ 337719 h 1516122"/>
                <a:gd name="connsiteX6" fmla="*/ 244549 w 3036358"/>
                <a:gd name="connsiteY6" fmla="*/ 18742 h 1516122"/>
                <a:gd name="connsiteX7" fmla="*/ 63795 w 3036358"/>
                <a:gd name="connsiteY7" fmla="*/ 40007 h 1516122"/>
                <a:gd name="connsiteX8" fmla="*/ 0 w 3036358"/>
                <a:gd name="connsiteY8" fmla="*/ 61272 h 151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358" h="1516122">
                  <a:moveTo>
                    <a:pt x="2456121" y="284556"/>
                  </a:moveTo>
                  <a:cubicBezTo>
                    <a:pt x="2564218" y="159623"/>
                    <a:pt x="2672316" y="34690"/>
                    <a:pt x="2764465" y="82537"/>
                  </a:cubicBezTo>
                  <a:cubicBezTo>
                    <a:pt x="2856614" y="130383"/>
                    <a:pt x="3003698" y="346579"/>
                    <a:pt x="3009014" y="571635"/>
                  </a:cubicBezTo>
                  <a:cubicBezTo>
                    <a:pt x="3014330" y="796691"/>
                    <a:pt x="3141921" y="1301737"/>
                    <a:pt x="2796363" y="1432872"/>
                  </a:cubicBezTo>
                  <a:cubicBezTo>
                    <a:pt x="2450805" y="1564007"/>
                    <a:pt x="1341474" y="1540969"/>
                    <a:pt x="935665" y="1358444"/>
                  </a:cubicBezTo>
                  <a:cubicBezTo>
                    <a:pt x="529856" y="1175919"/>
                    <a:pt x="476693" y="561003"/>
                    <a:pt x="361507" y="337719"/>
                  </a:cubicBezTo>
                  <a:cubicBezTo>
                    <a:pt x="246321" y="114435"/>
                    <a:pt x="294168" y="68361"/>
                    <a:pt x="244549" y="18742"/>
                  </a:cubicBezTo>
                  <a:cubicBezTo>
                    <a:pt x="194930" y="-30877"/>
                    <a:pt x="104553" y="32919"/>
                    <a:pt x="63795" y="40007"/>
                  </a:cubicBezTo>
                  <a:cubicBezTo>
                    <a:pt x="23037" y="47095"/>
                    <a:pt x="11518" y="54183"/>
                    <a:pt x="0" y="6127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4015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03B63-9180-0E2B-4C07-B281FDB99E06}"/>
              </a:ext>
            </a:extLst>
          </p:cNvPr>
          <p:cNvSpPr txBox="1"/>
          <p:nvPr/>
        </p:nvSpPr>
        <p:spPr>
          <a:xfrm>
            <a:off x="207500" y="1259288"/>
            <a:ext cx="5726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rotating top tray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93C13-6718-B374-54EA-018AD388852F}"/>
              </a:ext>
            </a:extLst>
          </p:cNvPr>
          <p:cNvSpPr txBox="1"/>
          <p:nvPr/>
        </p:nvSpPr>
        <p:spPr>
          <a:xfrm>
            <a:off x="387190" y="2081779"/>
            <a:ext cx="53299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When the wheel works well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Ask an adult to light the candles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Turn out the room lights</a:t>
            </a:r>
          </a:p>
          <a:p>
            <a:pPr>
              <a:spcBef>
                <a:spcPts val="1200"/>
              </a:spcBef>
            </a:pPr>
            <a:r>
              <a:rPr lang="en-GB" sz="4800" b="1" dirty="0">
                <a:solidFill>
                  <a:srgbClr val="008000"/>
                </a:solidFill>
              </a:rPr>
              <a:t>Enjoy Diwali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4420F7FA-8A27-35CA-C44F-5F82B3620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081778"/>
            <a:ext cx="4786338" cy="40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7F8A6D-58D3-46A9-8C43-7362A84366FB}"/>
              </a:ext>
            </a:extLst>
          </p:cNvPr>
          <p:cNvSpPr txBox="1"/>
          <p:nvPr/>
        </p:nvSpPr>
        <p:spPr>
          <a:xfrm>
            <a:off x="504964" y="1843669"/>
            <a:ext cx="889607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learnt: </a:t>
            </a:r>
            <a:endParaRPr lang="en-GB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To make a rotating light table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connect the circuit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like engineers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fun while learning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enjoy Diwali</a:t>
            </a:r>
          </a:p>
          <a:p>
            <a:pPr>
              <a:spcBef>
                <a:spcPts val="1800"/>
              </a:spcBef>
            </a:pPr>
            <a:endParaRPr lang="en-GB" sz="3200" b="1" dirty="0">
              <a:solidFill>
                <a:srgbClr val="1C0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6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02A1FC-3171-48B6-A240-86A0894A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 flipH="1">
            <a:off x="1745555" y="2491816"/>
            <a:ext cx="6244834" cy="3512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B021EB-0FDF-4D38-B951-4FCB444F73A9}"/>
              </a:ext>
            </a:extLst>
          </p:cNvPr>
          <p:cNvSpPr txBox="1"/>
          <p:nvPr/>
        </p:nvSpPr>
        <p:spPr>
          <a:xfrm>
            <a:off x="1550496" y="1569841"/>
            <a:ext cx="2602764" cy="767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388" b="1" dirty="0">
                <a:solidFill>
                  <a:srgbClr val="FF0000"/>
                </a:solidFill>
              </a:rPr>
              <a:t>Well Done</a:t>
            </a:r>
          </a:p>
        </p:txBody>
      </p:sp>
    </p:spTree>
    <p:extLst>
      <p:ext uri="{BB962C8B-B14F-4D97-AF65-F5344CB8AC3E}">
        <p14:creationId xmlns:p14="http://schemas.microsoft.com/office/powerpoint/2010/main" val="1130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97408-67E2-4DC1-9346-4BCD791A5BE4}"/>
              </a:ext>
            </a:extLst>
          </p:cNvPr>
          <p:cNvSpPr/>
          <p:nvPr/>
        </p:nvSpPr>
        <p:spPr>
          <a:xfrm>
            <a:off x="-228600" y="-94129"/>
            <a:ext cx="10609729" cy="7140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191517" y="1561059"/>
            <a:ext cx="11304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495727" y="2603362"/>
            <a:ext cx="662297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38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make a rotating </a:t>
            </a:r>
            <a:r>
              <a:rPr lang="en-GB" sz="1138" b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Dwali</a:t>
            </a:r>
            <a:r>
              <a:rPr lang="en-GB" sz="1138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table with lights.</a:t>
            </a:r>
            <a:endParaRPr lang="en-GB" altLang="en-US" sz="1138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413533" y="2936995"/>
            <a:ext cx="686406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492766"/>
              </p:ext>
            </p:extLst>
          </p:nvPr>
        </p:nvGraphicFramePr>
        <p:xfrm>
          <a:off x="2495727" y="3955560"/>
          <a:ext cx="4680520" cy="2014746"/>
        </p:xfrm>
        <a:graphic>
          <a:graphicData uri="http://schemas.openxmlformats.org/drawingml/2006/table">
            <a:tbl>
              <a:tblPr firstRow="1" firstCol="1" bandRow="1"/>
              <a:tblGrid>
                <a:gridCol w="1333825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91613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655082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30812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Item</a:t>
                      </a: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Avoidance Action</a:t>
                      </a: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14145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Electricity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voltage batteries, close supervision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490066"/>
                  </a:ext>
                </a:extLst>
              </a:tr>
              <a:tr h="14145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Tools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supervision, Wear protective glasses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38703"/>
                  </a:ext>
                </a:extLst>
              </a:tr>
              <a:tr h="31139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Glue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Damage to Clothing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supervision, water to remove glue</a:t>
                      </a:r>
                    </a:p>
                    <a:p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142514"/>
                  </a:ext>
                </a:extLst>
              </a:tr>
              <a:tr h="31139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Glue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</a:t>
                      </a:r>
                    </a:p>
                    <a:p>
                      <a:pPr algn="ctr"/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rinse moth with water and give water to drink.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40282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Fire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 supervision especially when lighting the candles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462384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Aggression between those present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immediate action to defuse aggression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846493" y="3275112"/>
            <a:ext cx="400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4DD04-652C-F2E3-CBB0-534B38A48DB4}"/>
              </a:ext>
            </a:extLst>
          </p:cNvPr>
          <p:cNvSpPr/>
          <p:nvPr/>
        </p:nvSpPr>
        <p:spPr>
          <a:xfrm rot="5400000">
            <a:off x="7312477" y="995429"/>
            <a:ext cx="90000" cy="1800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F226D-1652-740D-E0F8-F194E349DEE9}"/>
              </a:ext>
            </a:extLst>
          </p:cNvPr>
          <p:cNvSpPr txBox="1"/>
          <p:nvPr/>
        </p:nvSpPr>
        <p:spPr>
          <a:xfrm>
            <a:off x="197589" y="952720"/>
            <a:ext cx="4949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need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1BD2C-0152-00C9-EE9F-65AE315E81BE}"/>
              </a:ext>
            </a:extLst>
          </p:cNvPr>
          <p:cNvSpPr txBox="1"/>
          <p:nvPr/>
        </p:nvSpPr>
        <p:spPr>
          <a:xfrm>
            <a:off x="264769" y="1537495"/>
            <a:ext cx="513648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Hardboard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0.5cm diam. dowel 50cm long and 2.5cm diam. dowel 50cm long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Thick card (e.g. 200gsm)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Geared motor and holder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Aluminium foil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Coat hanger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3 elastic bands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1.5 V batteries and holder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Seven candle lights     Switch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and tools including safety glasses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0B78C9-700E-32AC-F9F2-967A66FEEC7F}"/>
              </a:ext>
            </a:extLst>
          </p:cNvPr>
          <p:cNvSpPr/>
          <p:nvPr/>
        </p:nvSpPr>
        <p:spPr>
          <a:xfrm>
            <a:off x="4912538" y="1443036"/>
            <a:ext cx="1409700" cy="14411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5000" contrast="8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55A7B2-415B-A45D-D4FA-A74C51F70034}"/>
              </a:ext>
            </a:extLst>
          </p:cNvPr>
          <p:cNvSpPr/>
          <p:nvPr/>
        </p:nvSpPr>
        <p:spPr>
          <a:xfrm rot="5400000">
            <a:off x="7218329" y="1469376"/>
            <a:ext cx="278296" cy="1800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EFD41-A36F-3A82-4DA5-AAF64E948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934" y="3316968"/>
            <a:ext cx="970966" cy="970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176A1E-D61F-4884-FCBF-0D73464E7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294" y="4418588"/>
            <a:ext cx="723065" cy="732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5BA328-2F8B-46ED-6923-943C78F7F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48" y="3317671"/>
            <a:ext cx="957739" cy="917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CBD8D9-7E27-26FB-29F2-0F9263741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555151">
            <a:off x="6413861" y="4298723"/>
            <a:ext cx="1186622" cy="1186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014D9E-F6FC-1CA6-0BCD-9B575915F1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481976">
            <a:off x="5716178" y="4553177"/>
            <a:ext cx="756392" cy="5939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C0A19D-F064-75C8-365C-0A01CA4D89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2149" y="4244047"/>
            <a:ext cx="649381" cy="10253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98EC7-4E2A-47B5-A6B4-9A9CC25298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06355">
            <a:off x="5468429" y="5232494"/>
            <a:ext cx="307929" cy="8461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F0C287-6B2C-B92D-B290-BA15E03531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7068" y="5226441"/>
            <a:ext cx="842439" cy="893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48CAFA-65C5-DA7F-8D1A-D4F373FB37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4721" y="5297754"/>
            <a:ext cx="674901" cy="7156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27A174-818F-8BC7-71DE-80D15E8286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96728" y="5359981"/>
            <a:ext cx="967004" cy="10253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031A8A-DEC6-6AE7-470F-1AEF1B2D46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03257" y="5243163"/>
            <a:ext cx="951672" cy="1009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E3EF28-C2B0-F2F4-946F-3468E87388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569128">
            <a:off x="6569895" y="5395746"/>
            <a:ext cx="776475" cy="6326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45F6A4-4DCB-3A80-48B9-46B44B4D0E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409133">
            <a:off x="7119866" y="5438378"/>
            <a:ext cx="676906" cy="6383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CD0B2B-A1D4-C19F-869D-1292F349CB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64348">
            <a:off x="8507472" y="3340795"/>
            <a:ext cx="989323" cy="651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19CC89-85DC-960C-91B0-5A1B1EFD9624}"/>
              </a:ext>
            </a:extLst>
          </p:cNvPr>
          <p:cNvSpPr/>
          <p:nvPr/>
        </p:nvSpPr>
        <p:spPr>
          <a:xfrm>
            <a:off x="7235283" y="3247207"/>
            <a:ext cx="1168809" cy="1016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C5EC22-DDB7-D77E-1E2C-4983B04EA6C8}"/>
              </a:ext>
            </a:extLst>
          </p:cNvPr>
          <p:cNvSpPr/>
          <p:nvPr/>
        </p:nvSpPr>
        <p:spPr>
          <a:xfrm>
            <a:off x="8563732" y="1597806"/>
            <a:ext cx="1168809" cy="1016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D23D3E6-02E7-4D59-7600-133F4FEAF2A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1450" y="4616751"/>
            <a:ext cx="603845" cy="5505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2CE1B5-173E-B5C5-B0B5-9829B6EEC0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8500595" y="4481533"/>
            <a:ext cx="422029" cy="8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0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1FB59E-E296-6819-2191-7EEF310CF491}"/>
              </a:ext>
            </a:extLst>
          </p:cNvPr>
          <p:cNvSpPr txBox="1"/>
          <p:nvPr/>
        </p:nvSpPr>
        <p:spPr>
          <a:xfrm>
            <a:off x="195470" y="1471855"/>
            <a:ext cx="4949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rotating trays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E82B5-4F34-7427-C976-DC8E5420CD1A}"/>
              </a:ext>
            </a:extLst>
          </p:cNvPr>
          <p:cNvSpPr txBox="1"/>
          <p:nvPr/>
        </p:nvSpPr>
        <p:spPr>
          <a:xfrm>
            <a:off x="195470" y="2234123"/>
            <a:ext cx="58508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Using the hardboard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Draw two circles 33cm and 40 cm diameter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them out with the hacksaw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the exact centre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0.5cm hole in the exact centre of the larger circle and a 6cm hole in the other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a length of 0.5cm dowel 10cm long to support them but keep for later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CC094-26DD-C6AD-567A-8737BC155925}"/>
              </a:ext>
            </a:extLst>
          </p:cNvPr>
          <p:cNvSpPr/>
          <p:nvPr/>
        </p:nvSpPr>
        <p:spPr>
          <a:xfrm>
            <a:off x="6586331" y="2274381"/>
            <a:ext cx="1205948" cy="1154619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BE365A-85F1-7C72-C664-3671C6357534}"/>
              </a:ext>
            </a:extLst>
          </p:cNvPr>
          <p:cNvCxnSpPr/>
          <p:nvPr/>
        </p:nvCxnSpPr>
        <p:spPr>
          <a:xfrm>
            <a:off x="6586331" y="3888121"/>
            <a:ext cx="111318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0BBC2E-F8E5-55C4-905F-4FE9FBDBA983}"/>
              </a:ext>
            </a:extLst>
          </p:cNvPr>
          <p:cNvCxnSpPr>
            <a:cxnSpLocks/>
          </p:cNvCxnSpPr>
          <p:nvPr/>
        </p:nvCxnSpPr>
        <p:spPr>
          <a:xfrm>
            <a:off x="8063948" y="3891722"/>
            <a:ext cx="11330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F4576B-A23D-90AE-F18F-CD73287FC1B1}"/>
              </a:ext>
            </a:extLst>
          </p:cNvPr>
          <p:cNvSpPr txBox="1"/>
          <p:nvPr/>
        </p:nvSpPr>
        <p:spPr>
          <a:xfrm>
            <a:off x="6864626" y="394228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33cm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21E72-9171-C2B5-42C9-F7D82AF98873}"/>
              </a:ext>
            </a:extLst>
          </p:cNvPr>
          <p:cNvSpPr txBox="1"/>
          <p:nvPr/>
        </p:nvSpPr>
        <p:spPr>
          <a:xfrm>
            <a:off x="8275092" y="39818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40cm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5C0254-6E4D-1BE1-D551-856AF77FFFBA}"/>
              </a:ext>
            </a:extLst>
          </p:cNvPr>
          <p:cNvSpPr/>
          <p:nvPr/>
        </p:nvSpPr>
        <p:spPr>
          <a:xfrm>
            <a:off x="7166446" y="282883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28EF5-732C-164F-A9D9-AB36AFEEB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165" y="1167638"/>
            <a:ext cx="104775" cy="98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5AD-7895-C42C-70C9-E29B252E6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121" y="1167638"/>
            <a:ext cx="104775" cy="98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C6479-1CCE-7CD5-8C83-DC45CDD44A18}"/>
              </a:ext>
            </a:extLst>
          </p:cNvPr>
          <p:cNvGrpSpPr/>
          <p:nvPr/>
        </p:nvGrpSpPr>
        <p:grpSpPr>
          <a:xfrm>
            <a:off x="7961244" y="2142723"/>
            <a:ext cx="1328530" cy="1286277"/>
            <a:chOff x="7139609" y="2142723"/>
            <a:chExt cx="1328530" cy="12862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230FB9-0C25-BB2E-A3EB-13A033402012}"/>
                </a:ext>
              </a:extLst>
            </p:cNvPr>
            <p:cNvSpPr/>
            <p:nvPr/>
          </p:nvSpPr>
          <p:spPr>
            <a:xfrm>
              <a:off x="7139609" y="2142723"/>
              <a:ext cx="1328530" cy="1286277"/>
            </a:xfrm>
            <a:prstGeom prst="ellipse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3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2A0C9D3-FA32-2820-8844-DD10E8892868}"/>
                </a:ext>
              </a:extLst>
            </p:cNvPr>
            <p:cNvSpPr/>
            <p:nvPr/>
          </p:nvSpPr>
          <p:spPr>
            <a:xfrm>
              <a:off x="7781015" y="276300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6394D8E-253E-E477-0856-3EFA009DF462}"/>
              </a:ext>
            </a:extLst>
          </p:cNvPr>
          <p:cNvSpPr/>
          <p:nvPr/>
        </p:nvSpPr>
        <p:spPr>
          <a:xfrm>
            <a:off x="6226318" y="5234905"/>
            <a:ext cx="45719" cy="10837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501DA8-5F31-080B-9687-D9F0FC1FCE94}"/>
              </a:ext>
            </a:extLst>
          </p:cNvPr>
          <p:cNvCxnSpPr>
            <a:cxnSpLocks/>
          </p:cNvCxnSpPr>
          <p:nvPr/>
        </p:nvCxnSpPr>
        <p:spPr>
          <a:xfrm rot="5400000">
            <a:off x="6105110" y="5801436"/>
            <a:ext cx="11330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F5EAD6-3E7B-2757-9903-0F532A5E724F}"/>
              </a:ext>
            </a:extLst>
          </p:cNvPr>
          <p:cNvSpPr txBox="1"/>
          <p:nvPr/>
        </p:nvSpPr>
        <p:spPr>
          <a:xfrm>
            <a:off x="6703908" y="558155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145644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1FB59E-E296-6819-2191-7EEF310CF491}"/>
              </a:ext>
            </a:extLst>
          </p:cNvPr>
          <p:cNvSpPr txBox="1"/>
          <p:nvPr/>
        </p:nvSpPr>
        <p:spPr>
          <a:xfrm>
            <a:off x="195469" y="1471855"/>
            <a:ext cx="58508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motor mounting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E82B5-4F34-7427-C976-DC8E5420CD1A}"/>
              </a:ext>
            </a:extLst>
          </p:cNvPr>
          <p:cNvSpPr txBox="1"/>
          <p:nvPr/>
        </p:nvSpPr>
        <p:spPr>
          <a:xfrm>
            <a:off x="195470" y="2234123"/>
            <a:ext cx="585083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several thicknesses of the hardboard 5cm x 2cm to mount the motor exactly 1.5cm above the smaller wheel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Place the five together and onto the smaller wheel 5cm from the edge but do not glue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3cm long dowel into the hole in the smaller circle so it does not protrude below the circle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8186EB-F141-54A7-7F3B-A22730704888}"/>
              </a:ext>
            </a:extLst>
          </p:cNvPr>
          <p:cNvGrpSpPr/>
          <p:nvPr/>
        </p:nvGrpSpPr>
        <p:grpSpPr>
          <a:xfrm>
            <a:off x="7225385" y="1781938"/>
            <a:ext cx="1328530" cy="1286277"/>
            <a:chOff x="7139609" y="2142723"/>
            <a:chExt cx="1328530" cy="12862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A2CE88-E23E-C9F4-36A6-7FE2477F8F48}"/>
                </a:ext>
              </a:extLst>
            </p:cNvPr>
            <p:cNvSpPr/>
            <p:nvPr/>
          </p:nvSpPr>
          <p:spPr>
            <a:xfrm>
              <a:off x="7139609" y="2142723"/>
              <a:ext cx="1328530" cy="1286277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3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E0EE2C-9537-A624-0EE1-28F2E3B8B3B6}"/>
                </a:ext>
              </a:extLst>
            </p:cNvPr>
            <p:cNvSpPr/>
            <p:nvPr/>
          </p:nvSpPr>
          <p:spPr>
            <a:xfrm>
              <a:off x="7781015" y="276300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3CA60A7-F00E-C058-B664-6C63C7EA17C6}"/>
              </a:ext>
            </a:extLst>
          </p:cNvPr>
          <p:cNvSpPr/>
          <p:nvPr/>
        </p:nvSpPr>
        <p:spPr>
          <a:xfrm>
            <a:off x="7818793" y="2479683"/>
            <a:ext cx="141713" cy="33948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77C7FA-2639-C7AE-A7B1-BED0FFB13656}"/>
              </a:ext>
            </a:extLst>
          </p:cNvPr>
          <p:cNvSpPr/>
          <p:nvPr/>
        </p:nvSpPr>
        <p:spPr>
          <a:xfrm>
            <a:off x="7240020" y="4862289"/>
            <a:ext cx="1494516" cy="45719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1AEA66-231B-01A6-E1CD-7F80671465C1}"/>
              </a:ext>
            </a:extLst>
          </p:cNvPr>
          <p:cNvSpPr/>
          <p:nvPr/>
        </p:nvSpPr>
        <p:spPr>
          <a:xfrm>
            <a:off x="7987278" y="4332546"/>
            <a:ext cx="47132" cy="529743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3FFD1E-7F80-C1FD-08E8-5436546E9643}"/>
              </a:ext>
            </a:extLst>
          </p:cNvPr>
          <p:cNvGrpSpPr/>
          <p:nvPr/>
        </p:nvGrpSpPr>
        <p:grpSpPr>
          <a:xfrm>
            <a:off x="7553437" y="4665500"/>
            <a:ext cx="360000" cy="172468"/>
            <a:chOff x="6406331" y="5532338"/>
            <a:chExt cx="360000" cy="1724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8B81406-A352-123A-7E51-0C8EB1286903}"/>
                </a:ext>
              </a:extLst>
            </p:cNvPr>
            <p:cNvSpPr/>
            <p:nvPr/>
          </p:nvSpPr>
          <p:spPr>
            <a:xfrm rot="5400000">
              <a:off x="6568331" y="5506806"/>
              <a:ext cx="36000" cy="360000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3416A4-6FD0-47E0-75C6-99AD3D84A8F0}"/>
                </a:ext>
              </a:extLst>
            </p:cNvPr>
            <p:cNvSpPr/>
            <p:nvPr/>
          </p:nvSpPr>
          <p:spPr>
            <a:xfrm rot="5400000">
              <a:off x="6568331" y="5472689"/>
              <a:ext cx="36000" cy="360000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AA5357-967F-57A4-B13C-A04AC0506FE4}"/>
                </a:ext>
              </a:extLst>
            </p:cNvPr>
            <p:cNvSpPr/>
            <p:nvPr/>
          </p:nvSpPr>
          <p:spPr>
            <a:xfrm rot="5400000">
              <a:off x="6568331" y="5438572"/>
              <a:ext cx="36000" cy="360000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F99C54-DC1E-9FA7-FA5B-8ED040F71D20}"/>
                </a:ext>
              </a:extLst>
            </p:cNvPr>
            <p:cNvSpPr/>
            <p:nvPr/>
          </p:nvSpPr>
          <p:spPr>
            <a:xfrm rot="5400000">
              <a:off x="6568331" y="5404455"/>
              <a:ext cx="36000" cy="360000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D60625-4B08-6A83-766F-444356852472}"/>
                </a:ext>
              </a:extLst>
            </p:cNvPr>
            <p:cNvSpPr/>
            <p:nvPr/>
          </p:nvSpPr>
          <p:spPr>
            <a:xfrm rot="5400000">
              <a:off x="6568331" y="5370338"/>
              <a:ext cx="36000" cy="360000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9604EE-6D95-ECF8-8F78-27A20FDDD446}"/>
              </a:ext>
            </a:extLst>
          </p:cNvPr>
          <p:cNvCxnSpPr>
            <a:cxnSpLocks/>
          </p:cNvCxnSpPr>
          <p:nvPr/>
        </p:nvCxnSpPr>
        <p:spPr>
          <a:xfrm>
            <a:off x="8241555" y="4319476"/>
            <a:ext cx="0" cy="58853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C87F89-0A53-0FC5-A584-2FDB5745931A}"/>
              </a:ext>
            </a:extLst>
          </p:cNvPr>
          <p:cNvSpPr txBox="1"/>
          <p:nvPr/>
        </p:nvSpPr>
        <p:spPr>
          <a:xfrm>
            <a:off x="8210081" y="436440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10cm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E2C345-EE11-897F-D46F-878DF2529BF9}"/>
              </a:ext>
            </a:extLst>
          </p:cNvPr>
          <p:cNvCxnSpPr>
            <a:cxnSpLocks/>
          </p:cNvCxnSpPr>
          <p:nvPr/>
        </p:nvCxnSpPr>
        <p:spPr>
          <a:xfrm rot="16200000">
            <a:off x="7741702" y="4829786"/>
            <a:ext cx="0" cy="44935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B7480AD-6028-4F25-3AF4-AB60C2CA3178}"/>
              </a:ext>
            </a:extLst>
          </p:cNvPr>
          <p:cNvSpPr txBox="1"/>
          <p:nvPr/>
        </p:nvSpPr>
        <p:spPr>
          <a:xfrm>
            <a:off x="7448993" y="508069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5cm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BDCA455-5157-CCA2-715E-77C74DC91344}"/>
              </a:ext>
            </a:extLst>
          </p:cNvPr>
          <p:cNvCxnSpPr>
            <a:cxnSpLocks/>
          </p:cNvCxnSpPr>
          <p:nvPr/>
        </p:nvCxnSpPr>
        <p:spPr>
          <a:xfrm flipH="1" flipV="1">
            <a:off x="7873247" y="2681015"/>
            <a:ext cx="336834" cy="450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AAE9B32-B508-900C-49B4-D62988112A18}"/>
              </a:ext>
            </a:extLst>
          </p:cNvPr>
          <p:cNvSpPr txBox="1"/>
          <p:nvPr/>
        </p:nvSpPr>
        <p:spPr>
          <a:xfrm>
            <a:off x="7561001" y="3193749"/>
            <a:ext cx="134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5cm x 2cm pieces</a:t>
            </a:r>
          </a:p>
        </p:txBody>
      </p:sp>
    </p:spTree>
    <p:extLst>
      <p:ext uri="{BB962C8B-B14F-4D97-AF65-F5344CB8AC3E}">
        <p14:creationId xmlns:p14="http://schemas.microsoft.com/office/powerpoint/2010/main" val="214698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0F25C-B378-F0C3-3234-18614AD0FCA7}"/>
              </a:ext>
            </a:extLst>
          </p:cNvPr>
          <p:cNvSpPr txBox="1"/>
          <p:nvPr/>
        </p:nvSpPr>
        <p:spPr>
          <a:xfrm>
            <a:off x="404311" y="1150664"/>
            <a:ext cx="5168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motor mounting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A8F92-E807-FB99-5494-CE5C91BECEF7}"/>
              </a:ext>
            </a:extLst>
          </p:cNvPr>
          <p:cNvSpPr txBox="1"/>
          <p:nvPr/>
        </p:nvSpPr>
        <p:spPr>
          <a:xfrm>
            <a:off x="363310" y="1911539"/>
            <a:ext cx="5592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Measure the diameter of the motor spindle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a 0.5cm diam. 0.5cm thick circle from the smaller dowel to make a wheel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hole in the exact centre of this to fit the motor spindle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two 1cm diam. Circles from the card and glue them to the wheel, make the hole again.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Fit to the motor spindle but do not glue 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94BF17-E1C3-F115-6AB4-C49FBC08F51F}"/>
              </a:ext>
            </a:extLst>
          </p:cNvPr>
          <p:cNvSpPr/>
          <p:nvPr/>
        </p:nvSpPr>
        <p:spPr>
          <a:xfrm>
            <a:off x="6704501" y="3421963"/>
            <a:ext cx="1011248" cy="1684127"/>
          </a:xfrm>
          <a:prstGeom prst="roundRect">
            <a:avLst>
              <a:gd name="adj" fmla="val 41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AFD12D-9600-EFC1-119C-F0B76EFF5EBA}"/>
              </a:ext>
            </a:extLst>
          </p:cNvPr>
          <p:cNvSpPr/>
          <p:nvPr/>
        </p:nvSpPr>
        <p:spPr>
          <a:xfrm>
            <a:off x="6851964" y="3637552"/>
            <a:ext cx="716321" cy="636309"/>
          </a:xfrm>
          <a:prstGeom prst="roundRect">
            <a:avLst>
              <a:gd name="adj" fmla="val 1979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973A30-9F2A-8740-162A-575B642C8E5B}"/>
              </a:ext>
            </a:extLst>
          </p:cNvPr>
          <p:cNvGrpSpPr/>
          <p:nvPr/>
        </p:nvGrpSpPr>
        <p:grpSpPr>
          <a:xfrm>
            <a:off x="6620240" y="4332262"/>
            <a:ext cx="2191017" cy="1118557"/>
            <a:chOff x="6406331" y="5532338"/>
            <a:chExt cx="360000" cy="1724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F4B2D7-642A-4672-7F1C-06F590C7A7CF}"/>
                </a:ext>
              </a:extLst>
            </p:cNvPr>
            <p:cNvSpPr/>
            <p:nvPr/>
          </p:nvSpPr>
          <p:spPr>
            <a:xfrm rot="5400000">
              <a:off x="6568331" y="5506806"/>
              <a:ext cx="36000" cy="360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2FCD46-27E3-E897-1694-6EDA91E063EB}"/>
                </a:ext>
              </a:extLst>
            </p:cNvPr>
            <p:cNvSpPr/>
            <p:nvPr/>
          </p:nvSpPr>
          <p:spPr>
            <a:xfrm rot="5400000">
              <a:off x="6568331" y="5472689"/>
              <a:ext cx="36000" cy="360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4BC6E2-2C0A-B100-5349-157B735042D6}"/>
                </a:ext>
              </a:extLst>
            </p:cNvPr>
            <p:cNvSpPr/>
            <p:nvPr/>
          </p:nvSpPr>
          <p:spPr>
            <a:xfrm rot="5400000">
              <a:off x="6568331" y="5438572"/>
              <a:ext cx="36000" cy="360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BC4B07-4781-9C51-FDB7-34873C8EBB80}"/>
                </a:ext>
              </a:extLst>
            </p:cNvPr>
            <p:cNvSpPr/>
            <p:nvPr/>
          </p:nvSpPr>
          <p:spPr>
            <a:xfrm rot="5400000">
              <a:off x="6568331" y="5404455"/>
              <a:ext cx="36000" cy="360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4C4ACE-3E38-D655-4E52-6FE3D564B226}"/>
                </a:ext>
              </a:extLst>
            </p:cNvPr>
            <p:cNvSpPr/>
            <p:nvPr/>
          </p:nvSpPr>
          <p:spPr>
            <a:xfrm rot="5400000">
              <a:off x="6568331" y="5370338"/>
              <a:ext cx="36000" cy="360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1A9392A-48BA-6929-761D-D1F6131418AD}"/>
              </a:ext>
            </a:extLst>
          </p:cNvPr>
          <p:cNvSpPr/>
          <p:nvPr/>
        </p:nvSpPr>
        <p:spPr>
          <a:xfrm>
            <a:off x="7066125" y="3834953"/>
            <a:ext cx="288000" cy="288000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6FB888-A61E-4D5D-FB2D-6AADBA1F9C29}"/>
              </a:ext>
            </a:extLst>
          </p:cNvPr>
          <p:cNvSpPr>
            <a:spLocks noChangeAspect="1"/>
          </p:cNvSpPr>
          <p:nvPr/>
        </p:nvSpPr>
        <p:spPr>
          <a:xfrm>
            <a:off x="6958125" y="3730453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B89FE-7519-A86A-8044-CE6EFB1E8BAA}"/>
              </a:ext>
            </a:extLst>
          </p:cNvPr>
          <p:cNvSpPr txBox="1"/>
          <p:nvPr/>
        </p:nvSpPr>
        <p:spPr>
          <a:xfrm>
            <a:off x="7052870" y="3493969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0DAC4B-B913-A5E6-C91C-C62C8CA0D562}"/>
              </a:ext>
            </a:extLst>
          </p:cNvPr>
          <p:cNvGrpSpPr/>
          <p:nvPr/>
        </p:nvGrpSpPr>
        <p:grpSpPr>
          <a:xfrm>
            <a:off x="6939400" y="1469207"/>
            <a:ext cx="499772" cy="1382558"/>
            <a:chOff x="6939400" y="1469207"/>
            <a:chExt cx="499772" cy="13825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D5509F-1B79-1B1B-620B-D343B602AF29}"/>
                </a:ext>
              </a:extLst>
            </p:cNvPr>
            <p:cNvSpPr/>
            <p:nvPr/>
          </p:nvSpPr>
          <p:spPr>
            <a:xfrm>
              <a:off x="6939400" y="1900867"/>
              <a:ext cx="499772" cy="51923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94C8DC-EE44-9729-D0B8-9A02D1A3D364}"/>
                </a:ext>
              </a:extLst>
            </p:cNvPr>
            <p:cNvCxnSpPr>
              <a:cxnSpLocks/>
            </p:cNvCxnSpPr>
            <p:nvPr/>
          </p:nvCxnSpPr>
          <p:spPr>
            <a:xfrm>
              <a:off x="6939400" y="1469207"/>
              <a:ext cx="0" cy="1382558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8854AD-E5B9-5B1C-1962-29941D7FA1CF}"/>
                </a:ext>
              </a:extLst>
            </p:cNvPr>
            <p:cNvCxnSpPr>
              <a:cxnSpLocks/>
            </p:cNvCxnSpPr>
            <p:nvPr/>
          </p:nvCxnSpPr>
          <p:spPr>
            <a:xfrm>
              <a:off x="7439172" y="1469207"/>
              <a:ext cx="0" cy="1382558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56D22F-0001-BE10-DB11-72C57497AE97}"/>
              </a:ext>
            </a:extLst>
          </p:cNvPr>
          <p:cNvCxnSpPr>
            <a:cxnSpLocks/>
          </p:cNvCxnSpPr>
          <p:nvPr/>
        </p:nvCxnSpPr>
        <p:spPr>
          <a:xfrm flipV="1">
            <a:off x="5594684" y="2586789"/>
            <a:ext cx="1025556" cy="733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A95EDE-798A-1259-23C0-D4D7F44B5E80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189300" y="2586789"/>
            <a:ext cx="0" cy="9071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9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0F25C-B378-F0C3-3234-18614AD0FCA7}"/>
              </a:ext>
            </a:extLst>
          </p:cNvPr>
          <p:cNvSpPr txBox="1"/>
          <p:nvPr/>
        </p:nvSpPr>
        <p:spPr>
          <a:xfrm>
            <a:off x="195469" y="1471855"/>
            <a:ext cx="6112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motor mounting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A8F92-E807-FB99-5494-CE5C91BECEF7}"/>
              </a:ext>
            </a:extLst>
          </p:cNvPr>
          <p:cNvSpPr txBox="1"/>
          <p:nvPr/>
        </p:nvSpPr>
        <p:spPr>
          <a:xfrm>
            <a:off x="384313" y="23191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A94482-15B8-EB9A-8A9E-D4508C4531F7}"/>
              </a:ext>
            </a:extLst>
          </p:cNvPr>
          <p:cNvSpPr txBox="1"/>
          <p:nvPr/>
        </p:nvSpPr>
        <p:spPr>
          <a:xfrm>
            <a:off x="266939" y="2135104"/>
            <a:ext cx="645469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Remove the 0.5cm diam. wheel from the spindle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an axle from the coat hanger 7cm long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three 0.5cm thickness from the larger dowel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two circles from the hardboard 2cm diam.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to the centre of the two wheels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hole just larger than the diameter of the axle in the exact centre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2CE408-6FE7-00B0-6DE2-94671C0AD90E}"/>
              </a:ext>
            </a:extLst>
          </p:cNvPr>
          <p:cNvGrpSpPr/>
          <p:nvPr/>
        </p:nvGrpSpPr>
        <p:grpSpPr>
          <a:xfrm>
            <a:off x="6834958" y="2754040"/>
            <a:ext cx="3071042" cy="1498528"/>
            <a:chOff x="6266644" y="2682446"/>
            <a:chExt cx="3071042" cy="14985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7258FB-1C80-FDDD-03DB-5A2863AAEFB2}"/>
                </a:ext>
              </a:extLst>
            </p:cNvPr>
            <p:cNvSpPr/>
            <p:nvPr/>
          </p:nvSpPr>
          <p:spPr>
            <a:xfrm>
              <a:off x="7892716" y="2860210"/>
              <a:ext cx="168442" cy="1143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7F9F48-FBBC-A19C-65E3-67BC4613B2F8}"/>
                </a:ext>
              </a:extLst>
            </p:cNvPr>
            <p:cNvSpPr/>
            <p:nvPr/>
          </p:nvSpPr>
          <p:spPr>
            <a:xfrm>
              <a:off x="8069179" y="2860210"/>
              <a:ext cx="168442" cy="1143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120F95-BFF9-E09E-0729-C4C8536A5F98}"/>
                </a:ext>
              </a:extLst>
            </p:cNvPr>
            <p:cNvSpPr/>
            <p:nvPr/>
          </p:nvSpPr>
          <p:spPr>
            <a:xfrm>
              <a:off x="8237621" y="2682446"/>
              <a:ext cx="168442" cy="149852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2330FF3-9591-1D48-7384-539C08EAA182}"/>
                </a:ext>
              </a:extLst>
            </p:cNvPr>
            <p:cNvSpPr/>
            <p:nvPr/>
          </p:nvSpPr>
          <p:spPr>
            <a:xfrm>
              <a:off x="7704221" y="2688462"/>
              <a:ext cx="196515" cy="1486496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2600DE-145B-A9EC-5AB6-3E996CECBCB4}"/>
                </a:ext>
              </a:extLst>
            </p:cNvPr>
            <p:cNvCxnSpPr>
              <a:cxnSpLocks/>
            </p:cNvCxnSpPr>
            <p:nvPr/>
          </p:nvCxnSpPr>
          <p:spPr>
            <a:xfrm>
              <a:off x="8578516" y="2860210"/>
              <a:ext cx="0" cy="114300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A35004D-4FDC-CA31-3FB3-C85557F5AADD}"/>
                </a:ext>
              </a:extLst>
            </p:cNvPr>
            <p:cNvCxnSpPr>
              <a:cxnSpLocks/>
            </p:cNvCxnSpPr>
            <p:nvPr/>
          </p:nvCxnSpPr>
          <p:spPr>
            <a:xfrm>
              <a:off x="7245238" y="2682446"/>
              <a:ext cx="0" cy="149852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2B3BCD-11C7-24CA-5AA3-E78674AE2CCB}"/>
                </a:ext>
              </a:extLst>
            </p:cNvPr>
            <p:cNvSpPr txBox="1"/>
            <p:nvPr/>
          </p:nvSpPr>
          <p:spPr>
            <a:xfrm>
              <a:off x="8619220" y="3200878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2cm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D84C9F-5080-CDBA-DBF9-8B1398ED9FF0}"/>
                </a:ext>
              </a:extLst>
            </p:cNvPr>
            <p:cNvSpPr txBox="1"/>
            <p:nvPr/>
          </p:nvSpPr>
          <p:spPr>
            <a:xfrm>
              <a:off x="6266644" y="3200877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2.5cm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C4F71B9-B39D-3197-32C4-9B639286D320}"/>
              </a:ext>
            </a:extLst>
          </p:cNvPr>
          <p:cNvSpPr/>
          <p:nvPr/>
        </p:nvSpPr>
        <p:spPr>
          <a:xfrm>
            <a:off x="8076020" y="2760056"/>
            <a:ext cx="196515" cy="14864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022AF0-63BA-B094-2865-87A31BA173F6}"/>
              </a:ext>
            </a:extLst>
          </p:cNvPr>
          <p:cNvGrpSpPr/>
          <p:nvPr/>
        </p:nvGrpSpPr>
        <p:grpSpPr>
          <a:xfrm>
            <a:off x="7688179" y="4832938"/>
            <a:ext cx="801606" cy="1498528"/>
            <a:chOff x="7688179" y="4832938"/>
            <a:chExt cx="801606" cy="14985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137BACE-4509-7A58-601E-F650971AC84C}"/>
                </a:ext>
              </a:extLst>
            </p:cNvPr>
            <p:cNvSpPr/>
            <p:nvPr/>
          </p:nvSpPr>
          <p:spPr>
            <a:xfrm>
              <a:off x="7976438" y="5010702"/>
              <a:ext cx="168442" cy="1143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DCD697F-764D-E477-6972-AA59C47278A1}"/>
                </a:ext>
              </a:extLst>
            </p:cNvPr>
            <p:cNvSpPr/>
            <p:nvPr/>
          </p:nvSpPr>
          <p:spPr>
            <a:xfrm>
              <a:off x="8152901" y="5010702"/>
              <a:ext cx="168442" cy="1143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540029-63BC-60DE-84FB-D06E27EE67DD}"/>
                </a:ext>
              </a:extLst>
            </p:cNvPr>
            <p:cNvSpPr/>
            <p:nvPr/>
          </p:nvSpPr>
          <p:spPr>
            <a:xfrm>
              <a:off x="8321343" y="4832938"/>
              <a:ext cx="168442" cy="149852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294CE21-C11D-CBA7-B189-63C8F19086B3}"/>
                </a:ext>
              </a:extLst>
            </p:cNvPr>
            <p:cNvSpPr/>
            <p:nvPr/>
          </p:nvSpPr>
          <p:spPr>
            <a:xfrm>
              <a:off x="7688179" y="4838954"/>
              <a:ext cx="296279" cy="1486496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4853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0F25C-B378-F0C3-3234-18614AD0FCA7}"/>
              </a:ext>
            </a:extLst>
          </p:cNvPr>
          <p:cNvSpPr txBox="1"/>
          <p:nvPr/>
        </p:nvSpPr>
        <p:spPr>
          <a:xfrm>
            <a:off x="195469" y="1471855"/>
            <a:ext cx="6112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motor mounting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A8F92-E807-FB99-5494-CE5C91BECEF7}"/>
              </a:ext>
            </a:extLst>
          </p:cNvPr>
          <p:cNvSpPr txBox="1"/>
          <p:nvPr/>
        </p:nvSpPr>
        <p:spPr>
          <a:xfrm>
            <a:off x="384313" y="23191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D716A2-CF04-595B-0CC7-769D95CE1E51}"/>
              </a:ext>
            </a:extLst>
          </p:cNvPr>
          <p:cNvSpPr/>
          <p:nvPr/>
        </p:nvSpPr>
        <p:spPr>
          <a:xfrm>
            <a:off x="7426979" y="1610937"/>
            <a:ext cx="728340" cy="1245171"/>
          </a:xfrm>
          <a:prstGeom prst="roundRect">
            <a:avLst>
              <a:gd name="adj" fmla="val 41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5A263C-37E6-8504-73B2-65AA06A2A65E}"/>
              </a:ext>
            </a:extLst>
          </p:cNvPr>
          <p:cNvSpPr/>
          <p:nvPr/>
        </p:nvSpPr>
        <p:spPr>
          <a:xfrm>
            <a:off x="7533188" y="1777743"/>
            <a:ext cx="515922" cy="470459"/>
          </a:xfrm>
          <a:prstGeom prst="roundRect">
            <a:avLst>
              <a:gd name="adj" fmla="val 1979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8BBB74-9642-7750-7EAC-745A06F99031}"/>
              </a:ext>
            </a:extLst>
          </p:cNvPr>
          <p:cNvSpPr/>
          <p:nvPr/>
        </p:nvSpPr>
        <p:spPr>
          <a:xfrm rot="5400000">
            <a:off x="8069005" y="2235646"/>
            <a:ext cx="172626" cy="157805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6D3062-AC2D-B00C-BC28-7DFB9FF31080}"/>
              </a:ext>
            </a:extLst>
          </p:cNvPr>
          <p:cNvSpPr/>
          <p:nvPr/>
        </p:nvSpPr>
        <p:spPr>
          <a:xfrm rot="5400000">
            <a:off x="8069005" y="2072049"/>
            <a:ext cx="172626" cy="157805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DB9A29-0913-79CF-B2D5-A42BD4698027}"/>
              </a:ext>
            </a:extLst>
          </p:cNvPr>
          <p:cNvSpPr/>
          <p:nvPr/>
        </p:nvSpPr>
        <p:spPr>
          <a:xfrm rot="5400000">
            <a:off x="8069005" y="1908452"/>
            <a:ext cx="172626" cy="157805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FB7A2E-0CCD-7B39-FE19-4B9A116491BE}"/>
              </a:ext>
            </a:extLst>
          </p:cNvPr>
          <p:cNvSpPr/>
          <p:nvPr/>
        </p:nvSpPr>
        <p:spPr>
          <a:xfrm rot="5400000">
            <a:off x="8069005" y="1744855"/>
            <a:ext cx="172626" cy="157805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611BDF-B0BB-F54B-1EB0-C0A6AA27B02E}"/>
              </a:ext>
            </a:extLst>
          </p:cNvPr>
          <p:cNvSpPr/>
          <p:nvPr/>
        </p:nvSpPr>
        <p:spPr>
          <a:xfrm rot="5400000">
            <a:off x="8069005" y="1581259"/>
            <a:ext cx="172626" cy="157805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0DD5E4-D676-AB1A-F473-33739A82EF1F}"/>
              </a:ext>
            </a:extLst>
          </p:cNvPr>
          <p:cNvSpPr/>
          <p:nvPr/>
        </p:nvSpPr>
        <p:spPr>
          <a:xfrm>
            <a:off x="7687434" y="1916284"/>
            <a:ext cx="207429" cy="21293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D5605-4BB2-EB2C-6B2D-45354A3EE51A}"/>
              </a:ext>
            </a:extLst>
          </p:cNvPr>
          <p:cNvSpPr txBox="1"/>
          <p:nvPr/>
        </p:nvSpPr>
        <p:spPr>
          <a:xfrm>
            <a:off x="7677888" y="1664175"/>
            <a:ext cx="226522" cy="523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781B6F-DD32-060F-2EFB-9092B1207CA9}"/>
              </a:ext>
            </a:extLst>
          </p:cNvPr>
          <p:cNvSpPr/>
          <p:nvPr/>
        </p:nvSpPr>
        <p:spPr>
          <a:xfrm>
            <a:off x="7364496" y="1487358"/>
            <a:ext cx="1581644" cy="1623628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BC7A19-DE4F-210C-74D8-4526B7BC8593}"/>
              </a:ext>
            </a:extLst>
          </p:cNvPr>
          <p:cNvGrpSpPr/>
          <p:nvPr/>
        </p:nvGrpSpPr>
        <p:grpSpPr>
          <a:xfrm>
            <a:off x="8031260" y="1321106"/>
            <a:ext cx="1037144" cy="1064674"/>
            <a:chOff x="3303935" y="4102594"/>
            <a:chExt cx="1440000" cy="1440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57DFD6C-937B-19C2-C485-D4B6D0055BF9}"/>
                </a:ext>
              </a:extLst>
            </p:cNvPr>
            <p:cNvSpPr/>
            <p:nvPr/>
          </p:nvSpPr>
          <p:spPr>
            <a:xfrm>
              <a:off x="3303935" y="4102594"/>
              <a:ext cx="1440000" cy="14400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876E2F-245F-40C3-6EC9-5F7294EEA6A7}"/>
                </a:ext>
              </a:extLst>
            </p:cNvPr>
            <p:cNvSpPr txBox="1"/>
            <p:nvPr/>
          </p:nvSpPr>
          <p:spPr>
            <a:xfrm>
              <a:off x="3824789" y="4195219"/>
              <a:ext cx="31451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5B33B76-E0D9-1B82-49C7-7B29A18E3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547" y="1576964"/>
            <a:ext cx="535696" cy="7933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F17CAA4-0C4D-A98D-CC63-47A1721A4CC8}"/>
              </a:ext>
            </a:extLst>
          </p:cNvPr>
          <p:cNvSpPr txBox="1"/>
          <p:nvPr/>
        </p:nvSpPr>
        <p:spPr>
          <a:xfrm>
            <a:off x="8030461" y="864217"/>
            <a:ext cx="937721" cy="273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The Wheels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992CF9-8023-3DEA-580C-4AEBC1590751}"/>
              </a:ext>
            </a:extLst>
          </p:cNvPr>
          <p:cNvCxnSpPr>
            <a:endCxn id="28" idx="0"/>
          </p:cNvCxnSpPr>
          <p:nvPr/>
        </p:nvCxnSpPr>
        <p:spPr>
          <a:xfrm>
            <a:off x="8548116" y="1147107"/>
            <a:ext cx="1716" cy="174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1903E1D-FA92-3A56-5FD9-D9389993D3E3}"/>
              </a:ext>
            </a:extLst>
          </p:cNvPr>
          <p:cNvSpPr/>
          <p:nvPr/>
        </p:nvSpPr>
        <p:spPr>
          <a:xfrm>
            <a:off x="7525018" y="3673570"/>
            <a:ext cx="482561" cy="3299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5576F-2F66-B5D2-0CE9-CE3F629E5426}"/>
              </a:ext>
            </a:extLst>
          </p:cNvPr>
          <p:cNvSpPr/>
          <p:nvPr/>
        </p:nvSpPr>
        <p:spPr>
          <a:xfrm>
            <a:off x="7687434" y="3597751"/>
            <a:ext cx="482561" cy="5035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989DB8-EB40-DFBC-906E-C7368BE108CF}"/>
              </a:ext>
            </a:extLst>
          </p:cNvPr>
          <p:cNvGrpSpPr/>
          <p:nvPr/>
        </p:nvGrpSpPr>
        <p:grpSpPr>
          <a:xfrm>
            <a:off x="7239533" y="3680267"/>
            <a:ext cx="159232" cy="291398"/>
            <a:chOff x="6939400" y="1469207"/>
            <a:chExt cx="499772" cy="1382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465CF0-7E10-6027-6F16-05849FAD9A07}"/>
                </a:ext>
              </a:extLst>
            </p:cNvPr>
            <p:cNvSpPr/>
            <p:nvPr/>
          </p:nvSpPr>
          <p:spPr>
            <a:xfrm>
              <a:off x="6939400" y="1900867"/>
              <a:ext cx="499772" cy="519237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F35BD5-AD20-4DF4-1280-220E0C395BFC}"/>
                </a:ext>
              </a:extLst>
            </p:cNvPr>
            <p:cNvCxnSpPr>
              <a:cxnSpLocks/>
            </p:cNvCxnSpPr>
            <p:nvPr/>
          </p:nvCxnSpPr>
          <p:spPr>
            <a:xfrm>
              <a:off x="6939400" y="1469207"/>
              <a:ext cx="0" cy="1382558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219683-AA24-089D-9588-1F06DE472611}"/>
                </a:ext>
              </a:extLst>
            </p:cNvPr>
            <p:cNvCxnSpPr>
              <a:cxnSpLocks/>
            </p:cNvCxnSpPr>
            <p:nvPr/>
          </p:nvCxnSpPr>
          <p:spPr>
            <a:xfrm>
              <a:off x="7439172" y="1469207"/>
              <a:ext cx="0" cy="1382558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B0F07E-9B1F-D712-B9C3-2D2D85107E04}"/>
              </a:ext>
            </a:extLst>
          </p:cNvPr>
          <p:cNvCxnSpPr/>
          <p:nvPr/>
        </p:nvCxnSpPr>
        <p:spPr>
          <a:xfrm flipH="1">
            <a:off x="7190495" y="3820826"/>
            <a:ext cx="285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A5FDB2C-4775-B967-CC9B-718C8D44439A}"/>
              </a:ext>
            </a:extLst>
          </p:cNvPr>
          <p:cNvSpPr/>
          <p:nvPr/>
        </p:nvSpPr>
        <p:spPr>
          <a:xfrm>
            <a:off x="7489758" y="4072591"/>
            <a:ext cx="1331119" cy="474317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B2799A-8088-2861-AA8B-CC261A1B14D0}"/>
              </a:ext>
            </a:extLst>
          </p:cNvPr>
          <p:cNvSpPr/>
          <p:nvPr/>
        </p:nvSpPr>
        <p:spPr>
          <a:xfrm>
            <a:off x="7413558" y="3408673"/>
            <a:ext cx="76200" cy="113823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602C4E-1872-AA07-049E-DFA1E489F14B}"/>
              </a:ext>
            </a:extLst>
          </p:cNvPr>
          <p:cNvSpPr/>
          <p:nvPr/>
        </p:nvSpPr>
        <p:spPr>
          <a:xfrm>
            <a:off x="8820877" y="3402547"/>
            <a:ext cx="76200" cy="113823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1C5F04-A3D8-37C7-19E6-B39263DB0CBD}"/>
              </a:ext>
            </a:extLst>
          </p:cNvPr>
          <p:cNvSpPr>
            <a:spLocks noChangeAspect="1"/>
          </p:cNvSpPr>
          <p:nvPr/>
        </p:nvSpPr>
        <p:spPr>
          <a:xfrm>
            <a:off x="7618314" y="1847966"/>
            <a:ext cx="321356" cy="321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167442-A972-1695-028C-67B9BD86CC8D}"/>
              </a:ext>
            </a:extLst>
          </p:cNvPr>
          <p:cNvSpPr txBox="1"/>
          <p:nvPr/>
        </p:nvSpPr>
        <p:spPr>
          <a:xfrm>
            <a:off x="7637310" y="1518115"/>
            <a:ext cx="226522" cy="523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A633BF-2B7F-122D-E26A-CB8B03363323}"/>
              </a:ext>
            </a:extLst>
          </p:cNvPr>
          <p:cNvSpPr/>
          <p:nvPr/>
        </p:nvSpPr>
        <p:spPr>
          <a:xfrm>
            <a:off x="7520632" y="5102708"/>
            <a:ext cx="482561" cy="3299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775B73-F03D-CF53-17D4-9E02C746B569}"/>
              </a:ext>
            </a:extLst>
          </p:cNvPr>
          <p:cNvSpPr/>
          <p:nvPr/>
        </p:nvSpPr>
        <p:spPr>
          <a:xfrm>
            <a:off x="7695951" y="5015937"/>
            <a:ext cx="482561" cy="5035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09CF83-7D21-FA6C-4693-46B40206EE12}"/>
              </a:ext>
            </a:extLst>
          </p:cNvPr>
          <p:cNvSpPr/>
          <p:nvPr/>
        </p:nvSpPr>
        <p:spPr>
          <a:xfrm>
            <a:off x="7503359" y="5519465"/>
            <a:ext cx="1331119" cy="474317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C749F7-33E4-252F-4D18-B91C9254A96E}"/>
              </a:ext>
            </a:extLst>
          </p:cNvPr>
          <p:cNvGrpSpPr/>
          <p:nvPr/>
        </p:nvGrpSpPr>
        <p:grpSpPr>
          <a:xfrm>
            <a:off x="7179789" y="4778550"/>
            <a:ext cx="212558" cy="877609"/>
            <a:chOff x="7688179" y="4832938"/>
            <a:chExt cx="801606" cy="149852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2F927DC-6ED9-9470-125D-3D907E414C50}"/>
                </a:ext>
              </a:extLst>
            </p:cNvPr>
            <p:cNvSpPr/>
            <p:nvPr/>
          </p:nvSpPr>
          <p:spPr>
            <a:xfrm>
              <a:off x="7976438" y="5010702"/>
              <a:ext cx="168442" cy="1143000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C009A23-59A5-E5AA-0107-B6D7E8CC72A4}"/>
                </a:ext>
              </a:extLst>
            </p:cNvPr>
            <p:cNvSpPr/>
            <p:nvPr/>
          </p:nvSpPr>
          <p:spPr>
            <a:xfrm>
              <a:off x="8152901" y="5010702"/>
              <a:ext cx="168442" cy="1143000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6D03A1-BB76-EAB0-81BD-FF2EDA67E3A1}"/>
                </a:ext>
              </a:extLst>
            </p:cNvPr>
            <p:cNvSpPr/>
            <p:nvPr/>
          </p:nvSpPr>
          <p:spPr>
            <a:xfrm>
              <a:off x="8321343" y="4832938"/>
              <a:ext cx="168442" cy="1498528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FD7B1CB-38EB-9CD8-7A10-68BD23D23690}"/>
                </a:ext>
              </a:extLst>
            </p:cNvPr>
            <p:cNvSpPr/>
            <p:nvPr/>
          </p:nvSpPr>
          <p:spPr>
            <a:xfrm>
              <a:off x="7688179" y="4838954"/>
              <a:ext cx="296279" cy="1486496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1C6207E-8A56-4D1F-C716-1F72347B8B89}"/>
              </a:ext>
            </a:extLst>
          </p:cNvPr>
          <p:cNvCxnSpPr/>
          <p:nvPr/>
        </p:nvCxnSpPr>
        <p:spPr>
          <a:xfrm flipH="1">
            <a:off x="7492057" y="3820826"/>
            <a:ext cx="285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1A63192-54B9-3550-9BAE-59C7612A3A69}"/>
              </a:ext>
            </a:extLst>
          </p:cNvPr>
          <p:cNvCxnSpPr/>
          <p:nvPr/>
        </p:nvCxnSpPr>
        <p:spPr>
          <a:xfrm>
            <a:off x="7086600" y="5257800"/>
            <a:ext cx="19818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D4CF335-CF3F-E0E2-4ACA-1EAB26CE3221}"/>
              </a:ext>
            </a:extLst>
          </p:cNvPr>
          <p:cNvSpPr/>
          <p:nvPr/>
        </p:nvSpPr>
        <p:spPr>
          <a:xfrm>
            <a:off x="7427159" y="4855547"/>
            <a:ext cx="76200" cy="113823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4ACD9D-B943-1C5B-E8C6-9BAE782109DA}"/>
              </a:ext>
            </a:extLst>
          </p:cNvPr>
          <p:cNvSpPr/>
          <p:nvPr/>
        </p:nvSpPr>
        <p:spPr>
          <a:xfrm>
            <a:off x="8834478" y="4849421"/>
            <a:ext cx="76200" cy="113823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07BA61E-172A-6241-C5BC-F7495E9B17C3}"/>
              </a:ext>
            </a:extLst>
          </p:cNvPr>
          <p:cNvSpPr/>
          <p:nvPr/>
        </p:nvSpPr>
        <p:spPr>
          <a:xfrm>
            <a:off x="8748403" y="5195137"/>
            <a:ext cx="76200" cy="1253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EC38CE-68CF-CCEF-2926-937E131D85A7}"/>
              </a:ext>
            </a:extLst>
          </p:cNvPr>
          <p:cNvSpPr/>
          <p:nvPr/>
        </p:nvSpPr>
        <p:spPr>
          <a:xfrm>
            <a:off x="7508739" y="5209096"/>
            <a:ext cx="76200" cy="1253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227A9A-59E4-C5D8-1338-036F3B2DA032}"/>
              </a:ext>
            </a:extLst>
          </p:cNvPr>
          <p:cNvGrpSpPr/>
          <p:nvPr/>
        </p:nvGrpSpPr>
        <p:grpSpPr>
          <a:xfrm>
            <a:off x="266939" y="2135104"/>
            <a:ext cx="6960291" cy="3508653"/>
            <a:chOff x="266939" y="2135104"/>
            <a:chExt cx="6960291" cy="35086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A94482-15B8-EB9A-8A9E-D4508C4531F7}"/>
                </a:ext>
              </a:extLst>
            </p:cNvPr>
            <p:cNvSpPr txBox="1"/>
            <p:nvPr/>
          </p:nvSpPr>
          <p:spPr>
            <a:xfrm>
              <a:off x="266939" y="2135104"/>
              <a:ext cx="6960291" cy="350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8000"/>
                  </a:solidFill>
                </a:rPr>
                <a:t>Cut two sections of hardboard 5cm x 5cm and drill a hole the same size as the axle in the centre – see the blue shapes</a:t>
              </a:r>
            </a:p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8000"/>
                  </a:solidFill>
                </a:rPr>
                <a:t>Align these to the motor assembly front and back</a:t>
              </a:r>
            </a:p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8000"/>
                  </a:solidFill>
                </a:rPr>
                <a:t>Judge exactly where to drill two holes for the motor spindle and the axle for the 2.5cm wheels</a:t>
              </a:r>
            </a:p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8000"/>
                  </a:solidFill>
                </a:rPr>
                <a:t>Fit the blue shapes to stop the axle moving and glue them to the axle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03830FA-DB74-9269-A370-611DC45F2D05}"/>
                </a:ext>
              </a:extLst>
            </p:cNvPr>
            <p:cNvSpPr/>
            <p:nvPr/>
          </p:nvSpPr>
          <p:spPr>
            <a:xfrm>
              <a:off x="2050129" y="2926320"/>
              <a:ext cx="237566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13B2E2D-F554-79E1-3A0F-95D8AFFD91D6}"/>
              </a:ext>
            </a:extLst>
          </p:cNvPr>
          <p:cNvSpPr txBox="1"/>
          <p:nvPr/>
        </p:nvSpPr>
        <p:spPr>
          <a:xfrm>
            <a:off x="7348380" y="4128633"/>
            <a:ext cx="161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Motor Position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03462A-0C73-8B3E-EBF9-C70939FADD60}"/>
              </a:ext>
            </a:extLst>
          </p:cNvPr>
          <p:cNvSpPr txBox="1"/>
          <p:nvPr/>
        </p:nvSpPr>
        <p:spPr>
          <a:xfrm>
            <a:off x="7227230" y="5691595"/>
            <a:ext cx="180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Drive Wheel and Axle Position</a:t>
            </a:r>
          </a:p>
        </p:txBody>
      </p:sp>
    </p:spTree>
    <p:extLst>
      <p:ext uri="{BB962C8B-B14F-4D97-AF65-F5344CB8AC3E}">
        <p14:creationId xmlns:p14="http://schemas.microsoft.com/office/powerpoint/2010/main" val="105109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0F25C-B378-F0C3-3234-18614AD0FCA7}"/>
              </a:ext>
            </a:extLst>
          </p:cNvPr>
          <p:cNvSpPr txBox="1"/>
          <p:nvPr/>
        </p:nvSpPr>
        <p:spPr>
          <a:xfrm>
            <a:off x="276070" y="1205633"/>
            <a:ext cx="5478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motor assembly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A8F92-E807-FB99-5494-CE5C91BECEF7}"/>
              </a:ext>
            </a:extLst>
          </p:cNvPr>
          <p:cNvSpPr txBox="1"/>
          <p:nvPr/>
        </p:nvSpPr>
        <p:spPr>
          <a:xfrm>
            <a:off x="386937" y="1915878"/>
            <a:ext cx="58386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When you are sure of the positioning glue all the items in place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Wrap an elastic band round the motor spindle wheel and a 2cm wheel so it is tight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Wrap the three other elastic bands round the two 2.5cm wheels on top of one another and glue them to the wheel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This wheel is now larger than the wheel driven by the other elastic band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49934C-91D7-F4A3-A420-FDE8FA8F428D}"/>
              </a:ext>
            </a:extLst>
          </p:cNvPr>
          <p:cNvSpPr/>
          <p:nvPr/>
        </p:nvSpPr>
        <p:spPr>
          <a:xfrm>
            <a:off x="6852575" y="1890025"/>
            <a:ext cx="1011248" cy="1684127"/>
          </a:xfrm>
          <a:prstGeom prst="roundRect">
            <a:avLst>
              <a:gd name="adj" fmla="val 41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25F1F2-AEBA-6293-FC9F-980CE222D2F9}"/>
              </a:ext>
            </a:extLst>
          </p:cNvPr>
          <p:cNvSpPr/>
          <p:nvPr/>
        </p:nvSpPr>
        <p:spPr>
          <a:xfrm>
            <a:off x="7000039" y="2115634"/>
            <a:ext cx="716321" cy="636309"/>
          </a:xfrm>
          <a:prstGeom prst="roundRect">
            <a:avLst>
              <a:gd name="adj" fmla="val 1979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68A30-ABBC-B861-9429-EE6F98543C56}"/>
              </a:ext>
            </a:extLst>
          </p:cNvPr>
          <p:cNvSpPr/>
          <p:nvPr/>
        </p:nvSpPr>
        <p:spPr>
          <a:xfrm rot="5400000">
            <a:off x="7747082" y="2706632"/>
            <a:ext cx="233481" cy="219101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72319-5F35-CB6E-1BD9-C3D037765049}"/>
              </a:ext>
            </a:extLst>
          </p:cNvPr>
          <p:cNvSpPr/>
          <p:nvPr/>
        </p:nvSpPr>
        <p:spPr>
          <a:xfrm rot="5400000">
            <a:off x="7747082" y="2485363"/>
            <a:ext cx="233481" cy="219101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AE29B7-988D-2BB6-CF79-E8A1AE98505F}"/>
              </a:ext>
            </a:extLst>
          </p:cNvPr>
          <p:cNvSpPr/>
          <p:nvPr/>
        </p:nvSpPr>
        <p:spPr>
          <a:xfrm rot="5400000">
            <a:off x="7747082" y="2264094"/>
            <a:ext cx="233481" cy="219101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F6DB1-810C-6264-A2EE-5DA440973FAF}"/>
              </a:ext>
            </a:extLst>
          </p:cNvPr>
          <p:cNvSpPr/>
          <p:nvPr/>
        </p:nvSpPr>
        <p:spPr>
          <a:xfrm rot="5400000">
            <a:off x="7747082" y="2042825"/>
            <a:ext cx="233481" cy="219101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CC45DB-B178-9CE8-9EC8-41A93D30E7F4}"/>
              </a:ext>
            </a:extLst>
          </p:cNvPr>
          <p:cNvSpPr/>
          <p:nvPr/>
        </p:nvSpPr>
        <p:spPr>
          <a:xfrm rot="5400000">
            <a:off x="7747082" y="1821556"/>
            <a:ext cx="233481" cy="219101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68C44A-DEFE-AF24-176D-D87D4032AAF4}"/>
              </a:ext>
            </a:extLst>
          </p:cNvPr>
          <p:cNvSpPr/>
          <p:nvPr/>
        </p:nvSpPr>
        <p:spPr>
          <a:xfrm>
            <a:off x="7214199" y="2303015"/>
            <a:ext cx="288000" cy="288000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D37B1-54B5-2CBE-1C7E-B181D880C893}"/>
              </a:ext>
            </a:extLst>
          </p:cNvPr>
          <p:cNvSpPr txBox="1"/>
          <p:nvPr/>
        </p:nvSpPr>
        <p:spPr>
          <a:xfrm>
            <a:off x="7200944" y="1962031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E7322-62A4-4D44-1E09-44331164A904}"/>
              </a:ext>
            </a:extLst>
          </p:cNvPr>
          <p:cNvSpPr/>
          <p:nvPr/>
        </p:nvSpPr>
        <p:spPr>
          <a:xfrm>
            <a:off x="6765822" y="1722881"/>
            <a:ext cx="2196000" cy="2196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6A2803-008F-5106-25B4-A45259A38FFC}"/>
              </a:ext>
            </a:extLst>
          </p:cNvPr>
          <p:cNvSpPr/>
          <p:nvPr/>
        </p:nvSpPr>
        <p:spPr>
          <a:xfrm>
            <a:off x="7691577" y="1498021"/>
            <a:ext cx="1440000" cy="1440000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364D7-55AE-C2A8-4DD4-E4FCEF170223}"/>
              </a:ext>
            </a:extLst>
          </p:cNvPr>
          <p:cNvSpPr txBox="1"/>
          <p:nvPr/>
        </p:nvSpPr>
        <p:spPr>
          <a:xfrm>
            <a:off x="8254322" y="1722114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97836A-36D1-935E-3F43-778331C6A1E7}"/>
              </a:ext>
            </a:extLst>
          </p:cNvPr>
          <p:cNvGrpSpPr/>
          <p:nvPr/>
        </p:nvGrpSpPr>
        <p:grpSpPr>
          <a:xfrm>
            <a:off x="7724926" y="4163065"/>
            <a:ext cx="1512000" cy="1584000"/>
            <a:chOff x="7645864" y="4782936"/>
            <a:chExt cx="1512000" cy="15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993C66-1DF4-5AB6-B39A-1A234C864182}"/>
                </a:ext>
              </a:extLst>
            </p:cNvPr>
            <p:cNvSpPr/>
            <p:nvPr/>
          </p:nvSpPr>
          <p:spPr>
            <a:xfrm>
              <a:off x="7681864" y="4854936"/>
              <a:ext cx="1440000" cy="1440000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A2016F-08DA-D4A8-364B-0335C284ECC1}"/>
                </a:ext>
              </a:extLst>
            </p:cNvPr>
            <p:cNvSpPr txBox="1"/>
            <p:nvPr/>
          </p:nvSpPr>
          <p:spPr>
            <a:xfrm>
              <a:off x="8244609" y="5062901"/>
              <a:ext cx="314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4427372-61C1-B7D5-8745-0623B5DB4FE5}"/>
                </a:ext>
              </a:extLst>
            </p:cNvPr>
            <p:cNvSpPr/>
            <p:nvPr/>
          </p:nvSpPr>
          <p:spPr>
            <a:xfrm>
              <a:off x="7681864" y="4854936"/>
              <a:ext cx="1440000" cy="144000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7DF0E07-7AD2-4DB3-D01B-FB4FDBE57E5D}"/>
                </a:ext>
              </a:extLst>
            </p:cNvPr>
            <p:cNvSpPr/>
            <p:nvPr/>
          </p:nvSpPr>
          <p:spPr>
            <a:xfrm>
              <a:off x="7663864" y="4818936"/>
              <a:ext cx="1476000" cy="151200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DCF6245-6A04-BC22-6AAF-C07498C86722}"/>
                </a:ext>
              </a:extLst>
            </p:cNvPr>
            <p:cNvSpPr/>
            <p:nvPr/>
          </p:nvSpPr>
          <p:spPr>
            <a:xfrm>
              <a:off x="7645864" y="4782936"/>
              <a:ext cx="1512000" cy="158400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F800644-DE2B-27B5-8FA8-40A1EBA75488}"/>
              </a:ext>
            </a:extLst>
          </p:cNvPr>
          <p:cNvCxnSpPr>
            <a:cxnSpLocks/>
          </p:cNvCxnSpPr>
          <p:nvPr/>
        </p:nvCxnSpPr>
        <p:spPr>
          <a:xfrm flipV="1">
            <a:off x="5423091" y="2430000"/>
            <a:ext cx="1531639" cy="7572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E95D287-03D0-F32E-32DE-A83C09134780}"/>
              </a:ext>
            </a:extLst>
          </p:cNvPr>
          <p:cNvCxnSpPr>
            <a:cxnSpLocks/>
          </p:cNvCxnSpPr>
          <p:nvPr/>
        </p:nvCxnSpPr>
        <p:spPr>
          <a:xfrm>
            <a:off x="6188910" y="4458856"/>
            <a:ext cx="1447874" cy="3753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6AAC8B1-E513-8029-554D-8BB944C01772}"/>
              </a:ext>
            </a:extLst>
          </p:cNvPr>
          <p:cNvSpPr/>
          <p:nvPr/>
        </p:nvSpPr>
        <p:spPr>
          <a:xfrm>
            <a:off x="7056980" y="2081766"/>
            <a:ext cx="484394" cy="4684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F19B6B-2FFF-2FF4-BA58-5E7F1011AA13}"/>
              </a:ext>
            </a:extLst>
          </p:cNvPr>
          <p:cNvSpPr txBox="1"/>
          <p:nvPr/>
        </p:nvSpPr>
        <p:spPr>
          <a:xfrm>
            <a:off x="7155635" y="1826575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1F67C4-A3C0-A728-F001-A0993FE386D3}"/>
              </a:ext>
            </a:extLst>
          </p:cNvPr>
          <p:cNvCxnSpPr/>
          <p:nvPr/>
        </p:nvCxnSpPr>
        <p:spPr>
          <a:xfrm flipV="1">
            <a:off x="7358199" y="1890025"/>
            <a:ext cx="402727" cy="18603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28AA1B8-7C04-3353-1D6A-DEA378C1DB7B}"/>
              </a:ext>
            </a:extLst>
          </p:cNvPr>
          <p:cNvCxnSpPr>
            <a:cxnSpLocks/>
          </p:cNvCxnSpPr>
          <p:nvPr/>
        </p:nvCxnSpPr>
        <p:spPr>
          <a:xfrm>
            <a:off x="7424888" y="2529453"/>
            <a:ext cx="428566" cy="18004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25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5958</TotalTime>
  <Words>963</Words>
  <Application>Microsoft Office PowerPoint</Application>
  <PresentationFormat>A4 Paper (210x297 mm)</PresentationFormat>
  <Paragraphs>135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137</cp:revision>
  <dcterms:created xsi:type="dcterms:W3CDTF">2020-05-03T10:43:06Z</dcterms:created>
  <dcterms:modified xsi:type="dcterms:W3CDTF">2023-06-29T09:21:12Z</dcterms:modified>
</cp:coreProperties>
</file>