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7" r:id="rId2"/>
    <p:sldId id="358" r:id="rId3"/>
    <p:sldId id="361" r:id="rId4"/>
    <p:sldId id="272" r:id="rId5"/>
    <p:sldId id="274" r:id="rId6"/>
    <p:sldId id="268" r:id="rId7"/>
    <p:sldId id="271" r:id="rId8"/>
    <p:sldId id="269" r:id="rId9"/>
    <p:sldId id="276" r:id="rId10"/>
    <p:sldId id="277" r:id="rId11"/>
    <p:sldId id="360" r:id="rId12"/>
    <p:sldId id="362" r:id="rId13"/>
    <p:sldId id="363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7" r:id="rId23"/>
    <p:sldId id="359" r:id="rId24"/>
    <p:sldId id="266" r:id="rId25"/>
    <p:sldId id="273" r:id="rId26"/>
    <p:sldId id="257" r:id="rId27"/>
    <p:sldId id="256" r:id="rId28"/>
    <p:sldId id="27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EEoxuqD5Q0ecLjnSt8zqbg==" hashData="mlmFxr105SHqybOBYggDQZAn0CU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rrick Willer" initials="D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33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6FBCE-3632-4971-ACC0-17CAB3927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41272E-5717-4AA5-B153-FF14A79CC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89341-F89A-4D12-BF1D-D7E008202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45143C-51EE-4B61-8859-188A76BC3893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1800F-F57E-48F8-BFCF-E65943EA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72D68-5B08-41EE-B968-7C6545F24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99FE6D-2B8B-4025-9864-DDC80D301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82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5C037-E777-48DD-8089-2747C82DF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54BA81-E9CC-4269-8B6F-2578BE88B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72821-3572-41D8-82AE-D3066275BE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45143C-51EE-4B61-8859-188A76BC3893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C5436-C1EA-4C71-9861-202AED465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A78C2-4376-4BCA-96FE-60980B212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99FE6D-2B8B-4025-9864-DDC80D301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331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E6E16C-BBAA-4557-96CA-EC5BA2B32E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7056EC-2772-406C-9A78-69D1D1A5F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70BF1-F928-4C39-85CD-488BAA13C7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45143C-51EE-4B61-8859-188A76BC3893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30AE6-38E9-48D6-9913-5D96D9A1E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B8EB2-87D7-439F-9F6F-AC02DB368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99FE6D-2B8B-4025-9864-DDC80D301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303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9CEE9-7889-4CF9-9E63-919DCAD5D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DC6A1-0FB9-4759-B1D9-634DC5409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4761-1CF9-4771-BE2B-15A609DD70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45143C-51EE-4B61-8859-188A76BC3893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9A881-7417-40F4-8E93-53A32D367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FBED6-55F7-430D-A30B-8C3A0A3C7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99FE6D-2B8B-4025-9864-DDC80D301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789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14619-D541-4D6F-AEAA-53625EECF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58012-CD04-4916-B8C5-2FBEC5DFC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6FEB7-9CA9-4112-9B11-CB25DA1C5C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45143C-51EE-4B61-8859-188A76BC3893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29732-00A3-4A82-BAE6-4B9DBF09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1A6B7-5229-4568-B4BE-93DBC9E81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99FE6D-2B8B-4025-9864-DDC80D301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97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84010-60AF-4566-AC6D-3E2701945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5B4E5-75F0-412C-8EE4-CB2FA03F3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08D8D4-8605-488F-8162-5B62E09C6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D2EC3-7B99-40D8-8570-76CC57C37C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45143C-51EE-4B61-8859-188A76BC3893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EF7EC-4D54-4F73-9735-2003D82C0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1253B1-CDAF-458A-B69A-867CD71B6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99FE6D-2B8B-4025-9864-DDC80D301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712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D0DB-0D4E-4DE6-B46B-2C983F789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72A7C-D895-456A-B6D8-97DD1C7EB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13C378-E1E3-47F5-BD8C-A0A86B339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2ABC8C-58B4-4DE0-B96C-7D039F434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7B3C6A-C9B0-4DC7-85DD-3B00976746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C0B794-0888-4CEA-896D-E609AE9E5F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45143C-51EE-4B61-8859-188A76BC3893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3E5CB9-D33A-4567-8A33-F21575AE6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E44EB8-BD54-4A1F-8268-1CC7BDE6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99FE6D-2B8B-4025-9864-DDC80D301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94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501CE-2685-4911-81F1-4FA082F73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691976-DF00-4393-8544-3C997D9BDD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45143C-51EE-4B61-8859-188A76BC3893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A09F7-D792-4931-8A4B-21F41E0B2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9B095-CF4B-4A43-9FD7-E43A4845D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99FE6D-2B8B-4025-9864-DDC80D301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320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6562D0-F9C4-4F5C-8C98-EFF7DAAAF7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45143C-51EE-4B61-8859-188A76BC3893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045BA9-2AFD-4A59-83E6-6B71E52EC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E04E9-6767-4BD1-92D9-E2CF691D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99FE6D-2B8B-4025-9864-DDC80D301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29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D6859-2EA5-4587-9359-DC7C86DA9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C6A92-79A0-4EC3-B6E7-2B2DE2602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D7C1A9-5057-497F-A3C1-55A7C1E3E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B40A59-FBCA-406F-A6E3-00F28CD8A0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45143C-51EE-4B61-8859-188A76BC3893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14A03-2524-4F2A-A083-506857844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0431C-A7A1-47A6-A0A2-02E56349E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99FE6D-2B8B-4025-9864-DDC80D301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453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D88F5-BE73-4F27-A052-6FF1D0B2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B66747-E46B-4210-A703-4D664B9754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D462F8-1426-4DF2-8B67-D37B7C772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3F340-1079-4344-B317-916618939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45143C-51EE-4B61-8859-188A76BC3893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E64F1-610A-42F2-A38B-AC176CF25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D78923-659E-4D4E-8070-0049266FF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99FE6D-2B8B-4025-9864-DDC80D301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65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dwiller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3CA3CF2-9E6D-4C33-ADF4-04F4C574C8BD}"/>
              </a:ext>
            </a:extLst>
          </p:cNvPr>
          <p:cNvSpPr txBox="1"/>
          <p:nvPr userDrawn="1"/>
        </p:nvSpPr>
        <p:spPr>
          <a:xfrm>
            <a:off x="107504" y="6604178"/>
            <a:ext cx="51708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</a:t>
            </a:r>
            <a:r>
              <a:rPr lang="en-GB" altLang="en-US" sz="8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Derrick Willer 2016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0D94F1-63F3-4D8E-9578-C9B9346556A5}"/>
              </a:ext>
            </a:extLst>
          </p:cNvPr>
          <p:cNvSpPr txBox="1"/>
          <p:nvPr userDrawn="1"/>
        </p:nvSpPr>
        <p:spPr>
          <a:xfrm>
            <a:off x="10860360" y="6604178"/>
            <a:ext cx="12241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www.dwiller.com</a:t>
            </a:r>
            <a:endParaRPr lang="en-GB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1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FF1197-1248-42CB-8207-9E15C33B7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137" y="1164000"/>
            <a:ext cx="6480175" cy="1150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pic>
        <p:nvPicPr>
          <p:cNvPr id="3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4B865105-B9F8-41E4-B57B-16E91B1F3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080" y="2820184"/>
            <a:ext cx="2881248" cy="28812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188E2B-9176-4D59-A99E-7BC1390EAFF4}"/>
              </a:ext>
            </a:extLst>
          </p:cNvPr>
          <p:cNvSpPr txBox="1"/>
          <p:nvPr/>
        </p:nvSpPr>
        <p:spPr>
          <a:xfrm>
            <a:off x="5436944" y="2820184"/>
            <a:ext cx="5328592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challenges were developed by Derrick Willer MBE and colleagues.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free to download and use in an education environment.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ensure that there is adult supervision, complete adherence to Health and Safety, and adequate PPE.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Derrick is a STEM Ambassador and volunteer STEM Ambassador.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has supported education in schools and colleges for over 30 years, initially as a Neighbourhood Engineer in the 1980’s, leading the local Year of Engineering Success campaign in 1996 and the Campaign to Promote Engineering from 1997 to 2004. 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was awarded an MBE for services to Education in 2018.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806EE0-A0E7-4E33-9F8B-752E40848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649" y="70826"/>
            <a:ext cx="4218798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45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5510AA-0A6B-4215-BF78-C0EDB0F62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649" y="476103"/>
            <a:ext cx="4218798" cy="7011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22BD9B8-DB2C-4E38-AA4D-0EB5DF448D66}"/>
              </a:ext>
            </a:extLst>
          </p:cNvPr>
          <p:cNvGrpSpPr/>
          <p:nvPr/>
        </p:nvGrpSpPr>
        <p:grpSpPr>
          <a:xfrm>
            <a:off x="9456714" y="4948947"/>
            <a:ext cx="1936491" cy="1063595"/>
            <a:chOff x="6207919" y="2597695"/>
            <a:chExt cx="5456467" cy="322518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16CC96F-C226-46B5-9937-4F2907F2DE0B}"/>
                </a:ext>
              </a:extLst>
            </p:cNvPr>
            <p:cNvSpPr/>
            <p:nvPr/>
          </p:nvSpPr>
          <p:spPr>
            <a:xfrm>
              <a:off x="8117620" y="3010473"/>
              <a:ext cx="90000" cy="252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831C8A5-56FA-4FC0-B707-1B253996CCBD}"/>
                </a:ext>
              </a:extLst>
            </p:cNvPr>
            <p:cNvSpPr/>
            <p:nvPr/>
          </p:nvSpPr>
          <p:spPr>
            <a:xfrm>
              <a:off x="9573906" y="3010473"/>
              <a:ext cx="90000" cy="252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F3A819-A6C5-41FD-91B6-05388373E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4386" y="2597695"/>
              <a:ext cx="5400000" cy="28505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BF07AB8-C244-4E2F-AD4D-DEAFE275462E}"/>
                </a:ext>
              </a:extLst>
            </p:cNvPr>
            <p:cNvSpPr/>
            <p:nvPr/>
          </p:nvSpPr>
          <p:spPr>
            <a:xfrm>
              <a:off x="6207919" y="5340124"/>
              <a:ext cx="5400000" cy="21627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2EFF01F-862E-4515-93F9-683E9F8861BB}"/>
                </a:ext>
              </a:extLst>
            </p:cNvPr>
            <p:cNvSpPr/>
            <p:nvPr/>
          </p:nvSpPr>
          <p:spPr>
            <a:xfrm>
              <a:off x="6416891" y="5102882"/>
              <a:ext cx="720000" cy="7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\</a:t>
              </a:r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5135128B-D7C8-43B1-8ED6-25D215F21378}"/>
                </a:ext>
              </a:extLst>
            </p:cNvPr>
            <p:cNvSpPr/>
            <p:nvPr/>
          </p:nvSpPr>
          <p:spPr>
            <a:xfrm>
              <a:off x="6650891" y="5336882"/>
              <a:ext cx="252000" cy="252000"/>
            </a:xfrm>
            <a:prstGeom prst="hexag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48934CC-47FD-444E-ADBD-A1FF980FB9EB}"/>
                </a:ext>
              </a:extLst>
            </p:cNvPr>
            <p:cNvSpPr/>
            <p:nvPr/>
          </p:nvSpPr>
          <p:spPr>
            <a:xfrm>
              <a:off x="10670192" y="5086479"/>
              <a:ext cx="720000" cy="7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\</a:t>
              </a:r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948D5DC0-7AEB-4B90-B4F2-98108BFBDEFC}"/>
                </a:ext>
              </a:extLst>
            </p:cNvPr>
            <p:cNvSpPr/>
            <p:nvPr/>
          </p:nvSpPr>
          <p:spPr>
            <a:xfrm>
              <a:off x="10904192" y="5320479"/>
              <a:ext cx="252000" cy="252000"/>
            </a:xfrm>
            <a:prstGeom prst="hexag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403C440-F6E0-44BE-9B75-4D713A1384D2}"/>
              </a:ext>
            </a:extLst>
          </p:cNvPr>
          <p:cNvSpPr/>
          <p:nvPr/>
        </p:nvSpPr>
        <p:spPr>
          <a:xfrm rot="2700000">
            <a:off x="-548463" y="2847355"/>
            <a:ext cx="4633690" cy="156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E884F3-BDF6-4D8D-A661-B1843A0FF784}"/>
              </a:ext>
            </a:extLst>
          </p:cNvPr>
          <p:cNvSpPr/>
          <p:nvPr/>
        </p:nvSpPr>
        <p:spPr>
          <a:xfrm>
            <a:off x="7277358" y="6036054"/>
            <a:ext cx="4358712" cy="166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E4FE66-BA86-4A86-A531-8F87C68BC7BE}"/>
              </a:ext>
            </a:extLst>
          </p:cNvPr>
          <p:cNvSpPr/>
          <p:nvPr/>
        </p:nvSpPr>
        <p:spPr>
          <a:xfrm rot="1320000">
            <a:off x="3152307" y="5249212"/>
            <a:ext cx="4358712" cy="166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528DE29-208A-4557-BABF-699AB4779BAF}"/>
              </a:ext>
            </a:extLst>
          </p:cNvPr>
          <p:cNvGrpSpPr/>
          <p:nvPr/>
        </p:nvGrpSpPr>
        <p:grpSpPr>
          <a:xfrm rot="2700000">
            <a:off x="423549" y="1137533"/>
            <a:ext cx="1936491" cy="1063595"/>
            <a:chOff x="6207919" y="2597695"/>
            <a:chExt cx="5456467" cy="322518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CD8BF32-A821-4009-B76D-E2030BF8EB8C}"/>
                </a:ext>
              </a:extLst>
            </p:cNvPr>
            <p:cNvSpPr/>
            <p:nvPr/>
          </p:nvSpPr>
          <p:spPr>
            <a:xfrm>
              <a:off x="8117620" y="3010473"/>
              <a:ext cx="90000" cy="252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4B6A7A1-FB5C-4D2A-B882-602258ACD52C}"/>
                </a:ext>
              </a:extLst>
            </p:cNvPr>
            <p:cNvSpPr/>
            <p:nvPr/>
          </p:nvSpPr>
          <p:spPr>
            <a:xfrm>
              <a:off x="9573906" y="3010473"/>
              <a:ext cx="90000" cy="252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25F413E-8EF4-43FD-A069-A9031589E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4386" y="2597695"/>
              <a:ext cx="5400000" cy="2850568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876D377-5A0F-46FE-A4DD-07880824BD96}"/>
                </a:ext>
              </a:extLst>
            </p:cNvPr>
            <p:cNvSpPr/>
            <p:nvPr/>
          </p:nvSpPr>
          <p:spPr>
            <a:xfrm>
              <a:off x="6207919" y="5340124"/>
              <a:ext cx="5400000" cy="21627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E4D4987-F212-40F7-B21A-044CB86FE78E}"/>
                </a:ext>
              </a:extLst>
            </p:cNvPr>
            <p:cNvSpPr/>
            <p:nvPr/>
          </p:nvSpPr>
          <p:spPr>
            <a:xfrm>
              <a:off x="6416891" y="5102882"/>
              <a:ext cx="720000" cy="7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\</a:t>
              </a:r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5DB6A653-BF11-4893-BCB4-492AFCC5205C}"/>
                </a:ext>
              </a:extLst>
            </p:cNvPr>
            <p:cNvSpPr/>
            <p:nvPr/>
          </p:nvSpPr>
          <p:spPr>
            <a:xfrm>
              <a:off x="6650891" y="5336882"/>
              <a:ext cx="252000" cy="252000"/>
            </a:xfrm>
            <a:prstGeom prst="hexag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CF25440-E684-4EFD-BB15-7FEFFBADA9F6}"/>
                </a:ext>
              </a:extLst>
            </p:cNvPr>
            <p:cNvSpPr/>
            <p:nvPr/>
          </p:nvSpPr>
          <p:spPr>
            <a:xfrm>
              <a:off x="10670192" y="5086479"/>
              <a:ext cx="720000" cy="7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\</a:t>
              </a:r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34F00C2B-8ADE-45B9-9E70-16AA07FB4440}"/>
                </a:ext>
              </a:extLst>
            </p:cNvPr>
            <p:cNvSpPr/>
            <p:nvPr/>
          </p:nvSpPr>
          <p:spPr>
            <a:xfrm>
              <a:off x="10904192" y="5320479"/>
              <a:ext cx="252000" cy="252000"/>
            </a:xfrm>
            <a:prstGeom prst="hexag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DC01CC5-D01F-425E-9C91-7F772CF1CCFA}"/>
              </a:ext>
            </a:extLst>
          </p:cNvPr>
          <p:cNvGrpSpPr/>
          <p:nvPr/>
        </p:nvGrpSpPr>
        <p:grpSpPr>
          <a:xfrm rot="1320000">
            <a:off x="4867373" y="4334681"/>
            <a:ext cx="1936491" cy="1063595"/>
            <a:chOff x="6207919" y="2597695"/>
            <a:chExt cx="5456467" cy="322518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A7D2C96-4B46-41BC-8B39-FAF621517657}"/>
                </a:ext>
              </a:extLst>
            </p:cNvPr>
            <p:cNvSpPr/>
            <p:nvPr/>
          </p:nvSpPr>
          <p:spPr>
            <a:xfrm>
              <a:off x="8117620" y="3010473"/>
              <a:ext cx="90000" cy="252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9002DEE-C5E8-4821-9B01-A90A3929A4BF}"/>
                </a:ext>
              </a:extLst>
            </p:cNvPr>
            <p:cNvSpPr/>
            <p:nvPr/>
          </p:nvSpPr>
          <p:spPr>
            <a:xfrm>
              <a:off x="9573906" y="3010473"/>
              <a:ext cx="90000" cy="252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65B3FEE-2E91-4435-A0F8-1811723BD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4386" y="2597695"/>
              <a:ext cx="5400000" cy="2850568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E09EFCF-AA10-462A-A889-E836BF5C21DD}"/>
                </a:ext>
              </a:extLst>
            </p:cNvPr>
            <p:cNvSpPr/>
            <p:nvPr/>
          </p:nvSpPr>
          <p:spPr>
            <a:xfrm>
              <a:off x="6207919" y="5340124"/>
              <a:ext cx="5400000" cy="21627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6392D8F-C5B9-4290-A55F-8CBA541AD4EC}"/>
                </a:ext>
              </a:extLst>
            </p:cNvPr>
            <p:cNvSpPr/>
            <p:nvPr/>
          </p:nvSpPr>
          <p:spPr>
            <a:xfrm>
              <a:off x="6416891" y="5102882"/>
              <a:ext cx="720000" cy="7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\</a:t>
              </a:r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0C5649BA-DA6E-4F26-BB27-3926DB63AC3E}"/>
                </a:ext>
              </a:extLst>
            </p:cNvPr>
            <p:cNvSpPr/>
            <p:nvPr/>
          </p:nvSpPr>
          <p:spPr>
            <a:xfrm>
              <a:off x="6650891" y="5336882"/>
              <a:ext cx="252000" cy="252000"/>
            </a:xfrm>
            <a:prstGeom prst="hexag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E31B360-D337-4B55-A204-0B953147B5B2}"/>
                </a:ext>
              </a:extLst>
            </p:cNvPr>
            <p:cNvSpPr/>
            <p:nvPr/>
          </p:nvSpPr>
          <p:spPr>
            <a:xfrm>
              <a:off x="10670192" y="5086479"/>
              <a:ext cx="720000" cy="7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\</a:t>
              </a:r>
            </a:p>
          </p:txBody>
        </p:sp>
        <p:sp>
          <p:nvSpPr>
            <p:cNvPr id="34" name="Hexagon 33">
              <a:extLst>
                <a:ext uri="{FF2B5EF4-FFF2-40B4-BE49-F238E27FC236}">
                  <a16:creationId xmlns:a16="http://schemas.microsoft.com/office/drawing/2014/main" id="{B44751CE-1CD2-4779-992A-80E50B58FA63}"/>
                </a:ext>
              </a:extLst>
            </p:cNvPr>
            <p:cNvSpPr/>
            <p:nvPr/>
          </p:nvSpPr>
          <p:spPr>
            <a:xfrm>
              <a:off x="10904192" y="5320479"/>
              <a:ext cx="252000" cy="252000"/>
            </a:xfrm>
            <a:prstGeom prst="hexag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929B783-5A21-42C6-B98E-E4D194FDC6BE}"/>
              </a:ext>
            </a:extLst>
          </p:cNvPr>
          <p:cNvCxnSpPr>
            <a:cxnSpLocks/>
          </p:cNvCxnSpPr>
          <p:nvPr/>
        </p:nvCxnSpPr>
        <p:spPr>
          <a:xfrm flipV="1">
            <a:off x="8033790" y="5312484"/>
            <a:ext cx="1145289" cy="19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5E99C62-D02E-48B8-ACF8-D227DCA6D706}"/>
              </a:ext>
            </a:extLst>
          </p:cNvPr>
          <p:cNvCxnSpPr>
            <a:cxnSpLocks/>
          </p:cNvCxnSpPr>
          <p:nvPr/>
        </p:nvCxnSpPr>
        <p:spPr>
          <a:xfrm flipV="1">
            <a:off x="8191733" y="5470417"/>
            <a:ext cx="1097112" cy="30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217BBD4-8E8D-4B93-8122-019B093DCEA0}"/>
              </a:ext>
            </a:extLst>
          </p:cNvPr>
          <p:cNvCxnSpPr>
            <a:cxnSpLocks/>
          </p:cNvCxnSpPr>
          <p:nvPr/>
        </p:nvCxnSpPr>
        <p:spPr>
          <a:xfrm flipV="1">
            <a:off x="8606434" y="5626542"/>
            <a:ext cx="731611" cy="211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ECB3948-14C2-4A72-9DE1-11354CA1A411}"/>
              </a:ext>
            </a:extLst>
          </p:cNvPr>
          <p:cNvGrpSpPr/>
          <p:nvPr/>
        </p:nvGrpSpPr>
        <p:grpSpPr>
          <a:xfrm rot="1320000">
            <a:off x="3897520" y="4137158"/>
            <a:ext cx="1068064" cy="314058"/>
            <a:chOff x="6705495" y="3082841"/>
            <a:chExt cx="1068064" cy="314058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0F4AF2F-EBB8-42B3-8DA3-9D82F39A307E}"/>
                </a:ext>
              </a:extLst>
            </p:cNvPr>
            <p:cNvCxnSpPr/>
            <p:nvPr/>
          </p:nvCxnSpPr>
          <p:spPr>
            <a:xfrm>
              <a:off x="6705495" y="3082841"/>
              <a:ext cx="90909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4D8E6E5-707A-4F7F-9B18-7CEC1960354E}"/>
                </a:ext>
              </a:extLst>
            </p:cNvPr>
            <p:cNvCxnSpPr>
              <a:cxnSpLocks/>
            </p:cNvCxnSpPr>
            <p:nvPr/>
          </p:nvCxnSpPr>
          <p:spPr>
            <a:xfrm>
              <a:off x="6926820" y="3238967"/>
              <a:ext cx="797539" cy="18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57E60DA-DECB-4995-872B-DD478F3DCA86}"/>
                </a:ext>
              </a:extLst>
            </p:cNvPr>
            <p:cNvCxnSpPr>
              <a:cxnSpLocks/>
            </p:cNvCxnSpPr>
            <p:nvPr/>
          </p:nvCxnSpPr>
          <p:spPr>
            <a:xfrm>
              <a:off x="7128420" y="3391367"/>
              <a:ext cx="645139" cy="55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6E1C57F-4FD9-4190-986D-0997DB37E7E1}"/>
              </a:ext>
            </a:extLst>
          </p:cNvPr>
          <p:cNvCxnSpPr>
            <a:cxnSpLocks/>
          </p:cNvCxnSpPr>
          <p:nvPr/>
        </p:nvCxnSpPr>
        <p:spPr>
          <a:xfrm flipV="1">
            <a:off x="8758834" y="5773595"/>
            <a:ext cx="6656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8E78D9C-23F7-4626-83D3-95693ACB59D8}"/>
              </a:ext>
            </a:extLst>
          </p:cNvPr>
          <p:cNvSpPr txBox="1"/>
          <p:nvPr/>
        </p:nvSpPr>
        <p:spPr>
          <a:xfrm>
            <a:off x="2990158" y="1855956"/>
            <a:ext cx="85743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Now race your car against the others</a:t>
            </a:r>
          </a:p>
          <a:p>
            <a:endParaRPr lang="en-GB" sz="32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008000"/>
                </a:solidFill>
              </a:rPr>
              <a:t>                   The Winner Is The One That Goes The Farthest Distance</a:t>
            </a:r>
          </a:p>
        </p:txBody>
      </p:sp>
    </p:spTree>
    <p:extLst>
      <p:ext uri="{BB962C8B-B14F-4D97-AF65-F5344CB8AC3E}">
        <p14:creationId xmlns:p14="http://schemas.microsoft.com/office/powerpoint/2010/main" val="137640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0AF01F-66F9-48B6-9189-89DC12619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649" y="70826"/>
            <a:ext cx="4218798" cy="7011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05ADA7-90AA-4CEA-B3D8-3086587BFB8D}"/>
              </a:ext>
            </a:extLst>
          </p:cNvPr>
          <p:cNvSpPr txBox="1"/>
          <p:nvPr/>
        </p:nvSpPr>
        <p:spPr>
          <a:xfrm>
            <a:off x="4097371" y="994610"/>
            <a:ext cx="35413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/>
              <a:t>The Winner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2FCB31CC-01D9-4E16-94B3-FD2E11E50F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5913" y="2238375"/>
          <a:ext cx="5532437" cy="402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659549" imgH="3388468" progId="MS_ClipArt_Gallery.2">
                  <p:embed/>
                </p:oleObj>
              </mc:Choice>
              <mc:Fallback>
                <p:oleObj name="Clip" r:id="rId3" imgW="4659549" imgH="3388468" progId="MS_ClipArt_Gallery.2">
                  <p:embed/>
                  <p:pic>
                    <p:nvPicPr>
                      <p:cNvPr id="13314" name="Object 2">
                        <a:extLst>
                          <a:ext uri="{FF2B5EF4-FFF2-40B4-BE49-F238E27FC236}">
                            <a16:creationId xmlns:a16="http://schemas.microsoft.com/office/drawing/2014/main" id="{2842C505-2037-4A6A-8738-F608029899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2238375"/>
                        <a:ext cx="5532437" cy="402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937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79326B-7C7D-4907-98D2-4289AE0E5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471" y="1436584"/>
            <a:ext cx="453390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30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4D1B4E-40D8-4F70-B680-972B0B7E24E9}"/>
              </a:ext>
            </a:extLst>
          </p:cNvPr>
          <p:cNvSpPr/>
          <p:nvPr/>
        </p:nvSpPr>
        <p:spPr>
          <a:xfrm>
            <a:off x="0" y="-85344"/>
            <a:ext cx="12289536" cy="7107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602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676FF9-CD2B-4386-8384-CCFC17601030}"/>
              </a:ext>
            </a:extLst>
          </p:cNvPr>
          <p:cNvSpPr/>
          <p:nvPr/>
        </p:nvSpPr>
        <p:spPr>
          <a:xfrm>
            <a:off x="-116114" y="-304800"/>
            <a:ext cx="13091885" cy="7765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BF9BEC-A236-4BA2-813C-84FA21806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76" y="578428"/>
            <a:ext cx="5400000" cy="28505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05CDBE-D5EE-426C-9D6E-51EB8AE62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334971" y="610818"/>
            <a:ext cx="5400000" cy="2818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0D7EC5-4639-4D7B-BB50-8F0C3DC38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52576" y="3649392"/>
            <a:ext cx="5400000" cy="28505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8ACBBB-D88E-40E9-A709-84E89E23C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971" y="3681782"/>
            <a:ext cx="5400000" cy="2818182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80D1757-EA5D-4772-93C1-5B81A4B5AA20}"/>
              </a:ext>
            </a:extLst>
          </p:cNvPr>
          <p:cNvSpPr/>
          <p:nvPr/>
        </p:nvSpPr>
        <p:spPr>
          <a:xfrm>
            <a:off x="3731419" y="2900363"/>
            <a:ext cx="1128712" cy="495300"/>
          </a:xfrm>
          <a:custGeom>
            <a:avLst/>
            <a:gdLst>
              <a:gd name="connsiteX0" fmla="*/ 0 w 1128712"/>
              <a:gd name="connsiteY0" fmla="*/ 23813 h 495300"/>
              <a:gd name="connsiteX1" fmla="*/ 7143 w 1128712"/>
              <a:gd name="connsiteY1" fmla="*/ 123825 h 495300"/>
              <a:gd name="connsiteX2" fmla="*/ 26193 w 1128712"/>
              <a:gd name="connsiteY2" fmla="*/ 207169 h 495300"/>
              <a:gd name="connsiteX3" fmla="*/ 66675 w 1128712"/>
              <a:gd name="connsiteY3" fmla="*/ 278606 h 495300"/>
              <a:gd name="connsiteX4" fmla="*/ 138112 w 1128712"/>
              <a:gd name="connsiteY4" fmla="*/ 357188 h 495300"/>
              <a:gd name="connsiteX5" fmla="*/ 259556 w 1128712"/>
              <a:gd name="connsiteY5" fmla="*/ 435769 h 495300"/>
              <a:gd name="connsiteX6" fmla="*/ 369093 w 1128712"/>
              <a:gd name="connsiteY6" fmla="*/ 476250 h 495300"/>
              <a:gd name="connsiteX7" fmla="*/ 452437 w 1128712"/>
              <a:gd name="connsiteY7" fmla="*/ 495300 h 495300"/>
              <a:gd name="connsiteX8" fmla="*/ 581025 w 1128712"/>
              <a:gd name="connsiteY8" fmla="*/ 492919 h 495300"/>
              <a:gd name="connsiteX9" fmla="*/ 685800 w 1128712"/>
              <a:gd name="connsiteY9" fmla="*/ 469106 h 495300"/>
              <a:gd name="connsiteX10" fmla="*/ 823912 w 1128712"/>
              <a:gd name="connsiteY10" fmla="*/ 416719 h 495300"/>
              <a:gd name="connsiteX11" fmla="*/ 916781 w 1128712"/>
              <a:gd name="connsiteY11" fmla="*/ 364331 h 495300"/>
              <a:gd name="connsiteX12" fmla="*/ 976312 w 1128712"/>
              <a:gd name="connsiteY12" fmla="*/ 297656 h 495300"/>
              <a:gd name="connsiteX13" fmla="*/ 1047750 w 1128712"/>
              <a:gd name="connsiteY13" fmla="*/ 226219 h 495300"/>
              <a:gd name="connsiteX14" fmla="*/ 1078706 w 1128712"/>
              <a:gd name="connsiteY14" fmla="*/ 166688 h 495300"/>
              <a:gd name="connsiteX15" fmla="*/ 1109662 w 1128712"/>
              <a:gd name="connsiteY15" fmla="*/ 95250 h 495300"/>
              <a:gd name="connsiteX16" fmla="*/ 1128712 w 1128712"/>
              <a:gd name="connsiteY16" fmla="*/ 19050 h 495300"/>
              <a:gd name="connsiteX17" fmla="*/ 773906 w 1128712"/>
              <a:gd name="connsiteY17" fmla="*/ 30956 h 495300"/>
              <a:gd name="connsiteX18" fmla="*/ 735806 w 1128712"/>
              <a:gd name="connsiteY18" fmla="*/ 100013 h 495300"/>
              <a:gd name="connsiteX19" fmla="*/ 642937 w 1128712"/>
              <a:gd name="connsiteY19" fmla="*/ 171450 h 495300"/>
              <a:gd name="connsiteX20" fmla="*/ 550068 w 1128712"/>
              <a:gd name="connsiteY20" fmla="*/ 204788 h 495300"/>
              <a:gd name="connsiteX21" fmla="*/ 450056 w 1128712"/>
              <a:gd name="connsiteY21" fmla="*/ 197644 h 495300"/>
              <a:gd name="connsiteX22" fmla="*/ 369093 w 1128712"/>
              <a:gd name="connsiteY22" fmla="*/ 133350 h 495300"/>
              <a:gd name="connsiteX23" fmla="*/ 347662 w 1128712"/>
              <a:gd name="connsiteY23" fmla="*/ 64294 h 495300"/>
              <a:gd name="connsiteX24" fmla="*/ 352425 w 1128712"/>
              <a:gd name="connsiteY24" fmla="*/ 0 h 495300"/>
              <a:gd name="connsiteX25" fmla="*/ 0 w 1128712"/>
              <a:gd name="connsiteY25" fmla="*/ 23813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28712" h="495300">
                <a:moveTo>
                  <a:pt x="0" y="23813"/>
                </a:moveTo>
                <a:lnTo>
                  <a:pt x="7143" y="123825"/>
                </a:lnTo>
                <a:lnTo>
                  <a:pt x="26193" y="207169"/>
                </a:lnTo>
                <a:lnTo>
                  <a:pt x="66675" y="278606"/>
                </a:lnTo>
                <a:lnTo>
                  <a:pt x="138112" y="357188"/>
                </a:lnTo>
                <a:lnTo>
                  <a:pt x="259556" y="435769"/>
                </a:lnTo>
                <a:lnTo>
                  <a:pt x="369093" y="476250"/>
                </a:lnTo>
                <a:lnTo>
                  <a:pt x="452437" y="495300"/>
                </a:lnTo>
                <a:lnTo>
                  <a:pt x="581025" y="492919"/>
                </a:lnTo>
                <a:lnTo>
                  <a:pt x="685800" y="469106"/>
                </a:lnTo>
                <a:lnTo>
                  <a:pt x="823912" y="416719"/>
                </a:lnTo>
                <a:lnTo>
                  <a:pt x="916781" y="364331"/>
                </a:lnTo>
                <a:lnTo>
                  <a:pt x="976312" y="297656"/>
                </a:lnTo>
                <a:lnTo>
                  <a:pt x="1047750" y="226219"/>
                </a:lnTo>
                <a:lnTo>
                  <a:pt x="1078706" y="166688"/>
                </a:lnTo>
                <a:lnTo>
                  <a:pt x="1109662" y="95250"/>
                </a:lnTo>
                <a:lnTo>
                  <a:pt x="1128712" y="19050"/>
                </a:lnTo>
                <a:lnTo>
                  <a:pt x="773906" y="30956"/>
                </a:lnTo>
                <a:lnTo>
                  <a:pt x="735806" y="100013"/>
                </a:lnTo>
                <a:lnTo>
                  <a:pt x="642937" y="171450"/>
                </a:lnTo>
                <a:lnTo>
                  <a:pt x="550068" y="204788"/>
                </a:lnTo>
                <a:lnTo>
                  <a:pt x="450056" y="197644"/>
                </a:lnTo>
                <a:lnTo>
                  <a:pt x="369093" y="133350"/>
                </a:lnTo>
                <a:lnTo>
                  <a:pt x="347662" y="64294"/>
                </a:lnTo>
                <a:lnTo>
                  <a:pt x="352425" y="0"/>
                </a:lnTo>
                <a:lnTo>
                  <a:pt x="0" y="23813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577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E4C7D7-1A98-472C-B340-36F3F631D5FC}"/>
              </a:ext>
            </a:extLst>
          </p:cNvPr>
          <p:cNvSpPr/>
          <p:nvPr/>
        </p:nvSpPr>
        <p:spPr>
          <a:xfrm>
            <a:off x="-116114" y="-304800"/>
            <a:ext cx="13091885" cy="7765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B37F228-03B6-4BFB-AE4C-943910CBF2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075" y="92075"/>
          <a:ext cx="180022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800360" imgH="1800360" progId="Paint.Picture">
                  <p:embed/>
                </p:oleObj>
              </mc:Choice>
              <mc:Fallback>
                <p:oleObj name="Bitmap Image" r:id="rId2" imgW="1800360" imgH="1800360" progId="Paint.Pictur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B37F228-03B6-4BFB-AE4C-943910CBF2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800225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D6C71BA-6DE3-4945-9300-8F07FEC5F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43" y="639331"/>
            <a:ext cx="5400000" cy="25059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AC8C13-2843-4B4B-AF5D-E0727A133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38626" y="3423352"/>
            <a:ext cx="5400000" cy="25059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39512C-97A8-477E-9097-F421C3C558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2629" y="268694"/>
            <a:ext cx="5400000" cy="2876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06E9F8-8B03-40BE-9D4B-C97D7930D5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593366" y="3577771"/>
            <a:ext cx="5400000" cy="28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11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BA66549-578D-438C-A1CB-7B5CC1F3867B}"/>
              </a:ext>
            </a:extLst>
          </p:cNvPr>
          <p:cNvSpPr/>
          <p:nvPr/>
        </p:nvSpPr>
        <p:spPr>
          <a:xfrm>
            <a:off x="-116114" y="-304800"/>
            <a:ext cx="13091885" cy="7765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B37F228-03B6-4BFB-AE4C-943910CBF2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075" y="92075"/>
          <a:ext cx="180022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800360" imgH="1800360" progId="Paint.Picture">
                  <p:embed/>
                </p:oleObj>
              </mc:Choice>
              <mc:Fallback>
                <p:oleObj name="Bitmap Image" r:id="rId2" imgW="1800360" imgH="1800360" progId="Paint.Pictur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B37F228-03B6-4BFB-AE4C-943910CBF2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800225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AA7A53A-9AAD-4995-BEB8-8F90BC086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93" y="441236"/>
            <a:ext cx="5400000" cy="194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ACEA9E-BAA2-4F95-9A39-5A0D38C54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26093" y="2737997"/>
            <a:ext cx="5400000" cy="194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EBCDDD-3EDA-48D5-806C-10E4045E46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69113"/>
            <a:ext cx="5400000" cy="17145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E5FB31-1273-4C25-B943-7D5B6820C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265909" y="2737997"/>
            <a:ext cx="5400000" cy="17145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6ADD3C-86B9-4BDB-8512-E20A903732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909" y="4899504"/>
            <a:ext cx="5400000" cy="18664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D793E5-AA53-455C-A481-1A7997ECC6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442079" y="4899503"/>
            <a:ext cx="5400000" cy="186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48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370A8B0-6925-43E8-9BC7-1E6C0FA17DE7}"/>
              </a:ext>
            </a:extLst>
          </p:cNvPr>
          <p:cNvSpPr/>
          <p:nvPr/>
        </p:nvSpPr>
        <p:spPr>
          <a:xfrm>
            <a:off x="-116114" y="-304800"/>
            <a:ext cx="13091885" cy="7765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B37F228-03B6-4BFB-AE4C-943910CBF2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075" y="92075"/>
          <a:ext cx="180022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800360" imgH="1800360" progId="Paint.Picture">
                  <p:embed/>
                </p:oleObj>
              </mc:Choice>
              <mc:Fallback>
                <p:oleObj name="Bitmap Image" r:id="rId2" imgW="1800360" imgH="1800360" progId="Paint.Pictur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B37F228-03B6-4BFB-AE4C-943910CBF2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800225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BD13699-83A2-4760-871A-0F73842F9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20320" y="3198408"/>
            <a:ext cx="5400000" cy="21339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DA10E6-A9CC-4C83-8529-83B5537EA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39" y="21943"/>
            <a:ext cx="5400000" cy="21339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F91299-43CE-44B1-8968-5E60B20431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5640" y="-46121"/>
            <a:ext cx="5400000" cy="28236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463655-239C-4776-97C6-177D46D1E1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371682" y="2777493"/>
            <a:ext cx="5400000" cy="28236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70FE6F-307B-4AB1-89FF-398743D6B5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555" y="3765342"/>
            <a:ext cx="6191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06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2E727A-8C33-4A68-96F3-6C6FF5C15523}"/>
              </a:ext>
            </a:extLst>
          </p:cNvPr>
          <p:cNvSpPr/>
          <p:nvPr/>
        </p:nvSpPr>
        <p:spPr>
          <a:xfrm>
            <a:off x="-116114" y="-304800"/>
            <a:ext cx="13091885" cy="7765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B37F228-03B6-4BFB-AE4C-943910CBF2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075" y="92075"/>
          <a:ext cx="180022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800360" imgH="1800360" progId="Paint.Picture">
                  <p:embed/>
                </p:oleObj>
              </mc:Choice>
              <mc:Fallback>
                <p:oleObj name="Bitmap Image" r:id="rId2" imgW="1800360" imgH="1800360" progId="Paint.Pictur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B37F228-03B6-4BFB-AE4C-943910CBF2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800225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2A1C8BC-2D6F-4F3D-817F-070649D46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08190" y="2891826"/>
            <a:ext cx="5400000" cy="160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F363AB-EED5-4002-A6EC-9BE276323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190" y="765131"/>
            <a:ext cx="5400000" cy="160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500FA5-00F9-4EDE-952B-D82812A3AD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1964" y="184889"/>
            <a:ext cx="5400000" cy="3206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F53775-E5CC-41B8-9066-06383F4C0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535738" y="3230801"/>
            <a:ext cx="5400000" cy="320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51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B4D64D-B28F-47BB-B625-C68C76E52D31}"/>
              </a:ext>
            </a:extLst>
          </p:cNvPr>
          <p:cNvSpPr/>
          <p:nvPr/>
        </p:nvSpPr>
        <p:spPr>
          <a:xfrm>
            <a:off x="-116114" y="-304800"/>
            <a:ext cx="13091885" cy="7765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B37F228-03B6-4BFB-AE4C-943910CBF2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075" y="92075"/>
          <a:ext cx="180022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800360" imgH="1800360" progId="Paint.Picture">
                  <p:embed/>
                </p:oleObj>
              </mc:Choice>
              <mc:Fallback>
                <p:oleObj name="Bitmap Image" r:id="rId2" imgW="1800360" imgH="1800360" progId="Paint.Pictur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B37F228-03B6-4BFB-AE4C-943910CBF2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800225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C9CB008-8C62-4D13-A869-9A94F94E3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36" y="278639"/>
            <a:ext cx="5400000" cy="16162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DD2897-93A9-41CB-AEBA-20EA456FB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96000" y="2309943"/>
            <a:ext cx="5400000" cy="16162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C5668D-3308-4DDE-AD17-2785BBC1FF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4093" y="251794"/>
            <a:ext cx="5400000" cy="16405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6FEEF7-BF1A-4EE7-87A0-583F50198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494093" y="2285713"/>
            <a:ext cx="5400000" cy="16405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2458EA-362F-4021-9ECA-73466A761E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236" y="4341247"/>
            <a:ext cx="5400000" cy="16041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550FA7-5369-4D46-860B-50319D0D10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494093" y="4341247"/>
            <a:ext cx="5400000" cy="160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89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B6B7A3-4A07-4C19-B42B-ACD2E77CB7AE}"/>
              </a:ext>
            </a:extLst>
          </p:cNvPr>
          <p:cNvSpPr txBox="1"/>
          <p:nvPr/>
        </p:nvSpPr>
        <p:spPr>
          <a:xfrm>
            <a:off x="5027132" y="1650239"/>
            <a:ext cx="134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D429AC-39DC-421A-BD61-FD9C04A98ABB}"/>
              </a:ext>
            </a:extLst>
          </p:cNvPr>
          <p:cNvSpPr txBox="1"/>
          <p:nvPr/>
        </p:nvSpPr>
        <p:spPr>
          <a:xfrm>
            <a:off x="2032682" y="2594711"/>
            <a:ext cx="81513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activity is for pupils to make a downhill racing car out of pre-prepared materials.</a:t>
            </a:r>
          </a:p>
          <a:p>
            <a:endParaRPr lang="en-GB" altLang="en-US" sz="1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car that goes farthest is the winner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694D9E-21A8-4D31-9F52-9C29EBB0B276}"/>
              </a:ext>
            </a:extLst>
          </p:cNvPr>
          <p:cNvSpPr txBox="1"/>
          <p:nvPr/>
        </p:nvSpPr>
        <p:spPr>
          <a:xfrm>
            <a:off x="5263241" y="352592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29CBE8B-061F-4AA3-A767-CFCF2462C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700410"/>
              </p:ext>
            </p:extLst>
          </p:nvPr>
        </p:nvGraphicFramePr>
        <p:xfrm>
          <a:off x="2987728" y="4531803"/>
          <a:ext cx="5760640" cy="1351915"/>
        </p:xfrm>
        <a:graphic>
          <a:graphicData uri="http://schemas.openxmlformats.org/drawingml/2006/table">
            <a:tbl>
              <a:tblPr firstRow="1" firstCol="1" bandRow="1"/>
              <a:tblGrid>
                <a:gridCol w="1641631">
                  <a:extLst>
                    <a:ext uri="{9D8B030D-6E8A-4147-A177-3AD203B41FA5}">
                      <a16:colId xmlns:a16="http://schemas.microsoft.com/office/drawing/2014/main" val="162625019"/>
                    </a:ext>
                  </a:extLst>
                </a:gridCol>
                <a:gridCol w="851216">
                  <a:extLst>
                    <a:ext uri="{9D8B030D-6E8A-4147-A177-3AD203B41FA5}">
                      <a16:colId xmlns:a16="http://schemas.microsoft.com/office/drawing/2014/main" val="1057469218"/>
                    </a:ext>
                  </a:extLst>
                </a:gridCol>
                <a:gridCol w="3267793">
                  <a:extLst>
                    <a:ext uri="{9D8B030D-6E8A-4147-A177-3AD203B41FA5}">
                      <a16:colId xmlns:a16="http://schemas.microsoft.com/office/drawing/2014/main" val="544918842"/>
                    </a:ext>
                  </a:extLst>
                </a:gridCol>
              </a:tblGrid>
              <a:tr h="610870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Avoidance Action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402617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Tools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Misuse</a:t>
                      </a:r>
                    </a:p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82238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Aggression between those present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 and immediate action to defuse aggression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18834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DA4F468-B243-4E06-90D0-9BB5F8E34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649" y="70826"/>
            <a:ext cx="4218798" cy="7011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AFD996-6B0C-50F8-1F16-F11A58FE7FF1}"/>
              </a:ext>
            </a:extLst>
          </p:cNvPr>
          <p:cNvSpPr txBox="1"/>
          <p:nvPr/>
        </p:nvSpPr>
        <p:spPr>
          <a:xfrm>
            <a:off x="4133589" y="4045907"/>
            <a:ext cx="4185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Mandatory: Competent adult supervision </a:t>
            </a:r>
          </a:p>
        </p:txBody>
      </p:sp>
    </p:spTree>
    <p:extLst>
      <p:ext uri="{BB962C8B-B14F-4D97-AF65-F5344CB8AC3E}">
        <p14:creationId xmlns:p14="http://schemas.microsoft.com/office/powerpoint/2010/main" val="1705898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940E98-EC25-463E-AFF4-3BB16897CFCF}"/>
              </a:ext>
            </a:extLst>
          </p:cNvPr>
          <p:cNvSpPr/>
          <p:nvPr/>
        </p:nvSpPr>
        <p:spPr>
          <a:xfrm>
            <a:off x="-116114" y="-304800"/>
            <a:ext cx="13091885" cy="7765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B37F228-03B6-4BFB-AE4C-943910CBF2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075" y="92075"/>
          <a:ext cx="180022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800360" imgH="1800360" progId="Paint.Picture">
                  <p:embed/>
                </p:oleObj>
              </mc:Choice>
              <mc:Fallback>
                <p:oleObj name="Bitmap Image" r:id="rId2" imgW="1800360" imgH="1800360" progId="Paint.Pictur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B37F228-03B6-4BFB-AE4C-943910CBF2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800225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50FD7D3-D6C1-479D-93ED-1EF2965B8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80829" y="2319271"/>
            <a:ext cx="5400000" cy="15477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1122EE-5588-4B5E-A808-D1F02B53E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29" y="468094"/>
            <a:ext cx="5400000" cy="15477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56DE82-113B-45CE-BA69-C54E1DF42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748" y="468094"/>
            <a:ext cx="5400000" cy="16157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31D38D-6C2B-4961-988D-7E913AA2FB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665935" y="2319271"/>
            <a:ext cx="5400000" cy="16157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AF32FC-A63A-444B-BA04-46946E9C7A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676" y="4170448"/>
            <a:ext cx="5400000" cy="23488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9974E9-430D-440F-A76C-EB3B21353B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466326" y="4041104"/>
            <a:ext cx="5400000" cy="234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27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2135D9-28BB-4DA7-A1B9-C522DAD76BA3}"/>
              </a:ext>
            </a:extLst>
          </p:cNvPr>
          <p:cNvSpPr/>
          <p:nvPr/>
        </p:nvSpPr>
        <p:spPr>
          <a:xfrm>
            <a:off x="-116114" y="-304800"/>
            <a:ext cx="13091885" cy="7765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B37F228-03B6-4BFB-AE4C-943910CBF2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075" y="92075"/>
          <a:ext cx="180022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800360" imgH="1800360" progId="Paint.Picture">
                  <p:embed/>
                </p:oleObj>
              </mc:Choice>
              <mc:Fallback>
                <p:oleObj name="Bitmap Image" r:id="rId2" imgW="1800360" imgH="1800360" progId="Paint.Pictur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B37F228-03B6-4BFB-AE4C-943910CBF2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1800225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EFA7818-25D3-425D-992F-FA48C6443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9" y="92075"/>
            <a:ext cx="5400000" cy="2313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DC1C70-64E1-4D3F-BADF-DE0F2CB88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20369" y="2405775"/>
            <a:ext cx="5400000" cy="2327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E7E8A8-7339-4A63-82E3-A720CF6F4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9785" y="583112"/>
            <a:ext cx="5400000" cy="189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1631A1-ED9A-4B77-9CAE-3B8522E41F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979763" y="2562225"/>
            <a:ext cx="5400000" cy="189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D7E49F-768B-4057-85AB-046B1E19EE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369" y="4636632"/>
            <a:ext cx="5400000" cy="22213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E56496-6760-4F85-8216-338054F0F1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979763" y="4636632"/>
            <a:ext cx="5400000" cy="222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01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5F731CE-3DFE-4D4A-9B20-5FB42F353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447627"/>
              </p:ext>
            </p:extLst>
          </p:nvPr>
        </p:nvGraphicFramePr>
        <p:xfrm>
          <a:off x="2552083" y="1943100"/>
          <a:ext cx="6454322" cy="3924305"/>
        </p:xfrm>
        <a:graphic>
          <a:graphicData uri="http://schemas.openxmlformats.org/drawingml/2006/table">
            <a:tbl>
              <a:tblPr/>
              <a:tblGrid>
                <a:gridCol w="3631475">
                  <a:extLst>
                    <a:ext uri="{9D8B030D-6E8A-4147-A177-3AD203B41FA5}">
                      <a16:colId xmlns:a16="http://schemas.microsoft.com/office/drawing/2014/main" val="1845694852"/>
                    </a:ext>
                  </a:extLst>
                </a:gridCol>
                <a:gridCol w="940949">
                  <a:extLst>
                    <a:ext uri="{9D8B030D-6E8A-4147-A177-3AD203B41FA5}">
                      <a16:colId xmlns:a16="http://schemas.microsoft.com/office/drawing/2014/main" val="1837400574"/>
                    </a:ext>
                  </a:extLst>
                </a:gridCol>
                <a:gridCol w="940949">
                  <a:extLst>
                    <a:ext uri="{9D8B030D-6E8A-4147-A177-3AD203B41FA5}">
                      <a16:colId xmlns:a16="http://schemas.microsoft.com/office/drawing/2014/main" val="2465278770"/>
                    </a:ext>
                  </a:extLst>
                </a:gridCol>
                <a:gridCol w="940949">
                  <a:extLst>
                    <a:ext uri="{9D8B030D-6E8A-4147-A177-3AD203B41FA5}">
                      <a16:colId xmlns:a16="http://schemas.microsoft.com/office/drawing/2014/main" val="1023380654"/>
                    </a:ext>
                  </a:extLst>
                </a:gridCol>
              </a:tblGrid>
              <a:tr h="356755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per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Off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016017"/>
                  </a:ext>
                </a:extLst>
              </a:tr>
              <a:tr h="35675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Timber For Cars  2.4M x 69mm x 18mm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65037"/>
                  </a:ext>
                </a:extLst>
              </a:tr>
              <a:tr h="35675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Tmber for Ramp  100mm x 12mm 2.4M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2154960"/>
                  </a:ext>
                </a:extLst>
              </a:tr>
              <a:tr h="35675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M4 Bolts 60mm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£3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372895"/>
                  </a:ext>
                </a:extLst>
              </a:tr>
              <a:tr h="35675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M4 Bolts 80mm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£3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825726"/>
                  </a:ext>
                </a:extLst>
              </a:tr>
              <a:tr h="35675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M4 Nuts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£2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5591439"/>
                  </a:ext>
                </a:extLst>
              </a:tr>
              <a:tr h="35675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M4 Washers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£2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244187"/>
                  </a:ext>
                </a:extLst>
              </a:tr>
              <a:tr h="35675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Dowels  90mm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6396282"/>
                  </a:ext>
                </a:extLst>
              </a:tr>
              <a:tr h="35675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Other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0308933"/>
                  </a:ext>
                </a:extLst>
              </a:tr>
              <a:tr h="35675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9056519"/>
                  </a:ext>
                </a:extLst>
              </a:tr>
              <a:tr h="356755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Cost Per Single Car Kit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£2.70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64681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FE8E4A8-179E-49AD-AE47-AD8B2E5B91E3}"/>
              </a:ext>
            </a:extLst>
          </p:cNvPr>
          <p:cNvSpPr txBox="1"/>
          <p:nvPr/>
        </p:nvSpPr>
        <p:spPr>
          <a:xfrm>
            <a:off x="4597690" y="1306286"/>
            <a:ext cx="19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Approximate Costs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65A468-8B77-4580-9D1D-4F0A2DFB4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649" y="70826"/>
            <a:ext cx="4218798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29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37DBD0-4676-4B1E-A240-4AF70769A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649" y="70826"/>
            <a:ext cx="4218798" cy="7011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677D76-7899-40A8-8A5C-136238F8B8F7}"/>
              </a:ext>
            </a:extLst>
          </p:cNvPr>
          <p:cNvSpPr txBox="1"/>
          <p:nvPr/>
        </p:nvSpPr>
        <p:spPr>
          <a:xfrm>
            <a:off x="816864" y="1450848"/>
            <a:ext cx="2681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Parts Required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C23227-E47E-4037-B1AB-29CCD343F628}"/>
              </a:ext>
            </a:extLst>
          </p:cNvPr>
          <p:cNvSpPr txBox="1"/>
          <p:nvPr/>
        </p:nvSpPr>
        <p:spPr>
          <a:xfrm>
            <a:off x="1418536" y="2498663"/>
            <a:ext cx="5574988" cy="29084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GB" b="1" dirty="0">
                <a:solidFill>
                  <a:srgbClr val="008000"/>
                </a:solidFill>
              </a:rPr>
              <a:t>The school should make kits of parts each kit containing:</a:t>
            </a:r>
          </a:p>
          <a:p>
            <a:pPr marL="285750" indent="-285750">
              <a:spcBef>
                <a:spcPts val="1800"/>
              </a:spcBef>
              <a:buFontTx/>
              <a:buChar char="-"/>
            </a:pPr>
            <a:r>
              <a:rPr lang="en-GB" b="1" dirty="0">
                <a:solidFill>
                  <a:srgbClr val="008000"/>
                </a:solidFill>
              </a:rPr>
              <a:t>The base</a:t>
            </a:r>
          </a:p>
          <a:p>
            <a:pPr marL="285750" indent="-285750">
              <a:spcBef>
                <a:spcPts val="1800"/>
              </a:spcBef>
              <a:buFontTx/>
              <a:buChar char="-"/>
            </a:pPr>
            <a:r>
              <a:rPr lang="en-GB" b="1" dirty="0">
                <a:solidFill>
                  <a:srgbClr val="008000"/>
                </a:solidFill>
              </a:rPr>
              <a:t>The wheels</a:t>
            </a:r>
          </a:p>
          <a:p>
            <a:pPr marL="285750" indent="-285750">
              <a:spcBef>
                <a:spcPts val="1800"/>
              </a:spcBef>
              <a:buFontTx/>
              <a:buChar char="-"/>
            </a:pPr>
            <a:r>
              <a:rPr lang="en-GB" b="1" dirty="0">
                <a:solidFill>
                  <a:srgbClr val="008000"/>
                </a:solidFill>
              </a:rPr>
              <a:t>Dowel Posts</a:t>
            </a:r>
          </a:p>
          <a:p>
            <a:pPr marL="285750" indent="-285750">
              <a:spcBef>
                <a:spcPts val="1800"/>
              </a:spcBef>
              <a:buFontTx/>
              <a:buChar char="-"/>
            </a:pPr>
            <a:r>
              <a:rPr lang="en-GB" b="1" dirty="0">
                <a:solidFill>
                  <a:srgbClr val="008000"/>
                </a:solidFill>
              </a:rPr>
              <a:t>The nuts, bolts and washers (60mm and 80mm M4)</a:t>
            </a:r>
          </a:p>
          <a:p>
            <a:pPr marL="285750" indent="-285750">
              <a:spcBef>
                <a:spcPts val="1800"/>
              </a:spcBef>
              <a:buFontTx/>
              <a:buChar char="-"/>
            </a:pPr>
            <a:r>
              <a:rPr lang="en-GB" b="1" dirty="0">
                <a:solidFill>
                  <a:srgbClr val="008000"/>
                </a:solidFill>
              </a:rPr>
              <a:t>Slope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0855CA-908D-4F14-A22B-879FF56F2751}"/>
              </a:ext>
            </a:extLst>
          </p:cNvPr>
          <p:cNvGrpSpPr/>
          <p:nvPr/>
        </p:nvGrpSpPr>
        <p:grpSpPr>
          <a:xfrm>
            <a:off x="6856564" y="3014109"/>
            <a:ext cx="2241766" cy="627262"/>
            <a:chOff x="2476538" y="1811011"/>
            <a:chExt cx="5400002" cy="18032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CEBAD7-6995-4FB7-B98D-104B153AA0CF}"/>
                </a:ext>
              </a:extLst>
            </p:cNvPr>
            <p:cNvSpPr/>
            <p:nvPr/>
          </p:nvSpPr>
          <p:spPr>
            <a:xfrm>
              <a:off x="2476540" y="1814302"/>
              <a:ext cx="5400000" cy="180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809BE7F-B5AF-4F45-AADA-C1BC3C5E9B05}"/>
                </a:ext>
              </a:extLst>
            </p:cNvPr>
            <p:cNvSpPr/>
            <p:nvPr/>
          </p:nvSpPr>
          <p:spPr>
            <a:xfrm>
              <a:off x="2476538" y="2462302"/>
              <a:ext cx="1662629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93088B2-435B-4252-B855-17936F03A816}"/>
                </a:ext>
              </a:extLst>
            </p:cNvPr>
            <p:cNvSpPr/>
            <p:nvPr/>
          </p:nvSpPr>
          <p:spPr>
            <a:xfrm>
              <a:off x="6372548" y="2462302"/>
              <a:ext cx="1503992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AF6EA90-CFE7-4B58-B588-EA927EC1A8A8}"/>
                </a:ext>
              </a:extLst>
            </p:cNvPr>
            <p:cNvSpPr/>
            <p:nvPr/>
          </p:nvSpPr>
          <p:spPr>
            <a:xfrm>
              <a:off x="4395265" y="2707115"/>
              <a:ext cx="90000" cy="100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DC3EA39-113A-4302-A118-E59A3C5D05C4}"/>
                </a:ext>
              </a:extLst>
            </p:cNvPr>
            <p:cNvSpPr/>
            <p:nvPr/>
          </p:nvSpPr>
          <p:spPr>
            <a:xfrm>
              <a:off x="5842527" y="2669302"/>
              <a:ext cx="90000" cy="100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B4D9547-299E-4FF9-A283-D4FB6920771F}"/>
                </a:ext>
              </a:extLst>
            </p:cNvPr>
            <p:cNvCxnSpPr/>
            <p:nvPr/>
          </p:nvCxnSpPr>
          <p:spPr>
            <a:xfrm>
              <a:off x="3132129" y="1811011"/>
              <a:ext cx="0" cy="1800000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8BFF7C0-06A1-44EB-9AD4-723AE792C3FF}"/>
                </a:ext>
              </a:extLst>
            </p:cNvPr>
            <p:cNvCxnSpPr/>
            <p:nvPr/>
          </p:nvCxnSpPr>
          <p:spPr>
            <a:xfrm>
              <a:off x="7338736" y="1811011"/>
              <a:ext cx="0" cy="1800000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D2D258C-55F9-4271-9359-F8A61AF670B0}"/>
                </a:ext>
              </a:extLst>
            </p:cNvPr>
            <p:cNvCxnSpPr/>
            <p:nvPr/>
          </p:nvCxnSpPr>
          <p:spPr>
            <a:xfrm>
              <a:off x="5144543" y="1811011"/>
              <a:ext cx="0" cy="1800000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0242E3-64DB-4D31-A2FE-F62C6F52D48D}"/>
              </a:ext>
            </a:extLst>
          </p:cNvPr>
          <p:cNvGrpSpPr/>
          <p:nvPr/>
        </p:nvGrpSpPr>
        <p:grpSpPr>
          <a:xfrm>
            <a:off x="6775287" y="3737972"/>
            <a:ext cx="636479" cy="577709"/>
            <a:chOff x="8677335" y="2351011"/>
            <a:chExt cx="720000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B318842-1D84-4062-930C-ACDAC9C03608}"/>
                </a:ext>
              </a:extLst>
            </p:cNvPr>
            <p:cNvSpPr/>
            <p:nvPr/>
          </p:nvSpPr>
          <p:spPr>
            <a:xfrm>
              <a:off x="8677335" y="2351011"/>
              <a:ext cx="720000" cy="7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B5F018C-2669-44FC-A508-6296B0A449A6}"/>
                </a:ext>
              </a:extLst>
            </p:cNvPr>
            <p:cNvSpPr/>
            <p:nvPr/>
          </p:nvSpPr>
          <p:spPr>
            <a:xfrm>
              <a:off x="8972979" y="2655592"/>
              <a:ext cx="128712" cy="129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09D077-AD76-47C2-96C9-277444E55F3C}"/>
              </a:ext>
            </a:extLst>
          </p:cNvPr>
          <p:cNvGrpSpPr/>
          <p:nvPr/>
        </p:nvGrpSpPr>
        <p:grpSpPr>
          <a:xfrm>
            <a:off x="7457834" y="3737972"/>
            <a:ext cx="636479" cy="577709"/>
            <a:chOff x="8677335" y="2351011"/>
            <a:chExt cx="720000" cy="7200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0E04E0B-458A-4622-B8D5-80094D62C043}"/>
                </a:ext>
              </a:extLst>
            </p:cNvPr>
            <p:cNvSpPr/>
            <p:nvPr/>
          </p:nvSpPr>
          <p:spPr>
            <a:xfrm>
              <a:off x="8677335" y="2351011"/>
              <a:ext cx="720000" cy="7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F5A8823-8F36-4260-A264-10EE3D4DF408}"/>
                </a:ext>
              </a:extLst>
            </p:cNvPr>
            <p:cNvSpPr/>
            <p:nvPr/>
          </p:nvSpPr>
          <p:spPr>
            <a:xfrm>
              <a:off x="8972979" y="2655592"/>
              <a:ext cx="128712" cy="129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B5931DA-18C8-4FF8-9AB1-83248C7A3AAA}"/>
              </a:ext>
            </a:extLst>
          </p:cNvPr>
          <p:cNvGrpSpPr/>
          <p:nvPr/>
        </p:nvGrpSpPr>
        <p:grpSpPr>
          <a:xfrm>
            <a:off x="8140381" y="3737972"/>
            <a:ext cx="636479" cy="577709"/>
            <a:chOff x="8677335" y="2351011"/>
            <a:chExt cx="720000" cy="7200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D23722C-C0D5-4015-86A1-3B916241F152}"/>
                </a:ext>
              </a:extLst>
            </p:cNvPr>
            <p:cNvSpPr/>
            <p:nvPr/>
          </p:nvSpPr>
          <p:spPr>
            <a:xfrm>
              <a:off x="8677335" y="2351011"/>
              <a:ext cx="720000" cy="7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B9C29C4-37D4-497B-9816-6F7B50AEF4B7}"/>
                </a:ext>
              </a:extLst>
            </p:cNvPr>
            <p:cNvSpPr/>
            <p:nvPr/>
          </p:nvSpPr>
          <p:spPr>
            <a:xfrm>
              <a:off x="8972979" y="2655592"/>
              <a:ext cx="128712" cy="129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C53858-566C-4AD4-934E-1E1DE072A5DF}"/>
              </a:ext>
            </a:extLst>
          </p:cNvPr>
          <p:cNvGrpSpPr/>
          <p:nvPr/>
        </p:nvGrpSpPr>
        <p:grpSpPr>
          <a:xfrm>
            <a:off x="8822927" y="3765899"/>
            <a:ext cx="636479" cy="577709"/>
            <a:chOff x="8677335" y="2351011"/>
            <a:chExt cx="720000" cy="7200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D0D2F35-F6F2-4358-A0AE-561EE3E6473B}"/>
                </a:ext>
              </a:extLst>
            </p:cNvPr>
            <p:cNvSpPr/>
            <p:nvPr/>
          </p:nvSpPr>
          <p:spPr>
            <a:xfrm>
              <a:off x="8677335" y="2351011"/>
              <a:ext cx="720000" cy="7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BFC1E88-588E-4D88-A4AD-9364E5FE5BF4}"/>
                </a:ext>
              </a:extLst>
            </p:cNvPr>
            <p:cNvSpPr/>
            <p:nvPr/>
          </p:nvSpPr>
          <p:spPr>
            <a:xfrm>
              <a:off x="8972979" y="2655592"/>
              <a:ext cx="128712" cy="129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78F648BB-C9CC-433E-A733-17A52AA13DA6}"/>
              </a:ext>
            </a:extLst>
          </p:cNvPr>
          <p:cNvSpPr/>
          <p:nvPr/>
        </p:nvSpPr>
        <p:spPr>
          <a:xfrm rot="5400000">
            <a:off x="7819928" y="3710217"/>
            <a:ext cx="57597" cy="144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A97A7A7-9ECB-4348-BDE6-A7FD54FB2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438824" y="3960850"/>
            <a:ext cx="560717" cy="181170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D01ABA5-955A-4739-9361-FE92A287A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2125" y="4563293"/>
            <a:ext cx="447675" cy="4572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DE11D49-DD75-42D9-B79A-7D0D28FB2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0214" y="5109610"/>
            <a:ext cx="2234062" cy="76058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F1125D8-E691-4950-85CF-0D80DA3CAF62}"/>
              </a:ext>
            </a:extLst>
          </p:cNvPr>
          <p:cNvSpPr txBox="1"/>
          <p:nvPr/>
        </p:nvSpPr>
        <p:spPr>
          <a:xfrm>
            <a:off x="1158240" y="5726346"/>
            <a:ext cx="5216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Please see following slides for guidance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41BDBA7-441E-48D8-8692-68BE104B8A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6888" y="4586345"/>
            <a:ext cx="414338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16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41B0C1CB-731B-4F9B-BAA0-E22462048F11}"/>
              </a:ext>
            </a:extLst>
          </p:cNvPr>
          <p:cNvSpPr txBox="1"/>
          <p:nvPr/>
        </p:nvSpPr>
        <p:spPr>
          <a:xfrm>
            <a:off x="2057245" y="649084"/>
            <a:ext cx="510024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Wood sections 40cm long x 10cm wide</a:t>
            </a:r>
          </a:p>
          <a:p>
            <a:endParaRPr lang="en-GB" sz="16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8000"/>
                </a:solidFill>
              </a:rPr>
              <a:t>-      So they fit into a 45cm long box</a:t>
            </a:r>
          </a:p>
          <a:p>
            <a:r>
              <a:rPr lang="en-GB" sz="2400" b="1" dirty="0">
                <a:solidFill>
                  <a:srgbClr val="008000"/>
                </a:solidFill>
              </a:rPr>
              <a:t>-       Connected by hinges and plates</a:t>
            </a:r>
          </a:p>
          <a:p>
            <a:r>
              <a:rPr lang="en-GB" sz="2400" b="1" dirty="0">
                <a:solidFill>
                  <a:srgbClr val="008000"/>
                </a:solidFill>
              </a:rPr>
              <a:t>-      With grooves to guide the wheels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B6A69B-7064-484F-A7E8-4ECA5351562C}"/>
              </a:ext>
            </a:extLst>
          </p:cNvPr>
          <p:cNvSpPr/>
          <p:nvPr/>
        </p:nvSpPr>
        <p:spPr>
          <a:xfrm rot="2700000">
            <a:off x="256175" y="2596481"/>
            <a:ext cx="1440000" cy="7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56AF0AD-10D8-4B21-A360-43EEF52C4DF8}"/>
              </a:ext>
            </a:extLst>
          </p:cNvPr>
          <p:cNvGrpSpPr/>
          <p:nvPr/>
        </p:nvGrpSpPr>
        <p:grpSpPr>
          <a:xfrm>
            <a:off x="1301196" y="3046078"/>
            <a:ext cx="329385" cy="338034"/>
            <a:chOff x="1326907" y="2767012"/>
            <a:chExt cx="329385" cy="33803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92EF026-599C-4BA5-904C-82B5CE3E4AB1}"/>
                </a:ext>
              </a:extLst>
            </p:cNvPr>
            <p:cNvCxnSpPr>
              <a:cxnSpLocks/>
            </p:cNvCxnSpPr>
            <p:nvPr/>
          </p:nvCxnSpPr>
          <p:spPr>
            <a:xfrm>
              <a:off x="1326907" y="2767012"/>
              <a:ext cx="329385" cy="3380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9D6DB77-D945-4736-98C8-AA409E3CE7CC}"/>
                </a:ext>
              </a:extLst>
            </p:cNvPr>
            <p:cNvSpPr/>
            <p:nvPr/>
          </p:nvSpPr>
          <p:spPr>
            <a:xfrm>
              <a:off x="1374438" y="2907515"/>
              <a:ext cx="152400" cy="12469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0658D3D-212B-4F8C-A1B7-BE6F90A3B5DC}"/>
              </a:ext>
            </a:extLst>
          </p:cNvPr>
          <p:cNvSpPr/>
          <p:nvPr/>
        </p:nvSpPr>
        <p:spPr>
          <a:xfrm rot="2700000">
            <a:off x="1289822" y="3646445"/>
            <a:ext cx="1485055" cy="7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3FF3016-440A-40BC-A9E8-3FED85190C25}"/>
              </a:ext>
            </a:extLst>
          </p:cNvPr>
          <p:cNvGrpSpPr/>
          <p:nvPr/>
        </p:nvGrpSpPr>
        <p:grpSpPr>
          <a:xfrm rot="20220000">
            <a:off x="3716977" y="4644257"/>
            <a:ext cx="329385" cy="338034"/>
            <a:chOff x="1326907" y="2767012"/>
            <a:chExt cx="329385" cy="338034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B587D02-FE3C-4C8F-8505-6D15B1A25838}"/>
                </a:ext>
              </a:extLst>
            </p:cNvPr>
            <p:cNvCxnSpPr>
              <a:cxnSpLocks/>
            </p:cNvCxnSpPr>
            <p:nvPr/>
          </p:nvCxnSpPr>
          <p:spPr>
            <a:xfrm>
              <a:off x="1326907" y="2767012"/>
              <a:ext cx="329385" cy="3380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F4DF46E-2D0A-4D22-9531-E0F6D7393A66}"/>
                </a:ext>
              </a:extLst>
            </p:cNvPr>
            <p:cNvSpPr/>
            <p:nvPr/>
          </p:nvSpPr>
          <p:spPr>
            <a:xfrm>
              <a:off x="1374439" y="2907513"/>
              <a:ext cx="152400" cy="151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88A1A6A-955C-4B80-B7CE-3BE1A76BFD1D}"/>
              </a:ext>
            </a:extLst>
          </p:cNvPr>
          <p:cNvSpPr/>
          <p:nvPr/>
        </p:nvSpPr>
        <p:spPr>
          <a:xfrm rot="1320000">
            <a:off x="2521422" y="4443358"/>
            <a:ext cx="1412018" cy="673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2B0D91-4EA1-44B6-8956-C047ED43EC04}"/>
              </a:ext>
            </a:extLst>
          </p:cNvPr>
          <p:cNvSpPr/>
          <p:nvPr/>
        </p:nvSpPr>
        <p:spPr>
          <a:xfrm rot="1320000">
            <a:off x="3858841" y="5000202"/>
            <a:ext cx="1508784" cy="660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D80DFF0-2CBC-4D1E-8DE8-F5C4218F66AD}"/>
              </a:ext>
            </a:extLst>
          </p:cNvPr>
          <p:cNvGrpSpPr/>
          <p:nvPr/>
        </p:nvGrpSpPr>
        <p:grpSpPr>
          <a:xfrm rot="18840000">
            <a:off x="6748175" y="5222843"/>
            <a:ext cx="329385" cy="338034"/>
            <a:chOff x="1326907" y="2767012"/>
            <a:chExt cx="329385" cy="33803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E4E8490-D28B-4263-83C3-CFE52FB42FD9}"/>
                </a:ext>
              </a:extLst>
            </p:cNvPr>
            <p:cNvCxnSpPr>
              <a:cxnSpLocks/>
            </p:cNvCxnSpPr>
            <p:nvPr/>
          </p:nvCxnSpPr>
          <p:spPr>
            <a:xfrm>
              <a:off x="1326907" y="2767012"/>
              <a:ext cx="329385" cy="3380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39C29D4-1579-4565-BEF4-2E6EE7300515}"/>
                </a:ext>
              </a:extLst>
            </p:cNvPr>
            <p:cNvSpPr/>
            <p:nvPr/>
          </p:nvSpPr>
          <p:spPr>
            <a:xfrm>
              <a:off x="1374439" y="2907515"/>
              <a:ext cx="152400" cy="151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7E879C34-BFF7-44CC-9A8F-6DEED882569D}"/>
              </a:ext>
            </a:extLst>
          </p:cNvPr>
          <p:cNvSpPr/>
          <p:nvPr/>
        </p:nvSpPr>
        <p:spPr>
          <a:xfrm>
            <a:off x="5343280" y="5283908"/>
            <a:ext cx="1539683" cy="7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B84621-F9C6-4E32-ACB5-1C4A09EB22F6}"/>
              </a:ext>
            </a:extLst>
          </p:cNvPr>
          <p:cNvSpPr/>
          <p:nvPr/>
        </p:nvSpPr>
        <p:spPr>
          <a:xfrm>
            <a:off x="6935679" y="5283908"/>
            <a:ext cx="1472982" cy="7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73CDA73-0957-4E1F-B25D-73BF620614D2}"/>
              </a:ext>
            </a:extLst>
          </p:cNvPr>
          <p:cNvSpPr/>
          <p:nvPr/>
        </p:nvSpPr>
        <p:spPr>
          <a:xfrm>
            <a:off x="8439680" y="5283908"/>
            <a:ext cx="1440000" cy="7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6F8DC7C-BF46-4DBA-8232-AAB971E0B407}"/>
              </a:ext>
            </a:extLst>
          </p:cNvPr>
          <p:cNvSpPr/>
          <p:nvPr/>
        </p:nvSpPr>
        <p:spPr>
          <a:xfrm>
            <a:off x="9903005" y="5282985"/>
            <a:ext cx="1470361" cy="7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2E3E88F-EA95-45BA-AC3B-78AEF462CA5F}"/>
              </a:ext>
            </a:extLst>
          </p:cNvPr>
          <p:cNvGrpSpPr/>
          <p:nvPr/>
        </p:nvGrpSpPr>
        <p:grpSpPr>
          <a:xfrm rot="18840000">
            <a:off x="9729241" y="5222843"/>
            <a:ext cx="329385" cy="338034"/>
            <a:chOff x="1326907" y="2767012"/>
            <a:chExt cx="329385" cy="338034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507A75B-3DD6-4B93-9E16-67D36507EF38}"/>
                </a:ext>
              </a:extLst>
            </p:cNvPr>
            <p:cNvCxnSpPr>
              <a:cxnSpLocks/>
            </p:cNvCxnSpPr>
            <p:nvPr/>
          </p:nvCxnSpPr>
          <p:spPr>
            <a:xfrm>
              <a:off x="1326907" y="2767012"/>
              <a:ext cx="329385" cy="3380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1EAB1E4-EFD1-4430-81C6-B4A745237D8E}"/>
                </a:ext>
              </a:extLst>
            </p:cNvPr>
            <p:cNvSpPr/>
            <p:nvPr/>
          </p:nvSpPr>
          <p:spPr>
            <a:xfrm>
              <a:off x="1374439" y="2907515"/>
              <a:ext cx="152400" cy="151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0" name="Right Triangle 49">
            <a:extLst>
              <a:ext uri="{FF2B5EF4-FFF2-40B4-BE49-F238E27FC236}">
                <a16:creationId xmlns:a16="http://schemas.microsoft.com/office/drawing/2014/main" id="{9CAF4678-B57D-4212-939C-39F2A9BA6FA4}"/>
              </a:ext>
            </a:extLst>
          </p:cNvPr>
          <p:cNvSpPr/>
          <p:nvPr/>
        </p:nvSpPr>
        <p:spPr>
          <a:xfrm rot="2643489">
            <a:off x="1548911" y="3073422"/>
            <a:ext cx="216000" cy="176652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ight Triangle 50">
            <a:extLst>
              <a:ext uri="{FF2B5EF4-FFF2-40B4-BE49-F238E27FC236}">
                <a16:creationId xmlns:a16="http://schemas.microsoft.com/office/drawing/2014/main" id="{0DCAA352-2D0E-4FF9-B028-987F044DFFBE}"/>
              </a:ext>
            </a:extLst>
          </p:cNvPr>
          <p:cNvSpPr/>
          <p:nvPr/>
        </p:nvSpPr>
        <p:spPr>
          <a:xfrm rot="13490779" flipV="1">
            <a:off x="1377522" y="2904826"/>
            <a:ext cx="216000" cy="165992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ight Triangle 51">
            <a:extLst>
              <a:ext uri="{FF2B5EF4-FFF2-40B4-BE49-F238E27FC236}">
                <a16:creationId xmlns:a16="http://schemas.microsoft.com/office/drawing/2014/main" id="{8D4D3689-1C35-488A-A7FA-237BE362589C}"/>
              </a:ext>
            </a:extLst>
          </p:cNvPr>
          <p:cNvSpPr/>
          <p:nvPr/>
        </p:nvSpPr>
        <p:spPr>
          <a:xfrm rot="1223576">
            <a:off x="3947276" y="4601960"/>
            <a:ext cx="216000" cy="172635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ight Triangle 52">
            <a:extLst>
              <a:ext uri="{FF2B5EF4-FFF2-40B4-BE49-F238E27FC236}">
                <a16:creationId xmlns:a16="http://schemas.microsoft.com/office/drawing/2014/main" id="{A51EC805-5E0E-4461-A409-1DBBF3828F43}"/>
              </a:ext>
            </a:extLst>
          </p:cNvPr>
          <p:cNvSpPr/>
          <p:nvPr/>
        </p:nvSpPr>
        <p:spPr>
          <a:xfrm rot="12240227" flipV="1">
            <a:off x="3720026" y="4505531"/>
            <a:ext cx="216000" cy="165992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83C23D4-A393-4782-8748-138A9C76889F}"/>
              </a:ext>
            </a:extLst>
          </p:cNvPr>
          <p:cNvSpPr/>
          <p:nvPr/>
        </p:nvSpPr>
        <p:spPr>
          <a:xfrm rot="2045085">
            <a:off x="2378812" y="4145334"/>
            <a:ext cx="435281" cy="7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525BC4A-2ACF-4B70-B110-4101039BD6E9}"/>
              </a:ext>
            </a:extLst>
          </p:cNvPr>
          <p:cNvSpPr/>
          <p:nvPr/>
        </p:nvSpPr>
        <p:spPr>
          <a:xfrm rot="795675">
            <a:off x="5109154" y="5254245"/>
            <a:ext cx="435281" cy="7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26972C4-32C7-499B-8A9E-D073A501AC99}"/>
              </a:ext>
            </a:extLst>
          </p:cNvPr>
          <p:cNvSpPr/>
          <p:nvPr/>
        </p:nvSpPr>
        <p:spPr>
          <a:xfrm>
            <a:off x="8233590" y="5274404"/>
            <a:ext cx="435281" cy="7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CF3C2A2-1297-48E5-B462-FB612F6504C7}"/>
              </a:ext>
            </a:extLst>
          </p:cNvPr>
          <p:cNvSpPr txBox="1"/>
          <p:nvPr/>
        </p:nvSpPr>
        <p:spPr>
          <a:xfrm>
            <a:off x="896544" y="3537382"/>
            <a:ext cx="1042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Hinge</a:t>
            </a:r>
          </a:p>
        </p:txBody>
      </p:sp>
      <p:sp>
        <p:nvSpPr>
          <p:cNvPr id="79" name="Right Triangle 78">
            <a:extLst>
              <a:ext uri="{FF2B5EF4-FFF2-40B4-BE49-F238E27FC236}">
                <a16:creationId xmlns:a16="http://schemas.microsoft.com/office/drawing/2014/main" id="{9EAAA215-2146-420D-866B-BFF96A016532}"/>
              </a:ext>
            </a:extLst>
          </p:cNvPr>
          <p:cNvSpPr/>
          <p:nvPr/>
        </p:nvSpPr>
        <p:spPr>
          <a:xfrm>
            <a:off x="6933939" y="5116933"/>
            <a:ext cx="216000" cy="168486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ight Triangle 79">
            <a:extLst>
              <a:ext uri="{FF2B5EF4-FFF2-40B4-BE49-F238E27FC236}">
                <a16:creationId xmlns:a16="http://schemas.microsoft.com/office/drawing/2014/main" id="{99A65EF2-7D22-4D77-BEC5-06BDF74E3EA1}"/>
              </a:ext>
            </a:extLst>
          </p:cNvPr>
          <p:cNvSpPr/>
          <p:nvPr/>
        </p:nvSpPr>
        <p:spPr>
          <a:xfrm rot="10771028" flipV="1">
            <a:off x="6666812" y="5117841"/>
            <a:ext cx="216000" cy="165992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ight Triangle 81">
            <a:extLst>
              <a:ext uri="{FF2B5EF4-FFF2-40B4-BE49-F238E27FC236}">
                <a16:creationId xmlns:a16="http://schemas.microsoft.com/office/drawing/2014/main" id="{D11E833F-CCDD-4597-A31A-F5B1A890170E}"/>
              </a:ext>
            </a:extLst>
          </p:cNvPr>
          <p:cNvSpPr/>
          <p:nvPr/>
        </p:nvSpPr>
        <p:spPr>
          <a:xfrm>
            <a:off x="9903005" y="5116933"/>
            <a:ext cx="216000" cy="159872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ight Triangle 82">
            <a:extLst>
              <a:ext uri="{FF2B5EF4-FFF2-40B4-BE49-F238E27FC236}">
                <a16:creationId xmlns:a16="http://schemas.microsoft.com/office/drawing/2014/main" id="{B1DCE179-4D63-4FC1-A46D-06FDB47C1D47}"/>
              </a:ext>
            </a:extLst>
          </p:cNvPr>
          <p:cNvSpPr/>
          <p:nvPr/>
        </p:nvSpPr>
        <p:spPr>
          <a:xfrm rot="10795089" flipV="1">
            <a:off x="9663562" y="5122283"/>
            <a:ext cx="216000" cy="165992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CE1A52B6-69BC-4FB1-92DF-7D340F288E29}"/>
              </a:ext>
            </a:extLst>
          </p:cNvPr>
          <p:cNvSpPr/>
          <p:nvPr/>
        </p:nvSpPr>
        <p:spPr>
          <a:xfrm>
            <a:off x="4392035" y="3594185"/>
            <a:ext cx="5400000" cy="36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ight Triangle 96">
            <a:extLst>
              <a:ext uri="{FF2B5EF4-FFF2-40B4-BE49-F238E27FC236}">
                <a16:creationId xmlns:a16="http://schemas.microsoft.com/office/drawing/2014/main" id="{B17E94D8-E38F-47C7-ABA7-24A25088C3FB}"/>
              </a:ext>
            </a:extLst>
          </p:cNvPr>
          <p:cNvSpPr/>
          <p:nvPr/>
        </p:nvSpPr>
        <p:spPr>
          <a:xfrm>
            <a:off x="4395463" y="3234185"/>
            <a:ext cx="392381" cy="36000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Double Wave 97">
            <a:extLst>
              <a:ext uri="{FF2B5EF4-FFF2-40B4-BE49-F238E27FC236}">
                <a16:creationId xmlns:a16="http://schemas.microsoft.com/office/drawing/2014/main" id="{819AFB1C-1465-4AE3-8630-0C8449F374A7}"/>
              </a:ext>
            </a:extLst>
          </p:cNvPr>
          <p:cNvSpPr/>
          <p:nvPr/>
        </p:nvSpPr>
        <p:spPr>
          <a:xfrm rot="5179971">
            <a:off x="6989145" y="3394134"/>
            <a:ext cx="701974" cy="806071"/>
          </a:xfrm>
          <a:prstGeom prst="doubleWav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BCA4F8FD-A864-401C-818F-209C1598848D}"/>
              </a:ext>
            </a:extLst>
          </p:cNvPr>
          <p:cNvSpPr/>
          <p:nvPr/>
        </p:nvSpPr>
        <p:spPr>
          <a:xfrm>
            <a:off x="8856040" y="3720185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0E0A28EE-EFA5-4FD4-82B9-EDEAE6A0D115}"/>
              </a:ext>
            </a:extLst>
          </p:cNvPr>
          <p:cNvCxnSpPr>
            <a:cxnSpLocks/>
          </p:cNvCxnSpPr>
          <p:nvPr/>
        </p:nvCxnSpPr>
        <p:spPr>
          <a:xfrm>
            <a:off x="8946040" y="3467622"/>
            <a:ext cx="788428" cy="2636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A4FF7F0C-7E91-4007-A10A-BA2A0F852F0D}"/>
              </a:ext>
            </a:extLst>
          </p:cNvPr>
          <p:cNvSpPr txBox="1"/>
          <p:nvPr/>
        </p:nvSpPr>
        <p:spPr>
          <a:xfrm>
            <a:off x="9058977" y="3170917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2.4cm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3263CCBD-917F-475E-902D-058241197C71}"/>
              </a:ext>
            </a:extLst>
          </p:cNvPr>
          <p:cNvCxnSpPr>
            <a:cxnSpLocks/>
          </p:cNvCxnSpPr>
          <p:nvPr/>
        </p:nvCxnSpPr>
        <p:spPr>
          <a:xfrm flipV="1">
            <a:off x="4392035" y="4293054"/>
            <a:ext cx="5432433" cy="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4BC1F6E9-9705-4611-84E0-F87C932009E8}"/>
              </a:ext>
            </a:extLst>
          </p:cNvPr>
          <p:cNvSpPr txBox="1"/>
          <p:nvPr/>
        </p:nvSpPr>
        <p:spPr>
          <a:xfrm>
            <a:off x="7007677" y="4128845"/>
            <a:ext cx="58862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b="1" dirty="0"/>
              <a:t>40cm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1DF5E89E-0896-4F88-903D-272623EE8F1F}"/>
              </a:ext>
            </a:extLst>
          </p:cNvPr>
          <p:cNvCxnSpPr>
            <a:cxnSpLocks/>
          </p:cNvCxnSpPr>
          <p:nvPr/>
        </p:nvCxnSpPr>
        <p:spPr>
          <a:xfrm flipV="1">
            <a:off x="4358379" y="3052867"/>
            <a:ext cx="506587" cy="5723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FCFB7108-6A83-478B-BE0A-AC512A15A8E4}"/>
              </a:ext>
            </a:extLst>
          </p:cNvPr>
          <p:cNvCxnSpPr>
            <a:cxnSpLocks/>
          </p:cNvCxnSpPr>
          <p:nvPr/>
        </p:nvCxnSpPr>
        <p:spPr>
          <a:xfrm rot="16200000" flipV="1">
            <a:off x="3848878" y="3411323"/>
            <a:ext cx="506587" cy="5723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CF57A836-BFC7-4E62-97D5-7DF5F1706C56}"/>
              </a:ext>
            </a:extLst>
          </p:cNvPr>
          <p:cNvSpPr txBox="1"/>
          <p:nvPr/>
        </p:nvSpPr>
        <p:spPr>
          <a:xfrm>
            <a:off x="4343027" y="2696770"/>
            <a:ext cx="4972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b="1" dirty="0"/>
              <a:t>1cm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A49AB18-9660-403D-B4D0-EEB062C56AF8}"/>
              </a:ext>
            </a:extLst>
          </p:cNvPr>
          <p:cNvSpPr txBox="1"/>
          <p:nvPr/>
        </p:nvSpPr>
        <p:spPr>
          <a:xfrm>
            <a:off x="3571689" y="3301122"/>
            <a:ext cx="4972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b="1" dirty="0"/>
              <a:t>1cm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5BC7C17F-2B15-4C11-94B0-A998C9B05442}"/>
              </a:ext>
            </a:extLst>
          </p:cNvPr>
          <p:cNvGrpSpPr/>
          <p:nvPr/>
        </p:nvGrpSpPr>
        <p:grpSpPr>
          <a:xfrm>
            <a:off x="595275" y="4197931"/>
            <a:ext cx="2087387" cy="2136333"/>
            <a:chOff x="850969" y="3474163"/>
            <a:chExt cx="2087387" cy="2136333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30847BD-3FEA-4220-BCC7-CE61AEAE38D9}"/>
                </a:ext>
              </a:extLst>
            </p:cNvPr>
            <p:cNvSpPr txBox="1"/>
            <p:nvPr/>
          </p:nvSpPr>
          <p:spPr>
            <a:xfrm>
              <a:off x="1222574" y="3474163"/>
              <a:ext cx="13883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Connecting Plate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410E428-E60B-4CC7-BCFC-00B50C3C6D9A}"/>
                </a:ext>
              </a:extLst>
            </p:cNvPr>
            <p:cNvSpPr/>
            <p:nvPr/>
          </p:nvSpPr>
          <p:spPr>
            <a:xfrm>
              <a:off x="1011767" y="4492720"/>
              <a:ext cx="1800000" cy="180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ED8342DC-11B8-494A-B1B0-AC9D11C2DEDA}"/>
                </a:ext>
              </a:extLst>
            </p:cNvPr>
            <p:cNvSpPr/>
            <p:nvPr/>
          </p:nvSpPr>
          <p:spPr>
            <a:xfrm>
              <a:off x="2665717" y="4543294"/>
              <a:ext cx="80375" cy="800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54E79F41-C1FD-4F8B-93F9-B33D45442BF8}"/>
                </a:ext>
              </a:extLst>
            </p:cNvPr>
            <p:cNvSpPr/>
            <p:nvPr/>
          </p:nvSpPr>
          <p:spPr>
            <a:xfrm>
              <a:off x="1107062" y="4550968"/>
              <a:ext cx="80375" cy="800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0C1CFA4C-0BE7-470D-8A5A-BC9408F45DF0}"/>
                </a:ext>
              </a:extLst>
            </p:cNvPr>
            <p:cNvCxnSpPr/>
            <p:nvPr/>
          </p:nvCxnSpPr>
          <p:spPr>
            <a:xfrm>
              <a:off x="1037862" y="4271088"/>
              <a:ext cx="1715463" cy="0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692D8FEB-53D9-473B-A265-2786D0707F6F}"/>
                </a:ext>
              </a:extLst>
            </p:cNvPr>
            <p:cNvSpPr txBox="1"/>
            <p:nvPr/>
          </p:nvSpPr>
          <p:spPr>
            <a:xfrm>
              <a:off x="1672322" y="4086422"/>
              <a:ext cx="49404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5cm</a:t>
              </a:r>
            </a:p>
          </p:txBody>
        </p: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F4AA8539-2B12-417F-9455-AD677ECC4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3590966">
              <a:off x="727122" y="4938618"/>
              <a:ext cx="795725" cy="548032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BF1047F4-79C7-432B-8DD3-211907D3A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3590966">
              <a:off x="2266477" y="4935891"/>
              <a:ext cx="795725" cy="548032"/>
            </a:xfrm>
            <a:prstGeom prst="rect">
              <a:avLst/>
            </a:prstGeom>
          </p:spPr>
        </p:pic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2DD67F37-A635-4AEF-947D-97A87EA10480}"/>
              </a:ext>
            </a:extLst>
          </p:cNvPr>
          <p:cNvSpPr txBox="1"/>
          <p:nvPr/>
        </p:nvSpPr>
        <p:spPr>
          <a:xfrm>
            <a:off x="9933222" y="3586882"/>
            <a:ext cx="185499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b="1" dirty="0"/>
              <a:t>10cm Wide 1cm Thick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7FD0948-879A-473B-9E03-2A97FCFA9C6B}"/>
              </a:ext>
            </a:extLst>
          </p:cNvPr>
          <p:cNvSpPr txBox="1"/>
          <p:nvPr/>
        </p:nvSpPr>
        <p:spPr>
          <a:xfrm>
            <a:off x="4700959" y="3183685"/>
            <a:ext cx="282359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b="1" dirty="0"/>
              <a:t>Triangle 1cm Wide on one side only</a:t>
            </a: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253CE7EC-B282-42D7-AF80-ECDA8CC2536A}"/>
              </a:ext>
            </a:extLst>
          </p:cNvPr>
          <p:cNvCxnSpPr/>
          <p:nvPr/>
        </p:nvCxnSpPr>
        <p:spPr>
          <a:xfrm flipV="1">
            <a:off x="8910040" y="3103420"/>
            <a:ext cx="0" cy="310817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5143659F-42F4-43E8-BC5B-C00F265D2E53}"/>
              </a:ext>
            </a:extLst>
          </p:cNvPr>
          <p:cNvSpPr txBox="1"/>
          <p:nvPr/>
        </p:nvSpPr>
        <p:spPr>
          <a:xfrm>
            <a:off x="2872205" y="5452008"/>
            <a:ext cx="176098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1" dirty="0"/>
              <a:t>Holes for screws through connecting plate 5mm dia.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B6917AF-0946-4208-AB94-B7D7B55FBFE3}"/>
              </a:ext>
            </a:extLst>
          </p:cNvPr>
          <p:cNvSpPr txBox="1"/>
          <p:nvPr/>
        </p:nvSpPr>
        <p:spPr>
          <a:xfrm>
            <a:off x="7577050" y="2766506"/>
            <a:ext cx="404341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b="1" dirty="0"/>
              <a:t>Hole for screw through connecting plate 5mm dia.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A526059-FAD8-4D58-A350-FCC6E4D08314}"/>
              </a:ext>
            </a:extLst>
          </p:cNvPr>
          <p:cNvCxnSpPr>
            <a:cxnSpLocks/>
          </p:cNvCxnSpPr>
          <p:nvPr/>
        </p:nvCxnSpPr>
        <p:spPr>
          <a:xfrm flipH="1" flipV="1">
            <a:off x="2582852" y="5395902"/>
            <a:ext cx="347280" cy="1654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B8822C41-09BE-44B2-8998-64AEA615D87F}"/>
              </a:ext>
            </a:extLst>
          </p:cNvPr>
          <p:cNvGrpSpPr/>
          <p:nvPr/>
        </p:nvGrpSpPr>
        <p:grpSpPr>
          <a:xfrm>
            <a:off x="8148989" y="338254"/>
            <a:ext cx="1251818" cy="1950700"/>
            <a:chOff x="9013356" y="476937"/>
            <a:chExt cx="1251818" cy="19507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F1B84A2-3CFB-488C-B31D-58255544E78A}"/>
                </a:ext>
              </a:extLst>
            </p:cNvPr>
            <p:cNvSpPr/>
            <p:nvPr/>
          </p:nvSpPr>
          <p:spPr>
            <a:xfrm>
              <a:off x="9058977" y="955421"/>
              <a:ext cx="874245" cy="147221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36E033C-C9B6-4B08-A812-91CDE5A4EAB8}"/>
                </a:ext>
              </a:extLst>
            </p:cNvPr>
            <p:cNvGrpSpPr/>
            <p:nvPr/>
          </p:nvGrpSpPr>
          <p:grpSpPr>
            <a:xfrm>
              <a:off x="9298505" y="1035401"/>
              <a:ext cx="395188" cy="1392236"/>
              <a:chOff x="9296225" y="1035401"/>
              <a:chExt cx="395188" cy="1392236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A86ACAD-F07E-4184-ACD5-D5303D489EE6}"/>
                  </a:ext>
                </a:extLst>
              </p:cNvPr>
              <p:cNvSpPr/>
              <p:nvPr/>
            </p:nvSpPr>
            <p:spPr>
              <a:xfrm>
                <a:off x="9296225" y="1046602"/>
                <a:ext cx="46079" cy="138103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920A4D2-64B4-47AF-9BE2-472F337E7526}"/>
                  </a:ext>
                </a:extLst>
              </p:cNvPr>
              <p:cNvSpPr/>
              <p:nvPr/>
            </p:nvSpPr>
            <p:spPr>
              <a:xfrm>
                <a:off x="9470779" y="1035401"/>
                <a:ext cx="46079" cy="138103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EFC5552-87DA-4255-A46C-36113CF7F9B4}"/>
                  </a:ext>
                </a:extLst>
              </p:cNvPr>
              <p:cNvSpPr/>
              <p:nvPr/>
            </p:nvSpPr>
            <p:spPr>
              <a:xfrm>
                <a:off x="9645334" y="1046402"/>
                <a:ext cx="46079" cy="1381035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3" name="Double Wave 62">
              <a:extLst>
                <a:ext uri="{FF2B5EF4-FFF2-40B4-BE49-F238E27FC236}">
                  <a16:creationId xmlns:a16="http://schemas.microsoft.com/office/drawing/2014/main" id="{F7609E37-4AF1-404F-9F91-272C754F5E48}"/>
                </a:ext>
              </a:extLst>
            </p:cNvPr>
            <p:cNvSpPr/>
            <p:nvPr/>
          </p:nvSpPr>
          <p:spPr>
            <a:xfrm rot="1332213">
              <a:off x="9013356" y="476937"/>
              <a:ext cx="1251818" cy="806071"/>
            </a:xfrm>
            <a:prstGeom prst="doubleWav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C901FF3-299B-41F4-8838-5FB1A72B4A50}"/>
              </a:ext>
            </a:extLst>
          </p:cNvPr>
          <p:cNvSpPr txBox="1"/>
          <p:nvPr/>
        </p:nvSpPr>
        <p:spPr>
          <a:xfrm>
            <a:off x="9293006" y="1557025"/>
            <a:ext cx="17746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Three 1.5cm wide grooves 0.5cm deep to guide the wheels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A76651A-FD53-4CFC-BF92-516874F8F724}"/>
              </a:ext>
            </a:extLst>
          </p:cNvPr>
          <p:cNvSpPr txBox="1"/>
          <p:nvPr/>
        </p:nvSpPr>
        <p:spPr>
          <a:xfrm>
            <a:off x="8906217" y="666582"/>
            <a:ext cx="2589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Approximate Dimensions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079119A7-58C3-4593-87DD-753AE4E3EBF0}"/>
              </a:ext>
            </a:extLst>
          </p:cNvPr>
          <p:cNvCxnSpPr>
            <a:cxnSpLocks/>
          </p:cNvCxnSpPr>
          <p:nvPr/>
        </p:nvCxnSpPr>
        <p:spPr>
          <a:xfrm>
            <a:off x="8194610" y="2535599"/>
            <a:ext cx="874245" cy="12573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F811629B-19DC-4BCF-8B31-831FACD74A7A}"/>
              </a:ext>
            </a:extLst>
          </p:cNvPr>
          <p:cNvSpPr txBox="1"/>
          <p:nvPr/>
        </p:nvSpPr>
        <p:spPr>
          <a:xfrm>
            <a:off x="8375417" y="2404245"/>
            <a:ext cx="58862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b="1" dirty="0"/>
              <a:t>10cm</a:t>
            </a:r>
          </a:p>
        </p:txBody>
      </p:sp>
    </p:spTree>
    <p:extLst>
      <p:ext uri="{BB962C8B-B14F-4D97-AF65-F5344CB8AC3E}">
        <p14:creationId xmlns:p14="http://schemas.microsoft.com/office/powerpoint/2010/main" val="2651550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0C1F10-CF0B-4E94-A7BA-D423A6E80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885" y="258089"/>
            <a:ext cx="4218798" cy="70110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1D15C9D-0B95-49A3-8FE9-A44E4DB7A8CF}"/>
              </a:ext>
            </a:extLst>
          </p:cNvPr>
          <p:cNvCxnSpPr/>
          <p:nvPr/>
        </p:nvCxnSpPr>
        <p:spPr>
          <a:xfrm>
            <a:off x="2476538" y="1339043"/>
            <a:ext cx="5400000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1EC0A25-F5EC-488E-9565-B4502B98D50A}"/>
              </a:ext>
            </a:extLst>
          </p:cNvPr>
          <p:cNvCxnSpPr>
            <a:cxnSpLocks/>
          </p:cNvCxnSpPr>
          <p:nvPr/>
        </p:nvCxnSpPr>
        <p:spPr>
          <a:xfrm rot="5400000">
            <a:off x="98476" y="2711011"/>
            <a:ext cx="1800000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2BD4C6F-59ED-48BC-B1D8-B12855309F49}"/>
              </a:ext>
            </a:extLst>
          </p:cNvPr>
          <p:cNvCxnSpPr>
            <a:cxnSpLocks/>
          </p:cNvCxnSpPr>
          <p:nvPr/>
        </p:nvCxnSpPr>
        <p:spPr>
          <a:xfrm rot="5400000">
            <a:off x="1835311" y="2714302"/>
            <a:ext cx="504000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2F48952-097A-4DB8-AECF-6706047FEDB7}"/>
              </a:ext>
            </a:extLst>
          </p:cNvPr>
          <p:cNvCxnSpPr>
            <a:cxnSpLocks/>
          </p:cNvCxnSpPr>
          <p:nvPr/>
        </p:nvCxnSpPr>
        <p:spPr>
          <a:xfrm>
            <a:off x="2476538" y="1627993"/>
            <a:ext cx="1662629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D70FA5C-14A5-4D50-9873-375DBE19B93A}"/>
              </a:ext>
            </a:extLst>
          </p:cNvPr>
          <p:cNvSpPr txBox="1"/>
          <p:nvPr/>
        </p:nvSpPr>
        <p:spPr>
          <a:xfrm>
            <a:off x="4826121" y="1163859"/>
            <a:ext cx="7008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15cm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D093AD-68D6-45EB-86E4-D11443729C19}"/>
              </a:ext>
            </a:extLst>
          </p:cNvPr>
          <p:cNvSpPr txBox="1"/>
          <p:nvPr/>
        </p:nvSpPr>
        <p:spPr>
          <a:xfrm>
            <a:off x="2987978" y="1443132"/>
            <a:ext cx="5838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5cm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6D0862-7AD7-4B10-9D73-C76105AA2B88}"/>
              </a:ext>
            </a:extLst>
          </p:cNvPr>
          <p:cNvSpPr txBox="1"/>
          <p:nvPr/>
        </p:nvSpPr>
        <p:spPr>
          <a:xfrm>
            <a:off x="1268284" y="2529636"/>
            <a:ext cx="7585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1.4cm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F0C948-53D4-43C3-90C7-A3E46AA052C5}"/>
              </a:ext>
            </a:extLst>
          </p:cNvPr>
          <p:cNvSpPr txBox="1"/>
          <p:nvPr/>
        </p:nvSpPr>
        <p:spPr>
          <a:xfrm>
            <a:off x="120516" y="2463831"/>
            <a:ext cx="5838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5cm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C6C2591-1794-48AB-BE47-39DF07FDB543}"/>
              </a:ext>
            </a:extLst>
          </p:cNvPr>
          <p:cNvGrpSpPr/>
          <p:nvPr/>
        </p:nvGrpSpPr>
        <p:grpSpPr>
          <a:xfrm>
            <a:off x="2476538" y="1811011"/>
            <a:ext cx="5400002" cy="1803291"/>
            <a:chOff x="2476538" y="1811011"/>
            <a:chExt cx="5400002" cy="180329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2DB16F9-4370-459F-BCB6-EB5BDD02239C}"/>
                </a:ext>
              </a:extLst>
            </p:cNvPr>
            <p:cNvSpPr/>
            <p:nvPr/>
          </p:nvSpPr>
          <p:spPr>
            <a:xfrm>
              <a:off x="2476540" y="1814302"/>
              <a:ext cx="5400000" cy="180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41E97E1-F74F-46E7-A823-2C111E5D6C7F}"/>
                </a:ext>
              </a:extLst>
            </p:cNvPr>
            <p:cNvSpPr/>
            <p:nvPr/>
          </p:nvSpPr>
          <p:spPr>
            <a:xfrm>
              <a:off x="2476538" y="2462302"/>
              <a:ext cx="1662629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801C49D-6AD3-4055-AB3A-64B0D06E860F}"/>
                </a:ext>
              </a:extLst>
            </p:cNvPr>
            <p:cNvSpPr/>
            <p:nvPr/>
          </p:nvSpPr>
          <p:spPr>
            <a:xfrm>
              <a:off x="6372548" y="2462302"/>
              <a:ext cx="1503992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84D415-124E-42A6-AB8D-48DD47FC1ABB}"/>
                </a:ext>
              </a:extLst>
            </p:cNvPr>
            <p:cNvSpPr/>
            <p:nvPr/>
          </p:nvSpPr>
          <p:spPr>
            <a:xfrm>
              <a:off x="4395265" y="2707115"/>
              <a:ext cx="90000" cy="100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31087B1-CF83-48C7-91F4-4BFDC69D9553}"/>
                </a:ext>
              </a:extLst>
            </p:cNvPr>
            <p:cNvSpPr/>
            <p:nvPr/>
          </p:nvSpPr>
          <p:spPr>
            <a:xfrm>
              <a:off x="5842527" y="2669302"/>
              <a:ext cx="90000" cy="100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8FC509A-1732-4155-BDF4-2013C6682859}"/>
                </a:ext>
              </a:extLst>
            </p:cNvPr>
            <p:cNvCxnSpPr/>
            <p:nvPr/>
          </p:nvCxnSpPr>
          <p:spPr>
            <a:xfrm>
              <a:off x="3132129" y="1811011"/>
              <a:ext cx="0" cy="1800000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E562EF0-94D7-4A24-9562-CA84EE01C275}"/>
                </a:ext>
              </a:extLst>
            </p:cNvPr>
            <p:cNvCxnSpPr/>
            <p:nvPr/>
          </p:nvCxnSpPr>
          <p:spPr>
            <a:xfrm>
              <a:off x="7338736" y="1811011"/>
              <a:ext cx="0" cy="1800000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7E20E8F-6EF7-4AF9-AB06-15F98893A5AC}"/>
                </a:ext>
              </a:extLst>
            </p:cNvPr>
            <p:cNvCxnSpPr/>
            <p:nvPr/>
          </p:nvCxnSpPr>
          <p:spPr>
            <a:xfrm>
              <a:off x="5144543" y="1811011"/>
              <a:ext cx="0" cy="1800000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C115AD3-0FD1-4286-BC0C-F273B955D379}"/>
              </a:ext>
            </a:extLst>
          </p:cNvPr>
          <p:cNvGrpSpPr/>
          <p:nvPr/>
        </p:nvGrpSpPr>
        <p:grpSpPr>
          <a:xfrm>
            <a:off x="8677335" y="2351011"/>
            <a:ext cx="720000" cy="720000"/>
            <a:chOff x="8677335" y="2351011"/>
            <a:chExt cx="720000" cy="7200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63823CE-424B-445B-AAB1-AAAF29B3CF80}"/>
                </a:ext>
              </a:extLst>
            </p:cNvPr>
            <p:cNvSpPr/>
            <p:nvPr/>
          </p:nvSpPr>
          <p:spPr>
            <a:xfrm>
              <a:off x="8677335" y="2351011"/>
              <a:ext cx="720000" cy="7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33D9926-BAFE-4E56-9486-B9A229B7E9B1}"/>
                </a:ext>
              </a:extLst>
            </p:cNvPr>
            <p:cNvSpPr/>
            <p:nvPr/>
          </p:nvSpPr>
          <p:spPr>
            <a:xfrm>
              <a:off x="8972979" y="2655592"/>
              <a:ext cx="128712" cy="129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BA3CFE5-572E-44B2-BDCE-27FE35594BD8}"/>
              </a:ext>
            </a:extLst>
          </p:cNvPr>
          <p:cNvGrpSpPr/>
          <p:nvPr/>
        </p:nvGrpSpPr>
        <p:grpSpPr>
          <a:xfrm>
            <a:off x="7530899" y="5302477"/>
            <a:ext cx="252000" cy="252000"/>
            <a:chOff x="4025132" y="5442141"/>
            <a:chExt cx="252000" cy="252000"/>
          </a:xfrm>
        </p:grpSpPr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5BDBC9CC-DBB5-499D-9F75-52CAD6C6DC11}"/>
                </a:ext>
              </a:extLst>
            </p:cNvPr>
            <p:cNvSpPr/>
            <p:nvPr/>
          </p:nvSpPr>
          <p:spPr>
            <a:xfrm>
              <a:off x="4025132" y="5442141"/>
              <a:ext cx="252000" cy="252000"/>
            </a:xfrm>
            <a:prstGeom prst="hexag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7882C11-066C-4D69-BDBF-880A47F26C1D}"/>
                </a:ext>
              </a:extLst>
            </p:cNvPr>
            <p:cNvSpPr/>
            <p:nvPr/>
          </p:nvSpPr>
          <p:spPr>
            <a:xfrm>
              <a:off x="4086776" y="5503341"/>
              <a:ext cx="128712" cy="129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1443D8F-5582-4311-B3DC-934F4DED1BA5}"/>
              </a:ext>
            </a:extLst>
          </p:cNvPr>
          <p:cNvGrpSpPr/>
          <p:nvPr/>
        </p:nvGrpSpPr>
        <p:grpSpPr>
          <a:xfrm>
            <a:off x="3132129" y="4888478"/>
            <a:ext cx="206284" cy="1440000"/>
            <a:chOff x="10222066" y="1713014"/>
            <a:chExt cx="206284" cy="1440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C126602-4601-4124-B685-ECAE3634D22F}"/>
                </a:ext>
              </a:extLst>
            </p:cNvPr>
            <p:cNvSpPr/>
            <p:nvPr/>
          </p:nvSpPr>
          <p:spPr>
            <a:xfrm>
              <a:off x="10305457" y="1713014"/>
              <a:ext cx="45719" cy="1440000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13890AA-E9B9-4415-A59A-98EFB0632A50}"/>
                </a:ext>
              </a:extLst>
            </p:cNvPr>
            <p:cNvSpPr/>
            <p:nvPr/>
          </p:nvSpPr>
          <p:spPr>
            <a:xfrm rot="16200000">
              <a:off x="10294608" y="3019272"/>
              <a:ext cx="61200" cy="206284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844077F-2617-478C-88AC-509931799383}"/>
              </a:ext>
            </a:extLst>
          </p:cNvPr>
          <p:cNvGrpSpPr/>
          <p:nvPr/>
        </p:nvGrpSpPr>
        <p:grpSpPr>
          <a:xfrm>
            <a:off x="5493987" y="4528478"/>
            <a:ext cx="206284" cy="1800000"/>
            <a:chOff x="11010049" y="1353014"/>
            <a:chExt cx="206284" cy="18000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CC482E7-7011-49CF-81F9-A1E5961FE67B}"/>
                </a:ext>
              </a:extLst>
            </p:cNvPr>
            <p:cNvSpPr/>
            <p:nvPr/>
          </p:nvSpPr>
          <p:spPr>
            <a:xfrm>
              <a:off x="11090332" y="1353014"/>
              <a:ext cx="45719" cy="1800000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21B11EA-7232-49FB-A9C0-ECD497A2B973}"/>
                </a:ext>
              </a:extLst>
            </p:cNvPr>
            <p:cNvSpPr/>
            <p:nvPr/>
          </p:nvSpPr>
          <p:spPr>
            <a:xfrm rot="16200000">
              <a:off x="11082591" y="3019272"/>
              <a:ext cx="61200" cy="206284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60DD792-BE25-424D-8637-2C5C3B27E8DA}"/>
              </a:ext>
            </a:extLst>
          </p:cNvPr>
          <p:cNvSpPr txBox="1"/>
          <p:nvPr/>
        </p:nvSpPr>
        <p:spPr>
          <a:xfrm>
            <a:off x="4772420" y="3762519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Base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F8ED26-DCEC-471E-8943-D013C3DD3A99}"/>
              </a:ext>
            </a:extLst>
          </p:cNvPr>
          <p:cNvSpPr txBox="1"/>
          <p:nvPr/>
        </p:nvSpPr>
        <p:spPr>
          <a:xfrm>
            <a:off x="9653426" y="2295850"/>
            <a:ext cx="17038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Wheels</a:t>
            </a:r>
          </a:p>
          <a:p>
            <a:pPr algn="ctr"/>
            <a:r>
              <a:rPr lang="en-GB" b="1" dirty="0"/>
              <a:t>2cm </a:t>
            </a:r>
            <a:r>
              <a:rPr lang="en-GB" b="1" dirty="0" err="1"/>
              <a:t>Dia</a:t>
            </a:r>
            <a:r>
              <a:rPr lang="en-GB" b="1" dirty="0"/>
              <a:t> </a:t>
            </a:r>
            <a:r>
              <a:rPr lang="en-GB" b="1" dirty="0" err="1"/>
              <a:t>Approx</a:t>
            </a:r>
            <a:endParaRPr lang="en-GB" b="1" dirty="0"/>
          </a:p>
          <a:p>
            <a:pPr algn="ctr"/>
            <a:r>
              <a:rPr lang="en-GB" b="1" dirty="0"/>
              <a:t>1cm Max Width</a:t>
            </a:r>
          </a:p>
          <a:p>
            <a:pPr algn="ctr"/>
            <a:r>
              <a:rPr lang="en-GB" b="1" dirty="0"/>
              <a:t>5mm hole</a:t>
            </a:r>
          </a:p>
          <a:p>
            <a:pPr algn="ctr"/>
            <a:r>
              <a:rPr lang="en-GB" b="1" dirty="0"/>
              <a:t>(e.g. Milk Tops)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8C02CC-1A8D-4E2B-8534-46AC88BBAF65}"/>
              </a:ext>
            </a:extLst>
          </p:cNvPr>
          <p:cNvSpPr txBox="1"/>
          <p:nvPr/>
        </p:nvSpPr>
        <p:spPr>
          <a:xfrm>
            <a:off x="3472063" y="5105312"/>
            <a:ext cx="1300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M4 Bolts</a:t>
            </a:r>
          </a:p>
          <a:p>
            <a:pPr algn="ctr"/>
            <a:r>
              <a:rPr lang="en-GB" b="1" dirty="0"/>
              <a:t>60mm Long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2AFA4C0-157B-4153-8135-4E3995354EC1}"/>
              </a:ext>
            </a:extLst>
          </p:cNvPr>
          <p:cNvSpPr txBox="1"/>
          <p:nvPr/>
        </p:nvSpPr>
        <p:spPr>
          <a:xfrm>
            <a:off x="5802482" y="5105312"/>
            <a:ext cx="1300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M4 Bolts</a:t>
            </a:r>
          </a:p>
          <a:p>
            <a:pPr algn="ctr"/>
            <a:r>
              <a:rPr lang="en-GB" b="1" dirty="0"/>
              <a:t>80mm Long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E134E75-5BDC-4B9F-899C-C4C347EFC6D2}"/>
              </a:ext>
            </a:extLst>
          </p:cNvPr>
          <p:cNvSpPr txBox="1"/>
          <p:nvPr/>
        </p:nvSpPr>
        <p:spPr>
          <a:xfrm>
            <a:off x="7969178" y="5243811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M4 Nuts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5013E60-C397-42F7-A021-D820A6446F74}"/>
              </a:ext>
            </a:extLst>
          </p:cNvPr>
          <p:cNvGrpSpPr/>
          <p:nvPr/>
        </p:nvGrpSpPr>
        <p:grpSpPr>
          <a:xfrm>
            <a:off x="9397335" y="5243811"/>
            <a:ext cx="383473" cy="369332"/>
            <a:chOff x="9397335" y="5243811"/>
            <a:chExt cx="383473" cy="369332"/>
          </a:xfrm>
          <a:solidFill>
            <a:schemeClr val="tx1"/>
          </a:solidFill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39EA962-5E66-4EFA-9BC0-3C478600B785}"/>
                </a:ext>
              </a:extLst>
            </p:cNvPr>
            <p:cNvSpPr/>
            <p:nvPr/>
          </p:nvSpPr>
          <p:spPr>
            <a:xfrm>
              <a:off x="9397335" y="5243811"/>
              <a:ext cx="383473" cy="36933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6F7DC61-EB5B-4101-900A-1CD1BF19190A}"/>
                </a:ext>
              </a:extLst>
            </p:cNvPr>
            <p:cNvSpPr/>
            <p:nvPr/>
          </p:nvSpPr>
          <p:spPr>
            <a:xfrm>
              <a:off x="9524715" y="5363677"/>
              <a:ext cx="128712" cy="129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4F23CAC8-5781-41A4-B599-C3C51EBE5A64}"/>
              </a:ext>
            </a:extLst>
          </p:cNvPr>
          <p:cNvSpPr txBox="1"/>
          <p:nvPr/>
        </p:nvSpPr>
        <p:spPr>
          <a:xfrm>
            <a:off x="9908188" y="5259793"/>
            <a:ext cx="1372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M4 Washers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317DC53-F195-4EBE-B25B-FCB21D682953}"/>
              </a:ext>
            </a:extLst>
          </p:cNvPr>
          <p:cNvSpPr/>
          <p:nvPr/>
        </p:nvSpPr>
        <p:spPr>
          <a:xfrm>
            <a:off x="1268284" y="4888478"/>
            <a:ext cx="57597" cy="144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BC7C1E-E4E7-4B66-B46F-44C68E3C79DD}"/>
              </a:ext>
            </a:extLst>
          </p:cNvPr>
          <p:cNvSpPr txBox="1"/>
          <p:nvPr/>
        </p:nvSpPr>
        <p:spPr>
          <a:xfrm>
            <a:off x="1576979" y="5170111"/>
            <a:ext cx="13511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Dowel Posts</a:t>
            </a:r>
          </a:p>
          <a:p>
            <a:pPr algn="ctr"/>
            <a:r>
              <a:rPr lang="en-GB" b="1" dirty="0"/>
              <a:t>60mm Long</a:t>
            </a:r>
          </a:p>
          <a:p>
            <a:pPr algn="ctr"/>
            <a:r>
              <a:rPr lang="en-GB" b="1" dirty="0"/>
              <a:t>6mm </a:t>
            </a:r>
            <a:r>
              <a:rPr lang="en-GB" b="1" dirty="0" err="1"/>
              <a:t>Dia</a:t>
            </a:r>
            <a:endParaRPr lang="en-GB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E9F15E-8339-4522-A5A3-6263FEA11128}"/>
              </a:ext>
            </a:extLst>
          </p:cNvPr>
          <p:cNvSpPr txBox="1"/>
          <p:nvPr/>
        </p:nvSpPr>
        <p:spPr>
          <a:xfrm>
            <a:off x="8878690" y="1079945"/>
            <a:ext cx="2589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Approximate Dimensions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0D30E4-277F-4E5A-AB65-53C568A44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808" y="3762519"/>
            <a:ext cx="1629550" cy="1194036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3D4F2B1E-8978-4D72-A1D8-560E91B2B355}"/>
              </a:ext>
            </a:extLst>
          </p:cNvPr>
          <p:cNvSpPr txBox="1"/>
          <p:nvPr/>
        </p:nvSpPr>
        <p:spPr>
          <a:xfrm>
            <a:off x="7102839" y="2572849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 cm thick</a:t>
            </a:r>
          </a:p>
        </p:txBody>
      </p:sp>
    </p:spTree>
    <p:extLst>
      <p:ext uri="{BB962C8B-B14F-4D97-AF65-F5344CB8AC3E}">
        <p14:creationId xmlns:p14="http://schemas.microsoft.com/office/powerpoint/2010/main" val="2005030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E0DB6DF9-458E-450A-8EE8-823EA2A81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885" y="258089"/>
            <a:ext cx="4218798" cy="701101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9D09BD5-A45E-465C-8EC8-0C3765CA0DE8}"/>
              </a:ext>
            </a:extLst>
          </p:cNvPr>
          <p:cNvSpPr/>
          <p:nvPr/>
        </p:nvSpPr>
        <p:spPr>
          <a:xfrm>
            <a:off x="3867296" y="3457293"/>
            <a:ext cx="5400000" cy="180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5A63D42-2149-4E5F-A176-F384A7644A5E}"/>
              </a:ext>
            </a:extLst>
          </p:cNvPr>
          <p:cNvSpPr/>
          <p:nvPr/>
        </p:nvSpPr>
        <p:spPr>
          <a:xfrm>
            <a:off x="3867294" y="4105293"/>
            <a:ext cx="1562693" cy="50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C0F5183-B55E-4526-8516-BA5FBC310DB1}"/>
              </a:ext>
            </a:extLst>
          </p:cNvPr>
          <p:cNvSpPr/>
          <p:nvPr/>
        </p:nvSpPr>
        <p:spPr>
          <a:xfrm>
            <a:off x="7730612" y="4105293"/>
            <a:ext cx="1536684" cy="50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8897CD4-5CA8-4EC3-9619-28245EDCE53B}"/>
              </a:ext>
            </a:extLst>
          </p:cNvPr>
          <p:cNvCxnSpPr/>
          <p:nvPr/>
        </p:nvCxnSpPr>
        <p:spPr>
          <a:xfrm>
            <a:off x="3867294" y="2982034"/>
            <a:ext cx="5400000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9CEB46B-246A-4C84-86E6-73B1A6A2512E}"/>
              </a:ext>
            </a:extLst>
          </p:cNvPr>
          <p:cNvCxnSpPr>
            <a:cxnSpLocks/>
          </p:cNvCxnSpPr>
          <p:nvPr/>
        </p:nvCxnSpPr>
        <p:spPr>
          <a:xfrm rot="5400000">
            <a:off x="1489232" y="4354002"/>
            <a:ext cx="1800000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11106B5-E69E-47FD-A3CF-0F19B6A26FE5}"/>
              </a:ext>
            </a:extLst>
          </p:cNvPr>
          <p:cNvCxnSpPr>
            <a:cxnSpLocks/>
          </p:cNvCxnSpPr>
          <p:nvPr/>
        </p:nvCxnSpPr>
        <p:spPr>
          <a:xfrm>
            <a:off x="3867294" y="3270984"/>
            <a:ext cx="1562693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E95F7A87-A179-490D-9250-0EE31C4263B6}"/>
              </a:ext>
            </a:extLst>
          </p:cNvPr>
          <p:cNvSpPr txBox="1"/>
          <p:nvPr/>
        </p:nvSpPr>
        <p:spPr>
          <a:xfrm>
            <a:off x="6216877" y="2806850"/>
            <a:ext cx="7008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15cm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EBB0A31-9A6F-48AA-BAD6-ABE9BA2CD7BF}"/>
              </a:ext>
            </a:extLst>
          </p:cNvPr>
          <p:cNvSpPr txBox="1"/>
          <p:nvPr/>
        </p:nvSpPr>
        <p:spPr>
          <a:xfrm>
            <a:off x="4295387" y="3084670"/>
            <a:ext cx="5838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5cm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85C46F-BB11-41D4-964B-88681AE6A54D}"/>
              </a:ext>
            </a:extLst>
          </p:cNvPr>
          <p:cNvGrpSpPr/>
          <p:nvPr/>
        </p:nvGrpSpPr>
        <p:grpSpPr>
          <a:xfrm>
            <a:off x="2659040" y="4105293"/>
            <a:ext cx="819027" cy="504000"/>
            <a:chOff x="2659040" y="4105293"/>
            <a:chExt cx="819027" cy="504000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992A622-F930-4667-9A52-E57F0CE39D1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226067" y="4357293"/>
              <a:ext cx="504000" cy="0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1068D42-61EE-4A66-896D-446B995FEE29}"/>
                </a:ext>
              </a:extLst>
            </p:cNvPr>
            <p:cNvSpPr txBox="1"/>
            <p:nvPr/>
          </p:nvSpPr>
          <p:spPr>
            <a:xfrm>
              <a:off x="2659040" y="4172627"/>
              <a:ext cx="758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/>
                <a:t>1.4cm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9DEDDB0-9609-485E-B853-8DF9208F9FAF}"/>
              </a:ext>
            </a:extLst>
          </p:cNvPr>
          <p:cNvSpPr txBox="1"/>
          <p:nvPr/>
        </p:nvSpPr>
        <p:spPr>
          <a:xfrm>
            <a:off x="1511272" y="4106822"/>
            <a:ext cx="5838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5cm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D61DD6B-BF43-4946-A3CD-CA95C5BBA85E}"/>
              </a:ext>
            </a:extLst>
          </p:cNvPr>
          <p:cNvSpPr/>
          <p:nvPr/>
        </p:nvSpPr>
        <p:spPr>
          <a:xfrm>
            <a:off x="5786021" y="4350106"/>
            <a:ext cx="90000" cy="100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649A1D2-53A7-4573-9AA2-3E3859E53168}"/>
              </a:ext>
            </a:extLst>
          </p:cNvPr>
          <p:cNvSpPr/>
          <p:nvPr/>
        </p:nvSpPr>
        <p:spPr>
          <a:xfrm>
            <a:off x="7233283" y="4312293"/>
            <a:ext cx="90000" cy="100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0651267-6D7B-49FD-8F78-5ED4706660D6}"/>
              </a:ext>
            </a:extLst>
          </p:cNvPr>
          <p:cNvCxnSpPr/>
          <p:nvPr/>
        </p:nvCxnSpPr>
        <p:spPr>
          <a:xfrm>
            <a:off x="4522885" y="3454002"/>
            <a:ext cx="0" cy="180000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F3021CC-058D-4C28-9F2B-E951F1330BDE}"/>
              </a:ext>
            </a:extLst>
          </p:cNvPr>
          <p:cNvCxnSpPr/>
          <p:nvPr/>
        </p:nvCxnSpPr>
        <p:spPr>
          <a:xfrm>
            <a:off x="8729492" y="3454002"/>
            <a:ext cx="0" cy="180000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B265CDB-86AA-4FC8-B122-14799B41EB4B}"/>
              </a:ext>
            </a:extLst>
          </p:cNvPr>
          <p:cNvCxnSpPr/>
          <p:nvPr/>
        </p:nvCxnSpPr>
        <p:spPr>
          <a:xfrm>
            <a:off x="6535299" y="3454002"/>
            <a:ext cx="0" cy="180000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B974032-99D5-49D2-A76A-5F370367E8DB}"/>
              </a:ext>
            </a:extLst>
          </p:cNvPr>
          <p:cNvCxnSpPr/>
          <p:nvPr/>
        </p:nvCxnSpPr>
        <p:spPr>
          <a:xfrm flipV="1">
            <a:off x="4522885" y="5487627"/>
            <a:ext cx="0" cy="5126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3B2BDAB-1015-40DA-8FC9-20037BF78F2D}"/>
              </a:ext>
            </a:extLst>
          </p:cNvPr>
          <p:cNvCxnSpPr/>
          <p:nvPr/>
        </p:nvCxnSpPr>
        <p:spPr>
          <a:xfrm flipV="1">
            <a:off x="6522446" y="5487627"/>
            <a:ext cx="0" cy="5126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F64635D-48D0-4081-98B0-44B78D550135}"/>
              </a:ext>
            </a:extLst>
          </p:cNvPr>
          <p:cNvCxnSpPr/>
          <p:nvPr/>
        </p:nvCxnSpPr>
        <p:spPr>
          <a:xfrm flipV="1">
            <a:off x="8716639" y="5487627"/>
            <a:ext cx="0" cy="5126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E416959-B8D8-42D0-AED8-709096EABD55}"/>
              </a:ext>
            </a:extLst>
          </p:cNvPr>
          <p:cNvSpPr txBox="1"/>
          <p:nvPr/>
        </p:nvSpPr>
        <p:spPr>
          <a:xfrm>
            <a:off x="4698357" y="6230579"/>
            <a:ext cx="3542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Holes for axles (M4 Bolts) 5mm </a:t>
            </a:r>
            <a:r>
              <a:rPr lang="en-GB" b="1" dirty="0" err="1"/>
              <a:t>Dia</a:t>
            </a:r>
            <a:endParaRPr lang="en-GB" b="1" dirty="0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6704E5C-69DD-4827-B12F-98E8F8FC5BC2}"/>
              </a:ext>
            </a:extLst>
          </p:cNvPr>
          <p:cNvCxnSpPr>
            <a:cxnSpLocks/>
          </p:cNvCxnSpPr>
          <p:nvPr/>
        </p:nvCxnSpPr>
        <p:spPr>
          <a:xfrm>
            <a:off x="5822504" y="2346985"/>
            <a:ext cx="0" cy="5126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61D36E8-AC1D-4D94-A08E-49FAFDF6B56D}"/>
              </a:ext>
            </a:extLst>
          </p:cNvPr>
          <p:cNvCxnSpPr>
            <a:cxnSpLocks/>
          </p:cNvCxnSpPr>
          <p:nvPr/>
        </p:nvCxnSpPr>
        <p:spPr>
          <a:xfrm>
            <a:off x="7300520" y="2346985"/>
            <a:ext cx="0" cy="5126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B798599A-C3A1-4A0C-8E24-D4DCACDC4039}"/>
              </a:ext>
            </a:extLst>
          </p:cNvPr>
          <p:cNvSpPr txBox="1"/>
          <p:nvPr/>
        </p:nvSpPr>
        <p:spPr>
          <a:xfrm>
            <a:off x="4721119" y="1906947"/>
            <a:ext cx="3498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Holes for upright dowels, 5mm </a:t>
            </a:r>
            <a:r>
              <a:rPr lang="en-GB" b="1" dirty="0" err="1"/>
              <a:t>Dia</a:t>
            </a:r>
            <a:endParaRPr lang="en-GB" b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FA2B3A3-87A2-4B08-8C59-5D47FB0483E0}"/>
              </a:ext>
            </a:extLst>
          </p:cNvPr>
          <p:cNvSpPr txBox="1"/>
          <p:nvPr/>
        </p:nvSpPr>
        <p:spPr>
          <a:xfrm>
            <a:off x="1162021" y="1484120"/>
            <a:ext cx="1901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The Base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2A1045D-23EB-439C-9099-83AA5AD6A109}"/>
              </a:ext>
            </a:extLst>
          </p:cNvPr>
          <p:cNvCxnSpPr>
            <a:cxnSpLocks/>
          </p:cNvCxnSpPr>
          <p:nvPr/>
        </p:nvCxnSpPr>
        <p:spPr>
          <a:xfrm>
            <a:off x="7730612" y="3239055"/>
            <a:ext cx="1509983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F0A47531-C4BD-41C5-B3B4-3E3D0C3F2B4E}"/>
              </a:ext>
            </a:extLst>
          </p:cNvPr>
          <p:cNvSpPr txBox="1"/>
          <p:nvPr/>
        </p:nvSpPr>
        <p:spPr>
          <a:xfrm>
            <a:off x="8228688" y="3052741"/>
            <a:ext cx="5838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5cm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D939DAD-2B44-4E1F-B4E6-1F5D4AFCFAF7}"/>
              </a:ext>
            </a:extLst>
          </p:cNvPr>
          <p:cNvGrpSpPr/>
          <p:nvPr/>
        </p:nvGrpSpPr>
        <p:grpSpPr>
          <a:xfrm>
            <a:off x="9465555" y="4105293"/>
            <a:ext cx="895477" cy="504000"/>
            <a:chOff x="2522104" y="4105293"/>
            <a:chExt cx="895477" cy="504000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CB5A1E66-387B-4FDB-9B33-A952DAA1A42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270104" y="4357293"/>
              <a:ext cx="504000" cy="0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023937F-FCF2-42C7-BC1A-553F3987A15D}"/>
                </a:ext>
              </a:extLst>
            </p:cNvPr>
            <p:cNvSpPr txBox="1"/>
            <p:nvPr/>
          </p:nvSpPr>
          <p:spPr>
            <a:xfrm>
              <a:off x="2659040" y="4172627"/>
              <a:ext cx="758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/>
                <a:t>1.4cm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A6770C2-5405-4471-B9AB-5A9B35F8C8B6}"/>
              </a:ext>
            </a:extLst>
          </p:cNvPr>
          <p:cNvSpPr txBox="1"/>
          <p:nvPr/>
        </p:nvSpPr>
        <p:spPr>
          <a:xfrm>
            <a:off x="8878690" y="1079945"/>
            <a:ext cx="2589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Approximate Dimensions</a:t>
            </a:r>
          </a:p>
        </p:txBody>
      </p:sp>
    </p:spTree>
    <p:extLst>
      <p:ext uri="{BB962C8B-B14F-4D97-AF65-F5344CB8AC3E}">
        <p14:creationId xmlns:p14="http://schemas.microsoft.com/office/powerpoint/2010/main" val="3844480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BAD2222-6A4C-41AA-A9D3-F78E5F5910B9}"/>
              </a:ext>
            </a:extLst>
          </p:cNvPr>
          <p:cNvSpPr/>
          <p:nvPr/>
        </p:nvSpPr>
        <p:spPr>
          <a:xfrm>
            <a:off x="7498683" y="1164211"/>
            <a:ext cx="90000" cy="252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46CBDAB-5A8C-401C-B3DE-9240F24B2535}"/>
              </a:ext>
            </a:extLst>
          </p:cNvPr>
          <p:cNvSpPr/>
          <p:nvPr/>
        </p:nvSpPr>
        <p:spPr>
          <a:xfrm>
            <a:off x="8945945" y="1164211"/>
            <a:ext cx="90000" cy="252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ED18A8-44E5-432E-91C1-F28EE6623260}"/>
              </a:ext>
            </a:extLst>
          </p:cNvPr>
          <p:cNvSpPr/>
          <p:nvPr/>
        </p:nvSpPr>
        <p:spPr>
          <a:xfrm>
            <a:off x="2781352" y="1104996"/>
            <a:ext cx="90000" cy="252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3387DA-6060-4078-8BA0-583E05B0CB79}"/>
              </a:ext>
            </a:extLst>
          </p:cNvPr>
          <p:cNvCxnSpPr>
            <a:cxnSpLocks/>
          </p:cNvCxnSpPr>
          <p:nvPr/>
        </p:nvCxnSpPr>
        <p:spPr>
          <a:xfrm flipV="1">
            <a:off x="1836351" y="3542784"/>
            <a:ext cx="2160000" cy="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220E14F-35FC-45DC-B679-FF89808CA4C1}"/>
              </a:ext>
            </a:extLst>
          </p:cNvPr>
          <p:cNvSpPr/>
          <p:nvPr/>
        </p:nvSpPr>
        <p:spPr>
          <a:xfrm>
            <a:off x="2412352" y="3434647"/>
            <a:ext cx="828000" cy="21627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53C079-461A-47F0-BD18-9DEFFE19CF67}"/>
              </a:ext>
            </a:extLst>
          </p:cNvPr>
          <p:cNvSpPr/>
          <p:nvPr/>
        </p:nvSpPr>
        <p:spPr>
          <a:xfrm>
            <a:off x="3360676" y="3200460"/>
            <a:ext cx="360000" cy="720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9C8DFF-4CA9-4A13-8A27-FDCE69EE79E8}"/>
              </a:ext>
            </a:extLst>
          </p:cNvPr>
          <p:cNvSpPr/>
          <p:nvPr/>
        </p:nvSpPr>
        <p:spPr>
          <a:xfrm>
            <a:off x="1914700" y="3182320"/>
            <a:ext cx="360000" cy="720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E9FEEF-97F6-430B-9614-DAE4F4DEFD7A}"/>
              </a:ext>
            </a:extLst>
          </p:cNvPr>
          <p:cNvCxnSpPr>
            <a:cxnSpLocks/>
          </p:cNvCxnSpPr>
          <p:nvPr/>
        </p:nvCxnSpPr>
        <p:spPr>
          <a:xfrm rot="16200000">
            <a:off x="1709412" y="3542786"/>
            <a:ext cx="25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445C302-C31E-476B-AA55-95D6EF510F96}"/>
              </a:ext>
            </a:extLst>
          </p:cNvPr>
          <p:cNvCxnSpPr>
            <a:cxnSpLocks/>
          </p:cNvCxnSpPr>
          <p:nvPr/>
        </p:nvCxnSpPr>
        <p:spPr>
          <a:xfrm rot="16200000">
            <a:off x="3651142" y="3542784"/>
            <a:ext cx="25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651435-BE83-4E1A-81E4-A98891FEB872}"/>
              </a:ext>
            </a:extLst>
          </p:cNvPr>
          <p:cNvCxnSpPr>
            <a:cxnSpLocks/>
          </p:cNvCxnSpPr>
          <p:nvPr/>
        </p:nvCxnSpPr>
        <p:spPr>
          <a:xfrm rot="16200000">
            <a:off x="1746352" y="3560926"/>
            <a:ext cx="180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562A6F2-A8A9-49F2-8DFA-E192FC288753}"/>
              </a:ext>
            </a:extLst>
          </p:cNvPr>
          <p:cNvCxnSpPr>
            <a:cxnSpLocks/>
          </p:cNvCxnSpPr>
          <p:nvPr/>
        </p:nvCxnSpPr>
        <p:spPr>
          <a:xfrm rot="16200000">
            <a:off x="3181369" y="3542786"/>
            <a:ext cx="252000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BFAFD62-3096-4807-9C0E-880947405C97}"/>
              </a:ext>
            </a:extLst>
          </p:cNvPr>
          <p:cNvCxnSpPr>
            <a:cxnSpLocks/>
          </p:cNvCxnSpPr>
          <p:nvPr/>
        </p:nvCxnSpPr>
        <p:spPr>
          <a:xfrm rot="16200000">
            <a:off x="2224318" y="3542786"/>
            <a:ext cx="252000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5F1B9084-DC67-4B04-B6B3-96DAB6DEAEFE}"/>
              </a:ext>
            </a:extLst>
          </p:cNvPr>
          <p:cNvSpPr/>
          <p:nvPr/>
        </p:nvSpPr>
        <p:spPr>
          <a:xfrm>
            <a:off x="5579958" y="3467932"/>
            <a:ext cx="5400000" cy="21627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7A62567-7C7D-455D-93EF-BE412B97821E}"/>
              </a:ext>
            </a:extLst>
          </p:cNvPr>
          <p:cNvSpPr/>
          <p:nvPr/>
        </p:nvSpPr>
        <p:spPr>
          <a:xfrm>
            <a:off x="10067735" y="3229652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1EDA76F-EEA0-46F3-A579-E6B4AD761DA8}"/>
              </a:ext>
            </a:extLst>
          </p:cNvPr>
          <p:cNvGrpSpPr/>
          <p:nvPr/>
        </p:nvGrpSpPr>
        <p:grpSpPr>
          <a:xfrm>
            <a:off x="5860947" y="3229652"/>
            <a:ext cx="720000" cy="720000"/>
            <a:chOff x="5860947" y="3229652"/>
            <a:chExt cx="720000" cy="720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C735876-8196-45AD-8B60-DE2F6BE5B526}"/>
                </a:ext>
              </a:extLst>
            </p:cNvPr>
            <p:cNvSpPr/>
            <p:nvPr/>
          </p:nvSpPr>
          <p:spPr>
            <a:xfrm>
              <a:off x="5860947" y="3229652"/>
              <a:ext cx="720000" cy="7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\</a:t>
              </a:r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FCD9F8FF-7F47-4827-B13A-CA7A6BB0C6B8}"/>
                </a:ext>
              </a:extLst>
            </p:cNvPr>
            <p:cNvSpPr/>
            <p:nvPr/>
          </p:nvSpPr>
          <p:spPr>
            <a:xfrm>
              <a:off x="6094947" y="3463652"/>
              <a:ext cx="252000" cy="252000"/>
            </a:xfrm>
            <a:prstGeom prst="hexag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Hexagon 25">
            <a:extLst>
              <a:ext uri="{FF2B5EF4-FFF2-40B4-BE49-F238E27FC236}">
                <a16:creationId xmlns:a16="http://schemas.microsoft.com/office/drawing/2014/main" id="{2BD989DF-52A7-46E3-B750-FA3E9475D140}"/>
              </a:ext>
            </a:extLst>
          </p:cNvPr>
          <p:cNvSpPr/>
          <p:nvPr/>
        </p:nvSpPr>
        <p:spPr>
          <a:xfrm>
            <a:off x="10301735" y="3456049"/>
            <a:ext cx="252000" cy="25200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06B77A4-CD30-4095-9497-F8F76A919E07}"/>
              </a:ext>
            </a:extLst>
          </p:cNvPr>
          <p:cNvCxnSpPr>
            <a:cxnSpLocks/>
          </p:cNvCxnSpPr>
          <p:nvPr/>
        </p:nvCxnSpPr>
        <p:spPr>
          <a:xfrm rot="5400000">
            <a:off x="3935069" y="3575374"/>
            <a:ext cx="720000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AE49259-A419-4485-8B6A-37F59CE52B27}"/>
              </a:ext>
            </a:extLst>
          </p:cNvPr>
          <p:cNvSpPr txBox="1"/>
          <p:nvPr/>
        </p:nvSpPr>
        <p:spPr>
          <a:xfrm>
            <a:off x="4349796" y="3212100"/>
            <a:ext cx="98155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2cm</a:t>
            </a:r>
          </a:p>
          <a:p>
            <a:pPr algn="ctr"/>
            <a:r>
              <a:rPr lang="en-GB" dirty="0"/>
              <a:t>Or More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FFD37C6-C939-4438-AD9A-4F0472760743}"/>
              </a:ext>
            </a:extLst>
          </p:cNvPr>
          <p:cNvCxnSpPr>
            <a:cxnSpLocks/>
          </p:cNvCxnSpPr>
          <p:nvPr/>
        </p:nvCxnSpPr>
        <p:spPr>
          <a:xfrm>
            <a:off x="3390484" y="2790418"/>
            <a:ext cx="360000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CF7113D-7E6C-49EF-85E0-4580647D9D8A}"/>
              </a:ext>
            </a:extLst>
          </p:cNvPr>
          <p:cNvSpPr txBox="1"/>
          <p:nvPr/>
        </p:nvSpPr>
        <p:spPr>
          <a:xfrm>
            <a:off x="3197268" y="2057211"/>
            <a:ext cx="83208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1cm</a:t>
            </a:r>
          </a:p>
          <a:p>
            <a:pPr algn="ctr"/>
            <a:r>
              <a:rPr lang="en-GB" dirty="0" err="1"/>
              <a:t>approx</a:t>
            </a:r>
            <a:endParaRPr lang="en-GB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5B2759B-B6AD-4179-A2FF-B8AC7DB1B912}"/>
              </a:ext>
            </a:extLst>
          </p:cNvPr>
          <p:cNvGrpSpPr/>
          <p:nvPr/>
        </p:nvGrpSpPr>
        <p:grpSpPr>
          <a:xfrm>
            <a:off x="3223934" y="4017895"/>
            <a:ext cx="7756024" cy="2450443"/>
            <a:chOff x="3223934" y="4017895"/>
            <a:chExt cx="7756024" cy="245044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027E478-A635-4604-86EB-BF377F0BDC2E}"/>
                </a:ext>
              </a:extLst>
            </p:cNvPr>
            <p:cNvSpPr/>
            <p:nvPr/>
          </p:nvSpPr>
          <p:spPr>
            <a:xfrm>
              <a:off x="5579958" y="4668338"/>
              <a:ext cx="5400000" cy="180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4043625-2DA0-4FD5-A61F-2533000D1DE0}"/>
                </a:ext>
              </a:extLst>
            </p:cNvPr>
            <p:cNvSpPr/>
            <p:nvPr/>
          </p:nvSpPr>
          <p:spPr>
            <a:xfrm>
              <a:off x="5579956" y="5316338"/>
              <a:ext cx="1562689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2B79AC5-A97F-49F8-9AA5-66090B0A2EFC}"/>
                </a:ext>
              </a:extLst>
            </p:cNvPr>
            <p:cNvSpPr/>
            <p:nvPr/>
          </p:nvSpPr>
          <p:spPr>
            <a:xfrm>
              <a:off x="9353278" y="5316338"/>
              <a:ext cx="162668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F5DBF8D-1A22-461E-924A-53F374F3867E}"/>
                </a:ext>
              </a:extLst>
            </p:cNvPr>
            <p:cNvCxnSpPr/>
            <p:nvPr/>
          </p:nvCxnSpPr>
          <p:spPr>
            <a:xfrm>
              <a:off x="5579956" y="4193079"/>
              <a:ext cx="5400000" cy="0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ADA9E8C-93AF-4249-9ADE-37ACBE12443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201894" y="5565047"/>
              <a:ext cx="1800000" cy="0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7331A59-4BC1-4AD1-8A4B-2D4E135F35D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938729" y="5568338"/>
              <a:ext cx="504000" cy="0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08D1B41-0934-41DB-8FDB-E809418A910D}"/>
                </a:ext>
              </a:extLst>
            </p:cNvPr>
            <p:cNvCxnSpPr>
              <a:cxnSpLocks/>
            </p:cNvCxnSpPr>
            <p:nvPr/>
          </p:nvCxnSpPr>
          <p:spPr>
            <a:xfrm>
              <a:off x="5579956" y="4482029"/>
              <a:ext cx="1562689" cy="0"/>
            </a:xfrm>
            <a:prstGeom prst="straightConnector1">
              <a:avLst/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967CFC-E53B-47F8-8949-3A5878E4E695}"/>
                </a:ext>
              </a:extLst>
            </p:cNvPr>
            <p:cNvSpPr txBox="1"/>
            <p:nvPr/>
          </p:nvSpPr>
          <p:spPr>
            <a:xfrm>
              <a:off x="7929539" y="4017895"/>
              <a:ext cx="70083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/>
                <a:t>15cm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B9018CD-6A1A-40BF-8DC4-4401A33B6E4F}"/>
                </a:ext>
              </a:extLst>
            </p:cNvPr>
            <p:cNvSpPr txBox="1"/>
            <p:nvPr/>
          </p:nvSpPr>
          <p:spPr>
            <a:xfrm>
              <a:off x="5949539" y="4295715"/>
              <a:ext cx="5838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/>
                <a:t>5cm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404573F-17F9-4D08-841D-B6492A6EFDDA}"/>
                </a:ext>
              </a:extLst>
            </p:cNvPr>
            <p:cNvSpPr txBox="1"/>
            <p:nvPr/>
          </p:nvSpPr>
          <p:spPr>
            <a:xfrm>
              <a:off x="4371702" y="5383672"/>
              <a:ext cx="75854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/>
                <a:t>1.4cm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2A5D7DC-A415-4037-B0BB-6B1142D027CD}"/>
                </a:ext>
              </a:extLst>
            </p:cNvPr>
            <p:cNvSpPr txBox="1"/>
            <p:nvPr/>
          </p:nvSpPr>
          <p:spPr>
            <a:xfrm>
              <a:off x="3223934" y="5317867"/>
              <a:ext cx="5838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/>
                <a:t>5cm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45DD465-EB9E-4F72-BB99-6122A318141C}"/>
                </a:ext>
              </a:extLst>
            </p:cNvPr>
            <p:cNvSpPr/>
            <p:nvPr/>
          </p:nvSpPr>
          <p:spPr>
            <a:xfrm>
              <a:off x="7498683" y="5561151"/>
              <a:ext cx="90000" cy="100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6DBFF86-F543-42D3-9901-09FC4F715D4E}"/>
                </a:ext>
              </a:extLst>
            </p:cNvPr>
            <p:cNvSpPr/>
            <p:nvPr/>
          </p:nvSpPr>
          <p:spPr>
            <a:xfrm>
              <a:off x="8945945" y="5523338"/>
              <a:ext cx="90000" cy="100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720A912-D5AD-4DBA-8944-76B188B987B4}"/>
                </a:ext>
              </a:extLst>
            </p:cNvPr>
            <p:cNvCxnSpPr/>
            <p:nvPr/>
          </p:nvCxnSpPr>
          <p:spPr>
            <a:xfrm>
              <a:off x="6235547" y="4665047"/>
              <a:ext cx="0" cy="1800000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1A935AB-B8AC-4DE6-9D91-84E64ABF1461}"/>
                </a:ext>
              </a:extLst>
            </p:cNvPr>
            <p:cNvCxnSpPr/>
            <p:nvPr/>
          </p:nvCxnSpPr>
          <p:spPr>
            <a:xfrm>
              <a:off x="10442154" y="4665047"/>
              <a:ext cx="0" cy="1800000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B094B94-716E-4C77-A442-66193B7C13E4}"/>
                </a:ext>
              </a:extLst>
            </p:cNvPr>
            <p:cNvCxnSpPr/>
            <p:nvPr/>
          </p:nvCxnSpPr>
          <p:spPr>
            <a:xfrm>
              <a:off x="8247961" y="4665047"/>
              <a:ext cx="0" cy="1800000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15A7564D-523C-4252-B589-10E037CFB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741" y="192791"/>
            <a:ext cx="4218798" cy="7011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164EA1-B5F9-4346-818E-22A872FDE2EF}"/>
              </a:ext>
            </a:extLst>
          </p:cNvPr>
          <p:cNvSpPr txBox="1"/>
          <p:nvPr/>
        </p:nvSpPr>
        <p:spPr>
          <a:xfrm>
            <a:off x="9160687" y="1615031"/>
            <a:ext cx="16270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Vertical Dowels</a:t>
            </a:r>
          </a:p>
          <a:p>
            <a:pPr algn="ctr"/>
            <a:r>
              <a:rPr lang="en-GB" dirty="0"/>
              <a:t>6mm dia.</a:t>
            </a:r>
          </a:p>
          <a:p>
            <a:pPr algn="ctr"/>
            <a:r>
              <a:rPr lang="en-GB" dirty="0"/>
              <a:t>60mm long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6F39B67-15E2-4FC1-84A2-D77B6271FCE9}"/>
              </a:ext>
            </a:extLst>
          </p:cNvPr>
          <p:cNvSpPr txBox="1"/>
          <p:nvPr/>
        </p:nvSpPr>
        <p:spPr>
          <a:xfrm>
            <a:off x="9132925" y="596248"/>
            <a:ext cx="2589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Approximate Dimensions</a:t>
            </a:r>
          </a:p>
        </p:txBody>
      </p:sp>
    </p:spTree>
    <p:extLst>
      <p:ext uri="{BB962C8B-B14F-4D97-AF65-F5344CB8AC3E}">
        <p14:creationId xmlns:p14="http://schemas.microsoft.com/office/powerpoint/2010/main" val="2767265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1F6960-2459-4225-9FE9-0607978F4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741" y="192791"/>
            <a:ext cx="4218798" cy="7011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6A38FE-B096-4630-B4F6-81FDA7CC96DF}"/>
              </a:ext>
            </a:extLst>
          </p:cNvPr>
          <p:cNvSpPr txBox="1"/>
          <p:nvPr/>
        </p:nvSpPr>
        <p:spPr>
          <a:xfrm>
            <a:off x="983673" y="1136072"/>
            <a:ext cx="2621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008000"/>
                </a:solidFill>
              </a:rPr>
              <a:t>Some Ideas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E3104E-B429-4E4A-87DA-D014FFCE125D}"/>
              </a:ext>
            </a:extLst>
          </p:cNvPr>
          <p:cNvSpPr txBox="1"/>
          <p:nvPr/>
        </p:nvSpPr>
        <p:spPr>
          <a:xfrm>
            <a:off x="1686908" y="1993362"/>
            <a:ext cx="918918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400" b="1" dirty="0"/>
              <a:t>Use milk container tops as wheels</a:t>
            </a:r>
          </a:p>
          <a:p>
            <a:pPr marL="742950" lvl="1" indent="-285750">
              <a:buFontTx/>
              <a:buChar char="-"/>
            </a:pPr>
            <a:r>
              <a:rPr lang="en-GB" sz="2400" b="1" dirty="0"/>
              <a:t>drill 5mm holes in the centre</a:t>
            </a:r>
          </a:p>
          <a:p>
            <a:endParaRPr lang="en-GB" sz="2400" b="1" dirty="0"/>
          </a:p>
          <a:p>
            <a:pPr marL="342900" indent="-342900">
              <a:buFontTx/>
              <a:buChar char="-"/>
            </a:pPr>
            <a:r>
              <a:rPr lang="en-GB" sz="2400" b="1" dirty="0"/>
              <a:t>Use plastic food containers as the base</a:t>
            </a:r>
          </a:p>
          <a:p>
            <a:pPr marL="800100" lvl="1" indent="-342900">
              <a:buFontTx/>
              <a:buChar char="-"/>
            </a:pPr>
            <a:r>
              <a:rPr lang="en-GB" sz="2400" b="1" dirty="0"/>
              <a:t>drill 5mm holes for the axles and uprights</a:t>
            </a:r>
          </a:p>
          <a:p>
            <a:endParaRPr lang="en-GB" sz="2400" b="1" dirty="0"/>
          </a:p>
          <a:p>
            <a:pPr marL="342900" indent="-342900">
              <a:buFontTx/>
              <a:buChar char="-"/>
            </a:pPr>
            <a:r>
              <a:rPr lang="en-GB" sz="2400" b="1" dirty="0"/>
              <a:t>Use wire from coat-hanger as axles </a:t>
            </a:r>
          </a:p>
          <a:p>
            <a:r>
              <a:rPr lang="en-GB" sz="2400" b="1" dirty="0"/>
              <a:t>     -     change the diameter of the holes to suit</a:t>
            </a:r>
          </a:p>
          <a:p>
            <a:endParaRPr lang="en-GB" sz="2400" b="1" dirty="0"/>
          </a:p>
          <a:p>
            <a:pPr marL="342900" indent="-342900">
              <a:buFontTx/>
              <a:buChar char="-"/>
            </a:pPr>
            <a:r>
              <a:rPr lang="en-GB" sz="2400" b="1" dirty="0"/>
              <a:t>The heavier the car the more is it’s potential energy at the slope top</a:t>
            </a:r>
          </a:p>
          <a:p>
            <a:r>
              <a:rPr lang="en-GB" sz="2400" b="1" dirty="0"/>
              <a:t>      -     so it will have more kinetic energy at the bottom</a:t>
            </a:r>
          </a:p>
          <a:p>
            <a:pPr lvl="1"/>
            <a:endParaRPr lang="en-GB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D4F42D-9165-4DD2-97AC-90CBA364F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587" y="1765155"/>
            <a:ext cx="831863" cy="121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1E3A95-0C2C-4D1C-B7FD-6325E5560DC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5318"/>
                    </a14:imgEffect>
                    <a14:imgEffect>
                      <a14:saturation sat="109000"/>
                    </a14:imgEffect>
                    <a14:imgEffect>
                      <a14:brightnessContrast contrast="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24563">
            <a:off x="9079447" y="3950224"/>
            <a:ext cx="1765097" cy="9919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A64E7A-67EA-43C0-AFF0-3C5EAF645E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1369" y="3243823"/>
            <a:ext cx="1201745" cy="7450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568B7D-E778-442F-8434-FC88C5EA0F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6484" y="1772731"/>
            <a:ext cx="1663894" cy="121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79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37DBD0-4676-4B1E-A240-4AF70769A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649" y="70826"/>
            <a:ext cx="4218798" cy="7011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677D76-7899-40A8-8A5C-136238F8B8F7}"/>
              </a:ext>
            </a:extLst>
          </p:cNvPr>
          <p:cNvSpPr txBox="1"/>
          <p:nvPr/>
        </p:nvSpPr>
        <p:spPr>
          <a:xfrm>
            <a:off x="816864" y="1450848"/>
            <a:ext cx="2681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Parts Required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C23227-E47E-4037-B1AB-29CCD343F628}"/>
              </a:ext>
            </a:extLst>
          </p:cNvPr>
          <p:cNvSpPr txBox="1"/>
          <p:nvPr/>
        </p:nvSpPr>
        <p:spPr>
          <a:xfrm>
            <a:off x="1418536" y="2498663"/>
            <a:ext cx="5982343" cy="29084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GB" b="1" dirty="0">
                <a:solidFill>
                  <a:srgbClr val="008000"/>
                </a:solidFill>
              </a:rPr>
              <a:t>The school, etc. should make kits of parts each kit containing:</a:t>
            </a:r>
          </a:p>
          <a:p>
            <a:pPr marL="285750" indent="-285750">
              <a:spcBef>
                <a:spcPts val="1800"/>
              </a:spcBef>
              <a:buFontTx/>
              <a:buChar char="-"/>
            </a:pPr>
            <a:r>
              <a:rPr lang="en-GB" b="1" dirty="0">
                <a:solidFill>
                  <a:srgbClr val="008000"/>
                </a:solidFill>
              </a:rPr>
              <a:t>The base</a:t>
            </a:r>
          </a:p>
          <a:p>
            <a:pPr marL="285750" indent="-285750">
              <a:spcBef>
                <a:spcPts val="1800"/>
              </a:spcBef>
              <a:buFontTx/>
              <a:buChar char="-"/>
            </a:pPr>
            <a:r>
              <a:rPr lang="en-GB" b="1" dirty="0">
                <a:solidFill>
                  <a:srgbClr val="008000"/>
                </a:solidFill>
              </a:rPr>
              <a:t>The wheels</a:t>
            </a:r>
          </a:p>
          <a:p>
            <a:pPr marL="285750" indent="-285750">
              <a:spcBef>
                <a:spcPts val="1800"/>
              </a:spcBef>
              <a:buFontTx/>
              <a:buChar char="-"/>
            </a:pPr>
            <a:r>
              <a:rPr lang="en-GB" b="1" dirty="0">
                <a:solidFill>
                  <a:srgbClr val="008000"/>
                </a:solidFill>
              </a:rPr>
              <a:t>Dowel Posts</a:t>
            </a:r>
          </a:p>
          <a:p>
            <a:pPr marL="285750" indent="-285750">
              <a:spcBef>
                <a:spcPts val="1800"/>
              </a:spcBef>
              <a:buFontTx/>
              <a:buChar char="-"/>
            </a:pPr>
            <a:r>
              <a:rPr lang="en-GB" b="1" dirty="0">
                <a:solidFill>
                  <a:srgbClr val="008000"/>
                </a:solidFill>
              </a:rPr>
              <a:t>The nuts, bolts and washers (60mm and 80mm M4)</a:t>
            </a:r>
          </a:p>
          <a:p>
            <a:pPr marL="285750" indent="-285750">
              <a:spcBef>
                <a:spcPts val="1800"/>
              </a:spcBef>
              <a:buFontTx/>
              <a:buChar char="-"/>
            </a:pPr>
            <a:r>
              <a:rPr lang="en-GB" b="1" dirty="0">
                <a:solidFill>
                  <a:srgbClr val="008000"/>
                </a:solidFill>
              </a:rPr>
              <a:t>Slope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0855CA-908D-4F14-A22B-879FF56F2751}"/>
              </a:ext>
            </a:extLst>
          </p:cNvPr>
          <p:cNvGrpSpPr/>
          <p:nvPr/>
        </p:nvGrpSpPr>
        <p:grpSpPr>
          <a:xfrm>
            <a:off x="6910777" y="2870263"/>
            <a:ext cx="2241766" cy="627262"/>
            <a:chOff x="2476538" y="1811011"/>
            <a:chExt cx="5400002" cy="18032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7CEBAD7-6995-4FB7-B98D-104B153AA0CF}"/>
                </a:ext>
              </a:extLst>
            </p:cNvPr>
            <p:cNvSpPr/>
            <p:nvPr/>
          </p:nvSpPr>
          <p:spPr>
            <a:xfrm>
              <a:off x="2476540" y="1814302"/>
              <a:ext cx="5400000" cy="180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809BE7F-B5AF-4F45-AADA-C1BC3C5E9B05}"/>
                </a:ext>
              </a:extLst>
            </p:cNvPr>
            <p:cNvSpPr/>
            <p:nvPr/>
          </p:nvSpPr>
          <p:spPr>
            <a:xfrm>
              <a:off x="2476538" y="2462302"/>
              <a:ext cx="1662629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93088B2-435B-4252-B855-17936F03A816}"/>
                </a:ext>
              </a:extLst>
            </p:cNvPr>
            <p:cNvSpPr/>
            <p:nvPr/>
          </p:nvSpPr>
          <p:spPr>
            <a:xfrm>
              <a:off x="6372548" y="2462302"/>
              <a:ext cx="1503992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AF6EA90-CFE7-4B58-B588-EA927EC1A8A8}"/>
                </a:ext>
              </a:extLst>
            </p:cNvPr>
            <p:cNvSpPr/>
            <p:nvPr/>
          </p:nvSpPr>
          <p:spPr>
            <a:xfrm>
              <a:off x="4395265" y="2707115"/>
              <a:ext cx="90000" cy="100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DC3EA39-113A-4302-A118-E59A3C5D05C4}"/>
                </a:ext>
              </a:extLst>
            </p:cNvPr>
            <p:cNvSpPr/>
            <p:nvPr/>
          </p:nvSpPr>
          <p:spPr>
            <a:xfrm>
              <a:off x="5842527" y="2669302"/>
              <a:ext cx="90000" cy="100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B4D9547-299E-4FF9-A283-D4FB6920771F}"/>
                </a:ext>
              </a:extLst>
            </p:cNvPr>
            <p:cNvCxnSpPr/>
            <p:nvPr/>
          </p:nvCxnSpPr>
          <p:spPr>
            <a:xfrm>
              <a:off x="3132129" y="1811011"/>
              <a:ext cx="0" cy="1800000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8BFF7C0-06A1-44EB-9AD4-723AE792C3FF}"/>
                </a:ext>
              </a:extLst>
            </p:cNvPr>
            <p:cNvCxnSpPr/>
            <p:nvPr/>
          </p:nvCxnSpPr>
          <p:spPr>
            <a:xfrm>
              <a:off x="7338736" y="1811011"/>
              <a:ext cx="0" cy="1800000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D2D258C-55F9-4271-9359-F8A61AF670B0}"/>
                </a:ext>
              </a:extLst>
            </p:cNvPr>
            <p:cNvCxnSpPr/>
            <p:nvPr/>
          </p:nvCxnSpPr>
          <p:spPr>
            <a:xfrm>
              <a:off x="5144543" y="1811011"/>
              <a:ext cx="0" cy="1800000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0242E3-64DB-4D31-A2FE-F62C6F52D48D}"/>
              </a:ext>
            </a:extLst>
          </p:cNvPr>
          <p:cNvGrpSpPr/>
          <p:nvPr/>
        </p:nvGrpSpPr>
        <p:grpSpPr>
          <a:xfrm>
            <a:off x="6829500" y="3594126"/>
            <a:ext cx="636479" cy="577709"/>
            <a:chOff x="8677335" y="2351011"/>
            <a:chExt cx="720000" cy="72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B318842-1D84-4062-930C-ACDAC9C03608}"/>
                </a:ext>
              </a:extLst>
            </p:cNvPr>
            <p:cNvSpPr/>
            <p:nvPr/>
          </p:nvSpPr>
          <p:spPr>
            <a:xfrm>
              <a:off x="8677335" y="2351011"/>
              <a:ext cx="720000" cy="7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B5F018C-2669-44FC-A508-6296B0A449A6}"/>
                </a:ext>
              </a:extLst>
            </p:cNvPr>
            <p:cNvSpPr/>
            <p:nvPr/>
          </p:nvSpPr>
          <p:spPr>
            <a:xfrm>
              <a:off x="8972979" y="2655592"/>
              <a:ext cx="128712" cy="129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09D077-AD76-47C2-96C9-277444E55F3C}"/>
              </a:ext>
            </a:extLst>
          </p:cNvPr>
          <p:cNvGrpSpPr/>
          <p:nvPr/>
        </p:nvGrpSpPr>
        <p:grpSpPr>
          <a:xfrm>
            <a:off x="7512047" y="3594126"/>
            <a:ext cx="636479" cy="577709"/>
            <a:chOff x="8677335" y="2351011"/>
            <a:chExt cx="720000" cy="7200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0E04E0B-458A-4622-B8D5-80094D62C043}"/>
                </a:ext>
              </a:extLst>
            </p:cNvPr>
            <p:cNvSpPr/>
            <p:nvPr/>
          </p:nvSpPr>
          <p:spPr>
            <a:xfrm>
              <a:off x="8677335" y="2351011"/>
              <a:ext cx="720000" cy="7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F5A8823-8F36-4260-A264-10EE3D4DF408}"/>
                </a:ext>
              </a:extLst>
            </p:cNvPr>
            <p:cNvSpPr/>
            <p:nvPr/>
          </p:nvSpPr>
          <p:spPr>
            <a:xfrm>
              <a:off x="8972979" y="2655592"/>
              <a:ext cx="128712" cy="129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B5931DA-18C8-4FF8-9AB1-83248C7A3AAA}"/>
              </a:ext>
            </a:extLst>
          </p:cNvPr>
          <p:cNvGrpSpPr/>
          <p:nvPr/>
        </p:nvGrpSpPr>
        <p:grpSpPr>
          <a:xfrm>
            <a:off x="8194594" y="3594126"/>
            <a:ext cx="636479" cy="577709"/>
            <a:chOff x="8677335" y="2351011"/>
            <a:chExt cx="720000" cy="7200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D23722C-C0D5-4015-86A1-3B916241F152}"/>
                </a:ext>
              </a:extLst>
            </p:cNvPr>
            <p:cNvSpPr/>
            <p:nvPr/>
          </p:nvSpPr>
          <p:spPr>
            <a:xfrm>
              <a:off x="8677335" y="2351011"/>
              <a:ext cx="720000" cy="7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B9C29C4-37D4-497B-9816-6F7B50AEF4B7}"/>
                </a:ext>
              </a:extLst>
            </p:cNvPr>
            <p:cNvSpPr/>
            <p:nvPr/>
          </p:nvSpPr>
          <p:spPr>
            <a:xfrm>
              <a:off x="8972979" y="2655592"/>
              <a:ext cx="128712" cy="129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C53858-566C-4AD4-934E-1E1DE072A5DF}"/>
              </a:ext>
            </a:extLst>
          </p:cNvPr>
          <p:cNvGrpSpPr/>
          <p:nvPr/>
        </p:nvGrpSpPr>
        <p:grpSpPr>
          <a:xfrm>
            <a:off x="8877140" y="3622053"/>
            <a:ext cx="636479" cy="577709"/>
            <a:chOff x="8677335" y="2351011"/>
            <a:chExt cx="720000" cy="7200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D0D2F35-F6F2-4358-A0AE-561EE3E6473B}"/>
                </a:ext>
              </a:extLst>
            </p:cNvPr>
            <p:cNvSpPr/>
            <p:nvPr/>
          </p:nvSpPr>
          <p:spPr>
            <a:xfrm>
              <a:off x="8677335" y="2351011"/>
              <a:ext cx="720000" cy="7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BFC1E88-588E-4D88-A4AD-9364E5FE5BF4}"/>
                </a:ext>
              </a:extLst>
            </p:cNvPr>
            <p:cNvSpPr/>
            <p:nvPr/>
          </p:nvSpPr>
          <p:spPr>
            <a:xfrm>
              <a:off x="8972979" y="2655592"/>
              <a:ext cx="128712" cy="129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78F648BB-C9CC-433E-A733-17A52AA13DA6}"/>
              </a:ext>
            </a:extLst>
          </p:cNvPr>
          <p:cNvSpPr/>
          <p:nvPr/>
        </p:nvSpPr>
        <p:spPr>
          <a:xfrm rot="5400000">
            <a:off x="7874141" y="3566371"/>
            <a:ext cx="57597" cy="1440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A97A7A7-9ECB-4348-BDE6-A7FD54FB2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493037" y="3817004"/>
            <a:ext cx="560717" cy="181170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D01ABA5-955A-4739-9361-FE92A287A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6338" y="4419447"/>
            <a:ext cx="447675" cy="4572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DE11D49-DD75-42D9-B79A-7D0D28FB2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4427" y="4965764"/>
            <a:ext cx="2234062" cy="76058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F1125D8-E691-4950-85CF-0D80DA3CAF62}"/>
              </a:ext>
            </a:extLst>
          </p:cNvPr>
          <p:cNvSpPr txBox="1"/>
          <p:nvPr/>
        </p:nvSpPr>
        <p:spPr>
          <a:xfrm>
            <a:off x="1158240" y="5726346"/>
            <a:ext cx="6873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Please see slides at end of presentation for guidance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A0266CD-65FD-4119-A8D7-3F995D244D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2270" y="4419447"/>
            <a:ext cx="414338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43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5510AA-0A6B-4215-BF78-C0EDB0F62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649" y="70826"/>
            <a:ext cx="4218798" cy="7011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22BD9B8-DB2C-4E38-AA4D-0EB5DF448D66}"/>
              </a:ext>
            </a:extLst>
          </p:cNvPr>
          <p:cNvGrpSpPr/>
          <p:nvPr/>
        </p:nvGrpSpPr>
        <p:grpSpPr>
          <a:xfrm>
            <a:off x="9385466" y="4889361"/>
            <a:ext cx="1936491" cy="1063595"/>
            <a:chOff x="6207919" y="2597695"/>
            <a:chExt cx="5456467" cy="322518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16CC96F-C226-46B5-9937-4F2907F2DE0B}"/>
                </a:ext>
              </a:extLst>
            </p:cNvPr>
            <p:cNvSpPr/>
            <p:nvPr/>
          </p:nvSpPr>
          <p:spPr>
            <a:xfrm>
              <a:off x="8117620" y="3010473"/>
              <a:ext cx="90000" cy="252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831C8A5-56FA-4FC0-B707-1B253996CCBD}"/>
                </a:ext>
              </a:extLst>
            </p:cNvPr>
            <p:cNvSpPr/>
            <p:nvPr/>
          </p:nvSpPr>
          <p:spPr>
            <a:xfrm>
              <a:off x="9573906" y="3010473"/>
              <a:ext cx="90000" cy="252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F3A819-A6C5-41FD-91B6-05388373E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4386" y="2597695"/>
              <a:ext cx="5400000" cy="28505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BF07AB8-C244-4E2F-AD4D-DEAFE275462E}"/>
                </a:ext>
              </a:extLst>
            </p:cNvPr>
            <p:cNvSpPr/>
            <p:nvPr/>
          </p:nvSpPr>
          <p:spPr>
            <a:xfrm>
              <a:off x="6207919" y="5340124"/>
              <a:ext cx="5400000" cy="21627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2EFF01F-862E-4515-93F9-683E9F8861BB}"/>
                </a:ext>
              </a:extLst>
            </p:cNvPr>
            <p:cNvSpPr/>
            <p:nvPr/>
          </p:nvSpPr>
          <p:spPr>
            <a:xfrm>
              <a:off x="6416891" y="5102882"/>
              <a:ext cx="720000" cy="7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\</a:t>
              </a:r>
            </a:p>
          </p:txBody>
        </p:sp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5135128B-D7C8-43B1-8ED6-25D215F21378}"/>
                </a:ext>
              </a:extLst>
            </p:cNvPr>
            <p:cNvSpPr/>
            <p:nvPr/>
          </p:nvSpPr>
          <p:spPr>
            <a:xfrm>
              <a:off x="6650891" y="5336882"/>
              <a:ext cx="252000" cy="252000"/>
            </a:xfrm>
            <a:prstGeom prst="hexag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48934CC-47FD-444E-ADBD-A1FF980FB9EB}"/>
                </a:ext>
              </a:extLst>
            </p:cNvPr>
            <p:cNvSpPr/>
            <p:nvPr/>
          </p:nvSpPr>
          <p:spPr>
            <a:xfrm>
              <a:off x="10670192" y="5086479"/>
              <a:ext cx="720000" cy="7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\</a:t>
              </a:r>
            </a:p>
          </p:txBody>
        </p:sp>
        <p:sp>
          <p:nvSpPr>
            <p:cNvPr id="11" name="Hexagon 10">
              <a:extLst>
                <a:ext uri="{FF2B5EF4-FFF2-40B4-BE49-F238E27FC236}">
                  <a16:creationId xmlns:a16="http://schemas.microsoft.com/office/drawing/2014/main" id="{948D5DC0-7AEB-4B90-B4F2-98108BFBDEFC}"/>
                </a:ext>
              </a:extLst>
            </p:cNvPr>
            <p:cNvSpPr/>
            <p:nvPr/>
          </p:nvSpPr>
          <p:spPr>
            <a:xfrm>
              <a:off x="10904192" y="5320479"/>
              <a:ext cx="252000" cy="252000"/>
            </a:xfrm>
            <a:prstGeom prst="hexag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403C440-F6E0-44BE-9B75-4D713A1384D2}"/>
              </a:ext>
            </a:extLst>
          </p:cNvPr>
          <p:cNvSpPr/>
          <p:nvPr/>
        </p:nvSpPr>
        <p:spPr>
          <a:xfrm rot="2700000">
            <a:off x="-337545" y="2368259"/>
            <a:ext cx="2451936" cy="17018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E884F3-BDF6-4D8D-A661-B1843A0FF784}"/>
              </a:ext>
            </a:extLst>
          </p:cNvPr>
          <p:cNvSpPr/>
          <p:nvPr/>
        </p:nvSpPr>
        <p:spPr>
          <a:xfrm>
            <a:off x="8191733" y="5957833"/>
            <a:ext cx="3444337" cy="15566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528DE29-208A-4557-BABF-699AB4779BAF}"/>
              </a:ext>
            </a:extLst>
          </p:cNvPr>
          <p:cNvGrpSpPr/>
          <p:nvPr/>
        </p:nvGrpSpPr>
        <p:grpSpPr>
          <a:xfrm rot="2700000">
            <a:off x="450589" y="1534688"/>
            <a:ext cx="1936491" cy="1063595"/>
            <a:chOff x="6207919" y="2597695"/>
            <a:chExt cx="5456467" cy="322518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CD8BF32-A821-4009-B76D-E2030BF8EB8C}"/>
                </a:ext>
              </a:extLst>
            </p:cNvPr>
            <p:cNvSpPr/>
            <p:nvPr/>
          </p:nvSpPr>
          <p:spPr>
            <a:xfrm>
              <a:off x="8117620" y="3010473"/>
              <a:ext cx="90000" cy="252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4B6A7A1-FB5C-4D2A-B882-602258ACD52C}"/>
                </a:ext>
              </a:extLst>
            </p:cNvPr>
            <p:cNvSpPr/>
            <p:nvPr/>
          </p:nvSpPr>
          <p:spPr>
            <a:xfrm>
              <a:off x="9573906" y="3010473"/>
              <a:ext cx="90000" cy="252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25F413E-8EF4-43FD-A069-A9031589E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4386" y="2597695"/>
              <a:ext cx="5400000" cy="2850568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876D377-5A0F-46FE-A4DD-07880824BD96}"/>
                </a:ext>
              </a:extLst>
            </p:cNvPr>
            <p:cNvSpPr/>
            <p:nvPr/>
          </p:nvSpPr>
          <p:spPr>
            <a:xfrm>
              <a:off x="6207919" y="5340124"/>
              <a:ext cx="5400000" cy="21627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E4D4987-F212-40F7-B21A-044CB86FE78E}"/>
                </a:ext>
              </a:extLst>
            </p:cNvPr>
            <p:cNvSpPr/>
            <p:nvPr/>
          </p:nvSpPr>
          <p:spPr>
            <a:xfrm>
              <a:off x="6416891" y="5102882"/>
              <a:ext cx="720000" cy="7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\</a:t>
              </a:r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5DB6A653-BF11-4893-BCB4-492AFCC5205C}"/>
                </a:ext>
              </a:extLst>
            </p:cNvPr>
            <p:cNvSpPr/>
            <p:nvPr/>
          </p:nvSpPr>
          <p:spPr>
            <a:xfrm>
              <a:off x="6650891" y="5336882"/>
              <a:ext cx="252000" cy="252000"/>
            </a:xfrm>
            <a:prstGeom prst="hexag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CF25440-E684-4EFD-BB15-7FEFFBADA9F6}"/>
                </a:ext>
              </a:extLst>
            </p:cNvPr>
            <p:cNvSpPr/>
            <p:nvPr/>
          </p:nvSpPr>
          <p:spPr>
            <a:xfrm>
              <a:off x="10670192" y="5086479"/>
              <a:ext cx="720000" cy="7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\</a:t>
              </a:r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34F00C2B-8ADE-45B9-9E70-16AA07FB4440}"/>
                </a:ext>
              </a:extLst>
            </p:cNvPr>
            <p:cNvSpPr/>
            <p:nvPr/>
          </p:nvSpPr>
          <p:spPr>
            <a:xfrm>
              <a:off x="10904192" y="5320479"/>
              <a:ext cx="252000" cy="252000"/>
            </a:xfrm>
            <a:prstGeom prst="hexag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DC01CC5-D01F-425E-9C91-7F772CF1CCFA}"/>
              </a:ext>
            </a:extLst>
          </p:cNvPr>
          <p:cNvGrpSpPr/>
          <p:nvPr/>
        </p:nvGrpSpPr>
        <p:grpSpPr>
          <a:xfrm rot="1320000">
            <a:off x="4030798" y="3967927"/>
            <a:ext cx="1936491" cy="1063595"/>
            <a:chOff x="6207919" y="2597695"/>
            <a:chExt cx="5456467" cy="322518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A7D2C96-4B46-41BC-8B39-FAF621517657}"/>
                </a:ext>
              </a:extLst>
            </p:cNvPr>
            <p:cNvSpPr/>
            <p:nvPr/>
          </p:nvSpPr>
          <p:spPr>
            <a:xfrm>
              <a:off x="8117620" y="3010473"/>
              <a:ext cx="90000" cy="252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9002DEE-C5E8-4821-9B01-A90A3929A4BF}"/>
                </a:ext>
              </a:extLst>
            </p:cNvPr>
            <p:cNvSpPr/>
            <p:nvPr/>
          </p:nvSpPr>
          <p:spPr>
            <a:xfrm>
              <a:off x="9573906" y="3010473"/>
              <a:ext cx="90000" cy="252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65B3FEE-2E91-4435-A0F8-1811723BD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4386" y="2597695"/>
              <a:ext cx="5400000" cy="2850568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E09EFCF-AA10-462A-A889-E836BF5C21DD}"/>
                </a:ext>
              </a:extLst>
            </p:cNvPr>
            <p:cNvSpPr/>
            <p:nvPr/>
          </p:nvSpPr>
          <p:spPr>
            <a:xfrm>
              <a:off x="6207919" y="5340124"/>
              <a:ext cx="5400000" cy="21627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6392D8F-C5B9-4290-A55F-8CBA541AD4EC}"/>
                </a:ext>
              </a:extLst>
            </p:cNvPr>
            <p:cNvSpPr/>
            <p:nvPr/>
          </p:nvSpPr>
          <p:spPr>
            <a:xfrm>
              <a:off x="6416891" y="5102882"/>
              <a:ext cx="720000" cy="7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\</a:t>
              </a:r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0C5649BA-DA6E-4F26-BB27-3926DB63AC3E}"/>
                </a:ext>
              </a:extLst>
            </p:cNvPr>
            <p:cNvSpPr/>
            <p:nvPr/>
          </p:nvSpPr>
          <p:spPr>
            <a:xfrm>
              <a:off x="6650891" y="5336882"/>
              <a:ext cx="252000" cy="252000"/>
            </a:xfrm>
            <a:prstGeom prst="hexag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E31B360-D337-4B55-A204-0B953147B5B2}"/>
                </a:ext>
              </a:extLst>
            </p:cNvPr>
            <p:cNvSpPr/>
            <p:nvPr/>
          </p:nvSpPr>
          <p:spPr>
            <a:xfrm>
              <a:off x="10670192" y="5086479"/>
              <a:ext cx="720000" cy="7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\</a:t>
              </a:r>
            </a:p>
          </p:txBody>
        </p:sp>
        <p:sp>
          <p:nvSpPr>
            <p:cNvPr id="34" name="Hexagon 33">
              <a:extLst>
                <a:ext uri="{FF2B5EF4-FFF2-40B4-BE49-F238E27FC236}">
                  <a16:creationId xmlns:a16="http://schemas.microsoft.com/office/drawing/2014/main" id="{B44751CE-1CD2-4779-992A-80E50B58FA63}"/>
                </a:ext>
              </a:extLst>
            </p:cNvPr>
            <p:cNvSpPr/>
            <p:nvPr/>
          </p:nvSpPr>
          <p:spPr>
            <a:xfrm>
              <a:off x="10904192" y="5320479"/>
              <a:ext cx="252000" cy="252000"/>
            </a:xfrm>
            <a:prstGeom prst="hexag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929B783-5A21-42C6-B98E-E4D194FDC6BE}"/>
              </a:ext>
            </a:extLst>
          </p:cNvPr>
          <p:cNvCxnSpPr>
            <a:cxnSpLocks/>
          </p:cNvCxnSpPr>
          <p:nvPr/>
        </p:nvCxnSpPr>
        <p:spPr>
          <a:xfrm flipV="1">
            <a:off x="8033790" y="5312484"/>
            <a:ext cx="1145289" cy="197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5E99C62-D02E-48B8-ACF8-D227DCA6D706}"/>
              </a:ext>
            </a:extLst>
          </p:cNvPr>
          <p:cNvCxnSpPr>
            <a:cxnSpLocks/>
          </p:cNvCxnSpPr>
          <p:nvPr/>
        </p:nvCxnSpPr>
        <p:spPr>
          <a:xfrm flipV="1">
            <a:off x="8191733" y="5470417"/>
            <a:ext cx="1097112" cy="30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217BBD4-8E8D-4B93-8122-019B093DCEA0}"/>
              </a:ext>
            </a:extLst>
          </p:cNvPr>
          <p:cNvCxnSpPr>
            <a:cxnSpLocks/>
          </p:cNvCxnSpPr>
          <p:nvPr/>
        </p:nvCxnSpPr>
        <p:spPr>
          <a:xfrm flipV="1">
            <a:off x="8606434" y="5626542"/>
            <a:ext cx="731611" cy="211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ECB3948-14C2-4A72-9DE1-11354CA1A411}"/>
              </a:ext>
            </a:extLst>
          </p:cNvPr>
          <p:cNvGrpSpPr/>
          <p:nvPr/>
        </p:nvGrpSpPr>
        <p:grpSpPr>
          <a:xfrm rot="1320000">
            <a:off x="3897520" y="4137158"/>
            <a:ext cx="1068064" cy="314058"/>
            <a:chOff x="6705495" y="3082841"/>
            <a:chExt cx="1068064" cy="314058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0F4AF2F-EBB8-42B3-8DA3-9D82F39A307E}"/>
                </a:ext>
              </a:extLst>
            </p:cNvPr>
            <p:cNvCxnSpPr/>
            <p:nvPr/>
          </p:nvCxnSpPr>
          <p:spPr>
            <a:xfrm>
              <a:off x="6705495" y="3082841"/>
              <a:ext cx="90909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4D8E6E5-707A-4F7F-9B18-7CEC1960354E}"/>
                </a:ext>
              </a:extLst>
            </p:cNvPr>
            <p:cNvCxnSpPr>
              <a:cxnSpLocks/>
            </p:cNvCxnSpPr>
            <p:nvPr/>
          </p:nvCxnSpPr>
          <p:spPr>
            <a:xfrm>
              <a:off x="6926820" y="3238967"/>
              <a:ext cx="797539" cy="18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57E60DA-DECB-4995-872B-DD478F3DCA86}"/>
                </a:ext>
              </a:extLst>
            </p:cNvPr>
            <p:cNvCxnSpPr>
              <a:cxnSpLocks/>
            </p:cNvCxnSpPr>
            <p:nvPr/>
          </p:nvCxnSpPr>
          <p:spPr>
            <a:xfrm>
              <a:off x="7128420" y="3391367"/>
              <a:ext cx="645139" cy="55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6E1C57F-4FD9-4190-986D-0997DB37E7E1}"/>
              </a:ext>
            </a:extLst>
          </p:cNvPr>
          <p:cNvCxnSpPr>
            <a:cxnSpLocks/>
          </p:cNvCxnSpPr>
          <p:nvPr/>
        </p:nvCxnSpPr>
        <p:spPr>
          <a:xfrm flipV="1">
            <a:off x="8758834" y="5773595"/>
            <a:ext cx="6656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8E78D9C-23F7-4626-83D3-95693ACB59D8}"/>
              </a:ext>
            </a:extLst>
          </p:cNvPr>
          <p:cNvSpPr txBox="1"/>
          <p:nvPr/>
        </p:nvSpPr>
        <p:spPr>
          <a:xfrm>
            <a:off x="2825432" y="1236312"/>
            <a:ext cx="857439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Using the available parts</a:t>
            </a:r>
          </a:p>
          <a:p>
            <a:endParaRPr lang="en-GB" sz="24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      </a:t>
            </a:r>
            <a:r>
              <a:rPr lang="en-GB" sz="2400" b="1" dirty="0">
                <a:solidFill>
                  <a:srgbClr val="008000"/>
                </a:solidFill>
              </a:rPr>
              <a:t>And any others you can get for free</a:t>
            </a:r>
          </a:p>
          <a:p>
            <a:endParaRPr lang="en-GB" sz="2400" b="1" dirty="0">
              <a:solidFill>
                <a:srgbClr val="00206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           </a:t>
            </a:r>
            <a:r>
              <a:rPr lang="en-GB" sz="2400" b="1" dirty="0">
                <a:solidFill>
                  <a:srgbClr val="3333FF"/>
                </a:solidFill>
              </a:rPr>
              <a:t>Create Your Own Downhill Racer</a:t>
            </a:r>
          </a:p>
          <a:p>
            <a:endParaRPr lang="en-GB" sz="2400" b="1" dirty="0">
              <a:solidFill>
                <a:srgbClr val="002060"/>
              </a:solidFill>
            </a:endParaRPr>
          </a:p>
          <a:p>
            <a:r>
              <a:rPr lang="en-GB" sz="2400" b="1" dirty="0">
                <a:solidFill>
                  <a:srgbClr val="008000"/>
                </a:solidFill>
              </a:rPr>
              <a:t>                   The Winner Is The One That Goes The Farthest Distance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E570BE2-424D-4488-AA30-D21EB0AAE278}"/>
              </a:ext>
            </a:extLst>
          </p:cNvPr>
          <p:cNvSpPr/>
          <p:nvPr/>
        </p:nvSpPr>
        <p:spPr>
          <a:xfrm rot="1320000">
            <a:off x="3499340" y="4975231"/>
            <a:ext cx="2451936" cy="17018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121178B-8EA5-498B-930A-A3EBB9CB1C69}"/>
              </a:ext>
            </a:extLst>
          </p:cNvPr>
          <p:cNvSpPr/>
          <p:nvPr/>
        </p:nvSpPr>
        <p:spPr>
          <a:xfrm rot="720000">
            <a:off x="5811163" y="5691335"/>
            <a:ext cx="2451936" cy="17018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56F3495-DBF5-43F0-9323-EE88D61DABB9}"/>
              </a:ext>
            </a:extLst>
          </p:cNvPr>
          <p:cNvSpPr/>
          <p:nvPr/>
        </p:nvSpPr>
        <p:spPr>
          <a:xfrm rot="2160000">
            <a:off x="1418741" y="3831531"/>
            <a:ext cx="2451936" cy="17018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2C80AC-62B8-48A4-8842-08D0B8E7000E}"/>
              </a:ext>
            </a:extLst>
          </p:cNvPr>
          <p:cNvSpPr txBox="1"/>
          <p:nvPr/>
        </p:nvSpPr>
        <p:spPr>
          <a:xfrm rot="20802103">
            <a:off x="1580963" y="2847028"/>
            <a:ext cx="8022895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You can choose your car from the slides at the end or design your own</a:t>
            </a:r>
          </a:p>
        </p:txBody>
      </p:sp>
    </p:spTree>
    <p:extLst>
      <p:ext uri="{BB962C8B-B14F-4D97-AF65-F5344CB8AC3E}">
        <p14:creationId xmlns:p14="http://schemas.microsoft.com/office/powerpoint/2010/main" val="340096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DFBEEAE-932C-4300-807B-3816F6062B16}"/>
              </a:ext>
            </a:extLst>
          </p:cNvPr>
          <p:cNvCxnSpPr/>
          <p:nvPr/>
        </p:nvCxnSpPr>
        <p:spPr>
          <a:xfrm flipH="1">
            <a:off x="1148237" y="3010473"/>
            <a:ext cx="36000" cy="2880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24DE67F-BFE3-4231-BB0E-988B64371FAF}"/>
              </a:ext>
            </a:extLst>
          </p:cNvPr>
          <p:cNvCxnSpPr/>
          <p:nvPr/>
        </p:nvCxnSpPr>
        <p:spPr>
          <a:xfrm flipH="1">
            <a:off x="5081599" y="3046509"/>
            <a:ext cx="36000" cy="2880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21FCE15C-7DE6-4408-8F69-B91A939206D1}"/>
              </a:ext>
            </a:extLst>
          </p:cNvPr>
          <p:cNvSpPr/>
          <p:nvPr/>
        </p:nvSpPr>
        <p:spPr>
          <a:xfrm>
            <a:off x="465251" y="3537904"/>
            <a:ext cx="5400000" cy="180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03900E6-668B-446D-87EF-65F9C2F2756D}"/>
              </a:ext>
            </a:extLst>
          </p:cNvPr>
          <p:cNvSpPr/>
          <p:nvPr/>
        </p:nvSpPr>
        <p:spPr>
          <a:xfrm>
            <a:off x="465250" y="4185904"/>
            <a:ext cx="1440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1B999B-9F19-4759-8445-1F6B7F86567F}"/>
              </a:ext>
            </a:extLst>
          </p:cNvPr>
          <p:cNvSpPr/>
          <p:nvPr/>
        </p:nvSpPr>
        <p:spPr>
          <a:xfrm>
            <a:off x="4425251" y="4185904"/>
            <a:ext cx="1440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98176EB-065C-4C44-A46D-C3D2D0734F53}"/>
              </a:ext>
            </a:extLst>
          </p:cNvPr>
          <p:cNvSpPr/>
          <p:nvPr/>
        </p:nvSpPr>
        <p:spPr>
          <a:xfrm>
            <a:off x="2383976" y="4430717"/>
            <a:ext cx="90000" cy="100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29C5085-44C7-4F15-875E-7063D5688506}"/>
              </a:ext>
            </a:extLst>
          </p:cNvPr>
          <p:cNvSpPr/>
          <p:nvPr/>
        </p:nvSpPr>
        <p:spPr>
          <a:xfrm>
            <a:off x="3831238" y="4392904"/>
            <a:ext cx="90000" cy="100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B2D31ED-B898-49CC-B50A-09514DB278D7}"/>
              </a:ext>
            </a:extLst>
          </p:cNvPr>
          <p:cNvCxnSpPr/>
          <p:nvPr/>
        </p:nvCxnSpPr>
        <p:spPr>
          <a:xfrm>
            <a:off x="1179517" y="3503969"/>
            <a:ext cx="0" cy="180000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D8295CE0-D6B9-4A7E-BB39-7F5B68D9F7B4}"/>
              </a:ext>
            </a:extLst>
          </p:cNvPr>
          <p:cNvSpPr/>
          <p:nvPr/>
        </p:nvSpPr>
        <p:spPr>
          <a:xfrm rot="16200000">
            <a:off x="968237" y="2893870"/>
            <a:ext cx="360000" cy="720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0882127-D3A3-4606-B067-B26A1EB66F56}"/>
              </a:ext>
            </a:extLst>
          </p:cNvPr>
          <p:cNvSpPr/>
          <p:nvPr/>
        </p:nvSpPr>
        <p:spPr>
          <a:xfrm rot="16200000">
            <a:off x="995640" y="5229978"/>
            <a:ext cx="360000" cy="720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7FDEE78-952E-4916-8605-F2E2761AA4FE}"/>
              </a:ext>
            </a:extLst>
          </p:cNvPr>
          <p:cNvCxnSpPr>
            <a:cxnSpLocks/>
          </p:cNvCxnSpPr>
          <p:nvPr/>
        </p:nvCxnSpPr>
        <p:spPr>
          <a:xfrm>
            <a:off x="1055428" y="2979829"/>
            <a:ext cx="252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554FFCC-F81C-45BB-BE3D-DD8B5ABDCAC8}"/>
              </a:ext>
            </a:extLst>
          </p:cNvPr>
          <p:cNvCxnSpPr>
            <a:cxnSpLocks/>
          </p:cNvCxnSpPr>
          <p:nvPr/>
        </p:nvCxnSpPr>
        <p:spPr>
          <a:xfrm>
            <a:off x="1022237" y="5834800"/>
            <a:ext cx="25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DD94CBF-1676-43A3-9EB1-EB461F1A5639}"/>
              </a:ext>
            </a:extLst>
          </p:cNvPr>
          <p:cNvCxnSpPr>
            <a:cxnSpLocks/>
          </p:cNvCxnSpPr>
          <p:nvPr/>
        </p:nvCxnSpPr>
        <p:spPr>
          <a:xfrm>
            <a:off x="1022237" y="5818724"/>
            <a:ext cx="25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65423BD4-7D10-484E-BD74-2E5F55843A0F}"/>
              </a:ext>
            </a:extLst>
          </p:cNvPr>
          <p:cNvSpPr txBox="1"/>
          <p:nvPr/>
        </p:nvSpPr>
        <p:spPr>
          <a:xfrm>
            <a:off x="2694382" y="1531273"/>
            <a:ext cx="43718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</a:rPr>
              <a:t>Four Wheels In Line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8AC46D2A-F974-4B77-92BB-8185DA72D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165" y="311615"/>
            <a:ext cx="4218798" cy="70110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6338C182-D105-412A-BD67-1FF734C6653C}"/>
              </a:ext>
            </a:extLst>
          </p:cNvPr>
          <p:cNvSpPr/>
          <p:nvPr/>
        </p:nvSpPr>
        <p:spPr>
          <a:xfrm rot="16200000">
            <a:off x="4919599" y="2923639"/>
            <a:ext cx="360000" cy="720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BB62384-FCEA-4366-960E-DF7AFCDB5B7E}"/>
              </a:ext>
            </a:extLst>
          </p:cNvPr>
          <p:cNvCxnSpPr/>
          <p:nvPr/>
        </p:nvCxnSpPr>
        <p:spPr>
          <a:xfrm>
            <a:off x="5112879" y="3540005"/>
            <a:ext cx="0" cy="180000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84DAEB88-794F-4863-8DDA-A4CE7DC508B0}"/>
              </a:ext>
            </a:extLst>
          </p:cNvPr>
          <p:cNvSpPr/>
          <p:nvPr/>
        </p:nvSpPr>
        <p:spPr>
          <a:xfrm rot="16200000">
            <a:off x="4929002" y="5266014"/>
            <a:ext cx="360000" cy="720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C32519B-2E51-4279-8961-923E842320F1}"/>
              </a:ext>
            </a:extLst>
          </p:cNvPr>
          <p:cNvCxnSpPr>
            <a:cxnSpLocks/>
          </p:cNvCxnSpPr>
          <p:nvPr/>
        </p:nvCxnSpPr>
        <p:spPr>
          <a:xfrm>
            <a:off x="4988790" y="3015865"/>
            <a:ext cx="252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275828A0-E350-495A-B137-51850395E517}"/>
              </a:ext>
            </a:extLst>
          </p:cNvPr>
          <p:cNvCxnSpPr>
            <a:cxnSpLocks/>
          </p:cNvCxnSpPr>
          <p:nvPr/>
        </p:nvCxnSpPr>
        <p:spPr>
          <a:xfrm>
            <a:off x="4955599" y="5870836"/>
            <a:ext cx="25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96EDC9B-26B3-4D71-91A5-BBC8E284CBB0}"/>
              </a:ext>
            </a:extLst>
          </p:cNvPr>
          <p:cNvCxnSpPr>
            <a:cxnSpLocks/>
          </p:cNvCxnSpPr>
          <p:nvPr/>
        </p:nvCxnSpPr>
        <p:spPr>
          <a:xfrm>
            <a:off x="4955599" y="5854760"/>
            <a:ext cx="25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95CE04CA-58C3-4DD4-8FDC-AF8C8E8F1703}"/>
              </a:ext>
            </a:extLst>
          </p:cNvPr>
          <p:cNvGrpSpPr/>
          <p:nvPr/>
        </p:nvGrpSpPr>
        <p:grpSpPr>
          <a:xfrm>
            <a:off x="6207919" y="2597695"/>
            <a:ext cx="5456467" cy="3225187"/>
            <a:chOff x="6207919" y="2597695"/>
            <a:chExt cx="5456467" cy="322518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BAD2222-6A4C-41AA-A9D3-F78E5F5910B9}"/>
                </a:ext>
              </a:extLst>
            </p:cNvPr>
            <p:cNvSpPr/>
            <p:nvPr/>
          </p:nvSpPr>
          <p:spPr>
            <a:xfrm>
              <a:off x="8117620" y="3010473"/>
              <a:ext cx="90000" cy="252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46CBDAB-5A8C-401C-B3DE-9240F24B2535}"/>
                </a:ext>
              </a:extLst>
            </p:cNvPr>
            <p:cNvSpPr/>
            <p:nvPr/>
          </p:nvSpPr>
          <p:spPr>
            <a:xfrm>
              <a:off x="9573906" y="3010473"/>
              <a:ext cx="90000" cy="252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C32A5D5-ADC3-4FCB-B115-0BC1C48EB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4386" y="2597695"/>
              <a:ext cx="5400000" cy="2850568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F1B9084-DC67-4B04-B6B3-96DAB6DEAEFE}"/>
                </a:ext>
              </a:extLst>
            </p:cNvPr>
            <p:cNvSpPr/>
            <p:nvPr/>
          </p:nvSpPr>
          <p:spPr>
            <a:xfrm>
              <a:off x="6207919" y="5340124"/>
              <a:ext cx="5400000" cy="21627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296C950-A499-41E4-B20F-3DBE265F5065}"/>
                </a:ext>
              </a:extLst>
            </p:cNvPr>
            <p:cNvSpPr/>
            <p:nvPr/>
          </p:nvSpPr>
          <p:spPr>
            <a:xfrm>
              <a:off x="6416891" y="5102882"/>
              <a:ext cx="720000" cy="7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\</a:t>
              </a:r>
            </a:p>
          </p:txBody>
        </p:sp>
        <p:sp>
          <p:nvSpPr>
            <p:cNvPr id="65" name="Hexagon 64">
              <a:extLst>
                <a:ext uri="{FF2B5EF4-FFF2-40B4-BE49-F238E27FC236}">
                  <a16:creationId xmlns:a16="http://schemas.microsoft.com/office/drawing/2014/main" id="{256E095C-E83D-4DE8-A80D-6AC61E3BC97D}"/>
                </a:ext>
              </a:extLst>
            </p:cNvPr>
            <p:cNvSpPr/>
            <p:nvPr/>
          </p:nvSpPr>
          <p:spPr>
            <a:xfrm>
              <a:off x="6650891" y="5336882"/>
              <a:ext cx="252000" cy="252000"/>
            </a:xfrm>
            <a:prstGeom prst="hexag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B00E166-6C21-4D8E-A33D-3440DBEF6483}"/>
                </a:ext>
              </a:extLst>
            </p:cNvPr>
            <p:cNvSpPr/>
            <p:nvPr/>
          </p:nvSpPr>
          <p:spPr>
            <a:xfrm>
              <a:off x="10670192" y="5086479"/>
              <a:ext cx="720000" cy="7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\</a:t>
              </a:r>
            </a:p>
          </p:txBody>
        </p:sp>
        <p:sp>
          <p:nvSpPr>
            <p:cNvPr id="68" name="Hexagon 67">
              <a:extLst>
                <a:ext uri="{FF2B5EF4-FFF2-40B4-BE49-F238E27FC236}">
                  <a16:creationId xmlns:a16="http://schemas.microsoft.com/office/drawing/2014/main" id="{086928F8-199F-4AE8-9E55-03ABD53EEE55}"/>
                </a:ext>
              </a:extLst>
            </p:cNvPr>
            <p:cNvSpPr/>
            <p:nvPr/>
          </p:nvSpPr>
          <p:spPr>
            <a:xfrm>
              <a:off x="10904192" y="5320479"/>
              <a:ext cx="252000" cy="252000"/>
            </a:xfrm>
            <a:prstGeom prst="hexag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9E44DAF-AD52-40B7-AFC2-C863D4203373}"/>
              </a:ext>
            </a:extLst>
          </p:cNvPr>
          <p:cNvCxnSpPr>
            <a:cxnSpLocks/>
          </p:cNvCxnSpPr>
          <p:nvPr/>
        </p:nvCxnSpPr>
        <p:spPr>
          <a:xfrm flipH="1">
            <a:off x="1163652" y="4157016"/>
            <a:ext cx="0" cy="504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BC47BB8-C769-4C70-AA9D-5875CF9CE55A}"/>
              </a:ext>
            </a:extLst>
          </p:cNvPr>
          <p:cNvCxnSpPr>
            <a:cxnSpLocks/>
          </p:cNvCxnSpPr>
          <p:nvPr/>
        </p:nvCxnSpPr>
        <p:spPr>
          <a:xfrm flipH="1">
            <a:off x="5109002" y="4198415"/>
            <a:ext cx="0" cy="504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915EAE1-E5F3-4853-9E7A-03589518E6DA}"/>
              </a:ext>
            </a:extLst>
          </p:cNvPr>
          <p:cNvCxnSpPr/>
          <p:nvPr/>
        </p:nvCxnSpPr>
        <p:spPr>
          <a:xfrm>
            <a:off x="924874" y="3475029"/>
            <a:ext cx="5138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9A222DD-8ED5-4BE9-B48E-50185456E9B1}"/>
              </a:ext>
            </a:extLst>
          </p:cNvPr>
          <p:cNvCxnSpPr/>
          <p:nvPr/>
        </p:nvCxnSpPr>
        <p:spPr>
          <a:xfrm>
            <a:off x="4832982" y="3503969"/>
            <a:ext cx="5138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4E5E2FC-C35E-4A46-97A3-38CCBC41C42E}"/>
              </a:ext>
            </a:extLst>
          </p:cNvPr>
          <p:cNvCxnSpPr/>
          <p:nvPr/>
        </p:nvCxnSpPr>
        <p:spPr>
          <a:xfrm>
            <a:off x="918706" y="5368878"/>
            <a:ext cx="5138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E72A9C0-816D-44C6-A052-9D9DF6AFD074}"/>
              </a:ext>
            </a:extLst>
          </p:cNvPr>
          <p:cNvCxnSpPr/>
          <p:nvPr/>
        </p:nvCxnSpPr>
        <p:spPr>
          <a:xfrm>
            <a:off x="4673288" y="5368878"/>
            <a:ext cx="5138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1F3472-D9D7-4D63-BC13-A2E784B28784}"/>
              </a:ext>
            </a:extLst>
          </p:cNvPr>
          <p:cNvCxnSpPr>
            <a:cxnSpLocks/>
          </p:cNvCxnSpPr>
          <p:nvPr/>
        </p:nvCxnSpPr>
        <p:spPr>
          <a:xfrm flipH="1" flipV="1">
            <a:off x="8271860" y="4957010"/>
            <a:ext cx="0" cy="379872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681C5AE-E959-4BDF-9576-8F58C9BAC245}"/>
              </a:ext>
            </a:extLst>
          </p:cNvPr>
          <p:cNvCxnSpPr>
            <a:cxnSpLocks/>
          </p:cNvCxnSpPr>
          <p:nvPr/>
        </p:nvCxnSpPr>
        <p:spPr>
          <a:xfrm flipH="1" flipV="1">
            <a:off x="9338660" y="4989006"/>
            <a:ext cx="0" cy="379872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FBDAFD1-4AA7-4461-AE99-AD7DD77F3A32}"/>
              </a:ext>
            </a:extLst>
          </p:cNvPr>
          <p:cNvCxnSpPr>
            <a:cxnSpLocks/>
          </p:cNvCxnSpPr>
          <p:nvPr/>
        </p:nvCxnSpPr>
        <p:spPr>
          <a:xfrm flipH="1" flipV="1">
            <a:off x="8295924" y="2334125"/>
            <a:ext cx="0" cy="379872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79E420B-B684-4413-83F9-B847403C4BC5}"/>
              </a:ext>
            </a:extLst>
          </p:cNvPr>
          <p:cNvCxnSpPr>
            <a:cxnSpLocks/>
          </p:cNvCxnSpPr>
          <p:nvPr/>
        </p:nvCxnSpPr>
        <p:spPr>
          <a:xfrm flipV="1">
            <a:off x="9445089" y="2414335"/>
            <a:ext cx="0" cy="817027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CB08175-4863-4321-BC70-E7E310B3B6C5}"/>
              </a:ext>
            </a:extLst>
          </p:cNvPr>
          <p:cNvSpPr txBox="1"/>
          <p:nvPr/>
        </p:nvSpPr>
        <p:spPr>
          <a:xfrm>
            <a:off x="9110706" y="1850515"/>
            <a:ext cx="2607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Posts supporting your car</a:t>
            </a:r>
          </a:p>
        </p:txBody>
      </p:sp>
    </p:spTree>
    <p:extLst>
      <p:ext uri="{BB962C8B-B14F-4D97-AF65-F5344CB8AC3E}">
        <p14:creationId xmlns:p14="http://schemas.microsoft.com/office/powerpoint/2010/main" val="3526920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CD65F17B-30A8-4C04-905F-F6B90E95B483}"/>
              </a:ext>
            </a:extLst>
          </p:cNvPr>
          <p:cNvGrpSpPr/>
          <p:nvPr/>
        </p:nvGrpSpPr>
        <p:grpSpPr>
          <a:xfrm>
            <a:off x="6229953" y="2674812"/>
            <a:ext cx="5456467" cy="3236032"/>
            <a:chOff x="6285037" y="1771430"/>
            <a:chExt cx="5456467" cy="323603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C735876-8196-45AD-8B60-DE2F6BE5B526}"/>
                </a:ext>
              </a:extLst>
            </p:cNvPr>
            <p:cNvSpPr/>
            <p:nvPr/>
          </p:nvSpPr>
          <p:spPr>
            <a:xfrm>
              <a:off x="6566026" y="4287462"/>
              <a:ext cx="720000" cy="7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7A62567-7C7D-455D-93EF-BE412B97821E}"/>
                </a:ext>
              </a:extLst>
            </p:cNvPr>
            <p:cNvSpPr/>
            <p:nvPr/>
          </p:nvSpPr>
          <p:spPr>
            <a:xfrm>
              <a:off x="10772814" y="4287462"/>
              <a:ext cx="720000" cy="7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BAD2222-6A4C-41AA-A9D3-F78E5F5910B9}"/>
                </a:ext>
              </a:extLst>
            </p:cNvPr>
            <p:cNvSpPr/>
            <p:nvPr/>
          </p:nvSpPr>
          <p:spPr>
            <a:xfrm>
              <a:off x="8194738" y="2184208"/>
              <a:ext cx="90000" cy="252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46CBDAB-5A8C-401C-B3DE-9240F24B2535}"/>
                </a:ext>
              </a:extLst>
            </p:cNvPr>
            <p:cNvSpPr/>
            <p:nvPr/>
          </p:nvSpPr>
          <p:spPr>
            <a:xfrm>
              <a:off x="9651024" y="2184208"/>
              <a:ext cx="90000" cy="252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C32A5D5-ADC3-4FCB-B115-0BC1C48EB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41504" y="1771430"/>
              <a:ext cx="5400000" cy="2850568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F1B9084-DC67-4B04-B6B3-96DAB6DEAEFE}"/>
                </a:ext>
              </a:extLst>
            </p:cNvPr>
            <p:cNvSpPr/>
            <p:nvPr/>
          </p:nvSpPr>
          <p:spPr>
            <a:xfrm>
              <a:off x="6285037" y="4513859"/>
              <a:ext cx="5400000" cy="21627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ABC8CC8-B234-41E6-A5F2-451530B0EA33}"/>
              </a:ext>
            </a:extLst>
          </p:cNvPr>
          <p:cNvGrpSpPr/>
          <p:nvPr/>
        </p:nvGrpSpPr>
        <p:grpSpPr>
          <a:xfrm>
            <a:off x="487284" y="3087590"/>
            <a:ext cx="5400001" cy="2910644"/>
            <a:chOff x="542368" y="2184208"/>
            <a:chExt cx="5400001" cy="2910644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DFBEEAE-932C-4300-807B-3816F6062B16}"/>
                </a:ext>
              </a:extLst>
            </p:cNvPr>
            <p:cNvCxnSpPr/>
            <p:nvPr/>
          </p:nvCxnSpPr>
          <p:spPr>
            <a:xfrm flipH="1">
              <a:off x="3179092" y="2214852"/>
              <a:ext cx="36000" cy="28800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F8509DE-565F-4448-9F3C-FAB4E677CC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04565" y="2631774"/>
              <a:ext cx="0" cy="207243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8A9F20A-4C20-4159-9D7E-78D1D1EF4E85}"/>
                </a:ext>
              </a:extLst>
            </p:cNvPr>
            <p:cNvCxnSpPr>
              <a:cxnSpLocks/>
            </p:cNvCxnSpPr>
            <p:nvPr/>
          </p:nvCxnSpPr>
          <p:spPr>
            <a:xfrm>
              <a:off x="1192717" y="2631774"/>
              <a:ext cx="0" cy="207243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1FCE15C-7DE6-4408-8F69-B91A939206D1}"/>
                </a:ext>
              </a:extLst>
            </p:cNvPr>
            <p:cNvSpPr/>
            <p:nvPr/>
          </p:nvSpPr>
          <p:spPr>
            <a:xfrm>
              <a:off x="542369" y="2711639"/>
              <a:ext cx="5400000" cy="180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03900E6-668B-446D-87EF-65F9C2F2756D}"/>
                </a:ext>
              </a:extLst>
            </p:cNvPr>
            <p:cNvSpPr/>
            <p:nvPr/>
          </p:nvSpPr>
          <p:spPr>
            <a:xfrm>
              <a:off x="542368" y="3359639"/>
              <a:ext cx="1440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C1B999B-9F19-4759-8445-1F6B7F86567F}"/>
                </a:ext>
              </a:extLst>
            </p:cNvPr>
            <p:cNvSpPr/>
            <p:nvPr/>
          </p:nvSpPr>
          <p:spPr>
            <a:xfrm>
              <a:off x="4502369" y="3359639"/>
              <a:ext cx="1440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98176EB-065C-4C44-A46D-C3D2D0734F53}"/>
                </a:ext>
              </a:extLst>
            </p:cNvPr>
            <p:cNvSpPr/>
            <p:nvPr/>
          </p:nvSpPr>
          <p:spPr>
            <a:xfrm>
              <a:off x="2461094" y="3604452"/>
              <a:ext cx="90000" cy="100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29C5085-44C7-4F15-875E-7063D5688506}"/>
                </a:ext>
              </a:extLst>
            </p:cNvPr>
            <p:cNvSpPr/>
            <p:nvPr/>
          </p:nvSpPr>
          <p:spPr>
            <a:xfrm>
              <a:off x="3908356" y="3566639"/>
              <a:ext cx="90000" cy="100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B249A46-5D09-43A1-A959-A1C7DCCC6D69}"/>
                </a:ext>
              </a:extLst>
            </p:cNvPr>
            <p:cNvCxnSpPr/>
            <p:nvPr/>
          </p:nvCxnSpPr>
          <p:spPr>
            <a:xfrm>
              <a:off x="1192717" y="2708348"/>
              <a:ext cx="0" cy="1800000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92984EA-9C7B-49E4-8D77-BDC5E9CC32B3}"/>
                </a:ext>
              </a:extLst>
            </p:cNvPr>
            <p:cNvCxnSpPr/>
            <p:nvPr/>
          </p:nvCxnSpPr>
          <p:spPr>
            <a:xfrm>
              <a:off x="5404565" y="2708348"/>
              <a:ext cx="0" cy="1800000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B2D31ED-B898-49CC-B50A-09514DB278D7}"/>
                </a:ext>
              </a:extLst>
            </p:cNvPr>
            <p:cNvCxnSpPr/>
            <p:nvPr/>
          </p:nvCxnSpPr>
          <p:spPr>
            <a:xfrm>
              <a:off x="3210372" y="2708348"/>
              <a:ext cx="0" cy="1800000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8295CE0-D6B9-4A7E-BB39-7F5B68D9F7B4}"/>
                </a:ext>
              </a:extLst>
            </p:cNvPr>
            <p:cNvSpPr/>
            <p:nvPr/>
          </p:nvSpPr>
          <p:spPr>
            <a:xfrm rot="16200000">
              <a:off x="2999092" y="2076716"/>
              <a:ext cx="360000" cy="7209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0882127-D3A3-4606-B067-B26A1EB66F56}"/>
                </a:ext>
              </a:extLst>
            </p:cNvPr>
            <p:cNvSpPr/>
            <p:nvPr/>
          </p:nvSpPr>
          <p:spPr>
            <a:xfrm rot="16200000">
              <a:off x="3026495" y="4434357"/>
              <a:ext cx="360000" cy="7209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7FDEE78-952E-4916-8605-F2E2761AA4FE}"/>
                </a:ext>
              </a:extLst>
            </p:cNvPr>
            <p:cNvCxnSpPr>
              <a:cxnSpLocks/>
            </p:cNvCxnSpPr>
            <p:nvPr/>
          </p:nvCxnSpPr>
          <p:spPr>
            <a:xfrm>
              <a:off x="3086283" y="2184208"/>
              <a:ext cx="25200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554FFCC-F81C-45BB-BE3D-DD8B5ABDCAC8}"/>
                </a:ext>
              </a:extLst>
            </p:cNvPr>
            <p:cNvCxnSpPr>
              <a:cxnSpLocks/>
            </p:cNvCxnSpPr>
            <p:nvPr/>
          </p:nvCxnSpPr>
          <p:spPr>
            <a:xfrm>
              <a:off x="3053092" y="5039179"/>
              <a:ext cx="252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AA46E4B-2352-4865-8306-BD9051ACF10F}"/>
                </a:ext>
              </a:extLst>
            </p:cNvPr>
            <p:cNvCxnSpPr>
              <a:cxnSpLocks/>
            </p:cNvCxnSpPr>
            <p:nvPr/>
          </p:nvCxnSpPr>
          <p:spPr>
            <a:xfrm>
              <a:off x="1066717" y="2601367"/>
              <a:ext cx="25200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F1DEE94-EE62-4E60-84E9-38B309DB819B}"/>
                </a:ext>
              </a:extLst>
            </p:cNvPr>
            <p:cNvCxnSpPr>
              <a:cxnSpLocks/>
            </p:cNvCxnSpPr>
            <p:nvPr/>
          </p:nvCxnSpPr>
          <p:spPr>
            <a:xfrm>
              <a:off x="5285985" y="2601367"/>
              <a:ext cx="25200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DD94CBF-1676-43A3-9EB1-EB461F1A5639}"/>
                </a:ext>
              </a:extLst>
            </p:cNvPr>
            <p:cNvCxnSpPr>
              <a:cxnSpLocks/>
            </p:cNvCxnSpPr>
            <p:nvPr/>
          </p:nvCxnSpPr>
          <p:spPr>
            <a:xfrm>
              <a:off x="3053092" y="5023103"/>
              <a:ext cx="252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EE652BF-0033-4862-8844-265C5545FD66}"/>
                </a:ext>
              </a:extLst>
            </p:cNvPr>
            <p:cNvCxnSpPr>
              <a:cxnSpLocks/>
            </p:cNvCxnSpPr>
            <p:nvPr/>
          </p:nvCxnSpPr>
          <p:spPr>
            <a:xfrm>
              <a:off x="5278565" y="4602563"/>
              <a:ext cx="252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BFB916D-AFEB-43C8-A62B-E30A13B4196A}"/>
                </a:ext>
              </a:extLst>
            </p:cNvPr>
            <p:cNvCxnSpPr>
              <a:cxnSpLocks/>
            </p:cNvCxnSpPr>
            <p:nvPr/>
          </p:nvCxnSpPr>
          <p:spPr>
            <a:xfrm>
              <a:off x="1066717" y="4585175"/>
              <a:ext cx="252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5EE730D-1611-4A1C-A91A-9025411F21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2717" y="3359639"/>
              <a:ext cx="0" cy="5040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E29C5AF-E2FF-4D2D-905F-068B461E19C3}"/>
                </a:ext>
              </a:extLst>
            </p:cNvPr>
            <p:cNvSpPr/>
            <p:nvPr/>
          </p:nvSpPr>
          <p:spPr>
            <a:xfrm rot="16200000">
              <a:off x="1007030" y="3263743"/>
              <a:ext cx="360000" cy="7209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CDC66FE-8013-4310-9B8B-72FF0153FF79}"/>
                </a:ext>
              </a:extLst>
            </p:cNvPr>
            <p:cNvCxnSpPr>
              <a:cxnSpLocks/>
            </p:cNvCxnSpPr>
            <p:nvPr/>
          </p:nvCxnSpPr>
          <p:spPr>
            <a:xfrm>
              <a:off x="5404565" y="3352452"/>
              <a:ext cx="0" cy="511187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6B82703-FD59-4C05-9538-13890A17DC8D}"/>
                </a:ext>
              </a:extLst>
            </p:cNvPr>
            <p:cNvSpPr/>
            <p:nvPr/>
          </p:nvSpPr>
          <p:spPr>
            <a:xfrm rot="16200000">
              <a:off x="5212775" y="3269259"/>
              <a:ext cx="360000" cy="7209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65423BD4-7D10-484E-BD74-2E5F55843A0F}"/>
              </a:ext>
            </a:extLst>
          </p:cNvPr>
          <p:cNvSpPr txBox="1"/>
          <p:nvPr/>
        </p:nvSpPr>
        <p:spPr>
          <a:xfrm>
            <a:off x="2694382" y="1531273"/>
            <a:ext cx="52791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</a:rPr>
              <a:t>Four Wheels Not In Line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8AC46D2A-F974-4B77-92BB-8185DA72D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165" y="311615"/>
            <a:ext cx="4218798" cy="701101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4924616E-FD38-48C5-A6B1-9C43FFB3B6DC}"/>
              </a:ext>
            </a:extLst>
          </p:cNvPr>
          <p:cNvGrpSpPr/>
          <p:nvPr/>
        </p:nvGrpSpPr>
        <p:grpSpPr>
          <a:xfrm>
            <a:off x="8496120" y="5165380"/>
            <a:ext cx="720000" cy="720000"/>
            <a:chOff x="5860947" y="3229652"/>
            <a:chExt cx="720000" cy="72000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6704148-06DA-4C6B-A617-7A305D63F8AD}"/>
                </a:ext>
              </a:extLst>
            </p:cNvPr>
            <p:cNvSpPr/>
            <p:nvPr/>
          </p:nvSpPr>
          <p:spPr>
            <a:xfrm>
              <a:off x="5860947" y="3229652"/>
              <a:ext cx="720000" cy="7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\</a:t>
              </a:r>
            </a:p>
          </p:txBody>
        </p:sp>
        <p:sp>
          <p:nvSpPr>
            <p:cNvPr id="64" name="Hexagon 63">
              <a:extLst>
                <a:ext uri="{FF2B5EF4-FFF2-40B4-BE49-F238E27FC236}">
                  <a16:creationId xmlns:a16="http://schemas.microsoft.com/office/drawing/2014/main" id="{EC5DC0AD-9E3F-4649-9C35-DFFC750077C5}"/>
                </a:ext>
              </a:extLst>
            </p:cNvPr>
            <p:cNvSpPr/>
            <p:nvPr/>
          </p:nvSpPr>
          <p:spPr>
            <a:xfrm>
              <a:off x="6094947" y="3463652"/>
              <a:ext cx="252000" cy="252000"/>
            </a:xfrm>
            <a:prstGeom prst="hexag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3A1A256-ADB6-4DC3-A978-75EAEF1734F7}"/>
              </a:ext>
            </a:extLst>
          </p:cNvPr>
          <p:cNvCxnSpPr/>
          <p:nvPr/>
        </p:nvCxnSpPr>
        <p:spPr>
          <a:xfrm>
            <a:off x="880699" y="4760335"/>
            <a:ext cx="5138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CF67784-167C-46DD-B009-DDE4E80756BB}"/>
              </a:ext>
            </a:extLst>
          </p:cNvPr>
          <p:cNvCxnSpPr/>
          <p:nvPr/>
        </p:nvCxnSpPr>
        <p:spPr>
          <a:xfrm>
            <a:off x="869714" y="4298956"/>
            <a:ext cx="5138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50D3928-C2E4-4563-BBB5-2B04899F9493}"/>
              </a:ext>
            </a:extLst>
          </p:cNvPr>
          <p:cNvCxnSpPr/>
          <p:nvPr/>
        </p:nvCxnSpPr>
        <p:spPr>
          <a:xfrm>
            <a:off x="2889608" y="3568844"/>
            <a:ext cx="5138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56B3BD1-76CE-4B7C-A0F9-72A39045268D}"/>
              </a:ext>
            </a:extLst>
          </p:cNvPr>
          <p:cNvCxnSpPr/>
          <p:nvPr/>
        </p:nvCxnSpPr>
        <p:spPr>
          <a:xfrm>
            <a:off x="2867074" y="5488557"/>
            <a:ext cx="5138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B5D3000-2811-43A3-B66E-71AC216C3008}"/>
              </a:ext>
            </a:extLst>
          </p:cNvPr>
          <p:cNvCxnSpPr/>
          <p:nvPr/>
        </p:nvCxnSpPr>
        <p:spPr>
          <a:xfrm>
            <a:off x="5082280" y="4298956"/>
            <a:ext cx="5138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CD07E12-1C07-4126-A063-2D8CDC0E92C6}"/>
              </a:ext>
            </a:extLst>
          </p:cNvPr>
          <p:cNvCxnSpPr/>
          <p:nvPr/>
        </p:nvCxnSpPr>
        <p:spPr>
          <a:xfrm>
            <a:off x="5092547" y="4760335"/>
            <a:ext cx="5138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C34CD10-EE35-4E22-81BE-451ABEDE1D59}"/>
              </a:ext>
            </a:extLst>
          </p:cNvPr>
          <p:cNvCxnSpPr>
            <a:cxnSpLocks/>
          </p:cNvCxnSpPr>
          <p:nvPr/>
        </p:nvCxnSpPr>
        <p:spPr>
          <a:xfrm flipH="1" flipV="1">
            <a:off x="8271860" y="4957010"/>
            <a:ext cx="0" cy="379872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60EBEA4-FC45-42BD-B77D-33200DED9689}"/>
              </a:ext>
            </a:extLst>
          </p:cNvPr>
          <p:cNvCxnSpPr>
            <a:cxnSpLocks/>
          </p:cNvCxnSpPr>
          <p:nvPr/>
        </p:nvCxnSpPr>
        <p:spPr>
          <a:xfrm flipH="1" flipV="1">
            <a:off x="9338660" y="4989006"/>
            <a:ext cx="0" cy="379872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F249509-BE02-4E73-B7FD-19DE4D09A847}"/>
              </a:ext>
            </a:extLst>
          </p:cNvPr>
          <p:cNvCxnSpPr>
            <a:cxnSpLocks/>
          </p:cNvCxnSpPr>
          <p:nvPr/>
        </p:nvCxnSpPr>
        <p:spPr>
          <a:xfrm flipH="1" flipV="1">
            <a:off x="8295924" y="2334125"/>
            <a:ext cx="0" cy="379872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DFA7C2A-5466-4EE1-A654-C1DE10208C01}"/>
              </a:ext>
            </a:extLst>
          </p:cNvPr>
          <p:cNvCxnSpPr>
            <a:cxnSpLocks/>
          </p:cNvCxnSpPr>
          <p:nvPr/>
        </p:nvCxnSpPr>
        <p:spPr>
          <a:xfrm flipV="1">
            <a:off x="9445089" y="2414335"/>
            <a:ext cx="0" cy="817027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8B1A8123-0A3A-4499-8E81-96D93A1E479B}"/>
              </a:ext>
            </a:extLst>
          </p:cNvPr>
          <p:cNvSpPr txBox="1"/>
          <p:nvPr/>
        </p:nvSpPr>
        <p:spPr>
          <a:xfrm>
            <a:off x="9110706" y="1850515"/>
            <a:ext cx="2607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Posts supporting your car</a:t>
            </a:r>
          </a:p>
        </p:txBody>
      </p:sp>
    </p:spTree>
    <p:extLst>
      <p:ext uri="{BB962C8B-B14F-4D97-AF65-F5344CB8AC3E}">
        <p14:creationId xmlns:p14="http://schemas.microsoft.com/office/powerpoint/2010/main" val="2108739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DFBEEAE-932C-4300-807B-3816F6062B16}"/>
              </a:ext>
            </a:extLst>
          </p:cNvPr>
          <p:cNvCxnSpPr/>
          <p:nvPr/>
        </p:nvCxnSpPr>
        <p:spPr>
          <a:xfrm flipH="1">
            <a:off x="1275466" y="3128763"/>
            <a:ext cx="36000" cy="29520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07A62567-7C7D-455D-93EF-BE412B97821E}"/>
              </a:ext>
            </a:extLst>
          </p:cNvPr>
          <p:cNvSpPr/>
          <p:nvPr/>
        </p:nvSpPr>
        <p:spPr>
          <a:xfrm>
            <a:off x="10816881" y="5232017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AD2222-6A4C-41AA-A9D3-F78E5F5910B9}"/>
              </a:ext>
            </a:extLst>
          </p:cNvPr>
          <p:cNvSpPr/>
          <p:nvPr/>
        </p:nvSpPr>
        <p:spPr>
          <a:xfrm>
            <a:off x="8238805" y="3128763"/>
            <a:ext cx="90000" cy="252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46CBDAB-5A8C-401C-B3DE-9240F24B2535}"/>
              </a:ext>
            </a:extLst>
          </p:cNvPr>
          <p:cNvSpPr/>
          <p:nvPr/>
        </p:nvSpPr>
        <p:spPr>
          <a:xfrm>
            <a:off x="9695091" y="3128763"/>
            <a:ext cx="90000" cy="252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C32A5D5-ADC3-4FCB-B115-0BC1C48EB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571" y="2715985"/>
            <a:ext cx="5400000" cy="285056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F1B9084-DC67-4B04-B6B3-96DAB6DEAEFE}"/>
              </a:ext>
            </a:extLst>
          </p:cNvPr>
          <p:cNvSpPr/>
          <p:nvPr/>
        </p:nvSpPr>
        <p:spPr>
          <a:xfrm>
            <a:off x="6329104" y="5458414"/>
            <a:ext cx="5400000" cy="21627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C7B7003-074C-4859-AD66-5C4B32073AEB}"/>
              </a:ext>
            </a:extLst>
          </p:cNvPr>
          <p:cNvGrpSpPr/>
          <p:nvPr/>
        </p:nvGrpSpPr>
        <p:grpSpPr>
          <a:xfrm>
            <a:off x="6570358" y="5232017"/>
            <a:ext cx="720000" cy="720000"/>
            <a:chOff x="6526291" y="4287462"/>
            <a:chExt cx="720000" cy="720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DEA0262-F3D1-4776-8438-22637816B720}"/>
                </a:ext>
              </a:extLst>
            </p:cNvPr>
            <p:cNvSpPr/>
            <p:nvPr/>
          </p:nvSpPr>
          <p:spPr>
            <a:xfrm>
              <a:off x="6526291" y="4287462"/>
              <a:ext cx="720000" cy="7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E3F90C8A-35C8-4623-9962-7644FBA86BA2}"/>
                </a:ext>
              </a:extLst>
            </p:cNvPr>
            <p:cNvSpPr/>
            <p:nvPr/>
          </p:nvSpPr>
          <p:spPr>
            <a:xfrm>
              <a:off x="6760291" y="4521462"/>
              <a:ext cx="252000" cy="252000"/>
            </a:xfrm>
            <a:prstGeom prst="hexag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F8509DE-565F-4448-9F3C-FAB4E677CC2F}"/>
              </a:ext>
            </a:extLst>
          </p:cNvPr>
          <p:cNvCxnSpPr>
            <a:cxnSpLocks/>
          </p:cNvCxnSpPr>
          <p:nvPr/>
        </p:nvCxnSpPr>
        <p:spPr>
          <a:xfrm flipH="1">
            <a:off x="5448632" y="3576329"/>
            <a:ext cx="0" cy="207243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21FCE15C-7DE6-4408-8F69-B91A939206D1}"/>
              </a:ext>
            </a:extLst>
          </p:cNvPr>
          <p:cNvSpPr/>
          <p:nvPr/>
        </p:nvSpPr>
        <p:spPr>
          <a:xfrm>
            <a:off x="586436" y="3656194"/>
            <a:ext cx="5400000" cy="180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03900E6-668B-446D-87EF-65F9C2F2756D}"/>
              </a:ext>
            </a:extLst>
          </p:cNvPr>
          <p:cNvSpPr/>
          <p:nvPr/>
        </p:nvSpPr>
        <p:spPr>
          <a:xfrm>
            <a:off x="586435" y="4304194"/>
            <a:ext cx="1440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1B999B-9F19-4759-8445-1F6B7F86567F}"/>
              </a:ext>
            </a:extLst>
          </p:cNvPr>
          <p:cNvSpPr/>
          <p:nvPr/>
        </p:nvSpPr>
        <p:spPr>
          <a:xfrm>
            <a:off x="4546436" y="4304194"/>
            <a:ext cx="1440000" cy="50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98176EB-065C-4C44-A46D-C3D2D0734F53}"/>
              </a:ext>
            </a:extLst>
          </p:cNvPr>
          <p:cNvSpPr/>
          <p:nvPr/>
        </p:nvSpPr>
        <p:spPr>
          <a:xfrm>
            <a:off x="2505161" y="4549007"/>
            <a:ext cx="90000" cy="100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29C5085-44C7-4F15-875E-7063D5688506}"/>
              </a:ext>
            </a:extLst>
          </p:cNvPr>
          <p:cNvSpPr/>
          <p:nvPr/>
        </p:nvSpPr>
        <p:spPr>
          <a:xfrm>
            <a:off x="3952423" y="4511194"/>
            <a:ext cx="90000" cy="100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92984EA-9C7B-49E4-8D77-BDC5E9CC32B3}"/>
              </a:ext>
            </a:extLst>
          </p:cNvPr>
          <p:cNvCxnSpPr/>
          <p:nvPr/>
        </p:nvCxnSpPr>
        <p:spPr>
          <a:xfrm>
            <a:off x="5448632" y="3652903"/>
            <a:ext cx="0" cy="180000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F1DEE94-EE62-4E60-84E9-38B309DB819B}"/>
              </a:ext>
            </a:extLst>
          </p:cNvPr>
          <p:cNvCxnSpPr>
            <a:cxnSpLocks/>
          </p:cNvCxnSpPr>
          <p:nvPr/>
        </p:nvCxnSpPr>
        <p:spPr>
          <a:xfrm>
            <a:off x="5330052" y="3545922"/>
            <a:ext cx="252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B2D31ED-B898-49CC-B50A-09514DB278D7}"/>
              </a:ext>
            </a:extLst>
          </p:cNvPr>
          <p:cNvCxnSpPr>
            <a:cxnSpLocks/>
            <a:endCxn id="39" idx="3"/>
          </p:cNvCxnSpPr>
          <p:nvPr/>
        </p:nvCxnSpPr>
        <p:spPr>
          <a:xfrm flipH="1">
            <a:off x="1302870" y="3671986"/>
            <a:ext cx="5678" cy="1856747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D8295CE0-D6B9-4A7E-BB39-7F5B68D9F7B4}"/>
              </a:ext>
            </a:extLst>
          </p:cNvPr>
          <p:cNvSpPr/>
          <p:nvPr/>
        </p:nvSpPr>
        <p:spPr>
          <a:xfrm rot="16200000">
            <a:off x="1129287" y="3020837"/>
            <a:ext cx="360000" cy="720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0882127-D3A3-4606-B067-B26A1EB66F56}"/>
              </a:ext>
            </a:extLst>
          </p:cNvPr>
          <p:cNvSpPr/>
          <p:nvPr/>
        </p:nvSpPr>
        <p:spPr>
          <a:xfrm rot="16200000">
            <a:off x="1122869" y="5348268"/>
            <a:ext cx="360000" cy="720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7FDEE78-952E-4916-8605-F2E2761AA4FE}"/>
              </a:ext>
            </a:extLst>
          </p:cNvPr>
          <p:cNvCxnSpPr>
            <a:cxnSpLocks/>
          </p:cNvCxnSpPr>
          <p:nvPr/>
        </p:nvCxnSpPr>
        <p:spPr>
          <a:xfrm>
            <a:off x="1180435" y="3128763"/>
            <a:ext cx="2520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554FFCC-F81C-45BB-BE3D-DD8B5ABDCAC8}"/>
              </a:ext>
            </a:extLst>
          </p:cNvPr>
          <p:cNvCxnSpPr>
            <a:cxnSpLocks/>
          </p:cNvCxnSpPr>
          <p:nvPr/>
        </p:nvCxnSpPr>
        <p:spPr>
          <a:xfrm>
            <a:off x="1149466" y="5953090"/>
            <a:ext cx="25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DD94CBF-1676-43A3-9EB1-EB461F1A5639}"/>
              </a:ext>
            </a:extLst>
          </p:cNvPr>
          <p:cNvCxnSpPr>
            <a:cxnSpLocks/>
          </p:cNvCxnSpPr>
          <p:nvPr/>
        </p:nvCxnSpPr>
        <p:spPr>
          <a:xfrm>
            <a:off x="1149466" y="5937014"/>
            <a:ext cx="25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EE652BF-0033-4862-8844-265C5545FD66}"/>
              </a:ext>
            </a:extLst>
          </p:cNvPr>
          <p:cNvCxnSpPr>
            <a:cxnSpLocks/>
          </p:cNvCxnSpPr>
          <p:nvPr/>
        </p:nvCxnSpPr>
        <p:spPr>
          <a:xfrm>
            <a:off x="5322632" y="5547118"/>
            <a:ext cx="25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CDC66FE-8013-4310-9B8B-72FF0153FF79}"/>
              </a:ext>
            </a:extLst>
          </p:cNvPr>
          <p:cNvCxnSpPr>
            <a:cxnSpLocks/>
          </p:cNvCxnSpPr>
          <p:nvPr/>
        </p:nvCxnSpPr>
        <p:spPr>
          <a:xfrm>
            <a:off x="5448632" y="4297007"/>
            <a:ext cx="0" cy="51118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56B82703-FD59-4C05-9538-13890A17DC8D}"/>
              </a:ext>
            </a:extLst>
          </p:cNvPr>
          <p:cNvSpPr/>
          <p:nvPr/>
        </p:nvSpPr>
        <p:spPr>
          <a:xfrm rot="16200000">
            <a:off x="5256842" y="4188543"/>
            <a:ext cx="360000" cy="720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949C98-7D80-4B2A-9AEC-987823832637}"/>
              </a:ext>
            </a:extLst>
          </p:cNvPr>
          <p:cNvCxnSpPr>
            <a:stCxn id="30" idx="0"/>
          </p:cNvCxnSpPr>
          <p:nvPr/>
        </p:nvCxnSpPr>
        <p:spPr>
          <a:xfrm>
            <a:off x="1306435" y="4304194"/>
            <a:ext cx="5702" cy="504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F4C9CB0-879B-4678-8BFC-B4E3DA6B36A5}"/>
              </a:ext>
            </a:extLst>
          </p:cNvPr>
          <p:cNvSpPr txBox="1"/>
          <p:nvPr/>
        </p:nvSpPr>
        <p:spPr>
          <a:xfrm>
            <a:off x="2549229" y="1642346"/>
            <a:ext cx="63172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</a:rPr>
              <a:t>Three Wheels – One At Front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A00940E-40B9-4350-B69B-A27A75745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504" y="575492"/>
            <a:ext cx="4218798" cy="701101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9AADF83-33BC-47F2-B087-E51C20008B8D}"/>
              </a:ext>
            </a:extLst>
          </p:cNvPr>
          <p:cNvCxnSpPr/>
          <p:nvPr/>
        </p:nvCxnSpPr>
        <p:spPr>
          <a:xfrm>
            <a:off x="1069455" y="3629241"/>
            <a:ext cx="5138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D16E365-BBC0-46A7-801C-0C2A57F9CF3B}"/>
              </a:ext>
            </a:extLst>
          </p:cNvPr>
          <p:cNvCxnSpPr/>
          <p:nvPr/>
        </p:nvCxnSpPr>
        <p:spPr>
          <a:xfrm>
            <a:off x="1018532" y="5479222"/>
            <a:ext cx="5138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B61A7C4-BF02-46A4-B7BA-D7AC25A22D4D}"/>
              </a:ext>
            </a:extLst>
          </p:cNvPr>
          <p:cNvCxnSpPr/>
          <p:nvPr/>
        </p:nvCxnSpPr>
        <p:spPr>
          <a:xfrm>
            <a:off x="5179908" y="4340648"/>
            <a:ext cx="5138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66D4493-2835-4748-8E0C-0E389B7472CC}"/>
              </a:ext>
            </a:extLst>
          </p:cNvPr>
          <p:cNvCxnSpPr/>
          <p:nvPr/>
        </p:nvCxnSpPr>
        <p:spPr>
          <a:xfrm>
            <a:off x="5179908" y="4784660"/>
            <a:ext cx="5138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ABAAF42-4E5B-4F39-A9BC-A658CEDBAB08}"/>
              </a:ext>
            </a:extLst>
          </p:cNvPr>
          <p:cNvCxnSpPr>
            <a:cxnSpLocks/>
          </p:cNvCxnSpPr>
          <p:nvPr/>
        </p:nvCxnSpPr>
        <p:spPr>
          <a:xfrm flipH="1" flipV="1">
            <a:off x="8271860" y="4957010"/>
            <a:ext cx="0" cy="379872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4977882-0D4F-42FA-A412-E6EC511F8BFC}"/>
              </a:ext>
            </a:extLst>
          </p:cNvPr>
          <p:cNvCxnSpPr>
            <a:cxnSpLocks/>
          </p:cNvCxnSpPr>
          <p:nvPr/>
        </p:nvCxnSpPr>
        <p:spPr>
          <a:xfrm flipH="1" flipV="1">
            <a:off x="9338660" y="4989006"/>
            <a:ext cx="0" cy="379872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406CF32-3421-4B36-B556-FD82BD5048A1}"/>
              </a:ext>
            </a:extLst>
          </p:cNvPr>
          <p:cNvCxnSpPr>
            <a:cxnSpLocks/>
          </p:cNvCxnSpPr>
          <p:nvPr/>
        </p:nvCxnSpPr>
        <p:spPr>
          <a:xfrm flipH="1" flipV="1">
            <a:off x="8295924" y="2334125"/>
            <a:ext cx="0" cy="379872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048EF23-758A-42D3-9F5F-FA5E7D38F958}"/>
              </a:ext>
            </a:extLst>
          </p:cNvPr>
          <p:cNvCxnSpPr>
            <a:cxnSpLocks/>
          </p:cNvCxnSpPr>
          <p:nvPr/>
        </p:nvCxnSpPr>
        <p:spPr>
          <a:xfrm flipV="1">
            <a:off x="9445089" y="2414335"/>
            <a:ext cx="0" cy="817027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2A184B84-C8A5-4AEE-BC9E-96BA6CE072F1}"/>
              </a:ext>
            </a:extLst>
          </p:cNvPr>
          <p:cNvSpPr txBox="1"/>
          <p:nvPr/>
        </p:nvSpPr>
        <p:spPr>
          <a:xfrm>
            <a:off x="9110706" y="1850515"/>
            <a:ext cx="2607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Posts supporting your car</a:t>
            </a:r>
          </a:p>
        </p:txBody>
      </p:sp>
    </p:spTree>
    <p:extLst>
      <p:ext uri="{BB962C8B-B14F-4D97-AF65-F5344CB8AC3E}">
        <p14:creationId xmlns:p14="http://schemas.microsoft.com/office/powerpoint/2010/main" val="2407593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>
            <a:extLst>
              <a:ext uri="{FF2B5EF4-FFF2-40B4-BE49-F238E27FC236}">
                <a16:creationId xmlns:a16="http://schemas.microsoft.com/office/drawing/2014/main" id="{07A62567-7C7D-455D-93EF-BE412B97821E}"/>
              </a:ext>
            </a:extLst>
          </p:cNvPr>
          <p:cNvSpPr/>
          <p:nvPr/>
        </p:nvSpPr>
        <p:spPr>
          <a:xfrm>
            <a:off x="6501888" y="5138577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AD2222-6A4C-41AA-A9D3-F78E5F5910B9}"/>
              </a:ext>
            </a:extLst>
          </p:cNvPr>
          <p:cNvSpPr/>
          <p:nvPr/>
        </p:nvSpPr>
        <p:spPr>
          <a:xfrm>
            <a:off x="8216772" y="3098608"/>
            <a:ext cx="90000" cy="252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46CBDAB-5A8C-401C-B3DE-9240F24B2535}"/>
              </a:ext>
            </a:extLst>
          </p:cNvPr>
          <p:cNvSpPr/>
          <p:nvPr/>
        </p:nvSpPr>
        <p:spPr>
          <a:xfrm>
            <a:off x="9673058" y="3098608"/>
            <a:ext cx="90000" cy="2520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C32A5D5-ADC3-4FCB-B115-0BC1C48EB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538" y="2685830"/>
            <a:ext cx="5400000" cy="285056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F1B9084-DC67-4B04-B6B3-96DAB6DEAEFE}"/>
              </a:ext>
            </a:extLst>
          </p:cNvPr>
          <p:cNvSpPr/>
          <p:nvPr/>
        </p:nvSpPr>
        <p:spPr>
          <a:xfrm>
            <a:off x="6307071" y="5428259"/>
            <a:ext cx="5400000" cy="21627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1A21EBF-A4A3-4C12-90B0-892A2703E99A}"/>
              </a:ext>
            </a:extLst>
          </p:cNvPr>
          <p:cNvGrpSpPr/>
          <p:nvPr/>
        </p:nvGrpSpPr>
        <p:grpSpPr>
          <a:xfrm>
            <a:off x="10711772" y="5138577"/>
            <a:ext cx="720000" cy="720000"/>
            <a:chOff x="6526291" y="4287462"/>
            <a:chExt cx="720000" cy="720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DEA0262-F3D1-4776-8438-22637816B720}"/>
                </a:ext>
              </a:extLst>
            </p:cNvPr>
            <p:cNvSpPr/>
            <p:nvPr/>
          </p:nvSpPr>
          <p:spPr>
            <a:xfrm>
              <a:off x="6526291" y="4287462"/>
              <a:ext cx="720000" cy="72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E3F90C8A-35C8-4623-9962-7644FBA86BA2}"/>
                </a:ext>
              </a:extLst>
            </p:cNvPr>
            <p:cNvSpPr/>
            <p:nvPr/>
          </p:nvSpPr>
          <p:spPr>
            <a:xfrm>
              <a:off x="6760291" y="4521462"/>
              <a:ext cx="252000" cy="252000"/>
            </a:xfrm>
            <a:prstGeom prst="hexag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94BBB6A-27F7-4C9E-BD4D-4058FB67D6FB}"/>
              </a:ext>
            </a:extLst>
          </p:cNvPr>
          <p:cNvGrpSpPr/>
          <p:nvPr/>
        </p:nvGrpSpPr>
        <p:grpSpPr>
          <a:xfrm flipH="1" flipV="1">
            <a:off x="564402" y="3098608"/>
            <a:ext cx="5400001" cy="2952000"/>
            <a:chOff x="542368" y="2184208"/>
            <a:chExt cx="5400001" cy="29520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FDFBEEAE-932C-4300-807B-3816F6062B16}"/>
                </a:ext>
              </a:extLst>
            </p:cNvPr>
            <p:cNvCxnSpPr/>
            <p:nvPr/>
          </p:nvCxnSpPr>
          <p:spPr>
            <a:xfrm flipH="1">
              <a:off x="1231399" y="2184208"/>
              <a:ext cx="36000" cy="29520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F8509DE-565F-4448-9F3C-FAB4E677CC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04565" y="2631774"/>
              <a:ext cx="0" cy="207243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1FCE15C-7DE6-4408-8F69-B91A939206D1}"/>
                </a:ext>
              </a:extLst>
            </p:cNvPr>
            <p:cNvSpPr/>
            <p:nvPr/>
          </p:nvSpPr>
          <p:spPr>
            <a:xfrm>
              <a:off x="542369" y="2711639"/>
              <a:ext cx="5400000" cy="1800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03900E6-668B-446D-87EF-65F9C2F2756D}"/>
                </a:ext>
              </a:extLst>
            </p:cNvPr>
            <p:cNvSpPr/>
            <p:nvPr/>
          </p:nvSpPr>
          <p:spPr>
            <a:xfrm>
              <a:off x="542368" y="3359639"/>
              <a:ext cx="1440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C1B999B-9F19-4759-8445-1F6B7F86567F}"/>
                </a:ext>
              </a:extLst>
            </p:cNvPr>
            <p:cNvSpPr/>
            <p:nvPr/>
          </p:nvSpPr>
          <p:spPr>
            <a:xfrm>
              <a:off x="4502369" y="3359639"/>
              <a:ext cx="144000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98176EB-065C-4C44-A46D-C3D2D0734F53}"/>
                </a:ext>
              </a:extLst>
            </p:cNvPr>
            <p:cNvSpPr/>
            <p:nvPr/>
          </p:nvSpPr>
          <p:spPr>
            <a:xfrm>
              <a:off x="2461094" y="3604452"/>
              <a:ext cx="90000" cy="100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29C5085-44C7-4F15-875E-7063D5688506}"/>
                </a:ext>
              </a:extLst>
            </p:cNvPr>
            <p:cNvSpPr/>
            <p:nvPr/>
          </p:nvSpPr>
          <p:spPr>
            <a:xfrm>
              <a:off x="3908356" y="3566639"/>
              <a:ext cx="90000" cy="100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92984EA-9C7B-49E4-8D77-BDC5E9CC32B3}"/>
                </a:ext>
              </a:extLst>
            </p:cNvPr>
            <p:cNvCxnSpPr/>
            <p:nvPr/>
          </p:nvCxnSpPr>
          <p:spPr>
            <a:xfrm>
              <a:off x="5404565" y="2708348"/>
              <a:ext cx="0" cy="1800000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F1DEE94-EE62-4E60-84E9-38B309DB819B}"/>
                </a:ext>
              </a:extLst>
            </p:cNvPr>
            <p:cNvCxnSpPr>
              <a:cxnSpLocks/>
            </p:cNvCxnSpPr>
            <p:nvPr/>
          </p:nvCxnSpPr>
          <p:spPr>
            <a:xfrm>
              <a:off x="5285985" y="2601367"/>
              <a:ext cx="25200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B2D31ED-B898-49CC-B50A-09514DB278D7}"/>
                </a:ext>
              </a:extLst>
            </p:cNvPr>
            <p:cNvCxnSpPr>
              <a:cxnSpLocks/>
              <a:endCxn id="39" idx="3"/>
            </p:cNvCxnSpPr>
            <p:nvPr/>
          </p:nvCxnSpPr>
          <p:spPr>
            <a:xfrm flipH="1">
              <a:off x="1258803" y="2727431"/>
              <a:ext cx="5678" cy="1856747"/>
            </a:xfrm>
            <a:prstGeom prst="line">
              <a:avLst/>
            </a:prstGeom>
            <a:ln w="381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8295CE0-D6B9-4A7E-BB39-7F5B68D9F7B4}"/>
                </a:ext>
              </a:extLst>
            </p:cNvPr>
            <p:cNvSpPr/>
            <p:nvPr/>
          </p:nvSpPr>
          <p:spPr>
            <a:xfrm rot="16200000">
              <a:off x="1087398" y="2117648"/>
              <a:ext cx="360000" cy="7209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0882127-D3A3-4606-B067-B26A1EB66F56}"/>
                </a:ext>
              </a:extLst>
            </p:cNvPr>
            <p:cNvSpPr/>
            <p:nvPr/>
          </p:nvSpPr>
          <p:spPr>
            <a:xfrm rot="16200000">
              <a:off x="1078802" y="4403713"/>
              <a:ext cx="360000" cy="7209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7FDEE78-952E-4916-8605-F2E2761AA4FE}"/>
                </a:ext>
              </a:extLst>
            </p:cNvPr>
            <p:cNvCxnSpPr>
              <a:cxnSpLocks/>
            </p:cNvCxnSpPr>
            <p:nvPr/>
          </p:nvCxnSpPr>
          <p:spPr>
            <a:xfrm>
              <a:off x="1136368" y="2184208"/>
              <a:ext cx="252000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554FFCC-F81C-45BB-BE3D-DD8B5ABDCAC8}"/>
                </a:ext>
              </a:extLst>
            </p:cNvPr>
            <p:cNvCxnSpPr>
              <a:cxnSpLocks/>
            </p:cNvCxnSpPr>
            <p:nvPr/>
          </p:nvCxnSpPr>
          <p:spPr>
            <a:xfrm>
              <a:off x="1105399" y="5008535"/>
              <a:ext cx="252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DD94CBF-1676-43A3-9EB1-EB461F1A5639}"/>
                </a:ext>
              </a:extLst>
            </p:cNvPr>
            <p:cNvCxnSpPr>
              <a:cxnSpLocks/>
            </p:cNvCxnSpPr>
            <p:nvPr/>
          </p:nvCxnSpPr>
          <p:spPr>
            <a:xfrm>
              <a:off x="1105399" y="4992459"/>
              <a:ext cx="252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EE652BF-0033-4862-8844-265C5545FD66}"/>
                </a:ext>
              </a:extLst>
            </p:cNvPr>
            <p:cNvCxnSpPr>
              <a:cxnSpLocks/>
            </p:cNvCxnSpPr>
            <p:nvPr/>
          </p:nvCxnSpPr>
          <p:spPr>
            <a:xfrm>
              <a:off x="5278565" y="4602563"/>
              <a:ext cx="252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CDC66FE-8013-4310-9B8B-72FF0153FF79}"/>
                </a:ext>
              </a:extLst>
            </p:cNvPr>
            <p:cNvCxnSpPr>
              <a:cxnSpLocks/>
            </p:cNvCxnSpPr>
            <p:nvPr/>
          </p:nvCxnSpPr>
          <p:spPr>
            <a:xfrm>
              <a:off x="5404565" y="3352452"/>
              <a:ext cx="0" cy="511187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6B82703-FD59-4C05-9538-13890A17DC8D}"/>
                </a:ext>
              </a:extLst>
            </p:cNvPr>
            <p:cNvSpPr/>
            <p:nvPr/>
          </p:nvSpPr>
          <p:spPr>
            <a:xfrm rot="16200000">
              <a:off x="5212775" y="3243988"/>
              <a:ext cx="360000" cy="7209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0949C98-7D80-4B2A-9AEC-987823832637}"/>
                </a:ext>
              </a:extLst>
            </p:cNvPr>
            <p:cNvCxnSpPr>
              <a:stCxn id="30" idx="0"/>
            </p:cNvCxnSpPr>
            <p:nvPr/>
          </p:nvCxnSpPr>
          <p:spPr>
            <a:xfrm>
              <a:off x="1262368" y="3359639"/>
              <a:ext cx="5702" cy="50400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0AF6C85F-7F87-4992-9351-022052A2E85D}"/>
              </a:ext>
            </a:extLst>
          </p:cNvPr>
          <p:cNvSpPr txBox="1"/>
          <p:nvPr/>
        </p:nvSpPr>
        <p:spPr>
          <a:xfrm>
            <a:off x="2514255" y="1806709"/>
            <a:ext cx="6155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</a:rPr>
              <a:t>Three Wheels – One At Rear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A08B47D-C09D-4531-8709-32318D40A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402" y="425626"/>
            <a:ext cx="4218798" cy="701101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3A4EBA5-3B32-4A44-B2DB-CADA4B9E99E6}"/>
              </a:ext>
            </a:extLst>
          </p:cNvPr>
          <p:cNvCxnSpPr/>
          <p:nvPr/>
        </p:nvCxnSpPr>
        <p:spPr>
          <a:xfrm>
            <a:off x="4981767" y="3699643"/>
            <a:ext cx="5138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63A4C70-A9A4-49D6-8CD9-5749EA7396E9}"/>
              </a:ext>
            </a:extLst>
          </p:cNvPr>
          <p:cNvCxnSpPr/>
          <p:nvPr/>
        </p:nvCxnSpPr>
        <p:spPr>
          <a:xfrm>
            <a:off x="4951153" y="5576703"/>
            <a:ext cx="5138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6CD1989-57CB-457F-8A68-E1998E8A0ADA}"/>
              </a:ext>
            </a:extLst>
          </p:cNvPr>
          <p:cNvCxnSpPr/>
          <p:nvPr/>
        </p:nvCxnSpPr>
        <p:spPr>
          <a:xfrm>
            <a:off x="891772" y="4399066"/>
            <a:ext cx="5138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D3D54C5-08AB-4867-9383-1383A138AC69}"/>
              </a:ext>
            </a:extLst>
          </p:cNvPr>
          <p:cNvCxnSpPr/>
          <p:nvPr/>
        </p:nvCxnSpPr>
        <p:spPr>
          <a:xfrm>
            <a:off x="864063" y="4842412"/>
            <a:ext cx="5138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85E4A18-5BA7-470F-8A20-6BAB29CC5C7F}"/>
              </a:ext>
            </a:extLst>
          </p:cNvPr>
          <p:cNvCxnSpPr>
            <a:cxnSpLocks/>
          </p:cNvCxnSpPr>
          <p:nvPr/>
        </p:nvCxnSpPr>
        <p:spPr>
          <a:xfrm flipH="1" flipV="1">
            <a:off x="8271860" y="4957010"/>
            <a:ext cx="0" cy="379872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B34E26D-CD60-4D20-992F-BE2D3D2AAAC1}"/>
              </a:ext>
            </a:extLst>
          </p:cNvPr>
          <p:cNvCxnSpPr>
            <a:cxnSpLocks/>
          </p:cNvCxnSpPr>
          <p:nvPr/>
        </p:nvCxnSpPr>
        <p:spPr>
          <a:xfrm flipH="1" flipV="1">
            <a:off x="9338660" y="4989006"/>
            <a:ext cx="0" cy="379872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09490D4-C041-44A3-A5BF-59CA5C42A3D9}"/>
              </a:ext>
            </a:extLst>
          </p:cNvPr>
          <p:cNvCxnSpPr>
            <a:cxnSpLocks/>
          </p:cNvCxnSpPr>
          <p:nvPr/>
        </p:nvCxnSpPr>
        <p:spPr>
          <a:xfrm flipH="1" flipV="1">
            <a:off x="8295924" y="2334125"/>
            <a:ext cx="0" cy="379872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32F37EB-0724-41C5-909D-7289AEE4037C}"/>
              </a:ext>
            </a:extLst>
          </p:cNvPr>
          <p:cNvCxnSpPr>
            <a:cxnSpLocks/>
          </p:cNvCxnSpPr>
          <p:nvPr/>
        </p:nvCxnSpPr>
        <p:spPr>
          <a:xfrm flipV="1">
            <a:off x="9445089" y="2414335"/>
            <a:ext cx="0" cy="817027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B472172E-1B88-40FB-A777-E2F942FA8615}"/>
              </a:ext>
            </a:extLst>
          </p:cNvPr>
          <p:cNvSpPr txBox="1"/>
          <p:nvPr/>
        </p:nvSpPr>
        <p:spPr>
          <a:xfrm>
            <a:off x="9110706" y="1850515"/>
            <a:ext cx="2607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Posts supporting your car</a:t>
            </a:r>
          </a:p>
        </p:txBody>
      </p:sp>
    </p:spTree>
    <p:extLst>
      <p:ext uri="{BB962C8B-B14F-4D97-AF65-F5344CB8AC3E}">
        <p14:creationId xmlns:p14="http://schemas.microsoft.com/office/powerpoint/2010/main" val="2862737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1132BEB1-08B2-4DAC-BC8E-BC4F57FE09D6}"/>
              </a:ext>
            </a:extLst>
          </p:cNvPr>
          <p:cNvGrpSpPr/>
          <p:nvPr/>
        </p:nvGrpSpPr>
        <p:grpSpPr>
          <a:xfrm>
            <a:off x="3716841" y="4958143"/>
            <a:ext cx="942109" cy="727365"/>
            <a:chOff x="6262254" y="2963711"/>
            <a:chExt cx="942109" cy="727365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C7A8C26-C3A2-4FD6-8314-241196DBE96F}"/>
                </a:ext>
              </a:extLst>
            </p:cNvPr>
            <p:cNvSpPr/>
            <p:nvPr/>
          </p:nvSpPr>
          <p:spPr>
            <a:xfrm>
              <a:off x="6428509" y="2963711"/>
              <a:ext cx="775854" cy="706582"/>
            </a:xfrm>
            <a:prstGeom prst="ellipse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2C5133C-57E9-4DC1-A460-8F12725CFB87}"/>
                </a:ext>
              </a:extLst>
            </p:cNvPr>
            <p:cNvSpPr/>
            <p:nvPr/>
          </p:nvSpPr>
          <p:spPr>
            <a:xfrm>
              <a:off x="6262254" y="2984493"/>
              <a:ext cx="775854" cy="706582"/>
            </a:xfrm>
            <a:prstGeom prst="ellipse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C44E87C-A6B7-401A-957D-5C47470BD3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96063" y="2969419"/>
              <a:ext cx="159543" cy="14287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BE2FD23-99F6-4583-8638-B9A34EA8B6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75834" y="3674269"/>
              <a:ext cx="165497" cy="16807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5150545-CD0D-43F9-A669-E1BDB7236F3E}"/>
              </a:ext>
            </a:extLst>
          </p:cNvPr>
          <p:cNvGrpSpPr/>
          <p:nvPr/>
        </p:nvGrpSpPr>
        <p:grpSpPr>
          <a:xfrm>
            <a:off x="6953645" y="4958143"/>
            <a:ext cx="942109" cy="727365"/>
            <a:chOff x="6262254" y="2963711"/>
            <a:chExt cx="942109" cy="727365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5EF114A-0EF3-4348-997B-90C544F0F228}"/>
                </a:ext>
              </a:extLst>
            </p:cNvPr>
            <p:cNvSpPr/>
            <p:nvPr/>
          </p:nvSpPr>
          <p:spPr>
            <a:xfrm>
              <a:off x="6428509" y="2963711"/>
              <a:ext cx="775854" cy="706582"/>
            </a:xfrm>
            <a:prstGeom prst="ellipse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570A089-9079-4634-8860-233043250E56}"/>
                </a:ext>
              </a:extLst>
            </p:cNvPr>
            <p:cNvSpPr/>
            <p:nvPr/>
          </p:nvSpPr>
          <p:spPr>
            <a:xfrm>
              <a:off x="6262254" y="2984493"/>
              <a:ext cx="775854" cy="706582"/>
            </a:xfrm>
            <a:prstGeom prst="ellipse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37D2340-2F78-4428-8D03-836238332F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96063" y="2969419"/>
              <a:ext cx="159543" cy="14287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72975FA-DC1A-4134-B5CE-121300F3C1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75834" y="3674269"/>
              <a:ext cx="165497" cy="16807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ube 1">
            <a:extLst>
              <a:ext uri="{FF2B5EF4-FFF2-40B4-BE49-F238E27FC236}">
                <a16:creationId xmlns:a16="http://schemas.microsoft.com/office/drawing/2014/main" id="{04B5178B-CFD6-4150-B6F3-7E8A1865AE25}"/>
              </a:ext>
            </a:extLst>
          </p:cNvPr>
          <p:cNvSpPr/>
          <p:nvPr/>
        </p:nvSpPr>
        <p:spPr>
          <a:xfrm>
            <a:off x="2864385" y="5151834"/>
            <a:ext cx="5400000" cy="1080000"/>
          </a:xfrm>
          <a:prstGeom prst="cube">
            <a:avLst>
              <a:gd name="adj" fmla="val 58644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FAFA786-D231-430C-BE8A-8D78A89B6015}"/>
              </a:ext>
            </a:extLst>
          </p:cNvPr>
          <p:cNvGrpSpPr/>
          <p:nvPr/>
        </p:nvGrpSpPr>
        <p:grpSpPr>
          <a:xfrm>
            <a:off x="6482591" y="5675117"/>
            <a:ext cx="942109" cy="727365"/>
            <a:chOff x="6262254" y="2963711"/>
            <a:chExt cx="942109" cy="72736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AC31F2E-A762-4C89-84BA-A18120DE5C9F}"/>
                </a:ext>
              </a:extLst>
            </p:cNvPr>
            <p:cNvSpPr/>
            <p:nvPr/>
          </p:nvSpPr>
          <p:spPr>
            <a:xfrm>
              <a:off x="6428509" y="2963711"/>
              <a:ext cx="775854" cy="706582"/>
            </a:xfrm>
            <a:prstGeom prst="ellipse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D5BC780-8C11-42F5-B18F-E8D20E8E1190}"/>
                </a:ext>
              </a:extLst>
            </p:cNvPr>
            <p:cNvSpPr/>
            <p:nvPr/>
          </p:nvSpPr>
          <p:spPr>
            <a:xfrm>
              <a:off x="6262254" y="2984493"/>
              <a:ext cx="775854" cy="706582"/>
            </a:xfrm>
            <a:prstGeom prst="ellipse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DE15A9F-7D0B-46D7-B834-5CF4611E71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96063" y="2969419"/>
              <a:ext cx="159543" cy="14287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A5CFD4E-93D6-44D5-8187-23027D29B5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75834" y="3674269"/>
              <a:ext cx="165497" cy="16807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EA37F021-CF2B-402B-A1E6-870EC086E220}"/>
                </a:ext>
              </a:extLst>
            </p:cNvPr>
            <p:cNvSpPr/>
            <p:nvPr/>
          </p:nvSpPr>
          <p:spPr>
            <a:xfrm>
              <a:off x="6549834" y="3222744"/>
              <a:ext cx="252000" cy="252000"/>
            </a:xfrm>
            <a:prstGeom prst="hexag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2" name="Cylinder 91">
            <a:extLst>
              <a:ext uri="{FF2B5EF4-FFF2-40B4-BE49-F238E27FC236}">
                <a16:creationId xmlns:a16="http://schemas.microsoft.com/office/drawing/2014/main" id="{64A0A759-3979-48CB-B0BA-3EB868453658}"/>
              </a:ext>
            </a:extLst>
          </p:cNvPr>
          <p:cNvSpPr/>
          <p:nvPr/>
        </p:nvSpPr>
        <p:spPr>
          <a:xfrm>
            <a:off x="5079415" y="5124463"/>
            <a:ext cx="112732" cy="404699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Cylinder 92">
            <a:extLst>
              <a:ext uri="{FF2B5EF4-FFF2-40B4-BE49-F238E27FC236}">
                <a16:creationId xmlns:a16="http://schemas.microsoft.com/office/drawing/2014/main" id="{61DC58B3-9FA3-4D83-846C-9333B0DF03AD}"/>
              </a:ext>
            </a:extLst>
          </p:cNvPr>
          <p:cNvSpPr/>
          <p:nvPr/>
        </p:nvSpPr>
        <p:spPr>
          <a:xfrm>
            <a:off x="6026891" y="5141318"/>
            <a:ext cx="142683" cy="376125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84686E5-E632-4D20-9292-0C0B57D4ED91}"/>
              </a:ext>
            </a:extLst>
          </p:cNvPr>
          <p:cNvGrpSpPr/>
          <p:nvPr/>
        </p:nvGrpSpPr>
        <p:grpSpPr>
          <a:xfrm>
            <a:off x="3065526" y="5675117"/>
            <a:ext cx="942109" cy="727365"/>
            <a:chOff x="6262254" y="2963711"/>
            <a:chExt cx="942109" cy="727365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7F32F2B-BDC1-4D88-B447-7ADC62335D35}"/>
                </a:ext>
              </a:extLst>
            </p:cNvPr>
            <p:cNvSpPr/>
            <p:nvPr/>
          </p:nvSpPr>
          <p:spPr>
            <a:xfrm>
              <a:off x="6428509" y="2963711"/>
              <a:ext cx="775854" cy="706582"/>
            </a:xfrm>
            <a:prstGeom prst="ellipse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7A50604-B862-4423-A440-20D7057046DD}"/>
                </a:ext>
              </a:extLst>
            </p:cNvPr>
            <p:cNvSpPr/>
            <p:nvPr/>
          </p:nvSpPr>
          <p:spPr>
            <a:xfrm>
              <a:off x="6262254" y="2984493"/>
              <a:ext cx="775854" cy="706582"/>
            </a:xfrm>
            <a:prstGeom prst="ellipse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971B90B-A134-41AB-95A1-6B6E87496A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96063" y="2969419"/>
              <a:ext cx="159543" cy="14287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5EDB08A-7010-4256-BF14-CAAB3B0072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75834" y="3674269"/>
              <a:ext cx="165497" cy="16807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FEF7DE7E-4CA1-4C89-BCAF-CE62EBC0A8B2}"/>
                </a:ext>
              </a:extLst>
            </p:cNvPr>
            <p:cNvSpPr/>
            <p:nvPr/>
          </p:nvSpPr>
          <p:spPr>
            <a:xfrm>
              <a:off x="6549834" y="3222744"/>
              <a:ext cx="252000" cy="252000"/>
            </a:xfrm>
            <a:prstGeom prst="hexago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509DEFB6-83BA-42FB-B90C-997AFC5B4F67}"/>
              </a:ext>
            </a:extLst>
          </p:cNvPr>
          <p:cNvGrpSpPr/>
          <p:nvPr/>
        </p:nvGrpSpPr>
        <p:grpSpPr>
          <a:xfrm>
            <a:off x="3065526" y="2777630"/>
            <a:ext cx="5406256" cy="2917876"/>
            <a:chOff x="2224091" y="734734"/>
            <a:chExt cx="5406256" cy="2917876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228D9E88-DC79-48A2-B8C9-42B5EFA748C7}"/>
                </a:ext>
              </a:extLst>
            </p:cNvPr>
            <p:cNvSpPr/>
            <p:nvPr/>
          </p:nvSpPr>
          <p:spPr>
            <a:xfrm>
              <a:off x="5599139" y="3081567"/>
              <a:ext cx="784300" cy="26933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DFB6AABD-3F21-4B1C-9807-D4229180B34A}"/>
                </a:ext>
              </a:extLst>
            </p:cNvPr>
            <p:cNvSpPr/>
            <p:nvPr/>
          </p:nvSpPr>
          <p:spPr>
            <a:xfrm>
              <a:off x="3225539" y="3146417"/>
              <a:ext cx="784300" cy="26933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C0602406-92F9-4B7C-B4B7-19CB30E2400B}"/>
                </a:ext>
              </a:extLst>
            </p:cNvPr>
            <p:cNvGrpSpPr/>
            <p:nvPr/>
          </p:nvGrpSpPr>
          <p:grpSpPr>
            <a:xfrm>
              <a:off x="2224091" y="734734"/>
              <a:ext cx="5406256" cy="2917876"/>
              <a:chOff x="429501" y="414193"/>
              <a:chExt cx="5406256" cy="2917876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CDA79F2F-D195-4112-BEA4-6AE40A39A7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9501" y="414193"/>
                <a:ext cx="5406256" cy="2422480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BBE02A71-8A08-423A-B996-C867EAE7DE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3237" y="2789478"/>
                <a:ext cx="1176630" cy="542591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48B43CEF-37DD-4296-B6F1-790996D618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08451" y="2761026"/>
                <a:ext cx="1176630" cy="542591"/>
              </a:xfrm>
              <a:prstGeom prst="rect">
                <a:avLst/>
              </a:prstGeom>
            </p:spPr>
          </p:pic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8CBDEBBB-6563-4A32-8BE8-3D8E2DEE83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38650" y="2801276"/>
                <a:ext cx="290513" cy="35397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1DE92E75-170E-40C5-825E-C13550B933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57600" y="2789478"/>
                <a:ext cx="293898" cy="23598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FBC34EE-61E6-4110-9BA4-0923614FE6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34283" y="2825089"/>
                <a:ext cx="313630" cy="11584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33FD301-DEED-45F0-BEDE-C9CDC716DF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78042" y="2813290"/>
                <a:ext cx="292206" cy="11799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1BA2D9F1-CE85-4182-ADFF-93532BE7FBAD}"/>
              </a:ext>
            </a:extLst>
          </p:cNvPr>
          <p:cNvSpPr txBox="1"/>
          <p:nvPr/>
        </p:nvSpPr>
        <p:spPr>
          <a:xfrm>
            <a:off x="2376397" y="1121516"/>
            <a:ext cx="77361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8000"/>
                </a:solidFill>
              </a:rPr>
              <a:t>Assemble the car to your design.</a:t>
            </a:r>
          </a:p>
          <a:p>
            <a:endParaRPr lang="en-GB" sz="16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sz="2400" b="1" dirty="0">
                <a:solidFill>
                  <a:srgbClr val="3333FF"/>
                </a:solidFill>
              </a:rPr>
              <a:t>Glue the two halves of the cut-out car together around the </a:t>
            </a:r>
          </a:p>
          <a:p>
            <a:r>
              <a:rPr lang="en-GB" sz="2400" b="1" dirty="0">
                <a:solidFill>
                  <a:srgbClr val="3333FF"/>
                </a:solidFill>
              </a:rPr>
              <a:t>two vertical dowels </a:t>
            </a:r>
            <a:r>
              <a:rPr lang="en-GB" sz="2400" b="1" dirty="0">
                <a:solidFill>
                  <a:srgbClr val="FF0000"/>
                </a:solidFill>
              </a:rPr>
              <a:t>but do not glue them to the dowels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28B5496C-A23C-45F0-B02B-F3852DFC2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0701" y="201855"/>
            <a:ext cx="4218798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2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717</Words>
  <Application>Microsoft Office PowerPoint</Application>
  <PresentationFormat>Widescreen</PresentationFormat>
  <Paragraphs>198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Clip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Derrick Willer</dc:creator>
  <cp:lastModifiedBy>Derrick Willer</cp:lastModifiedBy>
  <cp:revision>68</cp:revision>
  <dcterms:created xsi:type="dcterms:W3CDTF">2019-07-12T09:02:28Z</dcterms:created>
  <dcterms:modified xsi:type="dcterms:W3CDTF">2023-06-29T09:19:09Z</dcterms:modified>
</cp:coreProperties>
</file>