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7" r:id="rId2"/>
    <p:sldId id="358" r:id="rId3"/>
    <p:sldId id="256" r:id="rId4"/>
    <p:sldId id="257" r:id="rId5"/>
    <p:sldId id="258" r:id="rId6"/>
    <p:sldId id="260" r:id="rId7"/>
    <p:sldId id="264" r:id="rId8"/>
    <p:sldId id="263" r:id="rId9"/>
    <p:sldId id="259" r:id="rId10"/>
    <p:sldId id="359" r:id="rId11"/>
    <p:sldId id="261" r:id="rId12"/>
    <p:sldId id="26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T/IBEtYwYyfSYRyffQhN5g==" hashData="ox2Zl1A+zd3zsjI31/2DYMPTypA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B3D5-12B3-4B62-A74E-12BB9ED6E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F07A45-3690-4275-A6B1-3A64A60C96E9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A16C4-DCE0-47D8-8B7D-AEE0EC1B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5B47B-EF8A-4BF0-BFB4-424839AD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81471D-D54F-4065-AD97-063E291845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9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7CA5F-F95D-47D8-B829-CCB7E1EA5E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2C1FCA-8D5F-481E-A43E-93910F376131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38DF-A29B-4709-9F1B-6F0095144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58F66-3F4D-4359-8C91-294808BF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535E09-4B96-4815-9E9D-2F7997B0B9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747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F74A-9890-45B4-B484-102F5D0B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B152CA5-2027-42C6-8044-8F5D775B116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20338-CD86-4F7E-9E9A-3F614D9C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B7ECA-F111-4979-A6CF-D28F554CD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18040B-1499-4F5E-A01B-C24F09175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379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52AA2-A5F2-4C2B-A5F3-04F306D2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AC25EF-2295-4594-9C70-409E056015A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E86DB-10FD-4C14-A966-D58CA1F8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C5980-A1AF-4F6A-A429-E11D980C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C4D3DB-7AAB-4D0C-AFF2-6F1D8AE788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78176-7EBE-40BA-97BC-95E500725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31D8E0-587C-4464-9CB5-87F235BDB387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F0B24-3CAE-4A07-A3FD-977139B8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83C9A-D225-4A19-B733-2B4FC3B7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BEF1A8-8D35-4856-8EB1-612921E96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2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689FB-8A31-4BC0-BEB6-2D1503D5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9CA8A9-7860-405C-8DEC-032A1E157C54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7E006-B4E0-4E81-ACC2-2D2D9E641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A7F6A-28E6-4EF2-B37F-07590B28F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90CFEC-7F8B-4BF0-ADEC-92A628A320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8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8F8E2-DEAE-4DE3-98C3-0D84617F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C8ADA6-B744-4774-8A66-B598D2022D9A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4C667-830E-4D00-9284-ED53ED450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08091-0AB8-43AF-912D-513837BB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6BAADA-B177-4D98-8EBE-C6AB3D8BC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1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4292A-F810-405F-8A27-448BAD42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4780F6-D022-4B16-8026-7A4C1E44C82E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F7598E-C7D0-4141-9B47-50024828E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A1E80-AFC8-4CC2-A43D-C9A16347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E26B7C-3B20-4DDB-845C-9E4C0B318A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37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FE382-C174-4C42-8FF4-0CDD2340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40D9A0-84FB-4883-A161-B398358E4341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E6376C-5F6C-4224-9475-8C06D730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B8997-64B4-47D9-ACB7-3C5E81E8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EDCB5E8-1A47-4ACB-BC8B-53522BE2D0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95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362BF-317B-4BAF-A13C-E8B1904CE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9730ED-268A-464C-BF4E-B163A6937F80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F2B98A-8779-4178-94AC-D4DEAED4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E356D-0213-4729-BFB2-BECE40F3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30E256B-02DE-4A4B-A2B4-61ABC54C94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2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5B702-F267-4524-9CB0-25926BF6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A4E402-3458-4CEC-BCCB-268FAE6B7196}" type="datetimeFigureOut">
              <a:rPr lang="en-GB"/>
              <a:pPr>
                <a:defRPr/>
              </a:pPr>
              <a:t>29/06/2023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683195-5C36-4952-B3CB-CA5AAE0C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B65D2-C147-48F6-B19C-AC89414AF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B8A60D-F6A4-46AB-8ABB-FCE207F04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27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8E9D404-268D-4E1E-BDF3-F3A8FC068BD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81450" y="85725"/>
            <a:ext cx="2714625" cy="4603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400" b="1" dirty="0">
                <a:solidFill>
                  <a:srgbClr val="385723"/>
                </a:solidFill>
                <a:cs typeface="Arial" panose="020B0604020202020204" pitchFamily="34" charset="0"/>
              </a:rPr>
              <a:t>Gravity Egg Drop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FA4C89-7204-4E56-92C2-6A5BBF89AE68}"/>
              </a:ext>
            </a:extLst>
          </p:cNvPr>
          <p:cNvSpPr txBox="1"/>
          <p:nvPr userDrawn="1"/>
        </p:nvSpPr>
        <p:spPr>
          <a:xfrm>
            <a:off x="215008" y="6541103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0A6D0-7D50-422C-8D72-E941B214FC20}"/>
              </a:ext>
            </a:extLst>
          </p:cNvPr>
          <p:cNvSpPr txBox="1"/>
          <p:nvPr userDrawn="1"/>
        </p:nvSpPr>
        <p:spPr>
          <a:xfrm>
            <a:off x="10967864" y="6552570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1" y="188640"/>
            <a:ext cx="6480175" cy="1150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8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4" y="2119144"/>
            <a:ext cx="2881248" cy="28812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5327978" y="2119144"/>
            <a:ext cx="5328592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1200"/>
              </a:spcBef>
            </a:pPr>
            <a:r>
              <a:rPr lang="en-GB" sz="12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54438-5F7E-4671-B94B-EAB903817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73" y="1327196"/>
            <a:ext cx="4823957" cy="32575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A9C78C-3D7C-4772-8684-48AA2949D917}"/>
              </a:ext>
            </a:extLst>
          </p:cNvPr>
          <p:cNvSpPr txBox="1"/>
          <p:nvPr/>
        </p:nvSpPr>
        <p:spPr>
          <a:xfrm>
            <a:off x="6102350" y="1003300"/>
            <a:ext cx="5168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It is GRAVITY that destroys the egg when it hits the floor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BB0E2-ADAE-4AD5-BE7C-F301789C4553}"/>
              </a:ext>
            </a:extLst>
          </p:cNvPr>
          <p:cNvSpPr txBox="1"/>
          <p:nvPr/>
        </p:nvSpPr>
        <p:spPr>
          <a:xfrm>
            <a:off x="7472301" y="2329677"/>
            <a:ext cx="2428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Wrong 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780A6-E4FC-4CD3-A646-361756B568C0}"/>
              </a:ext>
            </a:extLst>
          </p:cNvPr>
          <p:cNvSpPr txBox="1"/>
          <p:nvPr/>
        </p:nvSpPr>
        <p:spPr>
          <a:xfrm>
            <a:off x="5346700" y="3207823"/>
            <a:ext cx="668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8000"/>
                </a:solidFill>
              </a:rPr>
              <a:t>It is the floor that causes the damage.</a:t>
            </a:r>
          </a:p>
          <a:p>
            <a:pPr algn="ctr"/>
            <a:r>
              <a:rPr lang="en-GB" sz="3200" b="1" dirty="0">
                <a:solidFill>
                  <a:srgbClr val="008000"/>
                </a:solidFill>
              </a:rPr>
              <a:t>Nothing has ever been caused to be damaged because of Gravity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BB0B29-9263-454B-8355-57642E435A32}"/>
              </a:ext>
            </a:extLst>
          </p:cNvPr>
          <p:cNvSpPr txBox="1"/>
          <p:nvPr/>
        </p:nvSpPr>
        <p:spPr>
          <a:xfrm>
            <a:off x="5595708" y="5067281"/>
            <a:ext cx="6182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And the floor is held together by Electro-Magnetic force, not gravity</a:t>
            </a:r>
          </a:p>
        </p:txBody>
      </p:sp>
    </p:spTree>
    <p:extLst>
      <p:ext uri="{BB962C8B-B14F-4D97-AF65-F5344CB8AC3E}">
        <p14:creationId xmlns:p14="http://schemas.microsoft.com/office/powerpoint/2010/main" val="21224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extLst>
              <a:ext uri="{FF2B5EF4-FFF2-40B4-BE49-F238E27FC236}">
                <a16:creationId xmlns:a16="http://schemas.microsoft.com/office/drawing/2014/main" id="{D3687EC3-0394-4C0E-8563-F031315A60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3" y="2238375"/>
          <a:ext cx="5532437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2238375"/>
                        <a:ext cx="5532437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Box 2">
            <a:extLst>
              <a:ext uri="{FF2B5EF4-FFF2-40B4-BE49-F238E27FC236}">
                <a16:creationId xmlns:a16="http://schemas.microsoft.com/office/drawing/2014/main" id="{143C7DCD-2A97-40B8-84A3-263FC58E5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1206500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>
                <a:solidFill>
                  <a:srgbClr val="008000"/>
                </a:solidFill>
              </a:rPr>
              <a:t>Well Done, Everyone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B127041-8555-47BC-AC16-F9D4722EE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>
            <a:off x="1923252" y="1604210"/>
            <a:ext cx="7685949" cy="43233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B6B75E-DE3A-430A-B2A5-CB2C35DC06D9}"/>
              </a:ext>
            </a:extLst>
          </p:cNvPr>
          <p:cNvSpPr txBox="1"/>
          <p:nvPr/>
        </p:nvSpPr>
        <p:spPr>
          <a:xfrm>
            <a:off x="1560748" y="1604210"/>
            <a:ext cx="3160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Well Done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CDFE6-79B7-4FB9-836F-CB3812240A5A}"/>
              </a:ext>
            </a:extLst>
          </p:cNvPr>
          <p:cNvSpPr txBox="1"/>
          <p:nvPr/>
        </p:nvSpPr>
        <p:spPr>
          <a:xfrm>
            <a:off x="7384239" y="4607459"/>
            <a:ext cx="3148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solidFill>
                  <a:srgbClr val="008000"/>
                </a:solidFill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5695888" y="10506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620213" y="1720349"/>
            <a:ext cx="8151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exercise introduces pupils to gravity and how to protect an egg against the force when it hits the floor.</a:t>
            </a:r>
          </a:p>
          <a:p>
            <a:endParaRPr lang="en-GB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4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5830612" y="22413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C38A4BC-D161-4993-97AF-BF67E41FB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691554"/>
              </p:ext>
            </p:extLst>
          </p:nvPr>
        </p:nvGraphicFramePr>
        <p:xfrm>
          <a:off x="1880235" y="3168218"/>
          <a:ext cx="7489233" cy="2640203"/>
        </p:xfrm>
        <a:graphic>
          <a:graphicData uri="http://schemas.openxmlformats.org/drawingml/2006/table">
            <a:tbl>
              <a:tblPr firstRow="1" firstCol="1" bandRow="1"/>
              <a:tblGrid>
                <a:gridCol w="1754582">
                  <a:extLst>
                    <a:ext uri="{9D8B030D-6E8A-4147-A177-3AD203B41FA5}">
                      <a16:colId xmlns:a16="http://schemas.microsoft.com/office/drawing/2014/main" val="646837468"/>
                    </a:ext>
                  </a:extLst>
                </a:gridCol>
                <a:gridCol w="1811797">
                  <a:extLst>
                    <a:ext uri="{9D8B030D-6E8A-4147-A177-3AD203B41FA5}">
                      <a16:colId xmlns:a16="http://schemas.microsoft.com/office/drawing/2014/main" val="1588450340"/>
                    </a:ext>
                  </a:extLst>
                </a:gridCol>
                <a:gridCol w="3922854">
                  <a:extLst>
                    <a:ext uri="{9D8B030D-6E8A-4147-A177-3AD203B41FA5}">
                      <a16:colId xmlns:a16="http://schemas.microsoft.com/office/drawing/2014/main" val="1791955"/>
                    </a:ext>
                  </a:extLst>
                </a:gridCol>
              </a:tblGrid>
              <a:tr h="35525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  <a:endParaRPr lang="en-GB" sz="120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434452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Falling from Height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supervision.</a:t>
                      </a:r>
                      <a:b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Barriers on stairs and upper floor.</a:t>
                      </a:r>
                    </a:p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Pupils below the stairs to stand back.</a:t>
                      </a:r>
                    </a:p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plastic sheet to protect floor.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5126859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marL="57150"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Components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Misuse and Mistakes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12515"/>
                  </a:ext>
                </a:extLst>
              </a:tr>
              <a:tr h="432249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305563"/>
                  </a:ext>
                </a:extLst>
              </a:tr>
              <a:tr h="679405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405" marR="6540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44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3851706" y="2674456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4">
            <a:extLst>
              <a:ext uri="{FF2B5EF4-FFF2-40B4-BE49-F238E27FC236}">
                <a16:creationId xmlns:a16="http://schemas.microsoft.com/office/drawing/2014/main" id="{DB0A1D78-090E-462C-BA68-024F0AFD8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3314700"/>
            <a:ext cx="1779587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50FA603-F6BB-4F56-A540-BBF9EC265804}"/>
              </a:ext>
            </a:extLst>
          </p:cNvPr>
          <p:cNvCxnSpPr>
            <a:cxnSpLocks/>
          </p:cNvCxnSpPr>
          <p:nvPr/>
        </p:nvCxnSpPr>
        <p:spPr>
          <a:xfrm>
            <a:off x="2806700" y="5918200"/>
            <a:ext cx="709136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30" name="Picture 96">
            <a:extLst>
              <a:ext uri="{FF2B5EF4-FFF2-40B4-BE49-F238E27FC236}">
                <a16:creationId xmlns:a16="http://schemas.microsoft.com/office/drawing/2014/main" id="{D35B372E-F06C-4C3B-A9E9-34DBCC45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4584700"/>
            <a:ext cx="63817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97">
            <a:extLst>
              <a:ext uri="{FF2B5EF4-FFF2-40B4-BE49-F238E27FC236}">
                <a16:creationId xmlns:a16="http://schemas.microsoft.com/office/drawing/2014/main" id="{83D3E302-7810-4125-AC5C-52ABAEE2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4594225"/>
            <a:ext cx="79375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08">
            <a:extLst>
              <a:ext uri="{FF2B5EF4-FFF2-40B4-BE49-F238E27FC236}">
                <a16:creationId xmlns:a16="http://schemas.microsoft.com/office/drawing/2014/main" id="{6D73E08E-E190-40FD-BD93-359037BD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07" y="4356101"/>
            <a:ext cx="76517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09">
            <a:extLst>
              <a:ext uri="{FF2B5EF4-FFF2-40B4-BE49-F238E27FC236}">
                <a16:creationId xmlns:a16="http://schemas.microsoft.com/office/drawing/2014/main" id="{F3EEF8D0-1C7A-43BF-AEEA-61819DAC3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4537075"/>
            <a:ext cx="731837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C08430C6-5BB0-426F-A71F-6F008E8C2183}"/>
              </a:ext>
            </a:extLst>
          </p:cNvPr>
          <p:cNvSpPr/>
          <p:nvPr/>
        </p:nvSpPr>
        <p:spPr>
          <a:xfrm>
            <a:off x="5323723" y="3109544"/>
            <a:ext cx="3389454" cy="1483120"/>
          </a:xfrm>
          <a:prstGeom prst="rect">
            <a:avLst/>
          </a:prstGeom>
          <a:noFill/>
        </p:spPr>
        <p:txBody>
          <a:bodyPr wrap="none">
            <a:prstTxWarp prst="textCanDown">
              <a:avLst>
                <a:gd name="adj" fmla="val 20488"/>
              </a:avLst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Will Your Egg </a:t>
            </a:r>
            <a:b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Survive </a:t>
            </a:r>
            <a:b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en-GB" sz="2800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The Drop?</a:t>
            </a:r>
          </a:p>
        </p:txBody>
      </p:sp>
      <p:pic>
        <p:nvPicPr>
          <p:cNvPr id="90" name="Picture 105">
            <a:extLst>
              <a:ext uri="{FF2B5EF4-FFF2-40B4-BE49-F238E27FC236}">
                <a16:creationId xmlns:a16="http://schemas.microsoft.com/office/drawing/2014/main" id="{B61FB8A3-4280-48FE-ACCD-8C159D2EC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450" y="1462088"/>
            <a:ext cx="904875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357D33DF-E2B7-4C3F-AA09-508ADB35E418}"/>
              </a:ext>
            </a:extLst>
          </p:cNvPr>
          <p:cNvCxnSpPr>
            <a:cxnSpLocks/>
          </p:cNvCxnSpPr>
          <p:nvPr/>
        </p:nvCxnSpPr>
        <p:spPr>
          <a:xfrm flipV="1">
            <a:off x="7239000" y="2857500"/>
            <a:ext cx="2538413" cy="158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57">
            <a:extLst>
              <a:ext uri="{FF2B5EF4-FFF2-40B4-BE49-F238E27FC236}">
                <a16:creationId xmlns:a16="http://schemas.microsoft.com/office/drawing/2014/main" id="{3DAF8FF0-2DBD-4E39-B7A7-5D9D9D372E7C}"/>
              </a:ext>
            </a:extLst>
          </p:cNvPr>
          <p:cNvGrpSpPr>
            <a:grpSpLocks/>
          </p:cNvGrpSpPr>
          <p:nvPr/>
        </p:nvGrpSpPr>
        <p:grpSpPr bwMode="auto">
          <a:xfrm>
            <a:off x="8509000" y="2857500"/>
            <a:ext cx="2811463" cy="1524000"/>
            <a:chOff x="8508307" y="2857500"/>
            <a:chExt cx="2811809" cy="1524000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76E4EDE-6A91-43CB-A687-7709BFFB6709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C557923-7133-45DF-82D2-2EB86EF8ECA5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FD52D6B4-FF92-4A63-BC01-780CF39B90F8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1B0D276F-A461-4EE7-AE32-C59C89E34E2D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20F52F9D-4E95-4B72-B474-A49DF8B70C57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06BFB3D3-5C16-4591-BA0C-45F215C4C419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90A6A0AF-C8AE-44B6-A4C1-6E097D706F8E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4D500706-C067-4891-A304-E6E2CBBC0DF1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49B40868-0C0A-44A1-A06C-6121A4890376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06D20F34-2F1C-47C6-908E-C5D462FEFA76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6212108-380B-42F3-9E44-7D0F9CDDEB67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0E315189-215C-4307-B0DB-F8F23DDE6D78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58">
            <a:extLst>
              <a:ext uri="{FF2B5EF4-FFF2-40B4-BE49-F238E27FC236}">
                <a16:creationId xmlns:a16="http://schemas.microsoft.com/office/drawing/2014/main" id="{F395CA31-A2AA-4454-93EF-9C67C4F7A55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464550" y="4394200"/>
            <a:ext cx="2811463" cy="1524000"/>
            <a:chOff x="8508307" y="2857500"/>
            <a:chExt cx="2811809" cy="1524000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9214283-8816-4861-9363-8D2DEAEB5928}"/>
                </a:ext>
              </a:extLst>
            </p:cNvPr>
            <p:cNvCxnSpPr/>
            <p:nvPr/>
          </p:nvCxnSpPr>
          <p:spPr>
            <a:xfrm>
              <a:off x="8690892" y="3009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FBE8857-50C2-435F-A067-9C84D6FBEF0B}"/>
                </a:ext>
              </a:extLst>
            </p:cNvPr>
            <p:cNvCxnSpPr/>
            <p:nvPr/>
          </p:nvCxnSpPr>
          <p:spPr>
            <a:xfrm>
              <a:off x="8843311" y="3162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A3B17574-D8CF-4363-958F-7612CB561375}"/>
                </a:ext>
              </a:extLst>
            </p:cNvPr>
            <p:cNvCxnSpPr/>
            <p:nvPr/>
          </p:nvCxnSpPr>
          <p:spPr>
            <a:xfrm>
              <a:off x="8995730" y="3314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DE203350-D63D-48E0-9D38-456FB3702EDE}"/>
                </a:ext>
              </a:extLst>
            </p:cNvPr>
            <p:cNvCxnSpPr/>
            <p:nvPr/>
          </p:nvCxnSpPr>
          <p:spPr>
            <a:xfrm>
              <a:off x="9148149" y="3467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CB2DA4A0-658D-4CDB-B040-F96A59D6B02A}"/>
                </a:ext>
              </a:extLst>
            </p:cNvPr>
            <p:cNvCxnSpPr/>
            <p:nvPr/>
          </p:nvCxnSpPr>
          <p:spPr>
            <a:xfrm>
              <a:off x="9300567" y="3619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9996E7FB-F9EC-45E2-BE56-2D56A93C6332}"/>
                </a:ext>
              </a:extLst>
            </p:cNvPr>
            <p:cNvCxnSpPr/>
            <p:nvPr/>
          </p:nvCxnSpPr>
          <p:spPr>
            <a:xfrm>
              <a:off x="9452986" y="37719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CFF4639-8B1D-4DDB-8844-200A8253D10A}"/>
                </a:ext>
              </a:extLst>
            </p:cNvPr>
            <p:cNvCxnSpPr/>
            <p:nvPr/>
          </p:nvCxnSpPr>
          <p:spPr>
            <a:xfrm>
              <a:off x="9605405" y="39243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7ABA43B6-540E-4119-BE42-331B083D0E9B}"/>
                </a:ext>
              </a:extLst>
            </p:cNvPr>
            <p:cNvCxnSpPr/>
            <p:nvPr/>
          </p:nvCxnSpPr>
          <p:spPr>
            <a:xfrm>
              <a:off x="9757824" y="40767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612CFEEB-32BE-4E6B-BFA3-1AC3F0F6498E}"/>
                </a:ext>
              </a:extLst>
            </p:cNvPr>
            <p:cNvCxnSpPr/>
            <p:nvPr/>
          </p:nvCxnSpPr>
          <p:spPr>
            <a:xfrm>
              <a:off x="9910243" y="42291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AF76428-C942-4FD3-BBB6-CDCAFA644B4B}"/>
                </a:ext>
              </a:extLst>
            </p:cNvPr>
            <p:cNvCxnSpPr/>
            <p:nvPr/>
          </p:nvCxnSpPr>
          <p:spPr>
            <a:xfrm>
              <a:off x="10062661" y="4381500"/>
              <a:ext cx="1257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44386FE-3106-49CD-B3C4-0915B01F8F52}"/>
                </a:ext>
              </a:extLst>
            </p:cNvPr>
            <p:cNvCxnSpPr/>
            <p:nvPr/>
          </p:nvCxnSpPr>
          <p:spPr>
            <a:xfrm flipH="1" flipV="1">
              <a:off x="9776876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37E57915-C6C4-44BE-B6DA-2DC08CB4FF7B}"/>
                </a:ext>
              </a:extLst>
            </p:cNvPr>
            <p:cNvCxnSpPr/>
            <p:nvPr/>
          </p:nvCxnSpPr>
          <p:spPr>
            <a:xfrm flipH="1" flipV="1">
              <a:off x="8508307" y="2857500"/>
              <a:ext cx="154324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4A26E84-57D0-49C4-9B42-B157E6F6A096}"/>
              </a:ext>
            </a:extLst>
          </p:cNvPr>
          <p:cNvGrpSpPr/>
          <p:nvPr/>
        </p:nvGrpSpPr>
        <p:grpSpPr>
          <a:xfrm>
            <a:off x="9791700" y="1943100"/>
            <a:ext cx="1527175" cy="2390775"/>
            <a:chOff x="9791700" y="1943100"/>
            <a:chExt cx="1527175" cy="2390775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3F78B1AB-A3C2-4AB2-9EC8-8E5B9536DA84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5D89BC69-B158-4EE2-BCC5-5713C6C54B0E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70EB3E1-F34C-4673-9787-3CF65F7F759D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1CE8FC2-177F-4F63-B494-2D4CA0766BDE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3C9575D-53B1-4194-8638-09F54C51C6F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4D27166-79C4-4128-BB5C-794CF834BAF3}"/>
              </a:ext>
            </a:extLst>
          </p:cNvPr>
          <p:cNvGrpSpPr/>
          <p:nvPr/>
        </p:nvGrpSpPr>
        <p:grpSpPr>
          <a:xfrm>
            <a:off x="8507413" y="3492500"/>
            <a:ext cx="1511300" cy="2413000"/>
            <a:chOff x="8507413" y="3492500"/>
            <a:chExt cx="1511300" cy="2413000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55136B1F-BC06-44A6-A094-8BB099E23D14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C3BCC04-5084-48C7-ACF5-14AF33702239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CB55506-B28C-4816-9E13-015F96A872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A761BB8-88E2-461B-8399-D538ED17C162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6D44AF8C-6195-4609-8C95-CF8EF1B54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6" name="Picture 100">
            <a:extLst>
              <a:ext uri="{FF2B5EF4-FFF2-40B4-BE49-F238E27FC236}">
                <a16:creationId xmlns:a16="http://schemas.microsoft.com/office/drawing/2014/main" id="{5BF59376-6840-41C9-BC1D-02379E80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38" y="652463"/>
            <a:ext cx="1095375" cy="2182812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ABAAE2D2-14D5-46EF-8AB0-A171C55EF565}"/>
              </a:ext>
            </a:extLst>
          </p:cNvPr>
          <p:cNvSpPr/>
          <p:nvPr/>
        </p:nvSpPr>
        <p:spPr>
          <a:xfrm>
            <a:off x="7377113" y="1649413"/>
            <a:ext cx="117475" cy="36512"/>
          </a:xfrm>
          <a:custGeom>
            <a:avLst/>
            <a:gdLst>
              <a:gd name="connsiteX0" fmla="*/ 0 w 116681"/>
              <a:gd name="connsiteY0" fmla="*/ 0 h 35719"/>
              <a:gd name="connsiteX1" fmla="*/ 35718 w 116681"/>
              <a:gd name="connsiteY1" fmla="*/ 35719 h 35719"/>
              <a:gd name="connsiteX2" fmla="*/ 78581 w 116681"/>
              <a:gd name="connsiteY2" fmla="*/ 21432 h 35719"/>
              <a:gd name="connsiteX3" fmla="*/ 116681 w 116681"/>
              <a:gd name="connsiteY3" fmla="*/ 2382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681" h="35719">
                <a:moveTo>
                  <a:pt x="0" y="0"/>
                </a:moveTo>
                <a:lnTo>
                  <a:pt x="35718" y="35719"/>
                </a:lnTo>
                <a:lnTo>
                  <a:pt x="78581" y="21432"/>
                </a:lnTo>
                <a:lnTo>
                  <a:pt x="116681" y="2382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066AE45F-7587-47BD-A9DE-A6AB6FC7BBAF}"/>
              </a:ext>
            </a:extLst>
          </p:cNvPr>
          <p:cNvSpPr/>
          <p:nvPr/>
        </p:nvSpPr>
        <p:spPr>
          <a:xfrm>
            <a:off x="7405688" y="1347788"/>
            <a:ext cx="109537" cy="52387"/>
          </a:xfrm>
          <a:custGeom>
            <a:avLst/>
            <a:gdLst>
              <a:gd name="connsiteX0" fmla="*/ 109537 w 109537"/>
              <a:gd name="connsiteY0" fmla="*/ 52387 h 52387"/>
              <a:gd name="connsiteX1" fmla="*/ 52387 w 109537"/>
              <a:gd name="connsiteY1" fmla="*/ 38100 h 52387"/>
              <a:gd name="connsiteX2" fmla="*/ 0 w 109537"/>
              <a:gd name="connsiteY2" fmla="*/ 0 h 5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37" h="52387">
                <a:moveTo>
                  <a:pt x="109537" y="52387"/>
                </a:moveTo>
                <a:lnTo>
                  <a:pt x="52387" y="3810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0" name="Picture 103">
            <a:extLst>
              <a:ext uri="{FF2B5EF4-FFF2-40B4-BE49-F238E27FC236}">
                <a16:creationId xmlns:a16="http://schemas.microsoft.com/office/drawing/2014/main" id="{F030E71B-7666-4554-AE9D-061B10AEA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5003800"/>
            <a:ext cx="9810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107">
            <a:extLst>
              <a:ext uri="{FF2B5EF4-FFF2-40B4-BE49-F238E27FC236}">
                <a16:creationId xmlns:a16="http://schemas.microsoft.com/office/drawing/2014/main" id="{2121E740-601D-48E3-9F35-12181FE9E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81138"/>
            <a:ext cx="8572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71F0FC5-F02E-4A35-B396-09C6AF1E6562}"/>
              </a:ext>
            </a:extLst>
          </p:cNvPr>
          <p:cNvCxnSpPr>
            <a:cxnSpLocks/>
          </p:cNvCxnSpPr>
          <p:nvPr/>
        </p:nvCxnSpPr>
        <p:spPr>
          <a:xfrm>
            <a:off x="7251700" y="1914878"/>
            <a:ext cx="7056" cy="96378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DEE6D7A-BA2D-4BEE-A6F8-19ACC3C8D23B}"/>
              </a:ext>
            </a:extLst>
          </p:cNvPr>
          <p:cNvCxnSpPr>
            <a:cxnSpLocks/>
          </p:cNvCxnSpPr>
          <p:nvPr/>
        </p:nvCxnSpPr>
        <p:spPr>
          <a:xfrm>
            <a:off x="7904508" y="1940377"/>
            <a:ext cx="12700" cy="9282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B827018-2970-4F6A-804C-2FBE0CEBDFC4}"/>
              </a:ext>
            </a:extLst>
          </p:cNvPr>
          <p:cNvGrpSpPr/>
          <p:nvPr/>
        </p:nvGrpSpPr>
        <p:grpSpPr>
          <a:xfrm>
            <a:off x="8488363" y="1908630"/>
            <a:ext cx="1527175" cy="2390775"/>
            <a:chOff x="9791700" y="1943100"/>
            <a:chExt cx="1527175" cy="2390775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56C5B22-4F2E-4010-9531-520565EF2EBC}"/>
                </a:ext>
              </a:extLst>
            </p:cNvPr>
            <p:cNvCxnSpPr>
              <a:cxnSpLocks/>
            </p:cNvCxnSpPr>
            <p:nvPr/>
          </p:nvCxnSpPr>
          <p:spPr>
            <a:xfrm>
              <a:off x="9791700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320B7327-CD71-4789-83F3-489877841876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663" y="2427288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B1F77EB-4FF9-42DC-BDA4-6AA517912CCA}"/>
                </a:ext>
              </a:extLst>
            </p:cNvPr>
            <p:cNvCxnSpPr/>
            <p:nvPr/>
          </p:nvCxnSpPr>
          <p:spPr>
            <a:xfrm>
              <a:off x="9791700" y="1943100"/>
              <a:ext cx="1527175" cy="15240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6E0D2651-C871-41DB-8E37-D35FA8901415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863" y="28733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E6411D6-4ED5-4195-B3BF-1D846C8080BF}"/>
                </a:ext>
              </a:extLst>
            </p:cNvPr>
            <p:cNvCxnSpPr>
              <a:cxnSpLocks/>
            </p:cNvCxnSpPr>
            <p:nvPr/>
          </p:nvCxnSpPr>
          <p:spPr>
            <a:xfrm>
              <a:off x="11317288" y="3432175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B12815E-85E9-4C38-85A7-71E0F38FB4C1}"/>
              </a:ext>
            </a:extLst>
          </p:cNvPr>
          <p:cNvGrpSpPr/>
          <p:nvPr/>
        </p:nvGrpSpPr>
        <p:grpSpPr>
          <a:xfrm>
            <a:off x="9758363" y="3451225"/>
            <a:ext cx="1558314" cy="2413000"/>
            <a:chOff x="8507413" y="3492500"/>
            <a:chExt cx="1511300" cy="2413000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92FC07F-024C-4083-A699-310D2FA781C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8713" y="34925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4DB256D6-EF0D-4732-AD01-D9A0427AFC47}"/>
                </a:ext>
              </a:extLst>
            </p:cNvPr>
            <p:cNvCxnSpPr>
              <a:cxnSpLocks/>
            </p:cNvCxnSpPr>
            <p:nvPr/>
          </p:nvCxnSpPr>
          <p:spPr>
            <a:xfrm>
              <a:off x="8520113" y="50038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352E07A-0DC9-4CA8-8D92-84F004EFD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813" y="4010025"/>
              <a:ext cx="26987" cy="84931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7817E2F-4451-4CE6-9F92-BE3E6FB46665}"/>
                </a:ext>
              </a:extLst>
            </p:cNvPr>
            <p:cNvCxnSpPr>
              <a:cxnSpLocks/>
            </p:cNvCxnSpPr>
            <p:nvPr/>
          </p:nvCxnSpPr>
          <p:spPr>
            <a:xfrm>
              <a:off x="9067800" y="4467225"/>
              <a:ext cx="23813" cy="81597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9ECA0AA-3BEF-425E-B7CF-25F824B808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7413" y="3529013"/>
              <a:ext cx="1498600" cy="1516062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9A9F3D6-2F1A-42C1-AB60-92C614ED2293}"/>
              </a:ext>
            </a:extLst>
          </p:cNvPr>
          <p:cNvGrpSpPr/>
          <p:nvPr/>
        </p:nvGrpSpPr>
        <p:grpSpPr>
          <a:xfrm>
            <a:off x="561972" y="1436474"/>
            <a:ext cx="1928816" cy="2699177"/>
            <a:chOff x="2702228" y="736860"/>
            <a:chExt cx="3507360" cy="4926741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78985F2-9E33-41D3-8EB2-44C56CB8DBD9}"/>
                </a:ext>
              </a:extLst>
            </p:cNvPr>
            <p:cNvSpPr/>
            <p:nvPr/>
          </p:nvSpPr>
          <p:spPr bwMode="auto">
            <a:xfrm>
              <a:off x="4053308" y="3090770"/>
              <a:ext cx="823400" cy="41247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B40B7F96-EC6A-49A3-94CA-3928F7F1F4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297" y="2793134"/>
              <a:ext cx="49198" cy="164051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4568BBC8-EC2E-47F1-A1BA-589F75FB8A6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09587" y="2783760"/>
              <a:ext cx="0" cy="166160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8B479AF4-46C1-46BF-9FBB-CAA320DB8766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02228" y="1101627"/>
              <a:ext cx="1820005" cy="176125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49326807-C771-4740-AEAB-3DE65505E074}"/>
                </a:ext>
              </a:extLst>
            </p:cNvPr>
            <p:cNvCxnSpPr>
              <a:cxnSpLocks/>
            </p:cNvCxnSpPr>
            <p:nvPr/>
          </p:nvCxnSpPr>
          <p:spPr bwMode="auto">
            <a:xfrm rot="18900000" flipV="1">
              <a:off x="5357884" y="736860"/>
              <a:ext cx="0" cy="24907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9DE569D-6AE3-433A-9587-404F2EC6932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33296" y="2862878"/>
              <a:ext cx="1760634" cy="161239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DA3CB13-77C5-4A25-8C33-D8495B72BE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48336" y="2862878"/>
              <a:ext cx="1761252" cy="155687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0DD8F81-E57F-43D2-BD67-5F3385CAE9E4}"/>
                </a:ext>
              </a:extLst>
            </p:cNvPr>
            <p:cNvSpPr/>
            <p:nvPr/>
          </p:nvSpPr>
          <p:spPr bwMode="auto">
            <a:xfrm>
              <a:off x="3505234" y="3315755"/>
              <a:ext cx="1762589" cy="974934"/>
            </a:xfrm>
            <a:custGeom>
              <a:avLst/>
              <a:gdLst>
                <a:gd name="connsiteX0" fmla="*/ 0 w 1003300"/>
                <a:gd name="connsiteY0" fmla="*/ 88900 h 660400"/>
                <a:gd name="connsiteX1" fmla="*/ 520700 w 1003300"/>
                <a:gd name="connsiteY1" fmla="*/ 660400 h 660400"/>
                <a:gd name="connsiteX2" fmla="*/ 1003300 w 1003300"/>
                <a:gd name="connsiteY2" fmla="*/ 165100 h 660400"/>
                <a:gd name="connsiteX3" fmla="*/ 927100 w 1003300"/>
                <a:gd name="connsiteY3" fmla="*/ 0 h 660400"/>
                <a:gd name="connsiteX4" fmla="*/ 50800 w 1003300"/>
                <a:gd name="connsiteY4" fmla="*/ 12700 h 660400"/>
                <a:gd name="connsiteX5" fmla="*/ 38100 w 1003300"/>
                <a:gd name="connsiteY5" fmla="*/ 2032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300" h="660400">
                  <a:moveTo>
                    <a:pt x="0" y="88900"/>
                  </a:moveTo>
                  <a:lnTo>
                    <a:pt x="520700" y="660400"/>
                  </a:lnTo>
                  <a:lnTo>
                    <a:pt x="1003300" y="165100"/>
                  </a:lnTo>
                  <a:lnTo>
                    <a:pt x="927100" y="0"/>
                  </a:lnTo>
                  <a:lnTo>
                    <a:pt x="50800" y="12700"/>
                  </a:lnTo>
                  <a:lnTo>
                    <a:pt x="38100" y="203200"/>
                  </a:lnTo>
                </a:path>
              </a:pathLst>
            </a:custGeom>
            <a:blipFill>
              <a:blip r:embed="rId11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F6187BD6-156F-473D-8117-EEB186C2D9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1600" y="4433649"/>
              <a:ext cx="3447987" cy="117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F53C28A9-AD00-4BF2-B633-672C5E488BA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5227280" y="4710215"/>
              <a:ext cx="1229952" cy="6768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37FBBEE8-3937-4944-84D1-E69AAA6286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48336" y="4811486"/>
              <a:ext cx="1055510" cy="85211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B0AB7163-57AD-496E-BE61-0CD0E489858B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73578" y="4811486"/>
              <a:ext cx="874758" cy="83822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EC4E81E0-4AB4-4658-8A91-6ADFC3AA1066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57090" y="4633221"/>
              <a:ext cx="1221616" cy="8113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rapezoid 3">
            <a:extLst>
              <a:ext uri="{FF2B5EF4-FFF2-40B4-BE49-F238E27FC236}">
                <a16:creationId xmlns:a16="http://schemas.microsoft.com/office/drawing/2014/main" id="{F22A5EC1-D258-48BF-A6EF-74F4C3E398F4}"/>
              </a:ext>
            </a:extLst>
          </p:cNvPr>
          <p:cNvSpPr/>
          <p:nvPr/>
        </p:nvSpPr>
        <p:spPr>
          <a:xfrm>
            <a:off x="4162425" y="5308600"/>
            <a:ext cx="357188" cy="304800"/>
          </a:xfrm>
          <a:prstGeom prst="trapezoid">
            <a:avLst>
              <a:gd name="adj" fmla="val 320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392F48-396C-448B-99FF-9F53C8B0E1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5152" y="1610293"/>
            <a:ext cx="438465" cy="596674"/>
          </a:xfrm>
          <a:prstGeom prst="rect">
            <a:avLst/>
          </a:prstGeom>
        </p:spPr>
      </p:pic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529E8E62-9E8F-4691-B4F5-CDD3C8A6355D}"/>
              </a:ext>
            </a:extLst>
          </p:cNvPr>
          <p:cNvSpPr/>
          <p:nvPr/>
        </p:nvSpPr>
        <p:spPr>
          <a:xfrm>
            <a:off x="9196999" y="1948090"/>
            <a:ext cx="304800" cy="468086"/>
          </a:xfrm>
          <a:custGeom>
            <a:avLst/>
            <a:gdLst>
              <a:gd name="connsiteX0" fmla="*/ 152400 w 304800"/>
              <a:gd name="connsiteY0" fmla="*/ 0 h 468086"/>
              <a:gd name="connsiteX1" fmla="*/ 304800 w 304800"/>
              <a:gd name="connsiteY1" fmla="*/ 391886 h 468086"/>
              <a:gd name="connsiteX2" fmla="*/ 261257 w 304800"/>
              <a:gd name="connsiteY2" fmla="*/ 468086 h 468086"/>
              <a:gd name="connsiteX3" fmla="*/ 163286 w 304800"/>
              <a:gd name="connsiteY3" fmla="*/ 457200 h 468086"/>
              <a:gd name="connsiteX4" fmla="*/ 65315 w 304800"/>
              <a:gd name="connsiteY4" fmla="*/ 424543 h 468086"/>
              <a:gd name="connsiteX5" fmla="*/ 10886 w 304800"/>
              <a:gd name="connsiteY5" fmla="*/ 370114 h 468086"/>
              <a:gd name="connsiteX6" fmla="*/ 0 w 304800"/>
              <a:gd name="connsiteY6" fmla="*/ 337457 h 468086"/>
              <a:gd name="connsiteX7" fmla="*/ 152400 w 304800"/>
              <a:gd name="connsiteY7" fmla="*/ 0 h 468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800" h="468086">
                <a:moveTo>
                  <a:pt x="152400" y="0"/>
                </a:moveTo>
                <a:lnTo>
                  <a:pt x="304800" y="391886"/>
                </a:lnTo>
                <a:lnTo>
                  <a:pt x="261257" y="468086"/>
                </a:lnTo>
                <a:lnTo>
                  <a:pt x="163286" y="457200"/>
                </a:lnTo>
                <a:lnTo>
                  <a:pt x="65315" y="424543"/>
                </a:lnTo>
                <a:lnTo>
                  <a:pt x="10886" y="370114"/>
                </a:lnTo>
                <a:lnTo>
                  <a:pt x="0" y="337457"/>
                </a:lnTo>
                <a:lnTo>
                  <a:pt x="15240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EB22277-565D-48F4-9B62-7A53EFFCFD0A}"/>
              </a:ext>
            </a:extLst>
          </p:cNvPr>
          <p:cNvSpPr/>
          <p:nvPr/>
        </p:nvSpPr>
        <p:spPr>
          <a:xfrm>
            <a:off x="7339283" y="1656115"/>
            <a:ext cx="478972" cy="692577"/>
          </a:xfrm>
          <a:custGeom>
            <a:avLst/>
            <a:gdLst>
              <a:gd name="connsiteX0" fmla="*/ 217714 w 478972"/>
              <a:gd name="connsiteY0" fmla="*/ 0 h 653143"/>
              <a:gd name="connsiteX1" fmla="*/ 304800 w 478972"/>
              <a:gd name="connsiteY1" fmla="*/ 217714 h 653143"/>
              <a:gd name="connsiteX2" fmla="*/ 370114 w 478972"/>
              <a:gd name="connsiteY2" fmla="*/ 359228 h 653143"/>
              <a:gd name="connsiteX3" fmla="*/ 478972 w 478972"/>
              <a:gd name="connsiteY3" fmla="*/ 500743 h 653143"/>
              <a:gd name="connsiteX4" fmla="*/ 446314 w 478972"/>
              <a:gd name="connsiteY4" fmla="*/ 587828 h 653143"/>
              <a:gd name="connsiteX5" fmla="*/ 348343 w 478972"/>
              <a:gd name="connsiteY5" fmla="*/ 587828 h 653143"/>
              <a:gd name="connsiteX6" fmla="*/ 272143 w 478972"/>
              <a:gd name="connsiteY6" fmla="*/ 653143 h 653143"/>
              <a:gd name="connsiteX7" fmla="*/ 152400 w 478972"/>
              <a:gd name="connsiteY7" fmla="*/ 653143 h 653143"/>
              <a:gd name="connsiteX8" fmla="*/ 43543 w 478972"/>
              <a:gd name="connsiteY8" fmla="*/ 620485 h 653143"/>
              <a:gd name="connsiteX9" fmla="*/ 10886 w 478972"/>
              <a:gd name="connsiteY9" fmla="*/ 576943 h 653143"/>
              <a:gd name="connsiteX10" fmla="*/ 0 w 478972"/>
              <a:gd name="connsiteY10" fmla="*/ 522514 h 653143"/>
              <a:gd name="connsiteX11" fmla="*/ 108857 w 478972"/>
              <a:gd name="connsiteY11" fmla="*/ 359228 h 653143"/>
              <a:gd name="connsiteX12" fmla="*/ 152400 w 478972"/>
              <a:gd name="connsiteY12" fmla="*/ 228600 h 653143"/>
              <a:gd name="connsiteX13" fmla="*/ 217714 w 478972"/>
              <a:gd name="connsiteY13" fmla="*/ 0 h 65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8972" h="653143">
                <a:moveTo>
                  <a:pt x="217714" y="0"/>
                </a:moveTo>
                <a:lnTo>
                  <a:pt x="304800" y="217714"/>
                </a:lnTo>
                <a:lnTo>
                  <a:pt x="370114" y="359228"/>
                </a:lnTo>
                <a:lnTo>
                  <a:pt x="478972" y="500743"/>
                </a:lnTo>
                <a:lnTo>
                  <a:pt x="446314" y="587828"/>
                </a:lnTo>
                <a:lnTo>
                  <a:pt x="348343" y="587828"/>
                </a:lnTo>
                <a:lnTo>
                  <a:pt x="272143" y="653143"/>
                </a:lnTo>
                <a:lnTo>
                  <a:pt x="152400" y="653143"/>
                </a:lnTo>
                <a:lnTo>
                  <a:pt x="43543" y="620485"/>
                </a:lnTo>
                <a:lnTo>
                  <a:pt x="10886" y="576943"/>
                </a:lnTo>
                <a:lnTo>
                  <a:pt x="0" y="522514"/>
                </a:lnTo>
                <a:lnTo>
                  <a:pt x="108857" y="359228"/>
                </a:lnTo>
                <a:lnTo>
                  <a:pt x="152400" y="228600"/>
                </a:lnTo>
                <a:lnTo>
                  <a:pt x="217714" y="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C52FC1D8-4C4E-4AD6-9ECF-2BB06D5A24AC}"/>
              </a:ext>
            </a:extLst>
          </p:cNvPr>
          <p:cNvSpPr/>
          <p:nvPr/>
        </p:nvSpPr>
        <p:spPr>
          <a:xfrm>
            <a:off x="4976813" y="5357813"/>
            <a:ext cx="352425" cy="450056"/>
          </a:xfrm>
          <a:custGeom>
            <a:avLst/>
            <a:gdLst>
              <a:gd name="connsiteX0" fmla="*/ 257175 w 352425"/>
              <a:gd name="connsiteY0" fmla="*/ 4762 h 450056"/>
              <a:gd name="connsiteX1" fmla="*/ 352425 w 352425"/>
              <a:gd name="connsiteY1" fmla="*/ 450056 h 450056"/>
              <a:gd name="connsiteX2" fmla="*/ 200025 w 352425"/>
              <a:gd name="connsiteY2" fmla="*/ 442912 h 450056"/>
              <a:gd name="connsiteX3" fmla="*/ 161925 w 352425"/>
              <a:gd name="connsiteY3" fmla="*/ 223837 h 450056"/>
              <a:gd name="connsiteX4" fmla="*/ 128587 w 352425"/>
              <a:gd name="connsiteY4" fmla="*/ 450056 h 450056"/>
              <a:gd name="connsiteX5" fmla="*/ 0 w 352425"/>
              <a:gd name="connsiteY5" fmla="*/ 438150 h 450056"/>
              <a:gd name="connsiteX6" fmla="*/ 73818 w 352425"/>
              <a:gd name="connsiteY6" fmla="*/ 0 h 450056"/>
              <a:gd name="connsiteX7" fmla="*/ 257175 w 352425"/>
              <a:gd name="connsiteY7" fmla="*/ 4762 h 450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450056">
                <a:moveTo>
                  <a:pt x="257175" y="4762"/>
                </a:moveTo>
                <a:lnTo>
                  <a:pt x="352425" y="450056"/>
                </a:lnTo>
                <a:lnTo>
                  <a:pt x="200025" y="442912"/>
                </a:lnTo>
                <a:lnTo>
                  <a:pt x="161925" y="223837"/>
                </a:lnTo>
                <a:lnTo>
                  <a:pt x="128587" y="450056"/>
                </a:lnTo>
                <a:lnTo>
                  <a:pt x="0" y="438150"/>
                </a:lnTo>
                <a:lnTo>
                  <a:pt x="73818" y="0"/>
                </a:lnTo>
                <a:lnTo>
                  <a:pt x="257175" y="476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C8E40E0-8D68-48D9-891D-5D3DE39D21E7}"/>
              </a:ext>
            </a:extLst>
          </p:cNvPr>
          <p:cNvSpPr/>
          <p:nvPr/>
        </p:nvSpPr>
        <p:spPr>
          <a:xfrm>
            <a:off x="7810500" y="1131094"/>
            <a:ext cx="183356" cy="504825"/>
          </a:xfrm>
          <a:custGeom>
            <a:avLst/>
            <a:gdLst>
              <a:gd name="connsiteX0" fmla="*/ 47625 w 183356"/>
              <a:gd name="connsiteY0" fmla="*/ 0 h 504825"/>
              <a:gd name="connsiteX1" fmla="*/ 121444 w 183356"/>
              <a:gd name="connsiteY1" fmla="*/ 11906 h 504825"/>
              <a:gd name="connsiteX2" fmla="*/ 166688 w 183356"/>
              <a:gd name="connsiteY2" fmla="*/ 54769 h 504825"/>
              <a:gd name="connsiteX3" fmla="*/ 183356 w 183356"/>
              <a:gd name="connsiteY3" fmla="*/ 176212 h 504825"/>
              <a:gd name="connsiteX4" fmla="*/ 154781 w 183356"/>
              <a:gd name="connsiteY4" fmla="*/ 254794 h 504825"/>
              <a:gd name="connsiteX5" fmla="*/ 104775 w 183356"/>
              <a:gd name="connsiteY5" fmla="*/ 304800 h 504825"/>
              <a:gd name="connsiteX6" fmla="*/ 92869 w 183356"/>
              <a:gd name="connsiteY6" fmla="*/ 361950 h 504825"/>
              <a:gd name="connsiteX7" fmla="*/ 95250 w 183356"/>
              <a:gd name="connsiteY7" fmla="*/ 440531 h 504825"/>
              <a:gd name="connsiteX8" fmla="*/ 140494 w 183356"/>
              <a:gd name="connsiteY8" fmla="*/ 488156 h 504825"/>
              <a:gd name="connsiteX9" fmla="*/ 183356 w 183356"/>
              <a:gd name="connsiteY9" fmla="*/ 497681 h 504825"/>
              <a:gd name="connsiteX10" fmla="*/ 102394 w 183356"/>
              <a:gd name="connsiteY10" fmla="*/ 504825 h 504825"/>
              <a:gd name="connsiteX11" fmla="*/ 21431 w 183356"/>
              <a:gd name="connsiteY11" fmla="*/ 473869 h 504825"/>
              <a:gd name="connsiteX12" fmla="*/ 0 w 183356"/>
              <a:gd name="connsiteY12" fmla="*/ 404812 h 504825"/>
              <a:gd name="connsiteX13" fmla="*/ 26194 w 183356"/>
              <a:gd name="connsiteY13" fmla="*/ 316706 h 504825"/>
              <a:gd name="connsiteX14" fmla="*/ 66675 w 183356"/>
              <a:gd name="connsiteY14" fmla="*/ 228600 h 504825"/>
              <a:gd name="connsiteX15" fmla="*/ 80963 w 183356"/>
              <a:gd name="connsiteY15" fmla="*/ 150019 h 504825"/>
              <a:gd name="connsiteX16" fmla="*/ 71438 w 183356"/>
              <a:gd name="connsiteY16" fmla="*/ 85725 h 504825"/>
              <a:gd name="connsiteX17" fmla="*/ 47625 w 183356"/>
              <a:gd name="connsiteY17" fmla="*/ 0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356" h="504825">
                <a:moveTo>
                  <a:pt x="47625" y="0"/>
                </a:moveTo>
                <a:lnTo>
                  <a:pt x="121444" y="11906"/>
                </a:lnTo>
                <a:lnTo>
                  <a:pt x="166688" y="54769"/>
                </a:lnTo>
                <a:lnTo>
                  <a:pt x="183356" y="176212"/>
                </a:lnTo>
                <a:lnTo>
                  <a:pt x="154781" y="254794"/>
                </a:lnTo>
                <a:lnTo>
                  <a:pt x="104775" y="304800"/>
                </a:lnTo>
                <a:lnTo>
                  <a:pt x="92869" y="361950"/>
                </a:lnTo>
                <a:cubicBezTo>
                  <a:pt x="93663" y="388144"/>
                  <a:pt x="94456" y="414337"/>
                  <a:pt x="95250" y="440531"/>
                </a:cubicBezTo>
                <a:lnTo>
                  <a:pt x="140494" y="488156"/>
                </a:lnTo>
                <a:lnTo>
                  <a:pt x="183356" y="497681"/>
                </a:lnTo>
                <a:lnTo>
                  <a:pt x="102394" y="504825"/>
                </a:lnTo>
                <a:lnTo>
                  <a:pt x="21431" y="473869"/>
                </a:lnTo>
                <a:lnTo>
                  <a:pt x="0" y="404812"/>
                </a:lnTo>
                <a:lnTo>
                  <a:pt x="26194" y="316706"/>
                </a:lnTo>
                <a:lnTo>
                  <a:pt x="66675" y="228600"/>
                </a:lnTo>
                <a:lnTo>
                  <a:pt x="80963" y="150019"/>
                </a:lnTo>
                <a:lnTo>
                  <a:pt x="71438" y="85725"/>
                </a:lnTo>
                <a:lnTo>
                  <a:pt x="47625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6D2486E4-570A-49AE-9C1C-AA46819D99F7}"/>
              </a:ext>
            </a:extLst>
          </p:cNvPr>
          <p:cNvSpPr/>
          <p:nvPr/>
        </p:nvSpPr>
        <p:spPr>
          <a:xfrm>
            <a:off x="5573713" y="5461000"/>
            <a:ext cx="1957387" cy="41116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Plastic Sheet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4C73C64-60FE-4EC0-BBF2-6FD90A325DA6}"/>
              </a:ext>
            </a:extLst>
          </p:cNvPr>
          <p:cNvCxnSpPr>
            <a:cxnSpLocks/>
          </p:cNvCxnSpPr>
          <p:nvPr/>
        </p:nvCxnSpPr>
        <p:spPr>
          <a:xfrm flipH="1">
            <a:off x="7239000" y="1916565"/>
            <a:ext cx="1204914" cy="2653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EA99622-99F5-4A3F-9000-6F9373EAA129}"/>
              </a:ext>
            </a:extLst>
          </p:cNvPr>
          <p:cNvSpPr txBox="1"/>
          <p:nvPr/>
        </p:nvSpPr>
        <p:spPr>
          <a:xfrm>
            <a:off x="2544523" y="1199233"/>
            <a:ext cx="37926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C00000"/>
                </a:solidFill>
              </a:rPr>
              <a:t>Please work in teams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>
            <a:extLst>
              <a:ext uri="{FF2B5EF4-FFF2-40B4-BE49-F238E27FC236}">
                <a16:creationId xmlns:a16="http://schemas.microsoft.com/office/drawing/2014/main" id="{47655B64-D1A3-4312-9172-63C5EA9B9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3" y="4362450"/>
            <a:ext cx="20097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>
            <a:extLst>
              <a:ext uri="{FF2B5EF4-FFF2-40B4-BE49-F238E27FC236}">
                <a16:creationId xmlns:a16="http://schemas.microsoft.com/office/drawing/2014/main" id="{03EF09A1-2046-4CB8-B5E4-6CD72F105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741363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What you need:</a:t>
            </a:r>
          </a:p>
        </p:txBody>
      </p:sp>
      <p:pic>
        <p:nvPicPr>
          <p:cNvPr id="14341" name="Picture 5">
            <a:extLst>
              <a:ext uri="{FF2B5EF4-FFF2-40B4-BE49-F238E27FC236}">
                <a16:creationId xmlns:a16="http://schemas.microsoft.com/office/drawing/2014/main" id="{3A937020-D7A3-4FD6-9F82-493EF9F46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914400"/>
            <a:ext cx="1357312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D68A5E69-C6FB-4E76-9DAB-7CB76E38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206500"/>
            <a:ext cx="1776413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50584EB6-415A-4E2C-AA79-D2E1C4477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741488"/>
            <a:ext cx="1795462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BDDC5277-484B-4881-85F8-5B0FA344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488" y="2566988"/>
            <a:ext cx="15859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5" name="Group 16">
            <a:extLst>
              <a:ext uri="{FF2B5EF4-FFF2-40B4-BE49-F238E27FC236}">
                <a16:creationId xmlns:a16="http://schemas.microsoft.com/office/drawing/2014/main" id="{67145CC3-8E34-4B75-96FF-2325E833D591}"/>
              </a:ext>
            </a:extLst>
          </p:cNvPr>
          <p:cNvGrpSpPr>
            <a:grpSpLocks/>
          </p:cNvGrpSpPr>
          <p:nvPr/>
        </p:nvGrpSpPr>
        <p:grpSpPr bwMode="auto">
          <a:xfrm>
            <a:off x="4589463" y="3192463"/>
            <a:ext cx="1520825" cy="1720850"/>
            <a:chOff x="5968366" y="3496250"/>
            <a:chExt cx="1519474" cy="1721863"/>
          </a:xfrm>
        </p:grpSpPr>
        <p:pic>
          <p:nvPicPr>
            <p:cNvPr id="14352" name="Picture 9">
              <a:extLst>
                <a:ext uri="{FF2B5EF4-FFF2-40B4-BE49-F238E27FC236}">
                  <a16:creationId xmlns:a16="http://schemas.microsoft.com/office/drawing/2014/main" id="{5A34E9DE-FB40-45C1-96B7-8149FABF59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366" y="3496250"/>
              <a:ext cx="1519474" cy="172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53" name="Group 15">
              <a:extLst>
                <a:ext uri="{FF2B5EF4-FFF2-40B4-BE49-F238E27FC236}">
                  <a16:creationId xmlns:a16="http://schemas.microsoft.com/office/drawing/2014/main" id="{56476407-8E9F-45A4-9B9D-91CA88207C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285" y="4375150"/>
              <a:ext cx="368815" cy="296863"/>
              <a:chOff x="6527285" y="4375150"/>
              <a:chExt cx="368815" cy="29686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A4D22F6-1444-4032-98AF-E193901804CA}"/>
                  </a:ext>
                </a:extLst>
              </p:cNvPr>
              <p:cNvSpPr/>
              <p:nvPr/>
            </p:nvSpPr>
            <p:spPr>
              <a:xfrm>
                <a:off x="6526670" y="4581150"/>
                <a:ext cx="369558" cy="90541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C7D8BBE5-8AFA-4FEB-9E88-86B8E0352573}"/>
                  </a:ext>
                </a:extLst>
              </p:cNvPr>
              <p:cNvSpPr/>
              <p:nvPr/>
            </p:nvSpPr>
            <p:spPr>
              <a:xfrm>
                <a:off x="6526670" y="4374654"/>
                <a:ext cx="369558" cy="169963"/>
              </a:xfrm>
              <a:prstGeom prst="triangle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</p:grpSp>
      <p:pic>
        <p:nvPicPr>
          <p:cNvPr id="14346" name="Picture 12">
            <a:extLst>
              <a:ext uri="{FF2B5EF4-FFF2-40B4-BE49-F238E27FC236}">
                <a16:creationId xmlns:a16="http://schemas.microsoft.com/office/drawing/2014/main" id="{BD634BFB-6CCD-4FDC-A786-1EAC372C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754438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>
            <a:extLst>
              <a:ext uri="{FF2B5EF4-FFF2-40B4-BE49-F238E27FC236}">
                <a16:creationId xmlns:a16="http://schemas.microsoft.com/office/drawing/2014/main" id="{05E6C008-9641-42F7-81AE-458EF4F2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3954463"/>
            <a:ext cx="1585912" cy="158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7">
            <a:extLst>
              <a:ext uri="{FF2B5EF4-FFF2-40B4-BE49-F238E27FC236}">
                <a16:creationId xmlns:a16="http://schemas.microsoft.com/office/drawing/2014/main" id="{2503B962-D986-4A3D-B206-C88D6E68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5491163"/>
            <a:ext cx="11557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9">
            <a:extLst>
              <a:ext uri="{FF2B5EF4-FFF2-40B4-BE49-F238E27FC236}">
                <a16:creationId xmlns:a16="http://schemas.microsoft.com/office/drawing/2014/main" id="{81952F2E-A106-412E-9A3C-F19595731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21148">
            <a:off x="6256338" y="5589588"/>
            <a:ext cx="122555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21">
            <a:extLst>
              <a:ext uri="{FF2B5EF4-FFF2-40B4-BE49-F238E27FC236}">
                <a16:creationId xmlns:a16="http://schemas.microsoft.com/office/drawing/2014/main" id="{201D53FD-589F-4BE6-8CC5-0EA4B898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7874">
            <a:off x="7788275" y="5538788"/>
            <a:ext cx="827087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D1B2A77-DD20-40B1-96D3-7020A01C8138}"/>
              </a:ext>
            </a:extLst>
          </p:cNvPr>
          <p:cNvSpPr/>
          <p:nvPr/>
        </p:nvSpPr>
        <p:spPr>
          <a:xfrm>
            <a:off x="8924925" y="5967413"/>
            <a:ext cx="1957388" cy="412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Plastic 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5E6D6-AA16-4BF0-A815-7877D7233891}"/>
              </a:ext>
            </a:extLst>
          </p:cNvPr>
          <p:cNvSpPr txBox="1"/>
          <p:nvPr/>
        </p:nvSpPr>
        <p:spPr>
          <a:xfrm>
            <a:off x="1474788" y="1479550"/>
            <a:ext cx="4392806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Egg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Straws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Cotton Buds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Sticky Tape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Glue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Paper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Recycled Materials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	</a:t>
            </a:r>
            <a:r>
              <a:rPr lang="en-GB" sz="2400" b="1" dirty="0">
                <a:solidFill>
                  <a:srgbClr val="002060"/>
                </a:solidFill>
                <a:latin typeface="+mn-lt"/>
              </a:rPr>
              <a:t>e.g. paper, cups, rags, tins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Tools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extLst>
              <a:ext uri="{FF2B5EF4-FFF2-40B4-BE49-F238E27FC236}">
                <a16:creationId xmlns:a16="http://schemas.microsoft.com/office/drawing/2014/main" id="{06D8F05C-A271-40F7-9A95-0113B2EA5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1400" y="1082675"/>
            <a:ext cx="5424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What you need to think about: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2B727C-85FB-42AC-AC79-E63FCB88D96A}"/>
              </a:ext>
            </a:extLst>
          </p:cNvPr>
          <p:cNvSpPr txBox="1"/>
          <p:nvPr/>
        </p:nvSpPr>
        <p:spPr>
          <a:xfrm>
            <a:off x="2998788" y="1773238"/>
            <a:ext cx="6453187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Strength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Protect the Egg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Crumple Zone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Rotation                  (Will It Turn Upside-Down?)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Safety                       (Tools, Stand Away from Drop)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Reinforcement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Clean Up Afterwards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C302049-5C6F-4EB6-A0C9-6D2A3D4696ED}"/>
              </a:ext>
            </a:extLst>
          </p:cNvPr>
          <p:cNvSpPr/>
          <p:nvPr/>
        </p:nvSpPr>
        <p:spPr>
          <a:xfrm rot="9164761">
            <a:off x="4429125" y="3535363"/>
            <a:ext cx="546100" cy="342900"/>
          </a:xfrm>
          <a:prstGeom prst="curvedDown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3B8B184-0867-4D5C-95AC-5233284EF587}"/>
              </a:ext>
            </a:extLst>
          </p:cNvPr>
          <p:cNvSpPr txBox="1"/>
          <p:nvPr/>
        </p:nvSpPr>
        <p:spPr>
          <a:xfrm>
            <a:off x="3381375" y="1839913"/>
            <a:ext cx="4501617" cy="489364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Did the egg survive?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Completely = 10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Cracked = 7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Cracked and fluid came out = 4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Mostly destroyed = 2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8000"/>
                </a:solidFill>
                <a:latin typeface="+mn-lt"/>
              </a:rPr>
              <a:t>Totally destroyed = 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Design: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Poor = 2 to Very Good = 10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Teamwork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-   Poor = 2 to Very Good = 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rgbClr val="00206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2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6387" name="TextBox 5">
            <a:extLst>
              <a:ext uri="{FF2B5EF4-FFF2-40B4-BE49-F238E27FC236}">
                <a16:creationId xmlns:a16="http://schemas.microsoft.com/office/drawing/2014/main" id="{86111831-4854-4C4C-BD34-35EA9F23B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095375"/>
            <a:ext cx="15430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F0000"/>
                </a:solidFill>
              </a:rPr>
              <a:t>Scoring: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C1F2C3-483E-409A-BFF4-E7E295CBF3A2}"/>
              </a:ext>
            </a:extLst>
          </p:cNvPr>
          <p:cNvSpPr txBox="1"/>
          <p:nvPr/>
        </p:nvSpPr>
        <p:spPr>
          <a:xfrm>
            <a:off x="7099890" y="1330596"/>
            <a:ext cx="285905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/>
              <a:t>Egg</a:t>
            </a:r>
          </a:p>
          <a:p>
            <a:endParaRPr lang="en-GB" sz="3600" b="1" dirty="0"/>
          </a:p>
          <a:p>
            <a:r>
              <a:rPr lang="en-GB" sz="3600" b="1" dirty="0"/>
              <a:t>Cushioning</a:t>
            </a:r>
          </a:p>
          <a:p>
            <a:endParaRPr lang="en-GB" sz="3600" b="1" dirty="0"/>
          </a:p>
          <a:p>
            <a:r>
              <a:rPr lang="en-GB" sz="3600" b="1" dirty="0"/>
              <a:t>Structure</a:t>
            </a:r>
          </a:p>
          <a:p>
            <a:endParaRPr lang="en-GB" sz="3600" b="1" dirty="0"/>
          </a:p>
          <a:p>
            <a:r>
              <a:rPr lang="en-GB" sz="3600" b="1" dirty="0"/>
              <a:t>Crumple Zone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6556FC-9A32-419E-859A-E439F9227041}"/>
              </a:ext>
            </a:extLst>
          </p:cNvPr>
          <p:cNvCxnSpPr>
            <a:cxnSpLocks/>
          </p:cNvCxnSpPr>
          <p:nvPr/>
        </p:nvCxnSpPr>
        <p:spPr>
          <a:xfrm flipH="1">
            <a:off x="4789715" y="1652978"/>
            <a:ext cx="2281253" cy="143779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BD6DE52B-8E02-40CB-B030-42BBF5755CE6}"/>
              </a:ext>
            </a:extLst>
          </p:cNvPr>
          <p:cNvCxnSpPr>
            <a:cxnSpLocks/>
          </p:cNvCxnSpPr>
          <p:nvPr/>
        </p:nvCxnSpPr>
        <p:spPr>
          <a:xfrm flipH="1">
            <a:off x="6209588" y="3876330"/>
            <a:ext cx="890302" cy="15948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A0294C50-5804-49C9-BC59-8BEBF790014A}"/>
              </a:ext>
            </a:extLst>
          </p:cNvPr>
          <p:cNvCxnSpPr>
            <a:cxnSpLocks/>
          </p:cNvCxnSpPr>
          <p:nvPr/>
        </p:nvCxnSpPr>
        <p:spPr>
          <a:xfrm flipH="1">
            <a:off x="5930341" y="4931229"/>
            <a:ext cx="1169549" cy="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34B0A6FE-0129-47CE-BF17-AF47BE5D5A59}"/>
              </a:ext>
            </a:extLst>
          </p:cNvPr>
          <p:cNvSpPr/>
          <p:nvPr/>
        </p:nvSpPr>
        <p:spPr bwMode="auto">
          <a:xfrm>
            <a:off x="4053308" y="3123427"/>
            <a:ext cx="823400" cy="41247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1732C6-5E05-4393-BF3B-6EB80FBBE0B9}"/>
              </a:ext>
            </a:extLst>
          </p:cNvPr>
          <p:cNvCxnSpPr>
            <a:cxnSpLocks/>
          </p:cNvCxnSpPr>
          <p:nvPr/>
        </p:nvCxnSpPr>
        <p:spPr bwMode="auto">
          <a:xfrm>
            <a:off x="2733297" y="2825791"/>
            <a:ext cx="49198" cy="16405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91E9AC-D524-4DCA-BFE3-490D01435915}"/>
              </a:ext>
            </a:extLst>
          </p:cNvPr>
          <p:cNvCxnSpPr>
            <a:cxnSpLocks/>
          </p:cNvCxnSpPr>
          <p:nvPr/>
        </p:nvCxnSpPr>
        <p:spPr bwMode="auto">
          <a:xfrm>
            <a:off x="6209587" y="2816417"/>
            <a:ext cx="0" cy="166160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FD51BF1-295E-4651-A88A-ECDEBC4309DE}"/>
              </a:ext>
            </a:extLst>
          </p:cNvPr>
          <p:cNvCxnSpPr>
            <a:cxnSpLocks/>
          </p:cNvCxnSpPr>
          <p:nvPr/>
        </p:nvCxnSpPr>
        <p:spPr bwMode="auto">
          <a:xfrm flipH="1">
            <a:off x="2702228" y="1134284"/>
            <a:ext cx="1820005" cy="176125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C673D0-D9C3-466E-86CB-83D1E6A96C5E}"/>
              </a:ext>
            </a:extLst>
          </p:cNvPr>
          <p:cNvCxnSpPr>
            <a:cxnSpLocks/>
          </p:cNvCxnSpPr>
          <p:nvPr/>
        </p:nvCxnSpPr>
        <p:spPr bwMode="auto">
          <a:xfrm rot="18900000" flipV="1">
            <a:off x="5357884" y="769517"/>
            <a:ext cx="0" cy="249078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0E9D729-7784-46DD-A54E-B57A2F6434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733296" y="2895535"/>
            <a:ext cx="1760634" cy="161239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76FF23-BCCC-45C1-94E8-836ECF351256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8336" y="2895535"/>
            <a:ext cx="1761252" cy="155687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FAA61BF-3222-4D4A-9B1E-6699898D39D5}"/>
              </a:ext>
            </a:extLst>
          </p:cNvPr>
          <p:cNvSpPr/>
          <p:nvPr/>
        </p:nvSpPr>
        <p:spPr bwMode="auto">
          <a:xfrm>
            <a:off x="3505234" y="3348412"/>
            <a:ext cx="1762589" cy="974934"/>
          </a:xfrm>
          <a:custGeom>
            <a:avLst/>
            <a:gdLst>
              <a:gd name="connsiteX0" fmla="*/ 0 w 1003300"/>
              <a:gd name="connsiteY0" fmla="*/ 88900 h 660400"/>
              <a:gd name="connsiteX1" fmla="*/ 520700 w 1003300"/>
              <a:gd name="connsiteY1" fmla="*/ 660400 h 660400"/>
              <a:gd name="connsiteX2" fmla="*/ 1003300 w 1003300"/>
              <a:gd name="connsiteY2" fmla="*/ 165100 h 660400"/>
              <a:gd name="connsiteX3" fmla="*/ 927100 w 1003300"/>
              <a:gd name="connsiteY3" fmla="*/ 0 h 660400"/>
              <a:gd name="connsiteX4" fmla="*/ 50800 w 1003300"/>
              <a:gd name="connsiteY4" fmla="*/ 12700 h 660400"/>
              <a:gd name="connsiteX5" fmla="*/ 38100 w 1003300"/>
              <a:gd name="connsiteY5" fmla="*/ 20320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300" h="660400">
                <a:moveTo>
                  <a:pt x="0" y="88900"/>
                </a:moveTo>
                <a:lnTo>
                  <a:pt x="520700" y="660400"/>
                </a:lnTo>
                <a:lnTo>
                  <a:pt x="1003300" y="165100"/>
                </a:lnTo>
                <a:lnTo>
                  <a:pt x="927100" y="0"/>
                </a:lnTo>
                <a:lnTo>
                  <a:pt x="50800" y="12700"/>
                </a:lnTo>
                <a:lnTo>
                  <a:pt x="38100" y="203200"/>
                </a:lnTo>
              </a:path>
            </a:pathLst>
          </a:cu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D80937-C4AB-42E5-8D5E-2C26AF6C7DFA}"/>
              </a:ext>
            </a:extLst>
          </p:cNvPr>
          <p:cNvCxnSpPr>
            <a:cxnSpLocks/>
          </p:cNvCxnSpPr>
          <p:nvPr/>
        </p:nvCxnSpPr>
        <p:spPr bwMode="auto">
          <a:xfrm>
            <a:off x="2761600" y="4466306"/>
            <a:ext cx="3447987" cy="1171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CF75BD5-C3D9-4576-92F6-AC360A5CF54A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5227280" y="4742872"/>
            <a:ext cx="1229952" cy="6768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773BF48-9B50-48C6-BDF1-D5BD2BCE3F81}"/>
              </a:ext>
            </a:extLst>
          </p:cNvPr>
          <p:cNvCxnSpPr>
            <a:cxnSpLocks/>
          </p:cNvCxnSpPr>
          <p:nvPr/>
        </p:nvCxnSpPr>
        <p:spPr bwMode="auto">
          <a:xfrm>
            <a:off x="4448336" y="4844143"/>
            <a:ext cx="1055510" cy="8521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902D65C-5DA7-4167-A20B-21D56522D7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573578" y="4844143"/>
            <a:ext cx="874758" cy="838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A579CAFD-42C8-4C67-893A-1CCE2F208B58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2557090" y="4665878"/>
            <a:ext cx="1221616" cy="81136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7F5060F-1E66-4B3D-A747-981985F021EA}"/>
              </a:ext>
            </a:extLst>
          </p:cNvPr>
          <p:cNvCxnSpPr>
            <a:cxnSpLocks/>
          </p:cNvCxnSpPr>
          <p:nvPr/>
        </p:nvCxnSpPr>
        <p:spPr>
          <a:xfrm flipH="1">
            <a:off x="5056189" y="2772042"/>
            <a:ext cx="2043701" cy="754722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08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0881C8-3D93-4875-B4A3-8332EADB6E4C}"/>
              </a:ext>
            </a:extLst>
          </p:cNvPr>
          <p:cNvSpPr/>
          <p:nvPr/>
        </p:nvSpPr>
        <p:spPr>
          <a:xfrm>
            <a:off x="2463263" y="908335"/>
            <a:ext cx="3783270" cy="1085871"/>
          </a:xfrm>
          <a:prstGeom prst="rect">
            <a:avLst/>
          </a:prstGeom>
          <a:noFill/>
        </p:spPr>
        <p:txBody>
          <a:bodyPr wrap="none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+mn-lt"/>
              </a:rPr>
              <a:t>Safety First!!!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0EF6AE9-ABF7-48B5-82B9-4BE12CAB17BE}"/>
              </a:ext>
            </a:extLst>
          </p:cNvPr>
          <p:cNvGrpSpPr/>
          <p:nvPr/>
        </p:nvGrpSpPr>
        <p:grpSpPr>
          <a:xfrm>
            <a:off x="529540" y="1763600"/>
            <a:ext cx="1928816" cy="2699177"/>
            <a:chOff x="2702228" y="736860"/>
            <a:chExt cx="3507360" cy="492674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0A3F24-BCC8-4A40-9BAD-793876DCF034}"/>
                </a:ext>
              </a:extLst>
            </p:cNvPr>
            <p:cNvSpPr/>
            <p:nvPr/>
          </p:nvSpPr>
          <p:spPr bwMode="auto">
            <a:xfrm>
              <a:off x="4053308" y="3090770"/>
              <a:ext cx="823400" cy="412472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BA5BC44-A2B8-4E53-8AFA-E63B643B8E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33297" y="2793134"/>
              <a:ext cx="49198" cy="164051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74D34C0-E269-4960-B6C7-CAC6CBE5AF1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09587" y="2783760"/>
              <a:ext cx="0" cy="166160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E6424ED-602F-437A-9F75-B31813CEF2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702228" y="1101627"/>
              <a:ext cx="1820005" cy="176125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DB5947DF-4757-4E4C-92F1-C8F1BF1DF5B8}"/>
                </a:ext>
              </a:extLst>
            </p:cNvPr>
            <p:cNvCxnSpPr>
              <a:cxnSpLocks/>
            </p:cNvCxnSpPr>
            <p:nvPr/>
          </p:nvCxnSpPr>
          <p:spPr bwMode="auto">
            <a:xfrm rot="18900000" flipV="1">
              <a:off x="5357884" y="736860"/>
              <a:ext cx="0" cy="249078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CF50E6A-951F-43DB-B1DF-03E855ACFF86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733296" y="2862878"/>
              <a:ext cx="1760634" cy="161239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01A80B8-F57C-4719-B48C-B009B396671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48336" y="2862878"/>
              <a:ext cx="1761252" cy="155687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F4F249DE-0274-4B5E-B8AB-7064653DAE38}"/>
                </a:ext>
              </a:extLst>
            </p:cNvPr>
            <p:cNvSpPr/>
            <p:nvPr/>
          </p:nvSpPr>
          <p:spPr bwMode="auto">
            <a:xfrm>
              <a:off x="3505234" y="3315755"/>
              <a:ext cx="1762589" cy="974934"/>
            </a:xfrm>
            <a:custGeom>
              <a:avLst/>
              <a:gdLst>
                <a:gd name="connsiteX0" fmla="*/ 0 w 1003300"/>
                <a:gd name="connsiteY0" fmla="*/ 88900 h 660400"/>
                <a:gd name="connsiteX1" fmla="*/ 520700 w 1003300"/>
                <a:gd name="connsiteY1" fmla="*/ 660400 h 660400"/>
                <a:gd name="connsiteX2" fmla="*/ 1003300 w 1003300"/>
                <a:gd name="connsiteY2" fmla="*/ 165100 h 660400"/>
                <a:gd name="connsiteX3" fmla="*/ 927100 w 1003300"/>
                <a:gd name="connsiteY3" fmla="*/ 0 h 660400"/>
                <a:gd name="connsiteX4" fmla="*/ 50800 w 1003300"/>
                <a:gd name="connsiteY4" fmla="*/ 12700 h 660400"/>
                <a:gd name="connsiteX5" fmla="*/ 38100 w 1003300"/>
                <a:gd name="connsiteY5" fmla="*/ 203200 h 66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300" h="660400">
                  <a:moveTo>
                    <a:pt x="0" y="88900"/>
                  </a:moveTo>
                  <a:lnTo>
                    <a:pt x="520700" y="660400"/>
                  </a:lnTo>
                  <a:lnTo>
                    <a:pt x="1003300" y="165100"/>
                  </a:lnTo>
                  <a:lnTo>
                    <a:pt x="927100" y="0"/>
                  </a:lnTo>
                  <a:lnTo>
                    <a:pt x="50800" y="12700"/>
                  </a:lnTo>
                  <a:lnTo>
                    <a:pt x="38100" y="203200"/>
                  </a:lnTo>
                </a:path>
              </a:pathLst>
            </a:custGeom>
            <a:blipFill>
              <a:blip r:embed="rId2"/>
              <a:tile tx="0" ty="0" sx="100000" sy="100000" flip="none" algn="tl"/>
            </a:blip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1FEAD5A-F18F-4162-8E3D-0B0A29827E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1600" y="4433649"/>
              <a:ext cx="3447987" cy="1171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5E264B7D-87A5-4C0C-9FD8-5CD7DE3121E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 flipV="1">
              <a:off x="5227280" y="4710215"/>
              <a:ext cx="1229952" cy="67682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65F22E5-4747-4128-933E-76214CCAD2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48336" y="4811486"/>
              <a:ext cx="1055510" cy="852115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457F029A-A4AA-4E1F-AF27-5B90D1AB587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73578" y="4811486"/>
              <a:ext cx="874758" cy="838223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EAF9B99-C4BE-4D42-B908-D59DE0675F64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557090" y="4633221"/>
              <a:ext cx="1221616" cy="81136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F450A5B-78D5-4985-9367-D98CA7644C8D}"/>
              </a:ext>
            </a:extLst>
          </p:cNvPr>
          <p:cNvGrpSpPr/>
          <p:nvPr/>
        </p:nvGrpSpPr>
        <p:grpSpPr>
          <a:xfrm>
            <a:off x="2681288" y="652463"/>
            <a:ext cx="8639175" cy="5265737"/>
            <a:chOff x="2681288" y="652463"/>
            <a:chExt cx="8639175" cy="5265737"/>
          </a:xfrm>
        </p:grpSpPr>
        <p:pic>
          <p:nvPicPr>
            <p:cNvPr id="17412" name="Picture 24">
              <a:extLst>
                <a:ext uri="{FF2B5EF4-FFF2-40B4-BE49-F238E27FC236}">
                  <a16:creationId xmlns:a16="http://schemas.microsoft.com/office/drawing/2014/main" id="{6971C8A1-246E-4EFF-A061-544282AB8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713" y="3454400"/>
              <a:ext cx="1781175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C8E63E-ED04-48F4-A755-B1C0692FE518}"/>
                </a:ext>
              </a:extLst>
            </p:cNvPr>
            <p:cNvCxnSpPr>
              <a:cxnSpLocks/>
            </p:cNvCxnSpPr>
            <p:nvPr/>
          </p:nvCxnSpPr>
          <p:spPr>
            <a:xfrm>
              <a:off x="2806700" y="5918200"/>
              <a:ext cx="709136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427" name="Picture 96">
              <a:extLst>
                <a:ext uri="{FF2B5EF4-FFF2-40B4-BE49-F238E27FC236}">
                  <a16:creationId xmlns:a16="http://schemas.microsoft.com/office/drawing/2014/main" id="{65358A0C-569C-4C81-A3BA-DCECEED278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775" y="4576763"/>
              <a:ext cx="638175" cy="1290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8" name="Picture 97">
              <a:extLst>
                <a:ext uri="{FF2B5EF4-FFF2-40B4-BE49-F238E27FC236}">
                  <a16:creationId xmlns:a16="http://schemas.microsoft.com/office/drawing/2014/main" id="{8DA4F0A4-3CB2-4999-970E-DB5AC3CE6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963" y="4594225"/>
              <a:ext cx="793750" cy="129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108">
              <a:extLst>
                <a:ext uri="{FF2B5EF4-FFF2-40B4-BE49-F238E27FC236}">
                  <a16:creationId xmlns:a16="http://schemas.microsoft.com/office/drawing/2014/main" id="{DC5FEB3C-BD4F-4259-9278-EB0388AEF8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475" y="4379913"/>
              <a:ext cx="765175" cy="151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6" name="Picture 109">
              <a:extLst>
                <a:ext uri="{FF2B5EF4-FFF2-40B4-BE49-F238E27FC236}">
                  <a16:creationId xmlns:a16="http://schemas.microsoft.com/office/drawing/2014/main" id="{0F3D0951-47E2-4375-84DA-F1C26121B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1288" y="4537075"/>
              <a:ext cx="731837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D618BAE-7E01-49DA-ABF8-EE4D95452F9E}"/>
                </a:ext>
              </a:extLst>
            </p:cNvPr>
            <p:cNvSpPr/>
            <p:nvPr/>
          </p:nvSpPr>
          <p:spPr>
            <a:xfrm>
              <a:off x="5323723" y="3109544"/>
              <a:ext cx="3389454" cy="1483120"/>
            </a:xfrm>
            <a:prstGeom prst="rect">
              <a:avLst/>
            </a:prstGeom>
            <a:noFill/>
          </p:spPr>
          <p:txBody>
            <a:bodyPr wrap="none">
              <a:prstTxWarp prst="textCanDown">
                <a:avLst>
                  <a:gd name="adj" fmla="val 20488"/>
                </a:avLst>
              </a:prstTxWarp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n-lt"/>
                </a:rPr>
                <a:t>Will Your Egg </a:t>
              </a:r>
              <a:br>
                <a:rPr lang="en-GB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n-lt"/>
                </a:rPr>
              </a:br>
              <a:r>
                <a:rPr lang="en-GB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n-lt"/>
                </a:rPr>
                <a:t>Survive </a:t>
              </a:r>
              <a:br>
                <a:rPr lang="en-GB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n-lt"/>
                </a:rPr>
              </a:br>
              <a:r>
                <a:rPr lang="en-GB" sz="2800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+mn-lt"/>
                </a:rPr>
                <a:t>The Drop?</a:t>
              </a:r>
            </a:p>
          </p:txBody>
        </p:sp>
        <p:pic>
          <p:nvPicPr>
            <p:cNvPr id="17410" name="Picture 105">
              <a:extLst>
                <a:ext uri="{FF2B5EF4-FFF2-40B4-BE49-F238E27FC236}">
                  <a16:creationId xmlns:a16="http://schemas.microsoft.com/office/drawing/2014/main" id="{83AB06E3-96D2-4DC6-8285-E61A2FF91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4450" y="1462088"/>
              <a:ext cx="904875" cy="137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4F543C0-A85A-4A0B-9E4C-CF298E8CAE48}"/>
                </a:ext>
              </a:extLst>
            </p:cNvPr>
            <p:cNvCxnSpPr>
              <a:cxnSpLocks/>
            </p:cNvCxnSpPr>
            <p:nvPr/>
          </p:nvCxnSpPr>
          <p:spPr>
            <a:xfrm>
              <a:off x="7229475" y="2845254"/>
              <a:ext cx="2547938" cy="122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14" name="Group 57">
              <a:extLst>
                <a:ext uri="{FF2B5EF4-FFF2-40B4-BE49-F238E27FC236}">
                  <a16:creationId xmlns:a16="http://schemas.microsoft.com/office/drawing/2014/main" id="{23CBD547-021A-40FE-B578-B12F97992F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09000" y="2857500"/>
              <a:ext cx="2811463" cy="1524000"/>
              <a:chOff x="8508307" y="2857500"/>
              <a:chExt cx="2811809" cy="152400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61B657CB-0820-481C-8E8B-3726C0ACFE15}"/>
                  </a:ext>
                </a:extLst>
              </p:cNvPr>
              <p:cNvCxnSpPr/>
              <p:nvPr/>
            </p:nvCxnSpPr>
            <p:spPr>
              <a:xfrm>
                <a:off x="8690892" y="30099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5161CFA-BD19-46CF-A1B1-41E1FAAFBC06}"/>
                  </a:ext>
                </a:extLst>
              </p:cNvPr>
              <p:cNvCxnSpPr/>
              <p:nvPr/>
            </p:nvCxnSpPr>
            <p:spPr>
              <a:xfrm>
                <a:off x="8843311" y="31623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A8AC36D-96C4-4134-AE5A-D0715B5CB7FA}"/>
                  </a:ext>
                </a:extLst>
              </p:cNvPr>
              <p:cNvCxnSpPr/>
              <p:nvPr/>
            </p:nvCxnSpPr>
            <p:spPr>
              <a:xfrm>
                <a:off x="8995730" y="33147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9568E0-763E-4602-8AE7-A2F1BCE67A99}"/>
                  </a:ext>
                </a:extLst>
              </p:cNvPr>
              <p:cNvCxnSpPr/>
              <p:nvPr/>
            </p:nvCxnSpPr>
            <p:spPr>
              <a:xfrm>
                <a:off x="9148149" y="34671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1CCBDF-5DD6-4070-8781-737DB62E2DE3}"/>
                  </a:ext>
                </a:extLst>
              </p:cNvPr>
              <p:cNvCxnSpPr/>
              <p:nvPr/>
            </p:nvCxnSpPr>
            <p:spPr>
              <a:xfrm>
                <a:off x="9300567" y="36195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9F26A041-98C7-4AF5-A11E-1C7664CCB881}"/>
                  </a:ext>
                </a:extLst>
              </p:cNvPr>
              <p:cNvCxnSpPr/>
              <p:nvPr/>
            </p:nvCxnSpPr>
            <p:spPr>
              <a:xfrm>
                <a:off x="9452986" y="37719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70950484-C309-448F-8F6A-196E03222CF5}"/>
                  </a:ext>
                </a:extLst>
              </p:cNvPr>
              <p:cNvCxnSpPr/>
              <p:nvPr/>
            </p:nvCxnSpPr>
            <p:spPr>
              <a:xfrm>
                <a:off x="9605405" y="39243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D0D14F-E689-4A13-8C3E-67A77D9A3C4B}"/>
                  </a:ext>
                </a:extLst>
              </p:cNvPr>
              <p:cNvCxnSpPr/>
              <p:nvPr/>
            </p:nvCxnSpPr>
            <p:spPr>
              <a:xfrm>
                <a:off x="9757824" y="40767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C74E9F01-DD87-43F8-82AB-774E56E38CFD}"/>
                  </a:ext>
                </a:extLst>
              </p:cNvPr>
              <p:cNvCxnSpPr/>
              <p:nvPr/>
            </p:nvCxnSpPr>
            <p:spPr>
              <a:xfrm>
                <a:off x="9910243" y="42291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53E733-4D9B-4812-9AB1-A717181E67E1}"/>
                  </a:ext>
                </a:extLst>
              </p:cNvPr>
              <p:cNvCxnSpPr/>
              <p:nvPr/>
            </p:nvCxnSpPr>
            <p:spPr>
              <a:xfrm>
                <a:off x="10062661" y="43815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D8FDE6C-D8DE-4381-8725-48322DC7CFBF}"/>
                  </a:ext>
                </a:extLst>
              </p:cNvPr>
              <p:cNvCxnSpPr/>
              <p:nvPr/>
            </p:nvCxnSpPr>
            <p:spPr>
              <a:xfrm flipH="1" flipV="1">
                <a:off x="9776876" y="2857500"/>
                <a:ext cx="1543240" cy="1524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4368A86-55AF-487E-AAEC-0ED789CC1404}"/>
                  </a:ext>
                </a:extLst>
              </p:cNvPr>
              <p:cNvCxnSpPr/>
              <p:nvPr/>
            </p:nvCxnSpPr>
            <p:spPr>
              <a:xfrm flipH="1" flipV="1">
                <a:off x="8508307" y="2857500"/>
                <a:ext cx="1543240" cy="1524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15" name="Group 58">
              <a:extLst>
                <a:ext uri="{FF2B5EF4-FFF2-40B4-BE49-F238E27FC236}">
                  <a16:creationId xmlns:a16="http://schemas.microsoft.com/office/drawing/2014/main" id="{35E7B24A-755F-42F7-B6EB-5F6C76E73DC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464550" y="4394200"/>
              <a:ext cx="2811463" cy="1524000"/>
              <a:chOff x="8508307" y="2857500"/>
              <a:chExt cx="2811809" cy="1524000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EEDBB4D-E4E1-487E-BAC5-B4799DAD1EC9}"/>
                  </a:ext>
                </a:extLst>
              </p:cNvPr>
              <p:cNvCxnSpPr/>
              <p:nvPr/>
            </p:nvCxnSpPr>
            <p:spPr>
              <a:xfrm>
                <a:off x="8690892" y="30099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B1519EAD-0003-4C5C-B1E0-97210395EC2E}"/>
                  </a:ext>
                </a:extLst>
              </p:cNvPr>
              <p:cNvCxnSpPr/>
              <p:nvPr/>
            </p:nvCxnSpPr>
            <p:spPr>
              <a:xfrm>
                <a:off x="8843311" y="31623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05A67DBC-09F2-47EC-8D1F-5BD1F92141D0}"/>
                  </a:ext>
                </a:extLst>
              </p:cNvPr>
              <p:cNvCxnSpPr/>
              <p:nvPr/>
            </p:nvCxnSpPr>
            <p:spPr>
              <a:xfrm>
                <a:off x="8995730" y="33147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0811AD87-343A-436E-A3F9-629C9435A15B}"/>
                  </a:ext>
                </a:extLst>
              </p:cNvPr>
              <p:cNvCxnSpPr/>
              <p:nvPr/>
            </p:nvCxnSpPr>
            <p:spPr>
              <a:xfrm>
                <a:off x="9148149" y="34671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985126B-B996-4616-BDFA-3E724AC43215}"/>
                  </a:ext>
                </a:extLst>
              </p:cNvPr>
              <p:cNvCxnSpPr/>
              <p:nvPr/>
            </p:nvCxnSpPr>
            <p:spPr>
              <a:xfrm>
                <a:off x="9300567" y="36195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A9800A0-0FD2-46A8-A29D-077BABC72A4E}"/>
                  </a:ext>
                </a:extLst>
              </p:cNvPr>
              <p:cNvCxnSpPr/>
              <p:nvPr/>
            </p:nvCxnSpPr>
            <p:spPr>
              <a:xfrm>
                <a:off x="9452986" y="37719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F598C52-066A-4E01-A83A-45E74BD0D359}"/>
                  </a:ext>
                </a:extLst>
              </p:cNvPr>
              <p:cNvCxnSpPr/>
              <p:nvPr/>
            </p:nvCxnSpPr>
            <p:spPr>
              <a:xfrm>
                <a:off x="9605405" y="39243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5A9DBB28-EBBE-4075-9652-8F4F86A677BA}"/>
                  </a:ext>
                </a:extLst>
              </p:cNvPr>
              <p:cNvCxnSpPr/>
              <p:nvPr/>
            </p:nvCxnSpPr>
            <p:spPr>
              <a:xfrm>
                <a:off x="9757824" y="40767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EC1420C0-92D1-40DD-8D03-10AD19D83529}"/>
                  </a:ext>
                </a:extLst>
              </p:cNvPr>
              <p:cNvCxnSpPr/>
              <p:nvPr/>
            </p:nvCxnSpPr>
            <p:spPr>
              <a:xfrm>
                <a:off x="9910243" y="42291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4F63253-BA6C-4824-A92B-92BB74579750}"/>
                  </a:ext>
                </a:extLst>
              </p:cNvPr>
              <p:cNvCxnSpPr/>
              <p:nvPr/>
            </p:nvCxnSpPr>
            <p:spPr>
              <a:xfrm>
                <a:off x="10062661" y="4381500"/>
                <a:ext cx="125745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36A6DAF-97DB-40A9-A846-BAB2FFC8FEA2}"/>
                  </a:ext>
                </a:extLst>
              </p:cNvPr>
              <p:cNvCxnSpPr/>
              <p:nvPr/>
            </p:nvCxnSpPr>
            <p:spPr>
              <a:xfrm flipH="1" flipV="1">
                <a:off x="9776876" y="2857500"/>
                <a:ext cx="1543240" cy="1524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949797F-1A2A-431E-B056-298F4C09E484}"/>
                  </a:ext>
                </a:extLst>
              </p:cNvPr>
              <p:cNvCxnSpPr/>
              <p:nvPr/>
            </p:nvCxnSpPr>
            <p:spPr>
              <a:xfrm flipH="1" flipV="1">
                <a:off x="8508307" y="2857500"/>
                <a:ext cx="1543240" cy="152400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591B22C-2B9E-45B8-9765-9DD28BFD9156}"/>
                </a:ext>
              </a:extLst>
            </p:cNvPr>
            <p:cNvGrpSpPr/>
            <p:nvPr/>
          </p:nvGrpSpPr>
          <p:grpSpPr>
            <a:xfrm>
              <a:off x="9791700" y="1943100"/>
              <a:ext cx="1527175" cy="2390775"/>
              <a:chOff x="9791700" y="1943100"/>
              <a:chExt cx="1527175" cy="239077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D375490-B637-45A8-BC8D-C9733CC50A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1700" y="19431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3A12DE-731E-4AED-8EE5-A7E56D8E4B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3663" y="2427288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5F0CB555-9CB6-42AE-8684-75CD768C95B3}"/>
                  </a:ext>
                </a:extLst>
              </p:cNvPr>
              <p:cNvCxnSpPr/>
              <p:nvPr/>
            </p:nvCxnSpPr>
            <p:spPr>
              <a:xfrm>
                <a:off x="9791700" y="1943100"/>
                <a:ext cx="1527175" cy="15240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7C208A48-8668-4815-88A4-00C20D4378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0863" y="2873375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007EA43-7FA9-442B-BD62-794E20E508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17288" y="3432175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6EA19F-E71A-4257-A682-62C85C5B23D4}"/>
                </a:ext>
              </a:extLst>
            </p:cNvPr>
            <p:cNvGrpSpPr/>
            <p:nvPr/>
          </p:nvGrpSpPr>
          <p:grpSpPr>
            <a:xfrm>
              <a:off x="8507413" y="3492500"/>
              <a:ext cx="1511300" cy="2413000"/>
              <a:chOff x="8507413" y="3492500"/>
              <a:chExt cx="1511300" cy="2413000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339D0E6-FAE1-4912-BBF9-F8687EEB0D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8713" y="34925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6771A8C-7DFB-47F2-95F5-0306C5E47F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0113" y="50038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E36F3D7-85F2-4FF3-B2EB-115040DDB1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8813" y="4010025"/>
                <a:ext cx="26987" cy="849313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737382D9-FD6A-4636-9DFA-4E74A7D74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7800" y="4467225"/>
                <a:ext cx="23813" cy="815975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E17F4F6-CB71-4334-8A5E-F6A9C27DEA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7413" y="3529013"/>
                <a:ext cx="1498600" cy="1516062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429" name="Picture 100">
              <a:extLst>
                <a:ext uri="{FF2B5EF4-FFF2-40B4-BE49-F238E27FC236}">
                  <a16:creationId xmlns:a16="http://schemas.microsoft.com/office/drawing/2014/main" id="{C2DE128B-09ED-4783-9127-4FB325997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0238" y="652463"/>
              <a:ext cx="1095375" cy="218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89110C64-DA8C-4F9D-9C8D-0446AE04254F}"/>
                </a:ext>
              </a:extLst>
            </p:cNvPr>
            <p:cNvSpPr/>
            <p:nvPr/>
          </p:nvSpPr>
          <p:spPr>
            <a:xfrm>
              <a:off x="7377113" y="1649413"/>
              <a:ext cx="117475" cy="36512"/>
            </a:xfrm>
            <a:custGeom>
              <a:avLst/>
              <a:gdLst>
                <a:gd name="connsiteX0" fmla="*/ 0 w 116681"/>
                <a:gd name="connsiteY0" fmla="*/ 0 h 35719"/>
                <a:gd name="connsiteX1" fmla="*/ 35718 w 116681"/>
                <a:gd name="connsiteY1" fmla="*/ 35719 h 35719"/>
                <a:gd name="connsiteX2" fmla="*/ 78581 w 116681"/>
                <a:gd name="connsiteY2" fmla="*/ 21432 h 35719"/>
                <a:gd name="connsiteX3" fmla="*/ 116681 w 116681"/>
                <a:gd name="connsiteY3" fmla="*/ 2382 h 3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681" h="35719">
                  <a:moveTo>
                    <a:pt x="0" y="0"/>
                  </a:moveTo>
                  <a:lnTo>
                    <a:pt x="35718" y="35719"/>
                  </a:lnTo>
                  <a:lnTo>
                    <a:pt x="78581" y="21432"/>
                  </a:lnTo>
                  <a:lnTo>
                    <a:pt x="116681" y="2382"/>
                  </a:lnTo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28F1989E-905E-4961-9CCB-0ECBC2C829DA}"/>
                </a:ext>
              </a:extLst>
            </p:cNvPr>
            <p:cNvSpPr/>
            <p:nvPr/>
          </p:nvSpPr>
          <p:spPr>
            <a:xfrm>
              <a:off x="7405688" y="1347788"/>
              <a:ext cx="109537" cy="52387"/>
            </a:xfrm>
            <a:custGeom>
              <a:avLst/>
              <a:gdLst>
                <a:gd name="connsiteX0" fmla="*/ 109537 w 109537"/>
                <a:gd name="connsiteY0" fmla="*/ 52387 h 52387"/>
                <a:gd name="connsiteX1" fmla="*/ 52387 w 109537"/>
                <a:gd name="connsiteY1" fmla="*/ 38100 h 52387"/>
                <a:gd name="connsiteX2" fmla="*/ 0 w 109537"/>
                <a:gd name="connsiteY2" fmla="*/ 0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537" h="52387">
                  <a:moveTo>
                    <a:pt x="109537" y="52387"/>
                  </a:moveTo>
                  <a:lnTo>
                    <a:pt x="52387" y="3810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433" name="Picture 103">
              <a:extLst>
                <a:ext uri="{FF2B5EF4-FFF2-40B4-BE49-F238E27FC236}">
                  <a16:creationId xmlns:a16="http://schemas.microsoft.com/office/drawing/2014/main" id="{C178AF7A-B84F-4470-9D65-99197D719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838" y="5003800"/>
              <a:ext cx="98107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107">
              <a:extLst>
                <a:ext uri="{FF2B5EF4-FFF2-40B4-BE49-F238E27FC236}">
                  <a16:creationId xmlns:a16="http://schemas.microsoft.com/office/drawing/2014/main" id="{E5BD297E-EC46-4975-8DA9-AA5C8D0F74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1481138"/>
              <a:ext cx="85725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C63C13B-6640-4EEE-9A97-1E4E0BB44579}"/>
                </a:ext>
              </a:extLst>
            </p:cNvPr>
            <p:cNvCxnSpPr>
              <a:cxnSpLocks/>
            </p:cNvCxnSpPr>
            <p:nvPr/>
          </p:nvCxnSpPr>
          <p:spPr>
            <a:xfrm>
              <a:off x="7239152" y="1943100"/>
              <a:ext cx="0" cy="90170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27C1320-ED8E-4D11-B1C6-3CED468C2BFC}"/>
                </a:ext>
              </a:extLst>
            </p:cNvPr>
            <p:cNvCxnSpPr>
              <a:cxnSpLocks/>
            </p:cNvCxnSpPr>
            <p:nvPr/>
          </p:nvCxnSpPr>
          <p:spPr>
            <a:xfrm>
              <a:off x="7894637" y="1916565"/>
              <a:ext cx="12700" cy="92823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E34AA73-F4D7-4F2E-8E65-47D7C2FC821B}"/>
                </a:ext>
              </a:extLst>
            </p:cNvPr>
            <p:cNvGrpSpPr/>
            <p:nvPr/>
          </p:nvGrpSpPr>
          <p:grpSpPr>
            <a:xfrm>
              <a:off x="8488363" y="1908630"/>
              <a:ext cx="1527175" cy="2390775"/>
              <a:chOff x="9791700" y="1943100"/>
              <a:chExt cx="1527175" cy="2390775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657AB5E-282F-490F-9A90-78FEEDE209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91700" y="19431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672A0D4A-BCD7-4DD2-8FFB-37873CD512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53663" y="2427288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51441B6F-5CB6-4709-880A-4E128FFA4BA9}"/>
                  </a:ext>
                </a:extLst>
              </p:cNvPr>
              <p:cNvCxnSpPr/>
              <p:nvPr/>
            </p:nvCxnSpPr>
            <p:spPr>
              <a:xfrm>
                <a:off x="9791700" y="1943100"/>
                <a:ext cx="1527175" cy="15240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7DE0CBD8-05DB-4A5A-9F07-FE3ED1977B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0863" y="2873375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D0BD4285-0949-4FFD-977B-968594F832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17288" y="3432175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F7D2E83-9ECF-4327-A5BF-8D29B32B3A92}"/>
                </a:ext>
              </a:extLst>
            </p:cNvPr>
            <p:cNvGrpSpPr/>
            <p:nvPr/>
          </p:nvGrpSpPr>
          <p:grpSpPr>
            <a:xfrm>
              <a:off x="9758363" y="3451225"/>
              <a:ext cx="1558314" cy="2413000"/>
              <a:chOff x="8507413" y="3492500"/>
              <a:chExt cx="1511300" cy="2413000"/>
            </a:xfrm>
          </p:grpSpPr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08990237-BF12-44F9-883C-4D3AEAB098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18713" y="34925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D5C94E05-7D0E-47E9-ADD4-F929FFC876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20113" y="5003800"/>
                <a:ext cx="0" cy="901700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7D91B2C-7135-4580-B56F-EEEEBEE481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48813" y="4010025"/>
                <a:ext cx="26987" cy="849313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2AB78A5-D983-4819-9CFF-FC572DC53D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7800" y="4467225"/>
                <a:ext cx="23813" cy="815975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6E1AC654-CB8D-41DB-91DB-104B33E5E64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7413" y="3529013"/>
                <a:ext cx="1498600" cy="1516062"/>
              </a:xfrm>
              <a:prstGeom prst="line">
                <a:avLst/>
              </a:prstGeom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B5CD4543-0F18-4D48-96D4-50920A564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35152" y="1610293"/>
              <a:ext cx="438465" cy="596674"/>
            </a:xfrm>
            <a:prstGeom prst="rect">
              <a:avLst/>
            </a:prstGeom>
          </p:spPr>
        </p:pic>
        <p:sp>
          <p:nvSpPr>
            <p:cNvPr id="151" name="Trapezoid 150">
              <a:extLst>
                <a:ext uri="{FF2B5EF4-FFF2-40B4-BE49-F238E27FC236}">
                  <a16:creationId xmlns:a16="http://schemas.microsoft.com/office/drawing/2014/main" id="{F65E8B7D-C50F-451E-BE76-FE4E4B0C2521}"/>
                </a:ext>
              </a:extLst>
            </p:cNvPr>
            <p:cNvSpPr/>
            <p:nvPr/>
          </p:nvSpPr>
          <p:spPr>
            <a:xfrm>
              <a:off x="4145757" y="5284221"/>
              <a:ext cx="357188" cy="304800"/>
            </a:xfrm>
            <a:prstGeom prst="trapezoid">
              <a:avLst>
                <a:gd name="adj" fmla="val 3203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F1C73C-367B-407C-84FC-D2C90B118AF3}"/>
                </a:ext>
              </a:extLst>
            </p:cNvPr>
            <p:cNvSpPr/>
            <p:nvPr/>
          </p:nvSpPr>
          <p:spPr>
            <a:xfrm>
              <a:off x="9196999" y="1948090"/>
              <a:ext cx="304800" cy="468086"/>
            </a:xfrm>
            <a:custGeom>
              <a:avLst/>
              <a:gdLst>
                <a:gd name="connsiteX0" fmla="*/ 152400 w 304800"/>
                <a:gd name="connsiteY0" fmla="*/ 0 h 468086"/>
                <a:gd name="connsiteX1" fmla="*/ 304800 w 304800"/>
                <a:gd name="connsiteY1" fmla="*/ 391886 h 468086"/>
                <a:gd name="connsiteX2" fmla="*/ 261257 w 304800"/>
                <a:gd name="connsiteY2" fmla="*/ 468086 h 468086"/>
                <a:gd name="connsiteX3" fmla="*/ 163286 w 304800"/>
                <a:gd name="connsiteY3" fmla="*/ 457200 h 468086"/>
                <a:gd name="connsiteX4" fmla="*/ 65315 w 304800"/>
                <a:gd name="connsiteY4" fmla="*/ 424543 h 468086"/>
                <a:gd name="connsiteX5" fmla="*/ 10886 w 304800"/>
                <a:gd name="connsiteY5" fmla="*/ 370114 h 468086"/>
                <a:gd name="connsiteX6" fmla="*/ 0 w 304800"/>
                <a:gd name="connsiteY6" fmla="*/ 337457 h 468086"/>
                <a:gd name="connsiteX7" fmla="*/ 152400 w 304800"/>
                <a:gd name="connsiteY7" fmla="*/ 0 h 4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468086">
                  <a:moveTo>
                    <a:pt x="152400" y="0"/>
                  </a:moveTo>
                  <a:lnTo>
                    <a:pt x="304800" y="391886"/>
                  </a:lnTo>
                  <a:lnTo>
                    <a:pt x="261257" y="468086"/>
                  </a:lnTo>
                  <a:lnTo>
                    <a:pt x="163286" y="457200"/>
                  </a:lnTo>
                  <a:lnTo>
                    <a:pt x="65315" y="424543"/>
                  </a:lnTo>
                  <a:lnTo>
                    <a:pt x="10886" y="370114"/>
                  </a:lnTo>
                  <a:lnTo>
                    <a:pt x="0" y="337457"/>
                  </a:lnTo>
                  <a:lnTo>
                    <a:pt x="15240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A723B48-93C8-4D75-8876-72A651E9C58B}"/>
                </a:ext>
              </a:extLst>
            </p:cNvPr>
            <p:cNvSpPr/>
            <p:nvPr/>
          </p:nvSpPr>
          <p:spPr>
            <a:xfrm>
              <a:off x="7349219" y="1646265"/>
              <a:ext cx="478972" cy="692577"/>
            </a:xfrm>
            <a:custGeom>
              <a:avLst/>
              <a:gdLst>
                <a:gd name="connsiteX0" fmla="*/ 217714 w 478972"/>
                <a:gd name="connsiteY0" fmla="*/ 0 h 653143"/>
                <a:gd name="connsiteX1" fmla="*/ 304800 w 478972"/>
                <a:gd name="connsiteY1" fmla="*/ 217714 h 653143"/>
                <a:gd name="connsiteX2" fmla="*/ 370114 w 478972"/>
                <a:gd name="connsiteY2" fmla="*/ 359228 h 653143"/>
                <a:gd name="connsiteX3" fmla="*/ 478972 w 478972"/>
                <a:gd name="connsiteY3" fmla="*/ 500743 h 653143"/>
                <a:gd name="connsiteX4" fmla="*/ 446314 w 478972"/>
                <a:gd name="connsiteY4" fmla="*/ 587828 h 653143"/>
                <a:gd name="connsiteX5" fmla="*/ 348343 w 478972"/>
                <a:gd name="connsiteY5" fmla="*/ 587828 h 653143"/>
                <a:gd name="connsiteX6" fmla="*/ 272143 w 478972"/>
                <a:gd name="connsiteY6" fmla="*/ 653143 h 653143"/>
                <a:gd name="connsiteX7" fmla="*/ 152400 w 478972"/>
                <a:gd name="connsiteY7" fmla="*/ 653143 h 653143"/>
                <a:gd name="connsiteX8" fmla="*/ 43543 w 478972"/>
                <a:gd name="connsiteY8" fmla="*/ 620485 h 653143"/>
                <a:gd name="connsiteX9" fmla="*/ 10886 w 478972"/>
                <a:gd name="connsiteY9" fmla="*/ 576943 h 653143"/>
                <a:gd name="connsiteX10" fmla="*/ 0 w 478972"/>
                <a:gd name="connsiteY10" fmla="*/ 522514 h 653143"/>
                <a:gd name="connsiteX11" fmla="*/ 108857 w 478972"/>
                <a:gd name="connsiteY11" fmla="*/ 359228 h 653143"/>
                <a:gd name="connsiteX12" fmla="*/ 152400 w 478972"/>
                <a:gd name="connsiteY12" fmla="*/ 228600 h 653143"/>
                <a:gd name="connsiteX13" fmla="*/ 217714 w 478972"/>
                <a:gd name="connsiteY13" fmla="*/ 0 h 65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8972" h="653143">
                  <a:moveTo>
                    <a:pt x="217714" y="0"/>
                  </a:moveTo>
                  <a:lnTo>
                    <a:pt x="304800" y="217714"/>
                  </a:lnTo>
                  <a:lnTo>
                    <a:pt x="370114" y="359228"/>
                  </a:lnTo>
                  <a:lnTo>
                    <a:pt x="478972" y="500743"/>
                  </a:lnTo>
                  <a:lnTo>
                    <a:pt x="446314" y="587828"/>
                  </a:lnTo>
                  <a:lnTo>
                    <a:pt x="348343" y="587828"/>
                  </a:lnTo>
                  <a:lnTo>
                    <a:pt x="272143" y="653143"/>
                  </a:lnTo>
                  <a:lnTo>
                    <a:pt x="152400" y="653143"/>
                  </a:lnTo>
                  <a:lnTo>
                    <a:pt x="43543" y="620485"/>
                  </a:lnTo>
                  <a:lnTo>
                    <a:pt x="10886" y="576943"/>
                  </a:lnTo>
                  <a:lnTo>
                    <a:pt x="0" y="522514"/>
                  </a:lnTo>
                  <a:lnTo>
                    <a:pt x="108857" y="359228"/>
                  </a:lnTo>
                  <a:lnTo>
                    <a:pt x="152400" y="228600"/>
                  </a:lnTo>
                  <a:lnTo>
                    <a:pt x="217714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6AB4CBCC-B9D7-48F2-88BF-209D17E47C8F}"/>
                </a:ext>
              </a:extLst>
            </p:cNvPr>
            <p:cNvCxnSpPr>
              <a:cxnSpLocks/>
            </p:cNvCxnSpPr>
            <p:nvPr/>
          </p:nvCxnSpPr>
          <p:spPr>
            <a:xfrm>
              <a:off x="7224712" y="1914298"/>
              <a:ext cx="1235074" cy="4535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A142ADB-D759-4244-8D3F-4C86F734E16C}"/>
                </a:ext>
              </a:extLst>
            </p:cNvPr>
            <p:cNvSpPr/>
            <p:nvPr/>
          </p:nvSpPr>
          <p:spPr>
            <a:xfrm>
              <a:off x="4976813" y="5357813"/>
              <a:ext cx="352425" cy="450056"/>
            </a:xfrm>
            <a:custGeom>
              <a:avLst/>
              <a:gdLst>
                <a:gd name="connsiteX0" fmla="*/ 257175 w 352425"/>
                <a:gd name="connsiteY0" fmla="*/ 4762 h 450056"/>
                <a:gd name="connsiteX1" fmla="*/ 352425 w 352425"/>
                <a:gd name="connsiteY1" fmla="*/ 450056 h 450056"/>
                <a:gd name="connsiteX2" fmla="*/ 200025 w 352425"/>
                <a:gd name="connsiteY2" fmla="*/ 442912 h 450056"/>
                <a:gd name="connsiteX3" fmla="*/ 161925 w 352425"/>
                <a:gd name="connsiteY3" fmla="*/ 223837 h 450056"/>
                <a:gd name="connsiteX4" fmla="*/ 128587 w 352425"/>
                <a:gd name="connsiteY4" fmla="*/ 450056 h 450056"/>
                <a:gd name="connsiteX5" fmla="*/ 0 w 352425"/>
                <a:gd name="connsiteY5" fmla="*/ 438150 h 450056"/>
                <a:gd name="connsiteX6" fmla="*/ 73818 w 352425"/>
                <a:gd name="connsiteY6" fmla="*/ 0 h 450056"/>
                <a:gd name="connsiteX7" fmla="*/ 257175 w 352425"/>
                <a:gd name="connsiteY7" fmla="*/ 4762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2425" h="450056">
                  <a:moveTo>
                    <a:pt x="257175" y="4762"/>
                  </a:moveTo>
                  <a:lnTo>
                    <a:pt x="352425" y="450056"/>
                  </a:lnTo>
                  <a:lnTo>
                    <a:pt x="200025" y="442912"/>
                  </a:lnTo>
                  <a:lnTo>
                    <a:pt x="161925" y="223837"/>
                  </a:lnTo>
                  <a:lnTo>
                    <a:pt x="128587" y="450056"/>
                  </a:lnTo>
                  <a:lnTo>
                    <a:pt x="0" y="438150"/>
                  </a:lnTo>
                  <a:lnTo>
                    <a:pt x="73818" y="0"/>
                  </a:lnTo>
                  <a:lnTo>
                    <a:pt x="257175" y="476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2982F0D-D933-4C63-A451-AA38102EE3AA}"/>
                </a:ext>
              </a:extLst>
            </p:cNvPr>
            <p:cNvSpPr/>
            <p:nvPr/>
          </p:nvSpPr>
          <p:spPr>
            <a:xfrm>
              <a:off x="7810500" y="1131094"/>
              <a:ext cx="183356" cy="504825"/>
            </a:xfrm>
            <a:custGeom>
              <a:avLst/>
              <a:gdLst>
                <a:gd name="connsiteX0" fmla="*/ 47625 w 183356"/>
                <a:gd name="connsiteY0" fmla="*/ 0 h 504825"/>
                <a:gd name="connsiteX1" fmla="*/ 121444 w 183356"/>
                <a:gd name="connsiteY1" fmla="*/ 11906 h 504825"/>
                <a:gd name="connsiteX2" fmla="*/ 166688 w 183356"/>
                <a:gd name="connsiteY2" fmla="*/ 54769 h 504825"/>
                <a:gd name="connsiteX3" fmla="*/ 183356 w 183356"/>
                <a:gd name="connsiteY3" fmla="*/ 176212 h 504825"/>
                <a:gd name="connsiteX4" fmla="*/ 154781 w 183356"/>
                <a:gd name="connsiteY4" fmla="*/ 254794 h 504825"/>
                <a:gd name="connsiteX5" fmla="*/ 104775 w 183356"/>
                <a:gd name="connsiteY5" fmla="*/ 304800 h 504825"/>
                <a:gd name="connsiteX6" fmla="*/ 92869 w 183356"/>
                <a:gd name="connsiteY6" fmla="*/ 361950 h 504825"/>
                <a:gd name="connsiteX7" fmla="*/ 95250 w 183356"/>
                <a:gd name="connsiteY7" fmla="*/ 440531 h 504825"/>
                <a:gd name="connsiteX8" fmla="*/ 140494 w 183356"/>
                <a:gd name="connsiteY8" fmla="*/ 488156 h 504825"/>
                <a:gd name="connsiteX9" fmla="*/ 183356 w 183356"/>
                <a:gd name="connsiteY9" fmla="*/ 497681 h 504825"/>
                <a:gd name="connsiteX10" fmla="*/ 102394 w 183356"/>
                <a:gd name="connsiteY10" fmla="*/ 504825 h 504825"/>
                <a:gd name="connsiteX11" fmla="*/ 21431 w 183356"/>
                <a:gd name="connsiteY11" fmla="*/ 473869 h 504825"/>
                <a:gd name="connsiteX12" fmla="*/ 0 w 183356"/>
                <a:gd name="connsiteY12" fmla="*/ 404812 h 504825"/>
                <a:gd name="connsiteX13" fmla="*/ 26194 w 183356"/>
                <a:gd name="connsiteY13" fmla="*/ 316706 h 504825"/>
                <a:gd name="connsiteX14" fmla="*/ 66675 w 183356"/>
                <a:gd name="connsiteY14" fmla="*/ 228600 h 504825"/>
                <a:gd name="connsiteX15" fmla="*/ 80963 w 183356"/>
                <a:gd name="connsiteY15" fmla="*/ 150019 h 504825"/>
                <a:gd name="connsiteX16" fmla="*/ 71438 w 183356"/>
                <a:gd name="connsiteY16" fmla="*/ 85725 h 504825"/>
                <a:gd name="connsiteX17" fmla="*/ 47625 w 183356"/>
                <a:gd name="connsiteY17" fmla="*/ 0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3356" h="504825">
                  <a:moveTo>
                    <a:pt x="47625" y="0"/>
                  </a:moveTo>
                  <a:lnTo>
                    <a:pt x="121444" y="11906"/>
                  </a:lnTo>
                  <a:lnTo>
                    <a:pt x="166688" y="54769"/>
                  </a:lnTo>
                  <a:lnTo>
                    <a:pt x="183356" y="176212"/>
                  </a:lnTo>
                  <a:lnTo>
                    <a:pt x="154781" y="254794"/>
                  </a:lnTo>
                  <a:lnTo>
                    <a:pt x="104775" y="304800"/>
                  </a:lnTo>
                  <a:lnTo>
                    <a:pt x="92869" y="361950"/>
                  </a:lnTo>
                  <a:cubicBezTo>
                    <a:pt x="93663" y="388144"/>
                    <a:pt x="94456" y="414337"/>
                    <a:pt x="95250" y="440531"/>
                  </a:cubicBezTo>
                  <a:lnTo>
                    <a:pt x="140494" y="488156"/>
                  </a:lnTo>
                  <a:lnTo>
                    <a:pt x="183356" y="497681"/>
                  </a:lnTo>
                  <a:lnTo>
                    <a:pt x="102394" y="504825"/>
                  </a:lnTo>
                  <a:lnTo>
                    <a:pt x="21431" y="473869"/>
                  </a:lnTo>
                  <a:lnTo>
                    <a:pt x="0" y="404812"/>
                  </a:lnTo>
                  <a:lnTo>
                    <a:pt x="26194" y="316706"/>
                  </a:lnTo>
                  <a:lnTo>
                    <a:pt x="66675" y="228600"/>
                  </a:lnTo>
                  <a:lnTo>
                    <a:pt x="80963" y="150019"/>
                  </a:lnTo>
                  <a:lnTo>
                    <a:pt x="71438" y="85725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E22B5FA3-D181-489F-9329-4995CF73455F}"/>
                </a:ext>
              </a:extLst>
            </p:cNvPr>
            <p:cNvSpPr/>
            <p:nvPr/>
          </p:nvSpPr>
          <p:spPr>
            <a:xfrm>
              <a:off x="5573713" y="5461000"/>
              <a:ext cx="1957387" cy="4111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tx1"/>
                  </a:solidFill>
                </a:rPr>
                <a:t>Plastic Sheet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1EDD3BD6-CA1A-4ED4-A8B8-AEB91CB83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653482"/>
              </p:ext>
            </p:extLst>
          </p:nvPr>
        </p:nvGraphicFramePr>
        <p:xfrm>
          <a:off x="669470" y="1612295"/>
          <a:ext cx="10853060" cy="454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612">
                  <a:extLst>
                    <a:ext uri="{9D8B030D-6E8A-4147-A177-3AD203B41FA5}">
                      <a16:colId xmlns:a16="http://schemas.microsoft.com/office/drawing/2014/main" val="913327375"/>
                    </a:ext>
                  </a:extLst>
                </a:gridCol>
                <a:gridCol w="2170612">
                  <a:extLst>
                    <a:ext uri="{9D8B030D-6E8A-4147-A177-3AD203B41FA5}">
                      <a16:colId xmlns:a16="http://schemas.microsoft.com/office/drawing/2014/main" val="331824151"/>
                    </a:ext>
                  </a:extLst>
                </a:gridCol>
                <a:gridCol w="2170612">
                  <a:extLst>
                    <a:ext uri="{9D8B030D-6E8A-4147-A177-3AD203B41FA5}">
                      <a16:colId xmlns:a16="http://schemas.microsoft.com/office/drawing/2014/main" val="1502007915"/>
                    </a:ext>
                  </a:extLst>
                </a:gridCol>
                <a:gridCol w="2170612">
                  <a:extLst>
                    <a:ext uri="{9D8B030D-6E8A-4147-A177-3AD203B41FA5}">
                      <a16:colId xmlns:a16="http://schemas.microsoft.com/office/drawing/2014/main" val="775796494"/>
                    </a:ext>
                  </a:extLst>
                </a:gridCol>
                <a:gridCol w="2170612">
                  <a:extLst>
                    <a:ext uri="{9D8B030D-6E8A-4147-A177-3AD203B41FA5}">
                      <a16:colId xmlns:a16="http://schemas.microsoft.com/office/drawing/2014/main" val="8998297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Team Name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Survival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/>
                        <a:t>Design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Teamwork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Total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67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156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028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5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74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45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407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137160" marR="137160" marT="137160" marB="1371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9113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422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29</cp:revision>
  <dcterms:created xsi:type="dcterms:W3CDTF">2019-10-22T19:02:48Z</dcterms:created>
  <dcterms:modified xsi:type="dcterms:W3CDTF">2023-06-29T09:09:38Z</dcterms:modified>
</cp:coreProperties>
</file>