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56" r:id="rId13"/>
    <p:sldId id="273" r:id="rId14"/>
    <p:sldId id="274" r:id="rId15"/>
    <p:sldId id="275" r:id="rId16"/>
    <p:sldId id="276" r:id="rId17"/>
    <p:sldId id="272" r:id="rId18"/>
    <p:sldId id="257" r:id="rId19"/>
    <p:sldId id="268" r:id="rId20"/>
    <p:sldId id="360" r:id="rId21"/>
    <p:sldId id="277" r:id="rId22"/>
    <p:sldId id="27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56" autoAdjust="0"/>
  </p:normalViewPr>
  <p:slideViewPr>
    <p:cSldViewPr snapToGrid="0">
      <p:cViewPr varScale="1">
        <p:scale>
          <a:sx n="68" d="100"/>
          <a:sy n="68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0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3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8BE691-0C92-4307-A47F-0FE0BCD3DC13}"/>
              </a:ext>
            </a:extLst>
          </p:cNvPr>
          <p:cNvSpPr/>
          <p:nvPr userDrawn="1"/>
        </p:nvSpPr>
        <p:spPr>
          <a:xfrm>
            <a:off x="3921464" y="300677"/>
            <a:ext cx="3237619" cy="6248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Flashing Lights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08DF6-300D-4F23-8342-7A69994C40E3}"/>
              </a:ext>
            </a:extLst>
          </p:cNvPr>
          <p:cNvSpPr txBox="1"/>
          <p:nvPr userDrawn="1"/>
        </p:nvSpPr>
        <p:spPr>
          <a:xfrm>
            <a:off x="3413374" y="6488668"/>
            <a:ext cx="546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Coventry and Warwickshire Schools Liaison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97986-5EA5-4337-88C8-D99BF65B0E4F}"/>
              </a:ext>
            </a:extLst>
          </p:cNvPr>
          <p:cNvSpPr txBox="1"/>
          <p:nvPr userDrawn="1"/>
        </p:nvSpPr>
        <p:spPr>
          <a:xfrm>
            <a:off x="0" y="6519445"/>
            <a:ext cx="2095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Copyright © Derrick Willer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00971-CE70-407C-A6F5-24DC5C002737}"/>
              </a:ext>
            </a:extLst>
          </p:cNvPr>
          <p:cNvSpPr txBox="1"/>
          <p:nvPr userDrawn="1"/>
        </p:nvSpPr>
        <p:spPr>
          <a:xfrm>
            <a:off x="10283283" y="6488668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www.dwiller.com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pic>
        <p:nvPicPr>
          <p:cNvPr id="6" name="Picture 5" descr="A picture containing colorful, bright, dark, light&#10;&#10;Description automatically generated">
            <a:extLst>
              <a:ext uri="{FF2B5EF4-FFF2-40B4-BE49-F238E27FC236}">
                <a16:creationId xmlns:a16="http://schemas.microsoft.com/office/drawing/2014/main" id="{6BA497C6-D6D4-422C-9B72-27B450EB9C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48" y="71933"/>
            <a:ext cx="643708" cy="798810"/>
          </a:xfrm>
          <a:prstGeom prst="rect">
            <a:avLst/>
          </a:prstGeom>
        </p:spPr>
      </p:pic>
      <p:pic>
        <p:nvPicPr>
          <p:cNvPr id="9" name="Picture 8" descr="A picture containing meter&#10;&#10;Description automatically generated">
            <a:extLst>
              <a:ext uri="{FF2B5EF4-FFF2-40B4-BE49-F238E27FC236}">
                <a16:creationId xmlns:a16="http://schemas.microsoft.com/office/drawing/2014/main" id="{106979DB-8D66-4610-B288-8561F43F4A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2" y="134976"/>
            <a:ext cx="10541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hyperlink" Target="https://en.wikipedia.org/wiki/Multivibrat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ultivibrator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703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86" y="244660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519984" y="2446609"/>
            <a:ext cx="3996444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Derrick is a STEM Ambassador and volunteer </a:t>
            </a: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Ambassador for schools.</a:t>
            </a:r>
            <a:endParaRPr lang="en-GB" altLang="en-US" sz="900" b="1" dirty="0">
              <a:solidFill>
                <a:srgbClr val="4B1E4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C23998E-EE09-462B-AC19-ABD8E064F272}"/>
              </a:ext>
            </a:extLst>
          </p:cNvPr>
          <p:cNvGrpSpPr/>
          <p:nvPr/>
        </p:nvGrpSpPr>
        <p:grpSpPr>
          <a:xfrm>
            <a:off x="-31175" y="571317"/>
            <a:ext cx="12039972" cy="5416143"/>
            <a:chOff x="-31175" y="571317"/>
            <a:chExt cx="12039972" cy="5416143"/>
          </a:xfrm>
        </p:grpSpPr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F9409043-0E4B-460B-B829-31376DDF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353698">
              <a:off x="1213938" y="2923581"/>
              <a:ext cx="381000" cy="485775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C8D4340-CA51-4CD9-BA47-07D0B12B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353698">
              <a:off x="1221158" y="3561842"/>
              <a:ext cx="381000" cy="485775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7E23E547-0FD4-4393-A498-A51ADB0BC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353698">
              <a:off x="1207977" y="4270451"/>
              <a:ext cx="381000" cy="485775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BC52D7D5-963A-4552-9C21-1CCD34D4E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353698">
              <a:off x="1232498" y="2343868"/>
              <a:ext cx="381000" cy="4857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563E42-9EEE-4655-91C5-C88FCAC8B47E}"/>
                </a:ext>
              </a:extLst>
            </p:cNvPr>
            <p:cNvSpPr txBox="1"/>
            <p:nvPr/>
          </p:nvSpPr>
          <p:spPr>
            <a:xfrm>
              <a:off x="-31175" y="1005365"/>
              <a:ext cx="394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/>
                <a:t>How to wire the lights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8C45A5-68FA-4F25-822A-6EBF95F9ED07}"/>
                </a:ext>
              </a:extLst>
            </p:cNvPr>
            <p:cNvSpPr txBox="1"/>
            <p:nvPr/>
          </p:nvSpPr>
          <p:spPr>
            <a:xfrm flipH="1">
              <a:off x="1637591" y="2694473"/>
              <a:ext cx="1158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Red Lights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F0CC72-4672-404A-AD2F-C15F22B35FEC}"/>
                </a:ext>
              </a:extLst>
            </p:cNvPr>
            <p:cNvGrpSpPr/>
            <p:nvPr/>
          </p:nvGrpSpPr>
          <p:grpSpPr>
            <a:xfrm flipV="1">
              <a:off x="6614585" y="2594831"/>
              <a:ext cx="371475" cy="544564"/>
              <a:chOff x="5396615" y="2337974"/>
              <a:chExt cx="371475" cy="54456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669B39-D5CD-44B2-A78C-74B409C99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5396615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9848B9B-5AFD-4949-A824-1037A54C9D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0930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95045B7-1082-4347-97F3-993071BD48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6728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7D7D9A-7943-42F3-8EA2-AAC86D7D55BC}"/>
                </a:ext>
              </a:extLst>
            </p:cNvPr>
            <p:cNvGrpSpPr/>
            <p:nvPr/>
          </p:nvGrpSpPr>
          <p:grpSpPr>
            <a:xfrm flipV="1">
              <a:off x="5665383" y="2595268"/>
              <a:ext cx="371475" cy="544564"/>
              <a:chOff x="4827947" y="2337974"/>
              <a:chExt cx="371475" cy="54456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65E2AF9-9B99-4D92-A409-FF9A70047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827947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150FFE-A25A-4B18-AAAE-96FBF855E9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27947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6FD69C0-01A9-477B-BC8C-48E081C931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0156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F9A290-F4E9-4B0D-AF37-6E92F7DB1354}"/>
                </a:ext>
              </a:extLst>
            </p:cNvPr>
            <p:cNvGrpSpPr/>
            <p:nvPr/>
          </p:nvGrpSpPr>
          <p:grpSpPr>
            <a:xfrm flipV="1">
              <a:off x="4735198" y="2598490"/>
              <a:ext cx="371475" cy="548960"/>
              <a:chOff x="4392853" y="2343883"/>
              <a:chExt cx="371475" cy="54896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A526BCA-8B9B-4AB3-BAC6-6E692A751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392853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CB50418-4A55-4CE8-AD55-1DC5D55290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469" y="2653296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9B1AC7D-8D53-4DE9-ADEF-12247965BA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469" y="2343883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39ABFC-B7F6-484D-ADF2-77B983C04B8C}"/>
                </a:ext>
              </a:extLst>
            </p:cNvPr>
            <p:cNvGrpSpPr/>
            <p:nvPr/>
          </p:nvGrpSpPr>
          <p:grpSpPr>
            <a:xfrm flipV="1">
              <a:off x="3790612" y="2608795"/>
              <a:ext cx="371475" cy="544564"/>
              <a:chOff x="3961473" y="2337974"/>
              <a:chExt cx="371475" cy="54456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CA1DBBC-CE57-47A1-B125-C8598F466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961473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C5C4BEB-7A29-410B-8F30-233D2F1700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9B5166-B90E-4631-8F0F-6033B9FB5C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533789-9F61-439B-A745-2B656C5E8531}"/>
                </a:ext>
              </a:extLst>
            </p:cNvPr>
            <p:cNvSpPr txBox="1"/>
            <p:nvPr/>
          </p:nvSpPr>
          <p:spPr>
            <a:xfrm flipH="1">
              <a:off x="2839325" y="206233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R4</a:t>
              </a:r>
            </a:p>
          </p:txBody>
        </p: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0698C092-0753-46BC-A1E8-AA2835A3915F}"/>
                </a:ext>
              </a:extLst>
            </p:cNvPr>
            <p:cNvGrpSpPr/>
            <p:nvPr/>
          </p:nvGrpSpPr>
          <p:grpSpPr>
            <a:xfrm rot="5400000">
              <a:off x="5325323" y="5446367"/>
              <a:ext cx="371475" cy="710712"/>
              <a:chOff x="5579500" y="5641320"/>
              <a:chExt cx="371475" cy="71071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E07B715-12C8-4093-B354-C1436B45A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5579500" y="5808812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D910EE3-655C-40D8-8139-CAC8810662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83815" y="5641320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5471189-A4B0-415A-AAA3-238C0944B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89613" y="5946338"/>
                <a:ext cx="0" cy="4056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2B3C19D-C093-49C4-8CE8-81364F92953B}"/>
                </a:ext>
              </a:extLst>
            </p:cNvPr>
            <p:cNvGrpSpPr/>
            <p:nvPr/>
          </p:nvGrpSpPr>
          <p:grpSpPr>
            <a:xfrm flipV="1">
              <a:off x="9467059" y="2574431"/>
              <a:ext cx="371475" cy="544564"/>
              <a:chOff x="4827947" y="2337974"/>
              <a:chExt cx="371475" cy="54456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2397051-91D9-4F1B-8ADE-0D022E454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827947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3CB844-64BF-4282-BA66-DC54BE6E8C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27947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B88C61A-D86D-431F-898D-930F61BDAE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0156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43EAF27-AEAC-4D6A-A1DA-237FE88877E9}"/>
                </a:ext>
              </a:extLst>
            </p:cNvPr>
            <p:cNvGrpSpPr/>
            <p:nvPr/>
          </p:nvGrpSpPr>
          <p:grpSpPr>
            <a:xfrm flipV="1">
              <a:off x="8518006" y="2577620"/>
              <a:ext cx="371475" cy="548960"/>
              <a:chOff x="4392853" y="2343883"/>
              <a:chExt cx="371475" cy="54896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EDDAD06-869B-4DD6-90EB-761B20A2F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392853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7F3904E-05BF-4671-90E0-50484AA4A1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469" y="2653296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38E511-9AC5-4CD1-AA28-4F02474904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469" y="2343883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E6B32D-7615-4612-A6C4-8F38ACEF72C3}"/>
                </a:ext>
              </a:extLst>
            </p:cNvPr>
            <p:cNvGrpSpPr/>
            <p:nvPr/>
          </p:nvGrpSpPr>
          <p:grpSpPr>
            <a:xfrm flipV="1">
              <a:off x="7582350" y="2588175"/>
              <a:ext cx="371475" cy="544564"/>
              <a:chOff x="3961473" y="2337974"/>
              <a:chExt cx="371475" cy="5445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B4AC5-3BF3-42F5-B096-E9FC401AF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961473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1B79782-E482-4FCF-A3A1-04C2013665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582862E-7CFD-4989-8E6A-BE82C8238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C55753-4D60-4E20-B1C1-29E46EFA8BF9}"/>
                </a:ext>
              </a:extLst>
            </p:cNvPr>
            <p:cNvSpPr txBox="1"/>
            <p:nvPr/>
          </p:nvSpPr>
          <p:spPr>
            <a:xfrm flipH="1">
              <a:off x="2839325" y="3230374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6C0A42-DF62-456E-B681-45D4E9316F7A}"/>
                </a:ext>
              </a:extLst>
            </p:cNvPr>
            <p:cNvSpPr txBox="1"/>
            <p:nvPr/>
          </p:nvSpPr>
          <p:spPr>
            <a:xfrm flipH="1">
              <a:off x="1587001" y="3260654"/>
              <a:ext cx="1218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Blue Lights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E3FF3A-0C50-4C32-97F0-6AC572AD4935}"/>
                </a:ext>
              </a:extLst>
            </p:cNvPr>
            <p:cNvSpPr txBox="1"/>
            <p:nvPr/>
          </p:nvSpPr>
          <p:spPr>
            <a:xfrm flipH="1">
              <a:off x="2839325" y="397755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916D1C8-1EC1-4F7C-BFBB-4F438D8F9E30}"/>
                </a:ext>
              </a:extLst>
            </p:cNvPr>
            <p:cNvSpPr txBox="1"/>
            <p:nvPr/>
          </p:nvSpPr>
          <p:spPr>
            <a:xfrm flipH="1">
              <a:off x="1587001" y="4007838"/>
              <a:ext cx="1374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Green Lights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42F7267-83A4-4BB1-9896-A59CA7FE9B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7591" y="2572509"/>
              <a:ext cx="8775237" cy="911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0CB59C8-05A4-485A-B85D-4E2738C24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7591" y="3127409"/>
              <a:ext cx="9492097" cy="2366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5855ED0-20B3-4D65-ADE1-62EF34C52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8518" y="2580600"/>
              <a:ext cx="1935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4717C5-96C1-4F1D-A1CD-C37AA71F55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8464" y="2574868"/>
              <a:ext cx="897772" cy="64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1C51DC9-296F-4240-AF77-8886FEADC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2392" y="2581305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1F1978-4952-4C0B-81DB-D988F75F7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 flipH="1" flipV="1">
              <a:off x="2795102" y="2002017"/>
              <a:ext cx="342710" cy="1171575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F1AF5D2-9B51-449F-8BA7-94FB7097D5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0605" y="2580600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020CD0B-791E-4D51-B44C-EC9FD6F884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6190" y="2580600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CE0B29D-6274-4980-9B3E-F00631281B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0095" y="2577355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35424A6-71E8-49E0-B1FD-A87976426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7832" y="2572509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7414395-9746-49A6-ABB8-7CB61A103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5484" y="2572509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95EA24F-D379-4557-BF5C-A2CC5C6808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4201" y="3155973"/>
              <a:ext cx="19530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CAF8378-C7C9-4539-A960-84F1063D19FA}"/>
                </a:ext>
              </a:extLst>
            </p:cNvPr>
            <p:cNvGrpSpPr/>
            <p:nvPr/>
          </p:nvGrpSpPr>
          <p:grpSpPr>
            <a:xfrm>
              <a:off x="4076727" y="3131460"/>
              <a:ext cx="371475" cy="655870"/>
              <a:chOff x="3967411" y="3388635"/>
              <a:chExt cx="371475" cy="655870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91E433C-40CA-45F0-B0D9-CE2DB2F85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D99CC6B-F2E5-459F-8C27-067C0EDCD3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D6A1794-BFF0-486F-A616-9BC500E360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62115E8-4777-4283-9F1E-84E10AD6BCEA}"/>
                </a:ext>
              </a:extLst>
            </p:cNvPr>
            <p:cNvGrpSpPr/>
            <p:nvPr/>
          </p:nvGrpSpPr>
          <p:grpSpPr>
            <a:xfrm>
              <a:off x="5031225" y="3125533"/>
              <a:ext cx="371475" cy="678097"/>
              <a:chOff x="3967411" y="3388635"/>
              <a:chExt cx="371475" cy="655870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5D3AD361-4558-4BBD-B4F8-BC48FFBAF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DA18065-EBAD-4BE3-950D-9B018C19F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DE4A022-830D-4239-BE4F-3CB3A44DC9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B06AEC9-2493-4DC5-A4C7-09C67A7BF3AE}"/>
                </a:ext>
              </a:extLst>
            </p:cNvPr>
            <p:cNvGrpSpPr/>
            <p:nvPr/>
          </p:nvGrpSpPr>
          <p:grpSpPr>
            <a:xfrm>
              <a:off x="5985723" y="3129079"/>
              <a:ext cx="371475" cy="684730"/>
              <a:chOff x="3967411" y="3388635"/>
              <a:chExt cx="371475" cy="655870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47282268-FFAC-43C2-9289-9AEBBF64A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8F032197-EE79-477C-AD4F-AA5E9A42AD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A2DCB1D-0967-4060-8B13-7BFCDAAC34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AB25153-C77E-498B-994E-A09AA7F99B86}"/>
                </a:ext>
              </a:extLst>
            </p:cNvPr>
            <p:cNvGrpSpPr/>
            <p:nvPr/>
          </p:nvGrpSpPr>
          <p:grpSpPr>
            <a:xfrm>
              <a:off x="6940221" y="3132745"/>
              <a:ext cx="371475" cy="655870"/>
              <a:chOff x="3967411" y="3388635"/>
              <a:chExt cx="371475" cy="655870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B6522BE3-9AB0-475C-B7D2-F4D4C4059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ECA7A0F-44F9-44B4-8B51-C11DA6A3D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E24ECD1-B4B8-498D-90BD-2AF7864F89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D691A1E-6D4F-4567-8161-955EC036568B}"/>
                </a:ext>
              </a:extLst>
            </p:cNvPr>
            <p:cNvGrpSpPr/>
            <p:nvPr/>
          </p:nvGrpSpPr>
          <p:grpSpPr>
            <a:xfrm>
              <a:off x="7894719" y="3139832"/>
              <a:ext cx="371475" cy="655870"/>
              <a:chOff x="3967411" y="3388635"/>
              <a:chExt cx="371475" cy="65587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D19750-6B8C-4DCF-AABD-10234B548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ED547EB-712A-459C-AAB7-212065BE77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E45E7F9-DE2D-471D-93E6-3C71498C21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853C94E-07E7-450A-8186-95EE2928E7FF}"/>
                </a:ext>
              </a:extLst>
            </p:cNvPr>
            <p:cNvGrpSpPr/>
            <p:nvPr/>
          </p:nvGrpSpPr>
          <p:grpSpPr>
            <a:xfrm>
              <a:off x="8849217" y="3131459"/>
              <a:ext cx="371475" cy="688945"/>
              <a:chOff x="3967411" y="3388635"/>
              <a:chExt cx="371475" cy="655870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6F5B7A45-E44C-4947-8FAB-1EDAD0797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8E5E00D-7984-48A1-A57D-BFBB06A149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51BA46B-6F70-4714-97CA-93E2A629F3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9449B2E-74C9-401B-A2E5-D01CE0EEEEEE}"/>
                </a:ext>
              </a:extLst>
            </p:cNvPr>
            <p:cNvGrpSpPr/>
            <p:nvPr/>
          </p:nvGrpSpPr>
          <p:grpSpPr>
            <a:xfrm>
              <a:off x="9779243" y="3123841"/>
              <a:ext cx="371475" cy="716254"/>
              <a:chOff x="3967411" y="3388635"/>
              <a:chExt cx="371475" cy="655870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58F0CF80-CDBB-484B-924D-18BFD326B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CC6BBA3-440B-4F88-9FD5-2F9D49767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D083F0A6-0A5A-4CD9-91B1-37A9345171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5A7ED56-827D-44AD-BC6E-0AF4760EF7A0}"/>
                </a:ext>
              </a:extLst>
            </p:cNvPr>
            <p:cNvGrpSpPr/>
            <p:nvPr/>
          </p:nvGrpSpPr>
          <p:grpSpPr>
            <a:xfrm>
              <a:off x="10758213" y="3132744"/>
              <a:ext cx="371475" cy="697865"/>
              <a:chOff x="3967411" y="3388635"/>
              <a:chExt cx="371475" cy="655870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B98AA6F-1C1F-485E-84A5-4C7B8D315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C74009C-25D6-403A-A913-A75CD98D79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64FD3F9-8A61-4549-BED2-F6B616AE5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C792D66-FEC9-4C27-9A77-45AAAA427455}"/>
                </a:ext>
              </a:extLst>
            </p:cNvPr>
            <p:cNvCxnSpPr>
              <a:cxnSpLocks/>
            </p:cNvCxnSpPr>
            <p:nvPr/>
          </p:nvCxnSpPr>
          <p:spPr>
            <a:xfrm>
              <a:off x="1637591" y="3794332"/>
              <a:ext cx="9136599" cy="2035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10CAD6C-41D9-4A2A-82AA-058FD579E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7001" y="4480479"/>
              <a:ext cx="9542687" cy="468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52DD587-7840-43B3-A5E6-17FFD1DA8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 flipV="1">
              <a:off x="2795102" y="3207145"/>
              <a:ext cx="342710" cy="1171575"/>
            </a:xfrm>
            <a:prstGeom prst="rect">
              <a:avLst/>
            </a:prstGeom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E24F41-311E-40A8-BCF0-53F1276F7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9874" y="3796154"/>
              <a:ext cx="64856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710AE35-3427-43B7-8B22-106645B780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9614" y="3788615"/>
              <a:ext cx="64856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7776E7B-FEDD-4495-BAB2-EB7AD14B8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3921" y="3804510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C029E1-0B1A-4F49-A8F3-950A66BCD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7849" y="3804510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E1AB3EE-E04E-4A04-95C0-93E72E1E8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1777" y="3804510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991662-B4BD-4DE1-9E55-FDC12429D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5705" y="3804510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DBE8FEE-6852-463F-B113-2C9D87561A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33" y="3809074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DBBC755-481C-4DF1-98F8-135288120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8746" y="3810744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A178718-13B9-4435-966F-923D900C6F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10930" y="3803630"/>
              <a:ext cx="892972" cy="983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618768C-A888-4CF2-8169-CC28E612C0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3253" y="4503600"/>
              <a:ext cx="64856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E0AE920-BA34-4116-9C4B-AEBDA6A38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 flipV="1">
              <a:off x="2795102" y="3904919"/>
              <a:ext cx="342710" cy="1171575"/>
            </a:xfrm>
            <a:prstGeom prst="rect">
              <a:avLst/>
            </a:prstGeom>
          </p:spPr>
        </p:pic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E9FA1AF-011C-47B1-B31E-AA207F20FEC6}"/>
                </a:ext>
              </a:extLst>
            </p:cNvPr>
            <p:cNvGrpSpPr/>
            <p:nvPr/>
          </p:nvGrpSpPr>
          <p:grpSpPr>
            <a:xfrm>
              <a:off x="4476436" y="3146916"/>
              <a:ext cx="372087" cy="1320833"/>
              <a:chOff x="4653235" y="3404091"/>
              <a:chExt cx="372087" cy="1320833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82601568-F4AB-4EAD-8607-33AD674A2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251FCD8-14AD-4634-8241-F93A6F9752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97A433D-6BCB-4031-B6D2-C5931C4F1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5F7C32EE-5CF0-4B91-97BC-67C8E25BD4BE}"/>
                </a:ext>
              </a:extLst>
            </p:cNvPr>
            <p:cNvGrpSpPr/>
            <p:nvPr/>
          </p:nvGrpSpPr>
          <p:grpSpPr>
            <a:xfrm>
              <a:off x="5425351" y="3164337"/>
              <a:ext cx="372087" cy="1320833"/>
              <a:chOff x="4653235" y="3404091"/>
              <a:chExt cx="372087" cy="1320833"/>
            </a:xfrm>
          </p:grpSpPr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1DF14D7-6C82-49BC-95EC-873C56ED8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21AF6DA0-DF2D-4647-951C-5B19383C6C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D04B8A7-2797-4F86-959F-D1953790CA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C29D68E7-B76C-42E4-B97F-794B4CCB3AB7}"/>
                </a:ext>
              </a:extLst>
            </p:cNvPr>
            <p:cNvGrpSpPr/>
            <p:nvPr/>
          </p:nvGrpSpPr>
          <p:grpSpPr>
            <a:xfrm>
              <a:off x="6374266" y="3150981"/>
              <a:ext cx="372087" cy="1320833"/>
              <a:chOff x="4653235" y="3404091"/>
              <a:chExt cx="372087" cy="1320833"/>
            </a:xfrm>
          </p:grpSpPr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94292557-4DCD-4F61-9DD3-99D5D56FC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9A2CDFB-54E8-4972-A373-FB19845A07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FAD6587-E7C5-42B1-AF08-F350B639E9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617583B5-86A5-4455-AA66-2BFA0B13F467}"/>
                </a:ext>
              </a:extLst>
            </p:cNvPr>
            <p:cNvGrpSpPr/>
            <p:nvPr/>
          </p:nvGrpSpPr>
          <p:grpSpPr>
            <a:xfrm>
              <a:off x="7323181" y="3155967"/>
              <a:ext cx="372087" cy="1320833"/>
              <a:chOff x="4653235" y="3404091"/>
              <a:chExt cx="372087" cy="1320833"/>
            </a:xfrm>
          </p:grpSpPr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F6F4FFEA-E0E1-41CE-8D20-596F9B68C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6C06025-8C96-4492-8388-25EB207EEB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7B8A9C7-4191-43C2-BE53-22FF7A8E7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2B33A75-1852-49C7-BE6C-B8B1DA86ACE1}"/>
                </a:ext>
              </a:extLst>
            </p:cNvPr>
            <p:cNvGrpSpPr/>
            <p:nvPr/>
          </p:nvGrpSpPr>
          <p:grpSpPr>
            <a:xfrm>
              <a:off x="8272096" y="3146916"/>
              <a:ext cx="372087" cy="1320833"/>
              <a:chOff x="4653235" y="3404091"/>
              <a:chExt cx="372087" cy="1320833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98353F2C-A646-4ADE-882C-C9C5042C3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D0A545A-EFE9-4224-899C-3341E7CC0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724FD53F-E99E-41B1-B453-E08AF58B1A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7676439-8E98-419F-B576-CBC42770238E}"/>
                </a:ext>
              </a:extLst>
            </p:cNvPr>
            <p:cNvGrpSpPr/>
            <p:nvPr/>
          </p:nvGrpSpPr>
          <p:grpSpPr>
            <a:xfrm>
              <a:off x="9221011" y="3143213"/>
              <a:ext cx="372087" cy="1320833"/>
              <a:chOff x="4653235" y="3404091"/>
              <a:chExt cx="372087" cy="1320833"/>
            </a:xfrm>
          </p:grpSpPr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9A9C65F3-9005-4538-B917-C6C25FB14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7B9CFCF-55F5-4E2C-B224-F0461AEDAD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424A189-65AC-4298-B06F-402A279398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99F41F61-BA5C-46C2-8BCD-9EFF1FC98C2A}"/>
                </a:ext>
              </a:extLst>
            </p:cNvPr>
            <p:cNvGrpSpPr/>
            <p:nvPr/>
          </p:nvGrpSpPr>
          <p:grpSpPr>
            <a:xfrm>
              <a:off x="10169926" y="3143213"/>
              <a:ext cx="372087" cy="1320833"/>
              <a:chOff x="4653235" y="3404091"/>
              <a:chExt cx="372087" cy="1320833"/>
            </a:xfrm>
          </p:grpSpPr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7D604B59-DA7A-4E4D-86E4-B16B0E304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DEF81FD9-9CE5-4289-9F43-CEFD02E813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267C7BD-B6F9-47C4-856F-0206A6266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3C565830-21F6-43A1-A9C9-9988875385D6}"/>
                </a:ext>
              </a:extLst>
            </p:cNvPr>
            <p:cNvGrpSpPr/>
            <p:nvPr/>
          </p:nvGrpSpPr>
          <p:grpSpPr>
            <a:xfrm>
              <a:off x="11118840" y="3110776"/>
              <a:ext cx="372087" cy="1373138"/>
              <a:chOff x="4653235" y="3404091"/>
              <a:chExt cx="372087" cy="1320833"/>
            </a:xfrm>
          </p:grpSpPr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BD41F916-44F2-42FD-808C-CEE83FEE2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9D5FC42-DAC4-45B1-B00F-75E517EA93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DE324CA-B5DB-477D-B734-E223C8E30E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DE09DDA-58EC-4039-ACB9-98C428449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0721" y="3138512"/>
              <a:ext cx="251505" cy="14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9E53A27-5BED-40F1-A7A8-97524C522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67390" y="3138878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E2F0DA7-0719-4746-A83B-B03C9C344B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6084" y="3138199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0C36F34-E613-4198-850D-8EEF4E44D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0931" y="3138199"/>
              <a:ext cx="305372" cy="6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044EC8F2-63D2-4D3F-943E-A63C82B780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6638" y="3138878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378AD84-0022-4750-B46C-5A921B3525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60921" y="3138878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39BFF3F-6F44-4AB8-9A47-25DBEAF451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7936" y="3138878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2E10C26-3441-4541-8AC9-F94BD22DB8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0948" y="3138199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F91BF56-9205-4950-B775-1296C6A13F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7490" y="3138199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CD9B90-671A-41F9-9B0A-970FDB5046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56724" y="3144647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B41103-F00B-44A0-8458-2A5FE86CF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3777" y="3141505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B51D156-CBD9-4627-AA04-87E9BD4F81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2089" y="3143236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4C68500-C9A8-4D0B-9655-ED910C362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09044" y="3139373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C59CE820-E519-4D3D-9BD3-AF596DEE9D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2832" y="3150346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BA8C5A1-35C7-4C0E-8952-31B0DFF413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9462" y="3143095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E45EA6F-B341-4CFE-A097-F9F965EF9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0905" y="3144506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6B0167-B61C-407B-81DB-33F0A5191C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00129" y="3144116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57A30D7-CE77-4FB0-8708-C5787C0C75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7946" y="3146984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9AE629-7D6E-4037-AF95-C37193E75C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1589" y="3146220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9C2013F-E4E8-4DDC-A5A0-8F72F56B72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9562" y="3151433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A76348D-54E2-4C0F-B333-E98961E449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4285" y="3155799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923244F-2792-4CC5-88F6-31B1DB4A0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4459" y="3156062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F431D9B-7CC8-40E0-B198-3CA555A2F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7243" y="3151077"/>
              <a:ext cx="237613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AA2C9E2-7A5C-457B-B826-8E2428236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8710" y="4478930"/>
              <a:ext cx="90611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0AFA659-49A1-4A1D-95EC-85134F7F6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4285" y="4478930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FBB7111-5FFA-42C7-A148-473CD8EA7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9668" y="4478930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AD6AD85F-8922-404C-BF8D-F86A9627B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0339" y="4478930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AB5A98D-E907-4A97-AF74-48433E2105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8019" y="4478930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DE9147D-3FDB-4087-B245-78388F35A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9231" y="4478930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14DED8B-0697-4AF4-A253-BB8DD4297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0948" y="4481110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E87AD24-A1B4-4371-A9DC-6D932B41F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8854" y="4480936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4B7DEAC7-006C-4445-A78A-A2A0C91841C1}"/>
                </a:ext>
              </a:extLst>
            </p:cNvPr>
            <p:cNvSpPr txBox="1"/>
            <p:nvPr/>
          </p:nvSpPr>
          <p:spPr>
            <a:xfrm>
              <a:off x="3807243" y="1530554"/>
              <a:ext cx="1536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Black Sleeving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62112D73-03FA-40E7-AA31-0D527CC09714}"/>
                </a:ext>
              </a:extLst>
            </p:cNvPr>
            <p:cNvCxnSpPr>
              <a:cxnSpLocks/>
            </p:cNvCxnSpPr>
            <p:nvPr/>
          </p:nvCxnSpPr>
          <p:spPr>
            <a:xfrm>
              <a:off x="4262464" y="1871291"/>
              <a:ext cx="0" cy="5962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59100C23-FBE8-40D1-BFD0-F3C81A38B5F0}"/>
                </a:ext>
              </a:extLst>
            </p:cNvPr>
            <p:cNvSpPr txBox="1"/>
            <p:nvPr/>
          </p:nvSpPr>
          <p:spPr>
            <a:xfrm>
              <a:off x="7162642" y="1530554"/>
              <a:ext cx="1454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</a:rPr>
                <a:t>Blue Sleeving</a:t>
              </a:r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51A00CC7-B124-428D-9E75-7F6EB773F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1460" y="1871291"/>
              <a:ext cx="0" cy="11925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F4CFEE9-0F3C-4D15-A72B-5C331FDCBD88}"/>
                </a:ext>
              </a:extLst>
            </p:cNvPr>
            <p:cNvSpPr txBox="1"/>
            <p:nvPr/>
          </p:nvSpPr>
          <p:spPr>
            <a:xfrm>
              <a:off x="5590515" y="1530554"/>
              <a:ext cx="1395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Red Sleeving</a:t>
              </a: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7D971840-6E06-41D3-8E56-8C53E43974CB}"/>
                </a:ext>
              </a:extLst>
            </p:cNvPr>
            <p:cNvCxnSpPr>
              <a:cxnSpLocks/>
            </p:cNvCxnSpPr>
            <p:nvPr/>
          </p:nvCxnSpPr>
          <p:spPr>
            <a:xfrm>
              <a:off x="7451481" y="1871291"/>
              <a:ext cx="0" cy="1916039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8649582-DFC4-472D-ABB1-BA6DB626A3BC}"/>
                </a:ext>
              </a:extLst>
            </p:cNvPr>
            <p:cNvSpPr txBox="1"/>
            <p:nvPr/>
          </p:nvSpPr>
          <p:spPr>
            <a:xfrm>
              <a:off x="8837881" y="1530554"/>
              <a:ext cx="161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Green Sleeving</a:t>
              </a:r>
            </a:p>
          </p:txBody>
        </p: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5EC8B4EB-2346-4124-B333-60C92F9B989F}"/>
                </a:ext>
              </a:extLst>
            </p:cNvPr>
            <p:cNvCxnSpPr>
              <a:cxnSpLocks/>
            </p:cNvCxnSpPr>
            <p:nvPr/>
          </p:nvCxnSpPr>
          <p:spPr>
            <a:xfrm>
              <a:off x="9632627" y="1871291"/>
              <a:ext cx="0" cy="25724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581C480-32D1-4AF8-A35F-54E189B0E177}"/>
                </a:ext>
              </a:extLst>
            </p:cNvPr>
            <p:cNvSpPr txBox="1"/>
            <p:nvPr/>
          </p:nvSpPr>
          <p:spPr>
            <a:xfrm>
              <a:off x="4183363" y="4814144"/>
              <a:ext cx="4253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</a:rPr>
                <a:t>Approximately equal distances – e.g. 15cm</a:t>
              </a:r>
            </a:p>
          </p:txBody>
        </p: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82EE2046-EDA8-499F-AD34-3BCFC8A0E177}"/>
                </a:ext>
              </a:extLst>
            </p:cNvPr>
            <p:cNvCxnSpPr/>
            <p:nvPr/>
          </p:nvCxnSpPr>
          <p:spPr>
            <a:xfrm>
              <a:off x="5483377" y="4650286"/>
              <a:ext cx="903079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C7496BC4-6650-4B98-AE9A-326385FBEF73}"/>
                </a:ext>
              </a:extLst>
            </p:cNvPr>
            <p:cNvSpPr txBox="1"/>
            <p:nvPr/>
          </p:nvSpPr>
          <p:spPr>
            <a:xfrm>
              <a:off x="9476501" y="571317"/>
              <a:ext cx="253229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Either solder the wires</a:t>
              </a:r>
            </a:p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or wrap them tightly but</a:t>
              </a:r>
              <a:b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carefully.</a:t>
              </a:r>
            </a:p>
          </p:txBody>
        </p: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B8026A6F-3D2C-4D87-9A4E-78F8AD4A7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353698">
              <a:off x="1213940" y="2935535"/>
              <a:ext cx="381000" cy="485775"/>
            </a:xfrm>
            <a:prstGeom prst="rect">
              <a:avLst/>
            </a:prstGeom>
          </p:spPr>
        </p:pic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1A7E6A39-3454-4CBF-BD13-BE80BB2FEB1A}"/>
                </a:ext>
              </a:extLst>
            </p:cNvPr>
            <p:cNvCxnSpPr>
              <a:cxnSpLocks/>
            </p:cNvCxnSpPr>
            <p:nvPr/>
          </p:nvCxnSpPr>
          <p:spPr>
            <a:xfrm>
              <a:off x="11118840" y="1371522"/>
              <a:ext cx="0" cy="169228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BDCDE57-EEE3-4558-868B-5E63C48ACDBA}"/>
                </a:ext>
              </a:extLst>
            </p:cNvPr>
            <p:cNvSpPr txBox="1"/>
            <p:nvPr/>
          </p:nvSpPr>
          <p:spPr>
            <a:xfrm>
              <a:off x="676749" y="296155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+V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9CDC2E87-EA63-4972-9508-423409529C47}"/>
                </a:ext>
              </a:extLst>
            </p:cNvPr>
            <p:cNvSpPr txBox="1"/>
            <p:nvPr/>
          </p:nvSpPr>
          <p:spPr>
            <a:xfrm>
              <a:off x="3573837" y="5317409"/>
              <a:ext cx="4862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Longer lead to +V          </a:t>
              </a:r>
              <a:r>
                <a:rPr lang="en-GB" b="1" dirty="0"/>
                <a:t>Shorter lead to other wire</a:t>
              </a: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2B001D96-1AE8-493C-9E83-FBC4DA1B855D}"/>
                </a:ext>
              </a:extLst>
            </p:cNvPr>
            <p:cNvGrpSpPr/>
            <p:nvPr/>
          </p:nvGrpSpPr>
          <p:grpSpPr>
            <a:xfrm flipV="1">
              <a:off x="10423101" y="2556127"/>
              <a:ext cx="371475" cy="544564"/>
              <a:chOff x="4827947" y="2337974"/>
              <a:chExt cx="371475" cy="544564"/>
            </a:xfrm>
          </p:grpSpPr>
          <p:pic>
            <p:nvPicPr>
              <p:cNvPr id="281" name="Picture 280">
                <a:extLst>
                  <a:ext uri="{FF2B5EF4-FFF2-40B4-BE49-F238E27FC236}">
                    <a16:creationId xmlns:a16="http://schemas.microsoft.com/office/drawing/2014/main" id="{14C9E1E1-551C-4721-9F46-5BE11540A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827947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AFF1697-68CC-49DD-B206-29813EE356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27947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27A6F73-AC4E-4526-91DB-CF4874F03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0156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A2C4F51-2BEC-41B0-A0BF-15357885E85D}"/>
              </a:ext>
            </a:extLst>
          </p:cNvPr>
          <p:cNvGrpSpPr/>
          <p:nvPr/>
        </p:nvGrpSpPr>
        <p:grpSpPr>
          <a:xfrm>
            <a:off x="3880497" y="1301342"/>
            <a:ext cx="4678786" cy="4985980"/>
            <a:chOff x="4063535" y="1242627"/>
            <a:chExt cx="4678786" cy="49859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B8C4AB-06DB-4DDE-9664-BDDB983B97A1}"/>
                </a:ext>
              </a:extLst>
            </p:cNvPr>
            <p:cNvSpPr txBox="1"/>
            <p:nvPr/>
          </p:nvSpPr>
          <p:spPr>
            <a:xfrm>
              <a:off x="4063535" y="1242627"/>
              <a:ext cx="4678786" cy="49859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Resistance R4</a:t>
              </a:r>
            </a:p>
            <a:p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 How to choose R4 to limit the current 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 Each LED needs 0.020A so if you have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 10 LEDs in the line you need 0.2A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 The formula is V=IR where V=Volts,   </a:t>
              </a: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 I=Current, R-Resistance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 With a 6V supply and 10 LEDs you need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 6 = 0.2R so R=6   </a:t>
              </a:r>
              <a:r>
                <a:rPr lang="en-GB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0.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2 = 30</a:t>
              </a:r>
              <a:r>
                <a:rPr lang="en-GB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</a:t>
              </a:r>
              <a:b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6F7DE3D-67C2-4F46-A9F0-91B5D1892131}"/>
                </a:ext>
              </a:extLst>
            </p:cNvPr>
            <p:cNvGrpSpPr/>
            <p:nvPr/>
          </p:nvGrpSpPr>
          <p:grpSpPr>
            <a:xfrm>
              <a:off x="6028445" y="5166302"/>
              <a:ext cx="143015" cy="154512"/>
              <a:chOff x="4727357" y="-962792"/>
              <a:chExt cx="207866" cy="173785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656EE87-CCD0-4F2B-8928-34EE276983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7357" y="-871538"/>
                <a:ext cx="2078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78BE91F-257A-43FE-A52F-45E17D72EA5D}"/>
                  </a:ext>
                </a:extLst>
              </p:cNvPr>
              <p:cNvSpPr/>
              <p:nvPr/>
            </p:nvSpPr>
            <p:spPr>
              <a:xfrm>
                <a:off x="4813290" y="-962792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6DBE1949-8182-40C7-BB87-1CAE58C3B8AF}"/>
                  </a:ext>
                </a:extLst>
              </p:cNvPr>
              <p:cNvSpPr/>
              <p:nvPr/>
            </p:nvSpPr>
            <p:spPr>
              <a:xfrm>
                <a:off x="4813290" y="-82500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54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7A1C3F2-E51A-4629-B233-FEC9EE26E771}"/>
              </a:ext>
            </a:extLst>
          </p:cNvPr>
          <p:cNvGrpSpPr/>
          <p:nvPr/>
        </p:nvGrpSpPr>
        <p:grpSpPr>
          <a:xfrm>
            <a:off x="446712" y="828492"/>
            <a:ext cx="11738884" cy="5630945"/>
            <a:chOff x="446712" y="828492"/>
            <a:chExt cx="11738884" cy="5630945"/>
          </a:xfrm>
        </p:grpSpPr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6BA30E97-D84D-47B3-BC6A-742784406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9489998" y="4179201"/>
              <a:ext cx="190500" cy="371475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53BDC90E-C872-4F0D-83E3-56E323695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7576497" y="4217473"/>
              <a:ext cx="190500" cy="371475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00E2AA25-97ED-4AED-A4C3-004422977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 flipV="1">
              <a:off x="5708190" y="4239934"/>
              <a:ext cx="177495" cy="371475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FEF5272-EC4E-4843-8FD2-7CC27FC5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6547276" y="4288738"/>
              <a:ext cx="371475" cy="171450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F9409043-0E4B-460B-B829-31376DDF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53698">
              <a:off x="1390737" y="3180756"/>
              <a:ext cx="381000" cy="485775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C8D4340-CA51-4CD9-BA47-07D0B12B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53698">
              <a:off x="1397957" y="3819017"/>
              <a:ext cx="381000" cy="485775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7E23E547-0FD4-4393-A498-A51ADB0BC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53698">
              <a:off x="1384776" y="4527626"/>
              <a:ext cx="381000" cy="485775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BC52D7D5-963A-4552-9C21-1CCD34D4E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53698">
              <a:off x="1409297" y="2601043"/>
              <a:ext cx="381000" cy="4857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563E42-9EEE-4655-91C5-C88FCAC8B47E}"/>
                </a:ext>
              </a:extLst>
            </p:cNvPr>
            <p:cNvSpPr txBox="1"/>
            <p:nvPr/>
          </p:nvSpPr>
          <p:spPr>
            <a:xfrm>
              <a:off x="446712" y="1169378"/>
              <a:ext cx="2535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Or wire the lights randomly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8C45A5-68FA-4F25-822A-6EBF95F9ED07}"/>
                </a:ext>
              </a:extLst>
            </p:cNvPr>
            <p:cNvSpPr txBox="1"/>
            <p:nvPr/>
          </p:nvSpPr>
          <p:spPr>
            <a:xfrm flipH="1">
              <a:off x="1814390" y="2951648"/>
              <a:ext cx="1158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Red Lights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F0CC72-4672-404A-AD2F-C15F22B35FEC}"/>
                </a:ext>
              </a:extLst>
            </p:cNvPr>
            <p:cNvGrpSpPr/>
            <p:nvPr/>
          </p:nvGrpSpPr>
          <p:grpSpPr>
            <a:xfrm flipV="1">
              <a:off x="9034292" y="3395740"/>
              <a:ext cx="371475" cy="651797"/>
              <a:chOff x="5396615" y="2337974"/>
              <a:chExt cx="371475" cy="54456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669B39-D5CD-44B2-A78C-74B409C99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396615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9848B9B-5AFD-4949-A824-1037A54C9D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0930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95045B7-1082-4347-97F3-993071BD48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6728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5E2AF9-9B99-4D92-A409-FF9A70047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11295639" y="4282335"/>
              <a:ext cx="371475" cy="17145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713B85-B98B-441C-8FBC-D3106FAAD4FE}"/>
                </a:ext>
              </a:extLst>
            </p:cNvPr>
            <p:cNvGrpSpPr/>
            <p:nvPr/>
          </p:nvGrpSpPr>
          <p:grpSpPr>
            <a:xfrm>
              <a:off x="6791507" y="2840925"/>
              <a:ext cx="371475" cy="544564"/>
              <a:chOff x="9119165" y="5253265"/>
              <a:chExt cx="371475" cy="5445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63EF18F-6862-4BCE-B058-D86E7D90C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9209653" y="5338084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150FFE-A25A-4B18-AAAE-96FBF855E9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25064" y="5253265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6FD69C0-01A9-477B-BC8C-48E081C931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27273" y="5558282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F9A290-F4E9-4B0D-AF37-6E92F7DB1354}"/>
                </a:ext>
              </a:extLst>
            </p:cNvPr>
            <p:cNvGrpSpPr/>
            <p:nvPr/>
          </p:nvGrpSpPr>
          <p:grpSpPr>
            <a:xfrm flipV="1">
              <a:off x="5203028" y="3416604"/>
              <a:ext cx="371475" cy="656175"/>
              <a:chOff x="4392853" y="2343883"/>
              <a:chExt cx="371475" cy="54896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A526BCA-8B9B-4AB3-BAC6-6E692A751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4392853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CB50418-4A55-4CE8-AD55-1DC5D55290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469" y="2653296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9B1AC7D-8D53-4DE9-ADEF-12247965BA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469" y="2343883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39ABFC-B7F6-484D-ADF2-77B983C04B8C}"/>
                </a:ext>
              </a:extLst>
            </p:cNvPr>
            <p:cNvGrpSpPr/>
            <p:nvPr/>
          </p:nvGrpSpPr>
          <p:grpSpPr>
            <a:xfrm flipV="1">
              <a:off x="3967411" y="2865970"/>
              <a:ext cx="371475" cy="544564"/>
              <a:chOff x="3961473" y="2337974"/>
              <a:chExt cx="371475" cy="54456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CA1DBBC-CE57-47A1-B125-C8598F466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961473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C5C4BEB-7A29-410B-8F30-233D2F1700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9B5166-B90E-4631-8F0F-6033B9FB5C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533789-9F61-439B-A745-2B656C5E8531}"/>
                </a:ext>
              </a:extLst>
            </p:cNvPr>
            <p:cNvSpPr txBox="1"/>
            <p:nvPr/>
          </p:nvSpPr>
          <p:spPr>
            <a:xfrm flipH="1">
              <a:off x="3016124" y="231950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R4</a:t>
              </a:r>
            </a:p>
          </p:txBody>
        </p: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0698C092-0753-46BC-A1E8-AA2835A3915F}"/>
                </a:ext>
              </a:extLst>
            </p:cNvPr>
            <p:cNvGrpSpPr/>
            <p:nvPr/>
          </p:nvGrpSpPr>
          <p:grpSpPr>
            <a:xfrm rot="5400000">
              <a:off x="5579500" y="5918344"/>
              <a:ext cx="371475" cy="710712"/>
              <a:chOff x="5579500" y="5641320"/>
              <a:chExt cx="371475" cy="71071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E07B715-12C8-4093-B354-C1436B45A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 flipV="1">
                <a:off x="5579500" y="5808812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D910EE3-655C-40D8-8139-CAC8810662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83815" y="5641320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5471189-A4B0-415A-AAA3-238C0944B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89613" y="5946338"/>
                <a:ext cx="0" cy="4056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E6B32D-7615-4612-A6C4-8F38ACEF72C3}"/>
                </a:ext>
              </a:extLst>
            </p:cNvPr>
            <p:cNvGrpSpPr/>
            <p:nvPr/>
          </p:nvGrpSpPr>
          <p:grpSpPr>
            <a:xfrm flipV="1">
              <a:off x="7759149" y="2845350"/>
              <a:ext cx="371475" cy="544564"/>
              <a:chOff x="3961473" y="2337974"/>
              <a:chExt cx="371475" cy="5445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B4AC5-3BF3-42F5-B096-E9FC401AF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961473" y="2543596"/>
                <a:ext cx="371475" cy="171450"/>
              </a:xfrm>
              <a:prstGeom prst="rect">
                <a:avLst/>
              </a:prstGeom>
            </p:spPr>
          </p:pic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1B79782-E482-4FCF-A3A1-04C2013665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642991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582862E-7CFD-4989-8E6A-BE82C8238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473" y="2337974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C55753-4D60-4E20-B1C1-29E46EFA8BF9}"/>
                </a:ext>
              </a:extLst>
            </p:cNvPr>
            <p:cNvSpPr txBox="1"/>
            <p:nvPr/>
          </p:nvSpPr>
          <p:spPr>
            <a:xfrm flipH="1">
              <a:off x="3016124" y="348754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6C0A42-DF62-456E-B681-45D4E9316F7A}"/>
                </a:ext>
              </a:extLst>
            </p:cNvPr>
            <p:cNvSpPr txBox="1"/>
            <p:nvPr/>
          </p:nvSpPr>
          <p:spPr>
            <a:xfrm flipH="1">
              <a:off x="1763800" y="3517829"/>
              <a:ext cx="1218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Blue Lights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E3FF3A-0C50-4C32-97F0-6AC572AD4935}"/>
                </a:ext>
              </a:extLst>
            </p:cNvPr>
            <p:cNvSpPr txBox="1"/>
            <p:nvPr/>
          </p:nvSpPr>
          <p:spPr>
            <a:xfrm flipH="1">
              <a:off x="3016124" y="423473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916D1C8-1EC1-4F7C-BFBB-4F438D8F9E30}"/>
                </a:ext>
              </a:extLst>
            </p:cNvPr>
            <p:cNvSpPr txBox="1"/>
            <p:nvPr/>
          </p:nvSpPr>
          <p:spPr>
            <a:xfrm flipH="1">
              <a:off x="1763800" y="4265013"/>
              <a:ext cx="1374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Green Lights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42F7267-83A4-4BB1-9896-A59CA7FE9B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4390" y="2829684"/>
              <a:ext cx="8775237" cy="911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0CB59C8-05A4-485A-B85D-4E2738C24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4390" y="3384584"/>
              <a:ext cx="9492097" cy="2366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5855ED0-20B3-4D65-ADE1-62EF34C52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5317" y="2837775"/>
              <a:ext cx="1935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4717C5-96C1-4F1D-A1CD-C37AA71F55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5263" y="2832043"/>
              <a:ext cx="897772" cy="64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1C51DC9-296F-4240-AF77-8886FEADCF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9191" y="2838480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1F1978-4952-4C0B-81DB-D988F75F7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 flipV="1">
              <a:off x="2971901" y="2259192"/>
              <a:ext cx="342710" cy="1171575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F1AF5D2-9B51-449F-8BA7-94FB7097D5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7404" y="2837775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020CD0B-791E-4D51-B44C-EC9FD6F884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2989" y="2837775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CE0B29D-6274-4980-9B3E-F00631281B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6894" y="2834530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35424A6-71E8-49E0-B1FD-A87976426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4631" y="2829684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7414395-9746-49A6-ABB8-7CB61A103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2283" y="2829684"/>
              <a:ext cx="8605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95EA24F-D379-4557-BF5C-A2CC5C6808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1000" y="3413148"/>
              <a:ext cx="19530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CAF8378-C7C9-4539-A960-84F1063D19FA}"/>
                </a:ext>
              </a:extLst>
            </p:cNvPr>
            <p:cNvGrpSpPr/>
            <p:nvPr/>
          </p:nvGrpSpPr>
          <p:grpSpPr>
            <a:xfrm>
              <a:off x="4253526" y="3388635"/>
              <a:ext cx="371475" cy="655870"/>
              <a:chOff x="3967411" y="3388635"/>
              <a:chExt cx="371475" cy="655870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91E433C-40CA-45F0-B0D9-CE2DB2F85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D99CC6B-F2E5-459F-8C27-067C0EDCD3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D6A1794-BFF0-486F-A616-9BC500E360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62115E8-4777-4283-9F1E-84E10AD6BCEA}"/>
                </a:ext>
              </a:extLst>
            </p:cNvPr>
            <p:cNvGrpSpPr/>
            <p:nvPr/>
          </p:nvGrpSpPr>
          <p:grpSpPr>
            <a:xfrm>
              <a:off x="4917298" y="2829683"/>
              <a:ext cx="371475" cy="581997"/>
              <a:chOff x="3967411" y="3388635"/>
              <a:chExt cx="371475" cy="655870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5D3AD361-4558-4BBD-B4F8-BC48FFBAF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DA18065-EBAD-4BE3-950D-9B018C19F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DE4A022-830D-4239-BE4F-3CB3A44DC9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D691A1E-6D4F-4567-8161-955EC036568B}"/>
                </a:ext>
              </a:extLst>
            </p:cNvPr>
            <p:cNvGrpSpPr/>
            <p:nvPr/>
          </p:nvGrpSpPr>
          <p:grpSpPr>
            <a:xfrm>
              <a:off x="8071518" y="3397007"/>
              <a:ext cx="371475" cy="655870"/>
              <a:chOff x="3967411" y="3388635"/>
              <a:chExt cx="371475" cy="65587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D19750-6B8C-4DCF-AABD-10234B548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H="1" flipV="1">
                <a:off x="4053136" y="3518776"/>
                <a:ext cx="200025" cy="371475"/>
              </a:xfrm>
              <a:prstGeom prst="rect">
                <a:avLst/>
              </a:prstGeom>
            </p:spPr>
          </p:pic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ED547EB-712A-459C-AAB7-212065BE77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411" y="3735997"/>
                <a:ext cx="0" cy="3085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E45E7F9-DE2D-471D-93E6-3C71498C21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0041" y="3388635"/>
                <a:ext cx="0" cy="2939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2B98AA6F-1C1F-485E-84A5-4C7B8D315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 flipV="1">
              <a:off x="10429834" y="4162811"/>
              <a:ext cx="212832" cy="371475"/>
            </a:xfrm>
            <a:prstGeom prst="rect">
              <a:avLst/>
            </a:prstGeom>
          </p:spPr>
        </p:pic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C74009C-25D6-403A-A913-A75CD98D7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0513" y="4382047"/>
              <a:ext cx="0" cy="3282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64FD3F9-8A61-4549-BED2-F6B616AE5C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50512" y="3364961"/>
              <a:ext cx="2631" cy="9602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C792D66-FEC9-4C27-9A77-45AAAA427455}"/>
                </a:ext>
              </a:extLst>
            </p:cNvPr>
            <p:cNvCxnSpPr>
              <a:cxnSpLocks/>
            </p:cNvCxnSpPr>
            <p:nvPr/>
          </p:nvCxnSpPr>
          <p:spPr>
            <a:xfrm>
              <a:off x="1814390" y="4051507"/>
              <a:ext cx="9136599" cy="2035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10CAD6C-41D9-4A2A-82AA-058FD579E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800" y="4737654"/>
              <a:ext cx="9542687" cy="468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52DD587-7840-43B3-A5E6-17FFD1DA8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 flipV="1">
              <a:off x="2971901" y="3464320"/>
              <a:ext cx="342710" cy="1171575"/>
            </a:xfrm>
            <a:prstGeom prst="rect">
              <a:avLst/>
            </a:prstGeom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E24F41-311E-40A8-BCF0-53F1276F7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6673" y="4053329"/>
              <a:ext cx="64856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710AE35-3427-43B7-8B22-106645B780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36413" y="4045790"/>
              <a:ext cx="64856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7776E7B-FEDD-4495-BAB2-EB7AD14B8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0720" y="4061685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C029E1-0B1A-4F49-A8F3-950A66BCD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4648" y="4061685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E1AB3EE-E04E-4A04-95C0-93E72E1E8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8576" y="4061685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991662-B4BD-4DE1-9E55-FDC12429D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504" y="4061685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DBE8FEE-6852-463F-B113-2C9D87561A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6432" y="4066249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DBBC755-481C-4DF1-98F8-135288120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5545" y="4067919"/>
              <a:ext cx="857068" cy="43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A178718-13B9-4435-966F-923D900C6F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7729" y="4060805"/>
              <a:ext cx="892972" cy="983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618768C-A888-4CF2-8169-CC28E612C0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0052" y="4760775"/>
              <a:ext cx="64856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E0AE920-BA34-4116-9C4B-AEBDA6A38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 flipV="1">
              <a:off x="2971901" y="4162094"/>
              <a:ext cx="342710" cy="1171575"/>
            </a:xfrm>
            <a:prstGeom prst="rect">
              <a:avLst/>
            </a:prstGeom>
          </p:spPr>
        </p:pic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AE9FA1AF-011C-47B1-B31E-AA207F20FEC6}"/>
                </a:ext>
              </a:extLst>
            </p:cNvPr>
            <p:cNvGrpSpPr/>
            <p:nvPr/>
          </p:nvGrpSpPr>
          <p:grpSpPr>
            <a:xfrm>
              <a:off x="4653235" y="3404091"/>
              <a:ext cx="372087" cy="1320833"/>
              <a:chOff x="4653235" y="3404091"/>
              <a:chExt cx="372087" cy="1320833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82601568-F4AB-4EAD-8607-33AD674A2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251FCD8-14AD-4634-8241-F93A6F9752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97A433D-6BCB-4031-B6D2-C5931C4F1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1AF6DA0-DF2D-4647-951C-5B19383C6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2150" y="4423382"/>
              <a:ext cx="0" cy="3189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D04B8A7-2797-4F86-959F-D1953790C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4780" y="3421512"/>
              <a:ext cx="0" cy="9466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9A2CDFB-54E8-4972-A373-FB19845A0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1065" y="4410026"/>
              <a:ext cx="0" cy="3189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FAD6587-E7C5-42B1-AF08-F350B639E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695" y="3408156"/>
              <a:ext cx="0" cy="9466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6C06025-8C96-4492-8388-25EB207EE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9980" y="4415012"/>
              <a:ext cx="0" cy="3189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7B8A9C7-4191-43C2-BE53-22FF7A8E7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610" y="3413142"/>
              <a:ext cx="0" cy="9466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2B33A75-1852-49C7-BE6C-B8B1DA86ACE1}"/>
                </a:ext>
              </a:extLst>
            </p:cNvPr>
            <p:cNvGrpSpPr/>
            <p:nvPr/>
          </p:nvGrpSpPr>
          <p:grpSpPr>
            <a:xfrm>
              <a:off x="8448895" y="3404091"/>
              <a:ext cx="372087" cy="1320833"/>
              <a:chOff x="4653235" y="3404091"/>
              <a:chExt cx="372087" cy="1320833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98353F2C-A646-4ADE-882C-C9C5042C3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4744335" y="4188733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D0A545A-EFE9-4224-899C-3341E7CC0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3235" y="4405961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724FD53F-E99E-41B1-B453-E08AF58B1A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865" y="3404091"/>
                <a:ext cx="0" cy="9466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7B9CFCF-55F5-4E2C-B224-F0461AEDAD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7810" y="4402258"/>
              <a:ext cx="0" cy="3189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424A189-65AC-4298-B06F-402A27939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0440" y="3400388"/>
              <a:ext cx="0" cy="9466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DE09DDA-58EC-4039-ACB9-98C428449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97520" y="3395687"/>
              <a:ext cx="251505" cy="14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9E53A27-5BED-40F1-A7A8-97524C522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44189" y="3396053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E2F0DA7-0719-4746-A83B-B03C9C344B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92883" y="3395374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0C36F34-E613-4198-850D-8EEF4E44D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7730" y="3395374"/>
              <a:ext cx="305372" cy="6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044EC8F2-63D2-4D3F-943E-A63C82B780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3437" y="3396053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378AD84-0022-4750-B46C-5A921B3525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7720" y="3396053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39BFF3F-6F44-4AB8-9A47-25DBEAF451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84735" y="3396053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2E10C26-3441-4541-8AC9-F94BD22DB8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37747" y="3395374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F91BF56-9205-4950-B775-1296C6A13F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94289" y="3395374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CD9B90-671A-41F9-9B0A-970FDB5046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3523" y="3401822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B41103-F00B-44A0-8458-2A5FE86CF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0576" y="3398680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B51D156-CBD9-4627-AA04-87E9BD4F81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8888" y="3400411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4C68500-C9A8-4D0B-9655-ED910C362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5843" y="3396548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C59CE820-E519-4D3D-9BD3-AF596DEE9D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9631" y="3407521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BA8C5A1-35C7-4C0E-8952-31B0DFF413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6261" y="3400270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E45EA6F-B341-4CFE-A097-F9F965EF9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7704" y="3401681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6B0167-B61C-407B-81DB-33F0A5191C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76928" y="3401291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57A30D7-CE77-4FB0-8708-C5787C0C75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4745" y="3404159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9AE629-7D6E-4037-AF95-C37193E75C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48388" y="3403395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9C2013F-E4E8-4DDC-A5A0-8F72F56B72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36361" y="3408608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A76348D-54E2-4C0F-B333-E98961E449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1084" y="3412974"/>
              <a:ext cx="178784" cy="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923244F-2792-4CC5-88F6-31B1DB4A0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1258" y="3413237"/>
              <a:ext cx="260361" cy="7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F431D9B-7CC8-40E0-B198-3CA555A2F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4042" y="3408252"/>
              <a:ext cx="237613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AA2C9E2-7A5C-457B-B826-8E2428236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5509" y="4736105"/>
              <a:ext cx="90611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0AFA659-49A1-4A1D-95EC-85134F7F6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1084" y="4736105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FBB7111-5FFA-42C7-A148-473CD8EA7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6467" y="4736105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AD6AD85F-8922-404C-BF8D-F86A9627B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7138" y="4736105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AB5A98D-E907-4A97-AF74-48433E2105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4818" y="4736105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DE9147D-3FDB-4087-B245-78388F35A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6030" y="4736105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14DED8B-0697-4AF4-A253-BB8DD4297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37747" y="4738285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E87AD24-A1B4-4371-A9DC-6D932B41F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5653" y="4738111"/>
              <a:ext cx="83906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4B7DEAC7-006C-4445-A78A-A2A0C91841C1}"/>
                </a:ext>
              </a:extLst>
            </p:cNvPr>
            <p:cNvSpPr txBox="1"/>
            <p:nvPr/>
          </p:nvSpPr>
          <p:spPr>
            <a:xfrm>
              <a:off x="3984042" y="1787729"/>
              <a:ext cx="1536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Black Sleeving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62112D73-03FA-40E7-AA31-0D527CC09714}"/>
                </a:ext>
              </a:extLst>
            </p:cNvPr>
            <p:cNvCxnSpPr>
              <a:cxnSpLocks/>
            </p:cNvCxnSpPr>
            <p:nvPr/>
          </p:nvCxnSpPr>
          <p:spPr>
            <a:xfrm>
              <a:off x="4439263" y="2128466"/>
              <a:ext cx="0" cy="5962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59100C23-FBE8-40D1-BFD0-F3C81A38B5F0}"/>
                </a:ext>
              </a:extLst>
            </p:cNvPr>
            <p:cNvSpPr txBox="1"/>
            <p:nvPr/>
          </p:nvSpPr>
          <p:spPr>
            <a:xfrm>
              <a:off x="7339441" y="1787729"/>
              <a:ext cx="1454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</a:rPr>
                <a:t>Blue Sleeving</a:t>
              </a:r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51A00CC7-B124-428D-9E75-7F6EB773F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259" y="2128466"/>
              <a:ext cx="0" cy="11925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F4CFEE9-0F3C-4D15-A72B-5C331FDCBD88}"/>
                </a:ext>
              </a:extLst>
            </p:cNvPr>
            <p:cNvSpPr txBox="1"/>
            <p:nvPr/>
          </p:nvSpPr>
          <p:spPr>
            <a:xfrm>
              <a:off x="5767314" y="1787729"/>
              <a:ext cx="1395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Red Sleeving</a:t>
              </a: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7D971840-6E06-41D3-8E56-8C53E43974CB}"/>
                </a:ext>
              </a:extLst>
            </p:cNvPr>
            <p:cNvCxnSpPr>
              <a:cxnSpLocks/>
            </p:cNvCxnSpPr>
            <p:nvPr/>
          </p:nvCxnSpPr>
          <p:spPr>
            <a:xfrm>
              <a:off x="7628280" y="2128466"/>
              <a:ext cx="0" cy="1916039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8649582-DFC4-472D-ABB1-BA6DB626A3BC}"/>
                </a:ext>
              </a:extLst>
            </p:cNvPr>
            <p:cNvSpPr txBox="1"/>
            <p:nvPr/>
          </p:nvSpPr>
          <p:spPr>
            <a:xfrm>
              <a:off x="9014680" y="1787729"/>
              <a:ext cx="161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Green Sleeving</a:t>
              </a:r>
            </a:p>
          </p:txBody>
        </p: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5EC8B4EB-2346-4124-B333-60C92F9B989F}"/>
                </a:ext>
              </a:extLst>
            </p:cNvPr>
            <p:cNvCxnSpPr>
              <a:cxnSpLocks/>
            </p:cNvCxnSpPr>
            <p:nvPr/>
          </p:nvCxnSpPr>
          <p:spPr>
            <a:xfrm>
              <a:off x="9809426" y="2128466"/>
              <a:ext cx="0" cy="25724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F581C480-32D1-4AF8-A35F-54E189B0E177}"/>
                </a:ext>
              </a:extLst>
            </p:cNvPr>
            <p:cNvSpPr txBox="1"/>
            <p:nvPr/>
          </p:nvSpPr>
          <p:spPr>
            <a:xfrm>
              <a:off x="4360162" y="5071319"/>
              <a:ext cx="4253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</a:rPr>
                <a:t>Approximately equal distances – e.g. 15cm</a:t>
              </a:r>
            </a:p>
          </p:txBody>
        </p: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82EE2046-EDA8-499F-AD34-3BCFC8A0E177}"/>
                </a:ext>
              </a:extLst>
            </p:cNvPr>
            <p:cNvCxnSpPr/>
            <p:nvPr/>
          </p:nvCxnSpPr>
          <p:spPr>
            <a:xfrm>
              <a:off x="5660176" y="4907461"/>
              <a:ext cx="903079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C7496BC4-6650-4B98-AE9A-326385FBEF73}"/>
                </a:ext>
              </a:extLst>
            </p:cNvPr>
            <p:cNvSpPr txBox="1"/>
            <p:nvPr/>
          </p:nvSpPr>
          <p:spPr>
            <a:xfrm>
              <a:off x="9653300" y="828492"/>
              <a:ext cx="253229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Either solder the wires</a:t>
              </a:r>
            </a:p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or wrap them tightly but</a:t>
              </a:r>
              <a:b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carefully.</a:t>
              </a:r>
            </a:p>
          </p:txBody>
        </p: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B8026A6F-3D2C-4D87-9A4E-78F8AD4A7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53698">
              <a:off x="1390739" y="3192710"/>
              <a:ext cx="381000" cy="485775"/>
            </a:xfrm>
            <a:prstGeom prst="rect">
              <a:avLst/>
            </a:prstGeom>
          </p:spPr>
        </p:pic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1A7E6A39-3454-4CBF-BD13-BE80BB2FEB1A}"/>
                </a:ext>
              </a:extLst>
            </p:cNvPr>
            <p:cNvCxnSpPr>
              <a:cxnSpLocks/>
            </p:cNvCxnSpPr>
            <p:nvPr/>
          </p:nvCxnSpPr>
          <p:spPr>
            <a:xfrm>
              <a:off x="11295639" y="1628697"/>
              <a:ext cx="0" cy="169228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BDCDE57-EEE3-4558-868B-5E63C48ACDBA}"/>
                </a:ext>
              </a:extLst>
            </p:cNvPr>
            <p:cNvSpPr txBox="1"/>
            <p:nvPr/>
          </p:nvSpPr>
          <p:spPr>
            <a:xfrm>
              <a:off x="853548" y="3218729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+V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9CDC2E87-EA63-4972-9508-423409529C47}"/>
                </a:ext>
              </a:extLst>
            </p:cNvPr>
            <p:cNvSpPr txBox="1"/>
            <p:nvPr/>
          </p:nvSpPr>
          <p:spPr>
            <a:xfrm>
              <a:off x="3798361" y="5772434"/>
              <a:ext cx="4862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Longer lead to +V          </a:t>
              </a:r>
              <a:r>
                <a:rPr lang="en-GB" b="1" dirty="0"/>
                <a:t>Shorter lead to other wire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4908B3-6209-4DFC-8C03-674718BB7620}"/>
                </a:ext>
              </a:extLst>
            </p:cNvPr>
            <p:cNvGrpSpPr/>
            <p:nvPr/>
          </p:nvGrpSpPr>
          <p:grpSpPr>
            <a:xfrm>
              <a:off x="5861085" y="2815803"/>
              <a:ext cx="371475" cy="568781"/>
              <a:chOff x="7531933" y="828492"/>
              <a:chExt cx="371475" cy="634184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88F7A1A7-0EE6-478F-B539-8E849B74C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7622421" y="939500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3269E95-BBB0-4C33-BEC8-F968D9964E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8888" y="1143713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1969ED2-1F58-4F1C-8E87-8A02AA674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31933" y="828492"/>
                <a:ext cx="9585" cy="26003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A3C021B9-807A-49B7-B47C-CEDF82FAE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666471" y="2906121"/>
              <a:ext cx="190500" cy="371475"/>
            </a:xfrm>
            <a:prstGeom prst="rect">
              <a:avLst/>
            </a:prstGeom>
          </p:spPr>
        </p:pic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CC5F208-900A-4508-81A9-B044D87502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1882" y="2821302"/>
              <a:ext cx="0" cy="239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29FEC13-4BE7-4ADA-AB36-4590BC3929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091" y="3126319"/>
              <a:ext cx="0" cy="23954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BB47F09A-9D83-493E-8E1B-2027CAB0B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 flipV="1">
              <a:off x="8798764" y="2904622"/>
              <a:ext cx="177495" cy="371475"/>
            </a:xfrm>
            <a:prstGeom prst="rect">
              <a:avLst/>
            </a:prstGeom>
          </p:spPr>
        </p:pic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8261DED-F4F7-435F-883E-5490A9834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1774" y="3118297"/>
              <a:ext cx="0" cy="273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9A019D9-4E8F-41BD-9B95-0CD9F7197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4404" y="2810060"/>
              <a:ext cx="0" cy="26086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6AA1CA6-3386-48D5-87F5-8E649615F628}"/>
                </a:ext>
              </a:extLst>
            </p:cNvPr>
            <p:cNvGrpSpPr/>
            <p:nvPr/>
          </p:nvGrpSpPr>
          <p:grpSpPr>
            <a:xfrm>
              <a:off x="9645561" y="2796180"/>
              <a:ext cx="371475" cy="568781"/>
              <a:chOff x="7531933" y="828492"/>
              <a:chExt cx="371475" cy="634184"/>
            </a:xfrm>
          </p:grpSpPr>
          <p:pic>
            <p:nvPicPr>
              <p:cNvPr id="232" name="Picture 231">
                <a:extLst>
                  <a:ext uri="{FF2B5EF4-FFF2-40B4-BE49-F238E27FC236}">
                    <a16:creationId xmlns:a16="http://schemas.microsoft.com/office/drawing/2014/main" id="{2E7EAFD9-4196-4A63-A2F2-3D5A21CD6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7622421" y="939500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BBE98A31-93FF-4603-886A-095F3904C7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8888" y="1143713"/>
                <a:ext cx="0" cy="3189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B1351ECE-C20E-4677-A780-BBBE4BBCF0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31933" y="828492"/>
                <a:ext cx="9585" cy="26003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7039AC1-3786-4736-B534-1857023F9376}"/>
                </a:ext>
              </a:extLst>
            </p:cNvPr>
            <p:cNvGrpSpPr/>
            <p:nvPr/>
          </p:nvGrpSpPr>
          <p:grpSpPr>
            <a:xfrm>
              <a:off x="6166767" y="3424838"/>
              <a:ext cx="371475" cy="647889"/>
              <a:chOff x="9119165" y="5253265"/>
              <a:chExt cx="371475" cy="544564"/>
            </a:xfrm>
          </p:grpSpPr>
          <p:pic>
            <p:nvPicPr>
              <p:cNvPr id="237" name="Picture 236">
                <a:extLst>
                  <a:ext uri="{FF2B5EF4-FFF2-40B4-BE49-F238E27FC236}">
                    <a16:creationId xmlns:a16="http://schemas.microsoft.com/office/drawing/2014/main" id="{3492C2D6-CA99-495E-89C8-CA20EE823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9209653" y="5338084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4D1160E7-BF56-4DB3-BFEB-0E897AFE77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25064" y="5253265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4032F75F-E17E-4686-96A6-33F0717EFC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27273" y="5558282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C2AC600-D838-40B8-A8A7-A054AA153996}"/>
                </a:ext>
              </a:extLst>
            </p:cNvPr>
            <p:cNvGrpSpPr/>
            <p:nvPr/>
          </p:nvGrpSpPr>
          <p:grpSpPr>
            <a:xfrm>
              <a:off x="9964450" y="3407800"/>
              <a:ext cx="371475" cy="647889"/>
              <a:chOff x="9119165" y="5253265"/>
              <a:chExt cx="371475" cy="544564"/>
            </a:xfrm>
          </p:grpSpPr>
          <p:pic>
            <p:nvPicPr>
              <p:cNvPr id="253" name="Picture 252">
                <a:extLst>
                  <a:ext uri="{FF2B5EF4-FFF2-40B4-BE49-F238E27FC236}">
                    <a16:creationId xmlns:a16="http://schemas.microsoft.com/office/drawing/2014/main" id="{12BABE43-BC1E-45D3-AD02-698951910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9209653" y="5338084"/>
                <a:ext cx="190500" cy="371475"/>
              </a:xfrm>
              <a:prstGeom prst="rect">
                <a:avLst/>
              </a:prstGeom>
            </p:spPr>
          </p:pic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9DF5761C-2598-4FBB-9288-883514AB3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25064" y="5253265"/>
                <a:ext cx="0" cy="239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8DE9E1D2-B399-4E03-8FE6-55D5FFE41E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27273" y="5558282"/>
                <a:ext cx="0" cy="23954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91C543-76FA-4D14-98E7-E68B514E5E47}"/>
                </a:ext>
              </a:extLst>
            </p:cNvPr>
            <p:cNvGrpSpPr/>
            <p:nvPr/>
          </p:nvGrpSpPr>
          <p:grpSpPr>
            <a:xfrm>
              <a:off x="7113967" y="3419798"/>
              <a:ext cx="372087" cy="667986"/>
              <a:chOff x="9601502" y="5772434"/>
              <a:chExt cx="372087" cy="706854"/>
            </a:xfrm>
          </p:grpSpPr>
          <p:pic>
            <p:nvPicPr>
              <p:cNvPr id="259" name="Picture 258">
                <a:extLst>
                  <a:ext uri="{FF2B5EF4-FFF2-40B4-BE49-F238E27FC236}">
                    <a16:creationId xmlns:a16="http://schemas.microsoft.com/office/drawing/2014/main" id="{08DBE0FA-C98B-4CB9-9D28-C8B73139B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9688830" y="5929219"/>
                <a:ext cx="198044" cy="371475"/>
              </a:xfrm>
              <a:prstGeom prst="rect">
                <a:avLst/>
              </a:prstGeom>
            </p:spPr>
          </p:pic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014213E4-E5E4-4A2A-B3A3-A98FFBF83D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1502" y="6147694"/>
                <a:ext cx="0" cy="3315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E5E27B05-71B1-45A2-A24F-AE1B1FB89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4132" y="5772434"/>
                <a:ext cx="0" cy="31788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CE2352E6-C6A7-4194-96C8-143C4A51ED17}"/>
                </a:ext>
              </a:extLst>
            </p:cNvPr>
            <p:cNvGrpSpPr/>
            <p:nvPr/>
          </p:nvGrpSpPr>
          <p:grpSpPr>
            <a:xfrm>
              <a:off x="10948535" y="3390168"/>
              <a:ext cx="372087" cy="667986"/>
              <a:chOff x="9601502" y="5772434"/>
              <a:chExt cx="372087" cy="706854"/>
            </a:xfrm>
          </p:grpSpPr>
          <p:pic>
            <p:nvPicPr>
              <p:cNvPr id="263" name="Picture 262">
                <a:extLst>
                  <a:ext uri="{FF2B5EF4-FFF2-40B4-BE49-F238E27FC236}">
                    <a16:creationId xmlns:a16="http://schemas.microsoft.com/office/drawing/2014/main" id="{FF86EF56-798B-4B1B-9C37-350FFCB8F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9688830" y="5929219"/>
                <a:ext cx="198044" cy="371475"/>
              </a:xfrm>
              <a:prstGeom prst="rect">
                <a:avLst/>
              </a:prstGeom>
            </p:spPr>
          </p:pic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F0B1DF78-E0CB-4056-9B53-2E5E10346C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1502" y="6147694"/>
                <a:ext cx="0" cy="3315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358B234-292F-4344-919B-E34A4EDF23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4132" y="5772434"/>
                <a:ext cx="0" cy="31788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9D5FC42-DAC4-45B1-B00F-75E517EA9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5639" y="4409495"/>
              <a:ext cx="0" cy="3315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DE324CA-B5DB-477D-B734-E223C8E30E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8269" y="3367951"/>
              <a:ext cx="0" cy="98416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9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B983DE4-820B-4952-9594-388FF1816661}"/>
              </a:ext>
            </a:extLst>
          </p:cNvPr>
          <p:cNvGrpSpPr/>
          <p:nvPr/>
        </p:nvGrpSpPr>
        <p:grpSpPr>
          <a:xfrm>
            <a:off x="4091972" y="2134305"/>
            <a:ext cx="7047339" cy="4207052"/>
            <a:chOff x="877461" y="2020711"/>
            <a:chExt cx="7047339" cy="4207052"/>
          </a:xfrm>
        </p:grpSpPr>
        <p:grpSp>
          <p:nvGrpSpPr>
            <p:cNvPr id="2050" name="Group 3067">
              <a:extLst>
                <a:ext uri="{FF2B5EF4-FFF2-40B4-BE49-F238E27FC236}">
                  <a16:creationId xmlns:a16="http://schemas.microsoft.com/office/drawing/2014/main" id="{473D15DC-EDA3-4F07-BA90-FCF61C136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6200" y="2020711"/>
              <a:ext cx="6578600" cy="4207052"/>
              <a:chOff x="2240782" y="128893"/>
              <a:chExt cx="5526489" cy="3789964"/>
            </a:xfrm>
          </p:grpSpPr>
          <p:grpSp>
            <p:nvGrpSpPr>
              <p:cNvPr id="651" name="Group 650">
                <a:extLst>
                  <a:ext uri="{FF2B5EF4-FFF2-40B4-BE49-F238E27FC236}">
                    <a16:creationId xmlns:a16="http://schemas.microsoft.com/office/drawing/2014/main" id="{2076508C-5157-4BF2-B1FD-4AF6FF359E83}"/>
                  </a:ext>
                </a:extLst>
              </p:cNvPr>
              <p:cNvGrpSpPr/>
              <p:nvPr/>
            </p:nvGrpSpPr>
            <p:grpSpPr>
              <a:xfrm>
                <a:off x="2548506" y="1382480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E4079FF5-144B-4238-A642-76AC1B475B61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26311E5-AAF9-4310-981D-5CBBB95BB13F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639EC21-5297-4417-A726-7BFFB6AB75AD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02534C3-6F63-4B98-A272-376BE28F75F6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65D010DC-0DCD-4A3B-B2A1-98DBF3161A24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E0E9216-29F8-4481-9CF0-AE69A4767FF1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3AC08BA-3FD6-433A-B996-065FC80FE04B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2B56E85-FCBE-42CA-BA1C-3F421B9F7CFA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0EF7271-2D7E-4D36-9EFB-1A4D9DBCA8D8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DFC0635-6369-4046-AC7A-72DDDD3DD686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8B0E39-642F-43F7-A04D-8346B60625EC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42B29AD-40EE-4DA5-A231-9BE94B61B999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E49269-3FAC-46ED-98DD-513760D1AD3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65D6CC4-38F9-4AEB-AD05-766A6882E68A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1CFCD5C-37EF-4C6F-9A4F-9091F7E21CE0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41D8508-DC1E-4EFE-957D-629514FCF2C7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9033CCD-4D29-43BB-A16B-E5097725751D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F0FFF90-3FC7-403A-92BF-93823C446ECD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8D59DC-7B2D-4925-846F-6A78FC6C03FD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DF03E2C-9AF9-4B36-9EC3-DD938E69401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E1A0995-CDA3-4344-A0B5-9B744E02DF8C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133B53B-6E22-427B-B4FA-1290C6C807C7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5841AAE-1245-4B97-91C1-D8F13EF40F34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A5C8F17-655D-468F-A8E1-7057F320F646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6EB0B6B-09F5-457F-A00F-0E60253137B9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9F2F869-EB32-4FC9-805D-D29064D20F69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60A7F41B-E109-4D56-B9B8-D4A9E89B5F7E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1879356-73DB-48A4-9D26-0DFED5A3D38D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34F4116-BF8D-4AA3-BE55-68FC515FB3FB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4F8CC5A-86B4-471C-9CFD-77DA25B1A5D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1038BE5-54B5-4A57-9DCA-086CDD84D0D1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D1BD3FA-9D9C-477A-BE54-23BE8E34E43C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B082D781-B4BF-4EE5-8F1D-DD8B63836BBC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263C85D-14DE-47D5-9297-FB864FEEF91F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F7D9584-14C2-4F81-93A5-D4EC55305D2C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96DE6326-0895-4471-B5C1-484B58971CDC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288F064-D9B8-4D0E-A6C9-25E50F77548B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11F840B-E216-4E69-A62E-ED7C6622528A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C8A3073-2F31-4B16-B45C-53D32F234856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2352654-E664-468D-843E-D19B854A2C21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F70F2F9-C46E-45C6-8D0C-980D14C3756C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2558DAE-28F7-4567-B3A2-F815DC712135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A1A5A91-739B-4D0F-8006-A6A8E2221504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4AC66D1-F975-420E-AEB2-8AC13228D23D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7C3EE1D-5644-4C2B-A25E-BA1971E00575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6CC6802-7E9E-4DAB-9CAD-437496F09C1A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1C31A7C-FCEC-48FA-A3EE-8E0156EAE5EC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110C976D-B1EF-4CAB-A586-574F0C1BC98F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6EF96CB0-59BF-410F-984C-B7ED2AD72C37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C616C1AF-BF96-4269-98A4-3D6BDB748E9D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C0BB8F3-DDDA-429B-AE0E-C334AF6FC19E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FF43F0F-E2BF-4E27-B9D6-053F56F74CE6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E1E3BC3-3D8F-446A-815D-F4EA0D9B3F8F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FB94089-F516-407D-A4E9-A96DFD8B7D63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718FB17-EAB7-4785-8D07-CA8A67EF58B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AB36551-EC48-4760-A19B-0029296A514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E135142-B4F8-4CED-A1B5-72D07BADBB64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40276D5-A4D6-4856-82A0-435D53DA213A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B0F74E1-D3FB-4BCE-B79E-75604767A591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1EC5EDF-26EF-4910-A257-B8EB1D4EFF78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9900B98-DEF5-4D29-8732-CD0E1A36C422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7672906-13E9-4B8A-93A1-90C93AABFC50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82AE4C7A-3647-42CA-A2FD-66FDE436F05E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4D7F14C-D2E2-41EB-BC91-905FFD4DB5EF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1A2A84ED-7F83-4B0B-9D44-AA96874C6D3F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576E880-75D9-476C-8081-1FC671870FA5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F27CB7D-684F-4419-BEE6-256D38282092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F4FE132F-EB8F-4D24-BD5B-D5C48325DB8C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45875C37-55B3-4028-9581-FCF8CE81DF5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7FBBD94-D75E-4E09-A97E-7808254CCB3F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06E7E644-B59D-44F4-A3AC-CB10DB1D81C0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BAB03774-450C-4BA4-AA53-5C7F46956A6F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D5AC498-F7D8-4244-8764-1DCA70B082E4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1B0A892E-359E-42F0-8B74-80FA8FE39DA8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6179A2F-2910-439E-8AA6-48C1AC4FB6B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ED7CFDD5-C1EB-4635-BC12-20C10D2C486F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EA6628ED-9A0A-4173-AAFB-AD261C58F6E5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130817B-EEB7-4C7C-94FA-6EDF999D20B2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26BB56D-4745-4990-BC59-49A9B2959E9B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E36AFAB4-F9A9-498F-932C-4361E1D6E75F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88FAD18-1F49-4C46-AC39-58EAF562850B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677476F4-EC0B-4B68-BC6F-CC5CBFEA30CC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154DF8B8-C577-498A-9A02-987EA7E35DF0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3392421-638C-4AF6-8EF1-E93445563DE6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509CCAC8-DDC7-4035-807F-D47FDCDED65D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0BE0C4A-6511-4789-B05E-81DC01C50E03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9ED6F3C-600F-44CE-951F-FD099A5D3261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D3E8C283-0B81-4580-8C48-51EA2D136C00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4A1B9B18-8FD0-4804-8FD1-407440A221BA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6D34CDF7-E67F-4ECE-884A-2EE25B464759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1B0B1D66-F986-49A0-B01C-1BC8C1317A6D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BF0D7F5E-D2B6-447D-9496-7061AE985C29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862E4E1C-0B00-415D-8C03-BD57DA12F5AD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5D0352C9-DECE-4744-BB67-94B9C5E87034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AEC7C0E-A32A-48B4-8C57-6C9B1B472126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992B446C-3669-4D3F-8880-EDF402BFCFD3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F2A7182E-484C-41AC-B1A3-DB16DD2E905B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8DCF7B00-9289-4198-8669-00F573677477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09831ED9-4812-4E0D-9D89-038FAFFF1C3B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A8428542-4C5F-4710-8E5F-85ADB78C8597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B69A7C7E-2DFB-469B-A15D-2F159A310BD1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8C976FB7-831E-45A5-9359-D661C0490F4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5E7D4291-E73A-4293-AA16-FCB12270820E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3D7D2AF-E7E4-44F4-9CCF-ECF15F8EDE3C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AA45A22-E566-47B2-A51D-4C1A2AD8EF7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4534F135-DA7B-4FA3-9B40-629E968BFA33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1E25CA11-5055-4601-BE93-53CDE0F19A0F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BF61E82D-2C1F-4F19-9322-8E69C0C6051B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99A44856-0655-465A-A98F-BBB2FA6E4A7F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6711B31-F240-4D43-A3B9-BE8EDCA0AF7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EA4031EF-1F51-4550-BC49-B4A17BAD4099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997A7997-EB64-424A-87C2-B99B87618406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9931F3AA-42C2-4968-92F9-FDA210FDAADB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F5215C2-19D4-4C93-A1EC-1C5D56D3A36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643725CA-C7BD-4230-A1C8-BC03EF45054C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F4BAEE81-BF90-44CE-8ED0-2A0C67C3E775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CF66B359-D3DB-45AE-A848-AFFD0059C12C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22DD95C-F853-4E26-A96B-286C68D6A99C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10A8E860-5EAE-4E48-8709-3BDD9EADDD6A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EACE2735-BBC4-4D63-A5F1-96E23FDB8D6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9BBA0A27-DC82-48F0-80AA-E201D82EDDDF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71CEDE6A-6A97-4F1C-B541-A49CE0F29278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F0F25B3C-A9AF-4ADD-BCA2-D8AF62F82CB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62C386B1-C187-496D-A005-5646CFDE1207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68B6EA1B-A837-442D-9A3C-E53E574A0BD1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1FBA1C69-410D-4E0D-B7E1-53F342FFA830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F4B9E04-8F4F-4312-9947-731C7393E4EF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5A978684-752F-4DDF-940D-F82381AB0817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5BD978D-F4DE-4F8D-A54D-9999F8EBA75E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F922EEA0-B693-4D9C-9547-A74BAB6122BF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9A28A0B9-F79B-49AC-8C4D-8BBF11509414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50F9A245-8553-42E6-A6D6-64566BA62C11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A2215E7-6722-417D-A418-2B570A911F4F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4522CE1-3A7F-4EED-B62C-7750C0A5FCB8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C0CB063-39EC-4342-AA30-72DC19998BD1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02BE96D7-9EBA-4493-9AE9-72FE6EC68495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7EE1D80C-17D5-42AA-BC4C-0A4F56CCD716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6AC76363-5744-4D41-9771-26D1896EE2AA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0CDFD328-93E8-4A10-A79C-F39773133805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FE57B295-20A9-42DA-87F6-7C0193078348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B826651C-2A30-42B0-AB83-59FA65D25DF2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6FC8A812-B62A-4ACC-96FC-4F5767582DBA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378FA37-6116-465D-AA18-A412B0BA5AF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8D747591-3C4C-46EC-B9CC-098849D0A8E2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ED4CB07-8344-4AED-AA0A-5EF4F72D6EAE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E718A4A9-595A-4644-815A-52A8D406C189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CC10C752-E3C5-439A-B72E-94D032E3A79B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F49480E7-80AC-49EB-9048-013A78144BFC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7CFA58CD-D2E3-46DF-8E53-BCC87C46674B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F554E5E0-7E73-4C6B-A4BA-ACDC33E9D657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97073BA3-45C5-45B0-A82D-6B317FD075AC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F23FA5C7-FC1B-4A07-B047-930517F927A0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BE2305D2-A2B5-4565-8EEA-CA2845190001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F3862C04-9EDF-4191-8D64-633608071EB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5F92E2F7-D28D-40D8-A8D3-D4813B012081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C89778FD-F961-4590-94E3-0AF3B692CAE6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AED0DE76-D148-40F3-B52F-735D1474A672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8DF0867-E8BB-4D30-AD99-29C3369F0448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AC68BD21-83A3-45E2-815F-52EA9F7A50F3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ABA5071A-AF81-44CD-8825-2C90BDA0D539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sp>
            <p:nvSpPr>
              <p:cNvPr id="2052" name="TextBox 169">
                <a:extLst>
                  <a:ext uri="{FF2B5EF4-FFF2-40B4-BE49-F238E27FC236}">
                    <a16:creationId xmlns:a16="http://schemas.microsoft.com/office/drawing/2014/main" id="{1F2D9924-097D-49C0-82F3-48F7A8FA2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8731" y="128893"/>
                <a:ext cx="5231549" cy="374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2100" dirty="0"/>
                  <a:t>1 2 3 4 5 6 7 8 9 0 1 2 3 4 5 6 7 8 9 0 1 2 3 4 5 6 7 8 9 0</a:t>
                </a:r>
              </a:p>
            </p:txBody>
          </p:sp>
          <p:grpSp>
            <p:nvGrpSpPr>
              <p:cNvPr id="813" name="Group 812">
                <a:extLst>
                  <a:ext uri="{FF2B5EF4-FFF2-40B4-BE49-F238E27FC236}">
                    <a16:creationId xmlns:a16="http://schemas.microsoft.com/office/drawing/2014/main" id="{D474A5B3-5B3B-46E0-86B2-ACA83D583FAE}"/>
                  </a:ext>
                </a:extLst>
              </p:cNvPr>
              <p:cNvGrpSpPr/>
              <p:nvPr/>
            </p:nvGrpSpPr>
            <p:grpSpPr>
              <a:xfrm>
                <a:off x="2548506" y="1530901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E9344E41-9DD3-48A5-87FE-F8EC192BC6FB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45789DC8-1C51-4C46-8749-C877CFC54451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C6F56B83-1734-483B-9A13-797D425108AC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72D78561-8F64-430F-ACEA-779F35C6C963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8DBC1C51-938A-4CE8-BE53-E9FB8C7F83B6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53E30E30-AE94-47EF-B259-E1777BF77EDA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2B7F0333-0981-4A2E-A4D8-9B6DF564EE18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F5CDBC5-335E-44A1-AF49-27817B7AF78B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945C9325-D796-4337-BF33-6330323013E0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92EBE5C6-B086-4A2B-9432-EA2DD3247FC5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8FF005E3-754C-4F52-A725-FABB9347FC8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2F0C6222-868A-4ADC-B7F7-7EE9A744300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D779570E-30AA-45B2-A3A4-C7D0B921C910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9B639937-78EE-4BA8-9516-2F2D097D2AA7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8976FE24-844A-4DFD-9D84-DE0F97283414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B16AB757-DEF1-494E-AABB-857BB6050AF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F72C4073-714F-4144-AA97-0629A6489BBA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C6490BC2-1EDB-42A2-9EC4-8B465668CB7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FF43847-ED9E-460A-91B8-428F2EFA03A0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B855FA79-6899-43FC-84ED-84B39EADAD5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D75C957B-0E8C-474E-8835-5EBA6C1B38F0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16381ED2-1B4C-4FE1-8924-94CA3076B1C1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5D7DD18E-72F3-4991-9C53-D9C18C10EEB7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072292D5-FD50-4D1E-A3AB-8A3E7B6CA416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5F7924A1-2552-49F5-9480-D821636CEAA7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DDC46161-80D3-4971-8218-5A726AB00112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4FE7A498-68FF-43E9-800D-0250C97A6EA2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D052074-4D42-4F2B-98BC-C1EBE05B9C0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E2350F45-3AA1-4A37-9229-7646C7073279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FA3824B8-E712-4FB0-B216-7C50B2EB7803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7FC904D-62DC-4B88-8BB4-736727E83047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82A676E4-B1F4-40B3-88B9-6759ADA980F7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9D1752F0-AEF8-460B-A7F7-FE97FD03D938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7169B73A-F1EC-4E1F-BBF5-BC493CB37C02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C1494-2A29-49AB-96D1-8AB6BA091CC6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44890DCB-DA99-44CF-A153-676A0FE0B54B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27CF4BAE-E6D0-4974-983E-C6CFC0EE9655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B293CF33-9519-4308-BB09-52F812EE0278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3FE29B7C-84CE-4147-9A15-2DF60C5F51F4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E46DBAB4-FBC8-49A9-B6B8-B1A527CD5D2C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0A484958-6D35-40DB-8E9B-9C8F47ACEEB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0FEA0594-4479-4700-929A-82DBF51738D2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00561B67-3ADA-4C5C-8F8E-7D888AACA39C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5C47F88B-C24F-45C2-8457-C504E5672F05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1D6B1247-6262-442D-9E0F-4CD1920A4295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80A48744-E032-43B3-90E5-CA230C879E41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99F2BDA3-9557-48A9-B666-F6EB7227EA36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0CAF4F69-A6B0-44E8-AB1F-C2099EA7D95C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EBF8C96D-FDBC-4BAA-AEFF-54758F9C5C2B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8A0BE663-7300-4F0E-8403-B80733F2D275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A8D6F280-DB7D-436C-9CE1-E3D320A26659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500B42B2-76B4-4983-B94F-35434B8B72B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CE9FA775-DB39-4A62-A666-7FF07B3624BC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9DEDFBA6-DB83-44D3-ADD1-309297CD7736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298905FB-A86F-4EDD-BFCD-89C76A20E2FD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6BA36464-0095-49A5-A5A1-B6D09E117EFC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D1EAFBB0-E64F-43FD-9E53-669081F5B431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D3D77AB7-9EDB-4BAF-A962-8F0D1865E12F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A25DFED6-AB60-49FE-BEAC-111F72DFC716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33D65BD5-1EA1-4A8D-B7EE-C3CD409FB75E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BA9A458A-8C18-4340-BDA7-B138895A4801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5" name="Oval 874">
                  <a:extLst>
                    <a:ext uri="{FF2B5EF4-FFF2-40B4-BE49-F238E27FC236}">
                      <a16:creationId xmlns:a16="http://schemas.microsoft.com/office/drawing/2014/main" id="{2FFDF265-220C-4951-A1F5-7175BFACD1D6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471C0B80-2633-470A-AAA7-2E8B1FABC59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1D6E8A69-985C-4DBC-AFCB-309AD3A0F1F5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8" name="Oval 877">
                  <a:extLst>
                    <a:ext uri="{FF2B5EF4-FFF2-40B4-BE49-F238E27FC236}">
                      <a16:creationId xmlns:a16="http://schemas.microsoft.com/office/drawing/2014/main" id="{0A696029-0518-49CA-88FB-873F40D931CF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79" name="Oval 878">
                  <a:extLst>
                    <a:ext uri="{FF2B5EF4-FFF2-40B4-BE49-F238E27FC236}">
                      <a16:creationId xmlns:a16="http://schemas.microsoft.com/office/drawing/2014/main" id="{8CED1794-7B05-44CB-9612-9FF3DED281B8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0" name="Oval 879">
                  <a:extLst>
                    <a:ext uri="{FF2B5EF4-FFF2-40B4-BE49-F238E27FC236}">
                      <a16:creationId xmlns:a16="http://schemas.microsoft.com/office/drawing/2014/main" id="{15149A95-745B-4AF5-A922-C8F051CF8EC8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1" name="Oval 880">
                  <a:extLst>
                    <a:ext uri="{FF2B5EF4-FFF2-40B4-BE49-F238E27FC236}">
                      <a16:creationId xmlns:a16="http://schemas.microsoft.com/office/drawing/2014/main" id="{A917E247-01EB-4AD4-8F49-9E6080FCCC17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8981B981-94A1-4723-A9FF-08C5053BAE21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3" name="Oval 882">
                  <a:extLst>
                    <a:ext uri="{FF2B5EF4-FFF2-40B4-BE49-F238E27FC236}">
                      <a16:creationId xmlns:a16="http://schemas.microsoft.com/office/drawing/2014/main" id="{23F283AC-4D1A-40CE-BBED-9B9E58AF851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4" name="Oval 883">
                  <a:extLst>
                    <a:ext uri="{FF2B5EF4-FFF2-40B4-BE49-F238E27FC236}">
                      <a16:creationId xmlns:a16="http://schemas.microsoft.com/office/drawing/2014/main" id="{71F5D1D6-067A-4C73-8AD8-99170E98556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5" name="Oval 884">
                  <a:extLst>
                    <a:ext uri="{FF2B5EF4-FFF2-40B4-BE49-F238E27FC236}">
                      <a16:creationId xmlns:a16="http://schemas.microsoft.com/office/drawing/2014/main" id="{3DF5EC28-FECC-47B4-999E-ED370A16A305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6" name="Oval 885">
                  <a:extLst>
                    <a:ext uri="{FF2B5EF4-FFF2-40B4-BE49-F238E27FC236}">
                      <a16:creationId xmlns:a16="http://schemas.microsoft.com/office/drawing/2014/main" id="{07D14AF6-47D5-4B41-BB32-474E0FD45698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7" name="Oval 886">
                  <a:extLst>
                    <a:ext uri="{FF2B5EF4-FFF2-40B4-BE49-F238E27FC236}">
                      <a16:creationId xmlns:a16="http://schemas.microsoft.com/office/drawing/2014/main" id="{1675C014-32DD-4D1F-8437-57E9D2D0D896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8" name="Oval 887">
                  <a:extLst>
                    <a:ext uri="{FF2B5EF4-FFF2-40B4-BE49-F238E27FC236}">
                      <a16:creationId xmlns:a16="http://schemas.microsoft.com/office/drawing/2014/main" id="{59A81E5B-CD41-42ED-9E21-36BE6F71B609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89" name="Oval 888">
                  <a:extLst>
                    <a:ext uri="{FF2B5EF4-FFF2-40B4-BE49-F238E27FC236}">
                      <a16:creationId xmlns:a16="http://schemas.microsoft.com/office/drawing/2014/main" id="{236779A6-9DDC-4368-A683-ABABF28D1A6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0" name="Oval 889">
                  <a:extLst>
                    <a:ext uri="{FF2B5EF4-FFF2-40B4-BE49-F238E27FC236}">
                      <a16:creationId xmlns:a16="http://schemas.microsoft.com/office/drawing/2014/main" id="{B4BF87D4-5C53-4C43-865F-BB628614AAE3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1" name="Oval 890">
                  <a:extLst>
                    <a:ext uri="{FF2B5EF4-FFF2-40B4-BE49-F238E27FC236}">
                      <a16:creationId xmlns:a16="http://schemas.microsoft.com/office/drawing/2014/main" id="{FD29CE0F-706C-4F0B-8B54-777C8CB25E4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2" name="Oval 891">
                  <a:extLst>
                    <a:ext uri="{FF2B5EF4-FFF2-40B4-BE49-F238E27FC236}">
                      <a16:creationId xmlns:a16="http://schemas.microsoft.com/office/drawing/2014/main" id="{080648E4-54E8-45E3-B4EC-7EDFDA902C2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3" name="Oval 892">
                  <a:extLst>
                    <a:ext uri="{FF2B5EF4-FFF2-40B4-BE49-F238E27FC236}">
                      <a16:creationId xmlns:a16="http://schemas.microsoft.com/office/drawing/2014/main" id="{B522AC1E-0ECB-443D-8CE4-BCCAE9121709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4" name="Oval 893">
                  <a:extLst>
                    <a:ext uri="{FF2B5EF4-FFF2-40B4-BE49-F238E27FC236}">
                      <a16:creationId xmlns:a16="http://schemas.microsoft.com/office/drawing/2014/main" id="{C87D3010-56AE-4A12-BDFF-6EE2430D588E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5" name="Oval 894">
                  <a:extLst>
                    <a:ext uri="{FF2B5EF4-FFF2-40B4-BE49-F238E27FC236}">
                      <a16:creationId xmlns:a16="http://schemas.microsoft.com/office/drawing/2014/main" id="{F3C6B2E9-BE2F-409E-A5DA-115A0F2E6AE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6" name="Oval 895">
                  <a:extLst>
                    <a:ext uri="{FF2B5EF4-FFF2-40B4-BE49-F238E27FC236}">
                      <a16:creationId xmlns:a16="http://schemas.microsoft.com/office/drawing/2014/main" id="{9A0F02A7-AED6-42DD-BEE9-66526A050EA7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7" name="Oval 896">
                  <a:extLst>
                    <a:ext uri="{FF2B5EF4-FFF2-40B4-BE49-F238E27FC236}">
                      <a16:creationId xmlns:a16="http://schemas.microsoft.com/office/drawing/2014/main" id="{AE7DC001-AD54-44A9-B329-E3C56B33AF6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8" name="Oval 897">
                  <a:extLst>
                    <a:ext uri="{FF2B5EF4-FFF2-40B4-BE49-F238E27FC236}">
                      <a16:creationId xmlns:a16="http://schemas.microsoft.com/office/drawing/2014/main" id="{E491D3BB-43A9-4AA6-A1A3-DBE76A975530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899" name="Oval 898">
                  <a:extLst>
                    <a:ext uri="{FF2B5EF4-FFF2-40B4-BE49-F238E27FC236}">
                      <a16:creationId xmlns:a16="http://schemas.microsoft.com/office/drawing/2014/main" id="{22954752-0149-409C-B85F-16600060D388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0" name="Oval 899">
                  <a:extLst>
                    <a:ext uri="{FF2B5EF4-FFF2-40B4-BE49-F238E27FC236}">
                      <a16:creationId xmlns:a16="http://schemas.microsoft.com/office/drawing/2014/main" id="{5E1294C1-86AB-46F2-929E-391CD96816E0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1" name="Oval 900">
                  <a:extLst>
                    <a:ext uri="{FF2B5EF4-FFF2-40B4-BE49-F238E27FC236}">
                      <a16:creationId xmlns:a16="http://schemas.microsoft.com/office/drawing/2014/main" id="{E418407F-19F0-4780-9E3B-1F49196B5860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2" name="Oval 901">
                  <a:extLst>
                    <a:ext uri="{FF2B5EF4-FFF2-40B4-BE49-F238E27FC236}">
                      <a16:creationId xmlns:a16="http://schemas.microsoft.com/office/drawing/2014/main" id="{F346EC5E-DBB6-446B-94CD-F5B000C2CE23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3" name="Oval 902">
                  <a:extLst>
                    <a:ext uri="{FF2B5EF4-FFF2-40B4-BE49-F238E27FC236}">
                      <a16:creationId xmlns:a16="http://schemas.microsoft.com/office/drawing/2014/main" id="{A0EE55BC-453F-4E8C-B7B5-7E7A5BC5EB0D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4" name="Oval 903">
                  <a:extLst>
                    <a:ext uri="{FF2B5EF4-FFF2-40B4-BE49-F238E27FC236}">
                      <a16:creationId xmlns:a16="http://schemas.microsoft.com/office/drawing/2014/main" id="{461C58FC-3499-4124-AD19-0DB2247DC213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5" name="Oval 904">
                  <a:extLst>
                    <a:ext uri="{FF2B5EF4-FFF2-40B4-BE49-F238E27FC236}">
                      <a16:creationId xmlns:a16="http://schemas.microsoft.com/office/drawing/2014/main" id="{3FACC032-034C-442A-982A-F8F49D12C23D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6" name="Oval 905">
                  <a:extLst>
                    <a:ext uri="{FF2B5EF4-FFF2-40B4-BE49-F238E27FC236}">
                      <a16:creationId xmlns:a16="http://schemas.microsoft.com/office/drawing/2014/main" id="{10066E50-1D6E-4AD9-AF9A-0CEDF63F6114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7" name="Oval 906">
                  <a:extLst>
                    <a:ext uri="{FF2B5EF4-FFF2-40B4-BE49-F238E27FC236}">
                      <a16:creationId xmlns:a16="http://schemas.microsoft.com/office/drawing/2014/main" id="{B05F4B17-9BC0-451E-8A80-4EDAD25251B5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8" name="Oval 907">
                  <a:extLst>
                    <a:ext uri="{FF2B5EF4-FFF2-40B4-BE49-F238E27FC236}">
                      <a16:creationId xmlns:a16="http://schemas.microsoft.com/office/drawing/2014/main" id="{3C664249-0475-4013-847F-F15F159F458C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09" name="Oval 908">
                  <a:extLst>
                    <a:ext uri="{FF2B5EF4-FFF2-40B4-BE49-F238E27FC236}">
                      <a16:creationId xmlns:a16="http://schemas.microsoft.com/office/drawing/2014/main" id="{55573A88-710B-4CD4-A2BD-DE926DBB5E56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0" name="Oval 909">
                  <a:extLst>
                    <a:ext uri="{FF2B5EF4-FFF2-40B4-BE49-F238E27FC236}">
                      <a16:creationId xmlns:a16="http://schemas.microsoft.com/office/drawing/2014/main" id="{FFDB41E6-B841-4A03-B97B-496C850BE683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1" name="Oval 910">
                  <a:extLst>
                    <a:ext uri="{FF2B5EF4-FFF2-40B4-BE49-F238E27FC236}">
                      <a16:creationId xmlns:a16="http://schemas.microsoft.com/office/drawing/2014/main" id="{D6630EA5-AF1E-47EF-A3EA-20544CB63C23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2" name="Oval 911">
                  <a:extLst>
                    <a:ext uri="{FF2B5EF4-FFF2-40B4-BE49-F238E27FC236}">
                      <a16:creationId xmlns:a16="http://schemas.microsoft.com/office/drawing/2014/main" id="{3C4450F1-04AD-4238-B378-6A5709DD910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3" name="Oval 912">
                  <a:extLst>
                    <a:ext uri="{FF2B5EF4-FFF2-40B4-BE49-F238E27FC236}">
                      <a16:creationId xmlns:a16="http://schemas.microsoft.com/office/drawing/2014/main" id="{00585D20-5C6A-4F34-8B03-8CE7EFAB176D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C461EF06-2C58-40B1-A260-BDAEFED9A85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C8E5A1A3-62A2-4852-9C08-D0F915A9312B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DD5497B3-8B9F-4CEC-8557-094CF1489D5E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1769E70A-7A81-48D9-B0EC-F521D92F2039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689F3931-962C-43E2-88C3-3E6AF2E96C86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8A0AAF06-971D-4712-AE39-D1829FFBF05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BEF58F98-FCA4-431C-9B9E-B632617A38B6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6788D31E-A27A-4456-B2D4-47C5BFD437E8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9CE02F27-6537-4D18-A787-B4B9AB3F364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0F4E6B5B-4D1F-4E79-8973-88F65D4C53AC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CB6FD44B-EB14-4033-8B2F-3AF27FCC12DA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6EC70DFC-D455-499C-86C6-906BD373A495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33F39DFB-7A19-4213-AABE-DABCB6D1ECD2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8C97A45A-6325-4904-9243-BE0E51D931BD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24FFB96-7FB8-4225-B6A6-BF7C3E19E26A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F3CA3232-10DE-40FE-94FA-0B4EE52E11CB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C246AD88-E7C4-4A52-8DC8-C2B86CC38154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672CDB0C-2C24-4510-9D99-B88C1AED2D5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603D5932-CB31-4B68-BC95-741AD4F1DCC5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E2E51FF9-D37A-4774-972C-50D267CF6E72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B0F064E6-6539-49B8-92F3-FD5BD7CFFC95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4FC17D92-8305-413A-A281-DAC4D584EE73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AEC9FF93-B972-4E4D-9357-3D6D9C4FE204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BAE479B1-A257-4539-BA83-859C7E7E44C3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84F6B92C-9A76-413B-AB99-4C535AB2733A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98C62DC6-C1BC-4E96-83F7-3382596081C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F7B0035C-4CC8-4F8F-A4F1-57B77CF392FF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E4FFF33E-BE86-46DE-8580-E8A123D8BC3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CA72A610-2710-4513-95E1-9B9C5BC5FEA4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35B38230-15E4-42D9-8C66-74C690221DF2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E868C2E-2162-4072-BCB8-E30D9980DD4D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0F1C978E-5720-4C09-A280-FDB3F346497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313E8FB0-F0EF-4A91-931D-7BCC0E8EB85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AFA4147D-BC92-47DD-8879-9D47DB5E46E9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543AF092-A4E2-456E-86F4-6074938EC6C0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E893988F-B9CB-4089-A24E-F0EE787650E1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00B9B5C-0A0D-4BC4-8ADC-6426B0EA8749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1FA057A0-1602-46EF-A1F8-FAB0E307D025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8673950-87E7-42AA-90FD-FF57509D84C7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3E02753B-F6D0-44ED-8981-EB996C91C56D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DAF95E28-62E1-4C0F-98B3-7E32187BF11B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111956D5-1286-414F-92C3-8A3415DB12C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08168FD7-B5F9-454A-943F-4F3D24B71C6E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E481CDD0-A6BC-481A-A29E-AE81751A7D7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5C100FC1-EA60-49B8-B67F-1292B7D1C56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8409F220-8268-473A-A090-82FE567344A6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9E97E13D-E28D-4C8F-98E1-95CE58D77C5E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AF57C26-3B20-49EA-A572-3FAC1A60BF00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46310235-C123-4ABC-9372-940D63E76324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5AA09E85-7135-482A-9DCC-B6F52ED98633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784CD29A-2542-4391-B62E-CF9A1579A21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B5C88879-C3F1-4B08-96DB-73BDAF506DC4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E5ED2744-3E58-4E7E-832F-0A6562E45F7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908A19E7-FE83-4625-9B91-3CC33CA6D3A4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F97D9B7B-C451-480A-8043-91CC30B7C6ED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2107991E-2247-46EF-B616-415FA90E1E2D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F2F960B0-66F2-44EC-A405-08E36EC90123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B88835B6-BA3F-4361-BBC4-5F69D5C91585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D6C4B2C3-597B-4F4C-A452-3FDDC02357FC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8BC4FABA-70F3-46AB-877B-78A0044CC2B3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974" name="Group 973">
                <a:extLst>
                  <a:ext uri="{FF2B5EF4-FFF2-40B4-BE49-F238E27FC236}">
                    <a16:creationId xmlns:a16="http://schemas.microsoft.com/office/drawing/2014/main" id="{834996DC-E3C4-410C-940F-90EE1C307062}"/>
                  </a:ext>
                </a:extLst>
              </p:cNvPr>
              <p:cNvGrpSpPr/>
              <p:nvPr/>
            </p:nvGrpSpPr>
            <p:grpSpPr>
              <a:xfrm>
                <a:off x="2548506" y="1679322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ADBE8664-2A7C-404A-A20E-CB9E5225066F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28550D4-02ED-4A59-A529-9D12B323EBCC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8492A4C1-DEB3-4891-8585-DCD4AB5A30D7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A83800A6-8AAC-4979-8443-66EEF43913D0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63DFC5FD-630E-4325-B3F6-F4B4BA8AE9D9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FA0D5D37-5558-4245-B11E-FBB4ED445E7F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9BDEFF28-6533-4169-A95D-64A6D1C8A7BA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4A58602B-7E61-4CE5-A546-A9835CA9D62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03FF45C9-A186-4B8C-9731-EEFBB662A36E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B7E2D48B-A458-41A8-A382-CC6DC521A48C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E847A575-35C9-4512-A0A6-0B33783076CE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EF6B5D03-B20D-4F2C-B9DD-A2D1A782EE9E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AA1C8C1A-3F0F-4A9B-A006-EF73A9FBAF7A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5194FB38-5700-498B-A55B-41B46938F800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70E54224-53E0-4A58-BBA1-73786B2E2F5A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AE0D679A-2F51-4C0C-A2F0-2D757D247A8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18E58C52-7271-4168-BE2C-538D375ED7F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06B85EB3-4B54-42D6-8801-3C1977784BFD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E6498333-5CF5-49BF-BAEC-62FDDD7D189F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7CB85AC3-879D-491D-898E-9BAAD0F149D1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27E20EF3-3FA1-45F0-8BD0-4BFEBAB88D21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37475EAD-58B7-4F1C-86D0-A4EAA232F714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509B4EDC-6BB4-43E1-8B20-32C69B80855B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FB4F52BB-AE45-47DC-8CF4-AAAB9269F518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BBAA355B-A904-4B6B-9368-9DB065D30454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8A047893-4FEC-4F4C-9FEA-CFF3F460D423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CB33B905-3446-41E9-B325-C2D0AB9720BF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DC71C87B-5F3E-42DF-99C8-648C119C8F32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E5FB6276-5D2E-459B-A38B-DF5868BFD026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9CEEED12-0539-4EA5-A7A5-B9475BA336CC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6082FE1-CA61-4D5A-ACD6-95BB6EB1D5FF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5C9527FD-D216-47E3-9760-AD6126B09057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DCA957DC-F6C9-41AA-807B-39AE0049BF0C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5BE8337A-942E-4167-8455-610D7FDA828E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D1A90F21-D12E-4AD3-B882-A8DCD182D9B1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D60D98EC-5946-4B79-AB6B-E3C274FED9E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73D569DE-D926-4C98-ABAD-88AC77B79ADA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645D1FA3-41FC-4583-83E4-7CA11012AE45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4F696B46-0C8B-4DEB-9380-FA3EAAC3F45C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CCACDA87-7A53-455A-8BF1-F43B4F1D2993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3580938D-8AAD-42E0-9683-918F95ABDC31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8BEA0622-7D2C-4B74-9D22-B2ED90209663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8EEC070C-4A74-451A-9AF6-1BBFE12EAE68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CDC712CC-FB8D-4EFB-9F19-EB0CC7F02493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B0E6B178-6193-4A57-B3DF-4A39194E815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65A2ABE1-58AD-460C-8399-5B4EDE7B6516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257A707F-0FE1-4707-A513-93D6189B1A3F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2" name="Oval 1021">
                  <a:extLst>
                    <a:ext uri="{FF2B5EF4-FFF2-40B4-BE49-F238E27FC236}">
                      <a16:creationId xmlns:a16="http://schemas.microsoft.com/office/drawing/2014/main" id="{409590F1-D810-45E1-990E-F646BD69E635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24F4CF14-1AE3-45EA-BC59-62885CEB4957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4" name="Oval 1023">
                  <a:extLst>
                    <a:ext uri="{FF2B5EF4-FFF2-40B4-BE49-F238E27FC236}">
                      <a16:creationId xmlns:a16="http://schemas.microsoft.com/office/drawing/2014/main" id="{172B1125-C179-44EB-839C-8CE0DB9F13EB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B8366A7B-A999-4327-90C4-C3506F7C9B93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6" name="Oval 1025">
                  <a:extLst>
                    <a:ext uri="{FF2B5EF4-FFF2-40B4-BE49-F238E27FC236}">
                      <a16:creationId xmlns:a16="http://schemas.microsoft.com/office/drawing/2014/main" id="{1B05540D-8B70-43EC-8931-F9045CFF064D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7" name="Oval 1026">
                  <a:extLst>
                    <a:ext uri="{FF2B5EF4-FFF2-40B4-BE49-F238E27FC236}">
                      <a16:creationId xmlns:a16="http://schemas.microsoft.com/office/drawing/2014/main" id="{37BD82C2-312D-4F14-975E-97989F1A96B7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8" name="Oval 1027">
                  <a:extLst>
                    <a:ext uri="{FF2B5EF4-FFF2-40B4-BE49-F238E27FC236}">
                      <a16:creationId xmlns:a16="http://schemas.microsoft.com/office/drawing/2014/main" id="{4AF0E62C-8D93-4AD5-BFDA-32DCFB345239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0F911721-4539-4C60-B1F5-933F49EAAE4B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0" name="Oval 1029">
                  <a:extLst>
                    <a:ext uri="{FF2B5EF4-FFF2-40B4-BE49-F238E27FC236}">
                      <a16:creationId xmlns:a16="http://schemas.microsoft.com/office/drawing/2014/main" id="{7DA5FF51-2FE5-41F1-BBFF-11D123D10F24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7F752CEA-1E34-4F2F-89DB-8A26BB9F5281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A7E1498E-8123-46BA-8427-CACE6F7F9EAA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3" name="Oval 1032">
                  <a:extLst>
                    <a:ext uri="{FF2B5EF4-FFF2-40B4-BE49-F238E27FC236}">
                      <a16:creationId xmlns:a16="http://schemas.microsoft.com/office/drawing/2014/main" id="{F2EA741A-0661-4C69-BD2B-B185393222B7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E3FE76BA-9AC8-40F0-9FA8-19C3F1E17A8B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7B226D1A-9C3C-481D-B872-772441166E24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328A26BD-3158-4452-A12B-29A9B84E1E3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7" name="Oval 1036">
                  <a:extLst>
                    <a:ext uri="{FF2B5EF4-FFF2-40B4-BE49-F238E27FC236}">
                      <a16:creationId xmlns:a16="http://schemas.microsoft.com/office/drawing/2014/main" id="{D63EA394-B557-410F-BACB-97BD6749B985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02DE68DA-9431-42AD-9207-B1D8F59F91F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39" name="Oval 1038">
                  <a:extLst>
                    <a:ext uri="{FF2B5EF4-FFF2-40B4-BE49-F238E27FC236}">
                      <a16:creationId xmlns:a16="http://schemas.microsoft.com/office/drawing/2014/main" id="{D2ADD293-1BE8-40C7-B523-05AC59D1F3F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0" name="Oval 1039">
                  <a:extLst>
                    <a:ext uri="{FF2B5EF4-FFF2-40B4-BE49-F238E27FC236}">
                      <a16:creationId xmlns:a16="http://schemas.microsoft.com/office/drawing/2014/main" id="{BBDCABA3-BEAC-4430-86D7-0F4295EB3A5C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1" name="Oval 1040">
                  <a:extLst>
                    <a:ext uri="{FF2B5EF4-FFF2-40B4-BE49-F238E27FC236}">
                      <a16:creationId xmlns:a16="http://schemas.microsoft.com/office/drawing/2014/main" id="{F068C4F3-EEE7-4753-84AC-E8024FE641BD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2" name="Oval 1041">
                  <a:extLst>
                    <a:ext uri="{FF2B5EF4-FFF2-40B4-BE49-F238E27FC236}">
                      <a16:creationId xmlns:a16="http://schemas.microsoft.com/office/drawing/2014/main" id="{DE305911-E789-4453-9B56-CEB2C1E5D0ED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96AE73AF-1DF5-4BD8-965A-4B632CBB1AA9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76C08AFE-1D40-455D-AC32-160765D88408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5" name="Oval 1044">
                  <a:extLst>
                    <a:ext uri="{FF2B5EF4-FFF2-40B4-BE49-F238E27FC236}">
                      <a16:creationId xmlns:a16="http://schemas.microsoft.com/office/drawing/2014/main" id="{A253B92D-FCF5-45DE-BFFD-07684CD742ED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0A5E56F3-8027-46AA-BB26-04CD43288DAF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8A26DAA4-1970-4BBF-A56E-2C7FB28DA4E3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EE43929E-5A7A-464C-B26D-847B8DFCCC2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49" name="Oval 1048">
                  <a:extLst>
                    <a:ext uri="{FF2B5EF4-FFF2-40B4-BE49-F238E27FC236}">
                      <a16:creationId xmlns:a16="http://schemas.microsoft.com/office/drawing/2014/main" id="{BB5A3B35-3AAD-428B-996A-811A94252285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42F1CB6E-A798-4AE8-85DC-A50622BDD216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A62A5FBC-D656-40BD-BB5A-05996559DB5C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2" name="Oval 1051">
                  <a:extLst>
                    <a:ext uri="{FF2B5EF4-FFF2-40B4-BE49-F238E27FC236}">
                      <a16:creationId xmlns:a16="http://schemas.microsoft.com/office/drawing/2014/main" id="{00FBD73C-AB61-4C92-9AED-A00F33F4318D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3" name="Oval 1052">
                  <a:extLst>
                    <a:ext uri="{FF2B5EF4-FFF2-40B4-BE49-F238E27FC236}">
                      <a16:creationId xmlns:a16="http://schemas.microsoft.com/office/drawing/2014/main" id="{70B5E9AE-690B-4A18-84B6-FD195632C1ED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4" name="Oval 1053">
                  <a:extLst>
                    <a:ext uri="{FF2B5EF4-FFF2-40B4-BE49-F238E27FC236}">
                      <a16:creationId xmlns:a16="http://schemas.microsoft.com/office/drawing/2014/main" id="{876DDDB0-4EC7-4216-9B98-7DE3B5512BE7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5" name="Oval 1054">
                  <a:extLst>
                    <a:ext uri="{FF2B5EF4-FFF2-40B4-BE49-F238E27FC236}">
                      <a16:creationId xmlns:a16="http://schemas.microsoft.com/office/drawing/2014/main" id="{1E25B9CC-DB38-48F3-A1CA-F3C2F0A2BEB3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6" name="Oval 1055">
                  <a:extLst>
                    <a:ext uri="{FF2B5EF4-FFF2-40B4-BE49-F238E27FC236}">
                      <a16:creationId xmlns:a16="http://schemas.microsoft.com/office/drawing/2014/main" id="{AF80D661-7B33-426E-83B0-047E43A9F7E8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7" name="Oval 1056">
                  <a:extLst>
                    <a:ext uri="{FF2B5EF4-FFF2-40B4-BE49-F238E27FC236}">
                      <a16:creationId xmlns:a16="http://schemas.microsoft.com/office/drawing/2014/main" id="{916CEABE-492F-42EB-9257-A0D8AFA741BB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0AE2D039-BD1E-47BE-88A0-9667EE8C1E2E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59" name="Oval 1058">
                  <a:extLst>
                    <a:ext uri="{FF2B5EF4-FFF2-40B4-BE49-F238E27FC236}">
                      <a16:creationId xmlns:a16="http://schemas.microsoft.com/office/drawing/2014/main" id="{D361C797-4DC2-4726-A6AF-F1E54AA52F36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0" name="Oval 1059">
                  <a:extLst>
                    <a:ext uri="{FF2B5EF4-FFF2-40B4-BE49-F238E27FC236}">
                      <a16:creationId xmlns:a16="http://schemas.microsoft.com/office/drawing/2014/main" id="{85027577-2408-4D7F-BFA8-DB7B63B6C237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1" name="Oval 1060">
                  <a:extLst>
                    <a:ext uri="{FF2B5EF4-FFF2-40B4-BE49-F238E27FC236}">
                      <a16:creationId xmlns:a16="http://schemas.microsoft.com/office/drawing/2014/main" id="{F6639934-C9EB-48B0-9DCD-47EA1A86D6B4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2" name="Oval 1061">
                  <a:extLst>
                    <a:ext uri="{FF2B5EF4-FFF2-40B4-BE49-F238E27FC236}">
                      <a16:creationId xmlns:a16="http://schemas.microsoft.com/office/drawing/2014/main" id="{ADBF3303-943C-48FD-A6DF-E97C0C552CAE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3" name="Oval 1062">
                  <a:extLst>
                    <a:ext uri="{FF2B5EF4-FFF2-40B4-BE49-F238E27FC236}">
                      <a16:creationId xmlns:a16="http://schemas.microsoft.com/office/drawing/2014/main" id="{08DC41B1-A343-4B23-B54B-70C6E1B6D11B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4" name="Oval 1063">
                  <a:extLst>
                    <a:ext uri="{FF2B5EF4-FFF2-40B4-BE49-F238E27FC236}">
                      <a16:creationId xmlns:a16="http://schemas.microsoft.com/office/drawing/2014/main" id="{1B8B36D2-7967-48FA-B615-84C674D4BFA9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5" name="Oval 1064">
                  <a:extLst>
                    <a:ext uri="{FF2B5EF4-FFF2-40B4-BE49-F238E27FC236}">
                      <a16:creationId xmlns:a16="http://schemas.microsoft.com/office/drawing/2014/main" id="{932FC961-A6A6-4803-8FDD-A3581B8971F1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6" name="Oval 1065">
                  <a:extLst>
                    <a:ext uri="{FF2B5EF4-FFF2-40B4-BE49-F238E27FC236}">
                      <a16:creationId xmlns:a16="http://schemas.microsoft.com/office/drawing/2014/main" id="{41A29203-DF5A-4D72-BE02-CE9FC36AE5C7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7" name="Oval 1066">
                  <a:extLst>
                    <a:ext uri="{FF2B5EF4-FFF2-40B4-BE49-F238E27FC236}">
                      <a16:creationId xmlns:a16="http://schemas.microsoft.com/office/drawing/2014/main" id="{666FFB18-7AA5-42E4-979B-1666D0946509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8" name="Oval 1067">
                  <a:extLst>
                    <a:ext uri="{FF2B5EF4-FFF2-40B4-BE49-F238E27FC236}">
                      <a16:creationId xmlns:a16="http://schemas.microsoft.com/office/drawing/2014/main" id="{1BC6B9BF-C46D-4163-BE67-554530E73914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69" name="Oval 1068">
                  <a:extLst>
                    <a:ext uri="{FF2B5EF4-FFF2-40B4-BE49-F238E27FC236}">
                      <a16:creationId xmlns:a16="http://schemas.microsoft.com/office/drawing/2014/main" id="{59176CBD-1EC4-44A6-992A-AEA8E18E8E25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0" name="Oval 1069">
                  <a:extLst>
                    <a:ext uri="{FF2B5EF4-FFF2-40B4-BE49-F238E27FC236}">
                      <a16:creationId xmlns:a16="http://schemas.microsoft.com/office/drawing/2014/main" id="{ECDA1867-525C-4BED-98F2-87C7502A25DA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1" name="Oval 1070">
                  <a:extLst>
                    <a:ext uri="{FF2B5EF4-FFF2-40B4-BE49-F238E27FC236}">
                      <a16:creationId xmlns:a16="http://schemas.microsoft.com/office/drawing/2014/main" id="{FFC5DC17-4E7E-41C0-8B8D-EF9E0C8C7B74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2" name="Oval 1071">
                  <a:extLst>
                    <a:ext uri="{FF2B5EF4-FFF2-40B4-BE49-F238E27FC236}">
                      <a16:creationId xmlns:a16="http://schemas.microsoft.com/office/drawing/2014/main" id="{EFF5C835-9ADA-4986-9B92-71D155A42ED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3" name="Oval 1072">
                  <a:extLst>
                    <a:ext uri="{FF2B5EF4-FFF2-40B4-BE49-F238E27FC236}">
                      <a16:creationId xmlns:a16="http://schemas.microsoft.com/office/drawing/2014/main" id="{E72E9174-7A69-492A-9FE3-EF6DCB3B439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4" name="Oval 1073">
                  <a:extLst>
                    <a:ext uri="{FF2B5EF4-FFF2-40B4-BE49-F238E27FC236}">
                      <a16:creationId xmlns:a16="http://schemas.microsoft.com/office/drawing/2014/main" id="{2130B487-FFF7-4E77-824B-AD6AEDD04FC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5" name="Oval 1074">
                  <a:extLst>
                    <a:ext uri="{FF2B5EF4-FFF2-40B4-BE49-F238E27FC236}">
                      <a16:creationId xmlns:a16="http://schemas.microsoft.com/office/drawing/2014/main" id="{131902CC-5A86-4070-8B92-6C54CB369CF1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6" name="Oval 1075">
                  <a:extLst>
                    <a:ext uri="{FF2B5EF4-FFF2-40B4-BE49-F238E27FC236}">
                      <a16:creationId xmlns:a16="http://schemas.microsoft.com/office/drawing/2014/main" id="{E6BF4AC9-7C94-40B0-88CC-4BD240334C8E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7" name="Oval 1076">
                  <a:extLst>
                    <a:ext uri="{FF2B5EF4-FFF2-40B4-BE49-F238E27FC236}">
                      <a16:creationId xmlns:a16="http://schemas.microsoft.com/office/drawing/2014/main" id="{1CBFB79F-C950-43C4-A607-AB76A1CEFE6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8" name="Oval 1077">
                  <a:extLst>
                    <a:ext uri="{FF2B5EF4-FFF2-40B4-BE49-F238E27FC236}">
                      <a16:creationId xmlns:a16="http://schemas.microsoft.com/office/drawing/2014/main" id="{A311BD9C-FA11-4DF6-9C4B-48CB5CA6177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79" name="Oval 1078">
                  <a:extLst>
                    <a:ext uri="{FF2B5EF4-FFF2-40B4-BE49-F238E27FC236}">
                      <a16:creationId xmlns:a16="http://schemas.microsoft.com/office/drawing/2014/main" id="{259FDCAB-C404-466C-8448-721AA3DA85FC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0" name="Oval 1079">
                  <a:extLst>
                    <a:ext uri="{FF2B5EF4-FFF2-40B4-BE49-F238E27FC236}">
                      <a16:creationId xmlns:a16="http://schemas.microsoft.com/office/drawing/2014/main" id="{6B7450FA-159A-47C0-8DBF-BDCF2AC7D82B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1" name="Oval 1080">
                  <a:extLst>
                    <a:ext uri="{FF2B5EF4-FFF2-40B4-BE49-F238E27FC236}">
                      <a16:creationId xmlns:a16="http://schemas.microsoft.com/office/drawing/2014/main" id="{EA6485A0-6D57-4967-A18A-6FD765375B45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2" name="Oval 1081">
                  <a:extLst>
                    <a:ext uri="{FF2B5EF4-FFF2-40B4-BE49-F238E27FC236}">
                      <a16:creationId xmlns:a16="http://schemas.microsoft.com/office/drawing/2014/main" id="{D970287E-7AA4-4B61-9E1B-6C4AF7EE44D8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3" name="Oval 1082">
                  <a:extLst>
                    <a:ext uri="{FF2B5EF4-FFF2-40B4-BE49-F238E27FC236}">
                      <a16:creationId xmlns:a16="http://schemas.microsoft.com/office/drawing/2014/main" id="{CA95C995-235B-46D3-94DD-997EB3E0EFD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4" name="Oval 1083">
                  <a:extLst>
                    <a:ext uri="{FF2B5EF4-FFF2-40B4-BE49-F238E27FC236}">
                      <a16:creationId xmlns:a16="http://schemas.microsoft.com/office/drawing/2014/main" id="{9E2F502D-C820-4F0E-BECA-51FAEF68D13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5" name="Oval 1084">
                  <a:extLst>
                    <a:ext uri="{FF2B5EF4-FFF2-40B4-BE49-F238E27FC236}">
                      <a16:creationId xmlns:a16="http://schemas.microsoft.com/office/drawing/2014/main" id="{13E1B918-AC2C-48FD-B53B-75C12886F9DF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6" name="Oval 1085">
                  <a:extLst>
                    <a:ext uri="{FF2B5EF4-FFF2-40B4-BE49-F238E27FC236}">
                      <a16:creationId xmlns:a16="http://schemas.microsoft.com/office/drawing/2014/main" id="{476C31C9-66CE-43EB-B409-8B545309D158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7" name="Oval 1086">
                  <a:extLst>
                    <a:ext uri="{FF2B5EF4-FFF2-40B4-BE49-F238E27FC236}">
                      <a16:creationId xmlns:a16="http://schemas.microsoft.com/office/drawing/2014/main" id="{7D57FD6B-5580-43AE-B198-67ED25DB85AE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8" name="Oval 1087">
                  <a:extLst>
                    <a:ext uri="{FF2B5EF4-FFF2-40B4-BE49-F238E27FC236}">
                      <a16:creationId xmlns:a16="http://schemas.microsoft.com/office/drawing/2014/main" id="{455B0B0E-9CF8-4469-B4ED-EDBECF174A1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89" name="Oval 1088">
                  <a:extLst>
                    <a:ext uri="{FF2B5EF4-FFF2-40B4-BE49-F238E27FC236}">
                      <a16:creationId xmlns:a16="http://schemas.microsoft.com/office/drawing/2014/main" id="{C515FD65-C5B6-448A-9C3F-51ED25226C18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0" name="Oval 1089">
                  <a:extLst>
                    <a:ext uri="{FF2B5EF4-FFF2-40B4-BE49-F238E27FC236}">
                      <a16:creationId xmlns:a16="http://schemas.microsoft.com/office/drawing/2014/main" id="{11929AEE-5428-4432-AD9F-096E5B973B1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1" name="Oval 1090">
                  <a:extLst>
                    <a:ext uri="{FF2B5EF4-FFF2-40B4-BE49-F238E27FC236}">
                      <a16:creationId xmlns:a16="http://schemas.microsoft.com/office/drawing/2014/main" id="{AB083D3D-9BAE-42DE-AEDD-139A7DD3465C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2" name="Oval 1091">
                  <a:extLst>
                    <a:ext uri="{FF2B5EF4-FFF2-40B4-BE49-F238E27FC236}">
                      <a16:creationId xmlns:a16="http://schemas.microsoft.com/office/drawing/2014/main" id="{BA04B439-2D22-42D4-BCCD-58B213EEE947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3" name="Oval 1092">
                  <a:extLst>
                    <a:ext uri="{FF2B5EF4-FFF2-40B4-BE49-F238E27FC236}">
                      <a16:creationId xmlns:a16="http://schemas.microsoft.com/office/drawing/2014/main" id="{A741B857-4CC4-4A9E-909A-EC242F6D7038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4" name="Oval 1093">
                  <a:extLst>
                    <a:ext uri="{FF2B5EF4-FFF2-40B4-BE49-F238E27FC236}">
                      <a16:creationId xmlns:a16="http://schemas.microsoft.com/office/drawing/2014/main" id="{AB7E15C2-B32E-4DBF-97AC-73AA792EB1F3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5" name="Oval 1094">
                  <a:extLst>
                    <a:ext uri="{FF2B5EF4-FFF2-40B4-BE49-F238E27FC236}">
                      <a16:creationId xmlns:a16="http://schemas.microsoft.com/office/drawing/2014/main" id="{524D44C3-4EC3-4AC4-9A58-E40D1436CD3A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6" name="Oval 1095">
                  <a:extLst>
                    <a:ext uri="{FF2B5EF4-FFF2-40B4-BE49-F238E27FC236}">
                      <a16:creationId xmlns:a16="http://schemas.microsoft.com/office/drawing/2014/main" id="{3BC7E7D2-5344-43D0-9F4C-BB49B08CC1BD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7" name="Oval 1096">
                  <a:extLst>
                    <a:ext uri="{FF2B5EF4-FFF2-40B4-BE49-F238E27FC236}">
                      <a16:creationId xmlns:a16="http://schemas.microsoft.com/office/drawing/2014/main" id="{3AAA539C-CD57-4F98-A53F-2F10B690880B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8" name="Oval 1097">
                  <a:extLst>
                    <a:ext uri="{FF2B5EF4-FFF2-40B4-BE49-F238E27FC236}">
                      <a16:creationId xmlns:a16="http://schemas.microsoft.com/office/drawing/2014/main" id="{4BD06DA6-04C6-46D7-9E6C-14C9EBD582A9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099" name="Oval 1098">
                  <a:extLst>
                    <a:ext uri="{FF2B5EF4-FFF2-40B4-BE49-F238E27FC236}">
                      <a16:creationId xmlns:a16="http://schemas.microsoft.com/office/drawing/2014/main" id="{F3D99C53-B065-41CC-A1A0-200CC7848AA6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0" name="Oval 1099">
                  <a:extLst>
                    <a:ext uri="{FF2B5EF4-FFF2-40B4-BE49-F238E27FC236}">
                      <a16:creationId xmlns:a16="http://schemas.microsoft.com/office/drawing/2014/main" id="{6119DDC7-EC42-4548-B5E9-0F3D63F84A75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1" name="Oval 1100">
                  <a:extLst>
                    <a:ext uri="{FF2B5EF4-FFF2-40B4-BE49-F238E27FC236}">
                      <a16:creationId xmlns:a16="http://schemas.microsoft.com/office/drawing/2014/main" id="{98CB3381-4DDA-470A-A8C1-6CE82F3D6128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DF1B9243-AAF4-4417-9075-021208E51EE6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3" name="Oval 1102">
                  <a:extLst>
                    <a:ext uri="{FF2B5EF4-FFF2-40B4-BE49-F238E27FC236}">
                      <a16:creationId xmlns:a16="http://schemas.microsoft.com/office/drawing/2014/main" id="{D9858DB0-FECB-43D2-9539-52931B9D7EB6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4966FB21-1C4A-4187-9ED4-87C180C87BA7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5" name="Oval 1104">
                  <a:extLst>
                    <a:ext uri="{FF2B5EF4-FFF2-40B4-BE49-F238E27FC236}">
                      <a16:creationId xmlns:a16="http://schemas.microsoft.com/office/drawing/2014/main" id="{48E3F76E-60BC-42ED-ACBD-F1C8325D2090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1100BBF5-0657-4CC8-B6CC-6B3CED7B355B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7" name="Oval 1106">
                  <a:extLst>
                    <a:ext uri="{FF2B5EF4-FFF2-40B4-BE49-F238E27FC236}">
                      <a16:creationId xmlns:a16="http://schemas.microsoft.com/office/drawing/2014/main" id="{E5EF85ED-173C-4920-9D6C-24693EEA845A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8" name="Oval 1107">
                  <a:extLst>
                    <a:ext uri="{FF2B5EF4-FFF2-40B4-BE49-F238E27FC236}">
                      <a16:creationId xmlns:a16="http://schemas.microsoft.com/office/drawing/2014/main" id="{4239A904-C4FC-4AC8-B3D0-8E40F417CEAA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09" name="Oval 1108">
                  <a:extLst>
                    <a:ext uri="{FF2B5EF4-FFF2-40B4-BE49-F238E27FC236}">
                      <a16:creationId xmlns:a16="http://schemas.microsoft.com/office/drawing/2014/main" id="{3DE19B7C-2C1D-4D6C-B3EF-7E51F2564964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0" name="Oval 1109">
                  <a:extLst>
                    <a:ext uri="{FF2B5EF4-FFF2-40B4-BE49-F238E27FC236}">
                      <a16:creationId xmlns:a16="http://schemas.microsoft.com/office/drawing/2014/main" id="{D37DE372-8060-4B45-BABB-A860711EF80C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1" name="Oval 1110">
                  <a:extLst>
                    <a:ext uri="{FF2B5EF4-FFF2-40B4-BE49-F238E27FC236}">
                      <a16:creationId xmlns:a16="http://schemas.microsoft.com/office/drawing/2014/main" id="{2544B082-C72D-46D8-9A6B-CD2C2614C88A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2" name="Oval 1111">
                  <a:extLst>
                    <a:ext uri="{FF2B5EF4-FFF2-40B4-BE49-F238E27FC236}">
                      <a16:creationId xmlns:a16="http://schemas.microsoft.com/office/drawing/2014/main" id="{B4514089-38A4-48AA-B12A-91E01B4C7E9D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3" name="Oval 1112">
                  <a:extLst>
                    <a:ext uri="{FF2B5EF4-FFF2-40B4-BE49-F238E27FC236}">
                      <a16:creationId xmlns:a16="http://schemas.microsoft.com/office/drawing/2014/main" id="{A3325828-93C1-4364-AEBA-602C9BB226D8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4" name="Oval 1113">
                  <a:extLst>
                    <a:ext uri="{FF2B5EF4-FFF2-40B4-BE49-F238E27FC236}">
                      <a16:creationId xmlns:a16="http://schemas.microsoft.com/office/drawing/2014/main" id="{5FCFA76E-2871-4A40-94FE-8130CEA6A65D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5" name="Oval 1114">
                  <a:extLst>
                    <a:ext uri="{FF2B5EF4-FFF2-40B4-BE49-F238E27FC236}">
                      <a16:creationId xmlns:a16="http://schemas.microsoft.com/office/drawing/2014/main" id="{7BEE2760-05CE-4970-87DE-A5A3EB191AA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6" name="Oval 1115">
                  <a:extLst>
                    <a:ext uri="{FF2B5EF4-FFF2-40B4-BE49-F238E27FC236}">
                      <a16:creationId xmlns:a16="http://schemas.microsoft.com/office/drawing/2014/main" id="{7B3EF9D4-248D-4FAD-8AFB-FB807F1B6084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7" name="Oval 1116">
                  <a:extLst>
                    <a:ext uri="{FF2B5EF4-FFF2-40B4-BE49-F238E27FC236}">
                      <a16:creationId xmlns:a16="http://schemas.microsoft.com/office/drawing/2014/main" id="{B32A50E6-389C-49B2-95F6-A5DB09B811C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2D2BF0A1-D5C1-4823-B96F-04CE29295401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B51383C7-FFEE-464C-A460-2B470834A7A0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0" name="Oval 1119">
                  <a:extLst>
                    <a:ext uri="{FF2B5EF4-FFF2-40B4-BE49-F238E27FC236}">
                      <a16:creationId xmlns:a16="http://schemas.microsoft.com/office/drawing/2014/main" id="{8C69C172-FA8D-4EFC-9324-148B7050E0D4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1" name="Oval 1120">
                  <a:extLst>
                    <a:ext uri="{FF2B5EF4-FFF2-40B4-BE49-F238E27FC236}">
                      <a16:creationId xmlns:a16="http://schemas.microsoft.com/office/drawing/2014/main" id="{D242B566-969C-4417-B75F-300A1F709C5F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E0AC94A0-E4B6-4997-83AB-F5205100350F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E56E9365-E65E-4173-9F7B-29648DDFB76C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4" name="Oval 1123">
                  <a:extLst>
                    <a:ext uri="{FF2B5EF4-FFF2-40B4-BE49-F238E27FC236}">
                      <a16:creationId xmlns:a16="http://schemas.microsoft.com/office/drawing/2014/main" id="{1E6C6222-05A8-4E9F-8AAC-1AFFC8A4781A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5" name="Oval 1124">
                  <a:extLst>
                    <a:ext uri="{FF2B5EF4-FFF2-40B4-BE49-F238E27FC236}">
                      <a16:creationId xmlns:a16="http://schemas.microsoft.com/office/drawing/2014/main" id="{9EA9FA93-F512-43E5-8777-AA8F32D0CB0A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1D55AE32-E81D-4393-9E6D-475361E654B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B8B051A-B22E-4B28-8B0B-79535DA02D54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8" name="Oval 1127">
                  <a:extLst>
                    <a:ext uri="{FF2B5EF4-FFF2-40B4-BE49-F238E27FC236}">
                      <a16:creationId xmlns:a16="http://schemas.microsoft.com/office/drawing/2014/main" id="{F86E9F01-2C5E-4A3B-9A0E-EDB76F02B118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29" name="Oval 1128">
                  <a:extLst>
                    <a:ext uri="{FF2B5EF4-FFF2-40B4-BE49-F238E27FC236}">
                      <a16:creationId xmlns:a16="http://schemas.microsoft.com/office/drawing/2014/main" id="{E080127E-1571-44EF-8FFB-E3DF8A4066B5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A87DF473-85B6-40DC-BF1A-366E93AF59EB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47C45873-BF34-4BE3-93B3-6FE0336541A9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2" name="Oval 1131">
                  <a:extLst>
                    <a:ext uri="{FF2B5EF4-FFF2-40B4-BE49-F238E27FC236}">
                      <a16:creationId xmlns:a16="http://schemas.microsoft.com/office/drawing/2014/main" id="{283BE0D5-721C-407F-8CB9-3B3691F9FF4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3" name="Oval 1132">
                  <a:extLst>
                    <a:ext uri="{FF2B5EF4-FFF2-40B4-BE49-F238E27FC236}">
                      <a16:creationId xmlns:a16="http://schemas.microsoft.com/office/drawing/2014/main" id="{ADB0E713-2D6A-4C83-9A91-2E8EBE706154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4" name="Oval 1133">
                  <a:extLst>
                    <a:ext uri="{FF2B5EF4-FFF2-40B4-BE49-F238E27FC236}">
                      <a16:creationId xmlns:a16="http://schemas.microsoft.com/office/drawing/2014/main" id="{73BEDC7B-F8B6-4E97-B707-97ABD41ACCFC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1135" name="Group 1134">
                <a:extLst>
                  <a:ext uri="{FF2B5EF4-FFF2-40B4-BE49-F238E27FC236}">
                    <a16:creationId xmlns:a16="http://schemas.microsoft.com/office/drawing/2014/main" id="{B6809F3B-4F0C-4E0B-8AA0-63687E40F539}"/>
                  </a:ext>
                </a:extLst>
              </p:cNvPr>
              <p:cNvGrpSpPr/>
              <p:nvPr/>
            </p:nvGrpSpPr>
            <p:grpSpPr>
              <a:xfrm>
                <a:off x="2548506" y="1827743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1136" name="Oval 1135">
                  <a:extLst>
                    <a:ext uri="{FF2B5EF4-FFF2-40B4-BE49-F238E27FC236}">
                      <a16:creationId xmlns:a16="http://schemas.microsoft.com/office/drawing/2014/main" id="{7DB40F1A-100C-4DC4-9EF5-216ADEAD123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7" name="Oval 1136">
                  <a:extLst>
                    <a:ext uri="{FF2B5EF4-FFF2-40B4-BE49-F238E27FC236}">
                      <a16:creationId xmlns:a16="http://schemas.microsoft.com/office/drawing/2014/main" id="{C8E15DB4-C4E3-4D46-BA09-47F3F55FAC05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8" name="Oval 1137">
                  <a:extLst>
                    <a:ext uri="{FF2B5EF4-FFF2-40B4-BE49-F238E27FC236}">
                      <a16:creationId xmlns:a16="http://schemas.microsoft.com/office/drawing/2014/main" id="{91CA7C31-04E1-4934-B34F-AF63A4A624B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39" name="Oval 1138">
                  <a:extLst>
                    <a:ext uri="{FF2B5EF4-FFF2-40B4-BE49-F238E27FC236}">
                      <a16:creationId xmlns:a16="http://schemas.microsoft.com/office/drawing/2014/main" id="{33ED88AA-A5F5-4044-8CB0-150A3AA4F01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0" name="Oval 1139">
                  <a:extLst>
                    <a:ext uri="{FF2B5EF4-FFF2-40B4-BE49-F238E27FC236}">
                      <a16:creationId xmlns:a16="http://schemas.microsoft.com/office/drawing/2014/main" id="{FC3384E9-FC21-4EB2-92C1-6D5FC86F5A75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1" name="Oval 1140">
                  <a:extLst>
                    <a:ext uri="{FF2B5EF4-FFF2-40B4-BE49-F238E27FC236}">
                      <a16:creationId xmlns:a16="http://schemas.microsoft.com/office/drawing/2014/main" id="{043CA2B5-BB34-4BA6-9BCF-2F150BCD00E3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2" name="Oval 1141">
                  <a:extLst>
                    <a:ext uri="{FF2B5EF4-FFF2-40B4-BE49-F238E27FC236}">
                      <a16:creationId xmlns:a16="http://schemas.microsoft.com/office/drawing/2014/main" id="{E38CC233-E6E4-4438-8447-C8FA2938E0B4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3" name="Oval 1142">
                  <a:extLst>
                    <a:ext uri="{FF2B5EF4-FFF2-40B4-BE49-F238E27FC236}">
                      <a16:creationId xmlns:a16="http://schemas.microsoft.com/office/drawing/2014/main" id="{DBBCCD54-A70C-463A-AAE8-88ED01675C4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4" name="Oval 1143">
                  <a:extLst>
                    <a:ext uri="{FF2B5EF4-FFF2-40B4-BE49-F238E27FC236}">
                      <a16:creationId xmlns:a16="http://schemas.microsoft.com/office/drawing/2014/main" id="{50D4ECD1-75C6-4547-8C5A-7DF471EA948D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5" name="Oval 1144">
                  <a:extLst>
                    <a:ext uri="{FF2B5EF4-FFF2-40B4-BE49-F238E27FC236}">
                      <a16:creationId xmlns:a16="http://schemas.microsoft.com/office/drawing/2014/main" id="{FEB70374-A4CC-4280-B6BC-ECD8E284767E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6" name="Oval 1145">
                  <a:extLst>
                    <a:ext uri="{FF2B5EF4-FFF2-40B4-BE49-F238E27FC236}">
                      <a16:creationId xmlns:a16="http://schemas.microsoft.com/office/drawing/2014/main" id="{3FE890BA-15C1-40D2-9734-4846391B1DC1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7" name="Oval 1146">
                  <a:extLst>
                    <a:ext uri="{FF2B5EF4-FFF2-40B4-BE49-F238E27FC236}">
                      <a16:creationId xmlns:a16="http://schemas.microsoft.com/office/drawing/2014/main" id="{B63525BC-417D-43AB-8C36-30F297F67826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8" name="Oval 1147">
                  <a:extLst>
                    <a:ext uri="{FF2B5EF4-FFF2-40B4-BE49-F238E27FC236}">
                      <a16:creationId xmlns:a16="http://schemas.microsoft.com/office/drawing/2014/main" id="{8B504D37-03DE-4BB6-911F-B1A6668DCBD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49" name="Oval 1148">
                  <a:extLst>
                    <a:ext uri="{FF2B5EF4-FFF2-40B4-BE49-F238E27FC236}">
                      <a16:creationId xmlns:a16="http://schemas.microsoft.com/office/drawing/2014/main" id="{3CB529A8-8BEC-43CA-82B0-25B951F6A317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0" name="Oval 1149">
                  <a:extLst>
                    <a:ext uri="{FF2B5EF4-FFF2-40B4-BE49-F238E27FC236}">
                      <a16:creationId xmlns:a16="http://schemas.microsoft.com/office/drawing/2014/main" id="{A7E8F0BE-05EE-4F19-804C-3145096AFDA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1" name="Oval 1150">
                  <a:extLst>
                    <a:ext uri="{FF2B5EF4-FFF2-40B4-BE49-F238E27FC236}">
                      <a16:creationId xmlns:a16="http://schemas.microsoft.com/office/drawing/2014/main" id="{A72FDFC6-32CE-4561-97A7-84AE8E8707D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2" name="Oval 1151">
                  <a:extLst>
                    <a:ext uri="{FF2B5EF4-FFF2-40B4-BE49-F238E27FC236}">
                      <a16:creationId xmlns:a16="http://schemas.microsoft.com/office/drawing/2014/main" id="{8A517133-BAA6-4DAD-AE7B-028D61794B9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3" name="Oval 1152">
                  <a:extLst>
                    <a:ext uri="{FF2B5EF4-FFF2-40B4-BE49-F238E27FC236}">
                      <a16:creationId xmlns:a16="http://schemas.microsoft.com/office/drawing/2014/main" id="{EF1A5EB8-8FB0-4504-B412-10A8ED65FE9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4" name="Oval 1153">
                  <a:extLst>
                    <a:ext uri="{FF2B5EF4-FFF2-40B4-BE49-F238E27FC236}">
                      <a16:creationId xmlns:a16="http://schemas.microsoft.com/office/drawing/2014/main" id="{FC528080-9373-47B3-8474-7968497B987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5" name="Oval 1154">
                  <a:extLst>
                    <a:ext uri="{FF2B5EF4-FFF2-40B4-BE49-F238E27FC236}">
                      <a16:creationId xmlns:a16="http://schemas.microsoft.com/office/drawing/2014/main" id="{5DFC0862-2BCE-4E8C-8332-AC82D7BFB4C7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6" name="Oval 1155">
                  <a:extLst>
                    <a:ext uri="{FF2B5EF4-FFF2-40B4-BE49-F238E27FC236}">
                      <a16:creationId xmlns:a16="http://schemas.microsoft.com/office/drawing/2014/main" id="{735DB253-8219-4810-865C-CC529FC19245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7" name="Oval 1156">
                  <a:extLst>
                    <a:ext uri="{FF2B5EF4-FFF2-40B4-BE49-F238E27FC236}">
                      <a16:creationId xmlns:a16="http://schemas.microsoft.com/office/drawing/2014/main" id="{45C79277-C8A3-4119-BE47-083DA9623E44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8" name="Oval 1157">
                  <a:extLst>
                    <a:ext uri="{FF2B5EF4-FFF2-40B4-BE49-F238E27FC236}">
                      <a16:creationId xmlns:a16="http://schemas.microsoft.com/office/drawing/2014/main" id="{AD4E2CB6-6EB2-4812-B7BC-1918BC573BFB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59" name="Oval 1158">
                  <a:extLst>
                    <a:ext uri="{FF2B5EF4-FFF2-40B4-BE49-F238E27FC236}">
                      <a16:creationId xmlns:a16="http://schemas.microsoft.com/office/drawing/2014/main" id="{CC6B7FB8-DBF3-4AA3-B5EA-47B16CEBCD9C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0" name="Oval 1159">
                  <a:extLst>
                    <a:ext uri="{FF2B5EF4-FFF2-40B4-BE49-F238E27FC236}">
                      <a16:creationId xmlns:a16="http://schemas.microsoft.com/office/drawing/2014/main" id="{1ADAB89B-8DCB-4010-B393-85856A423E21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1" name="Oval 1160">
                  <a:extLst>
                    <a:ext uri="{FF2B5EF4-FFF2-40B4-BE49-F238E27FC236}">
                      <a16:creationId xmlns:a16="http://schemas.microsoft.com/office/drawing/2014/main" id="{A7131BE0-5FB7-4638-9966-A01FAAD5CCD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2" name="Oval 1161">
                  <a:extLst>
                    <a:ext uri="{FF2B5EF4-FFF2-40B4-BE49-F238E27FC236}">
                      <a16:creationId xmlns:a16="http://schemas.microsoft.com/office/drawing/2014/main" id="{284663DC-E7C8-44EE-96EB-7932251EC0BD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3" name="Oval 1162">
                  <a:extLst>
                    <a:ext uri="{FF2B5EF4-FFF2-40B4-BE49-F238E27FC236}">
                      <a16:creationId xmlns:a16="http://schemas.microsoft.com/office/drawing/2014/main" id="{604CD06A-3E2A-40AF-B9D3-235A334F55FB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4" name="Oval 1163">
                  <a:extLst>
                    <a:ext uri="{FF2B5EF4-FFF2-40B4-BE49-F238E27FC236}">
                      <a16:creationId xmlns:a16="http://schemas.microsoft.com/office/drawing/2014/main" id="{C89F6E2F-FC4C-4F74-B962-88A6ED3F92D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5" name="Oval 1164">
                  <a:extLst>
                    <a:ext uri="{FF2B5EF4-FFF2-40B4-BE49-F238E27FC236}">
                      <a16:creationId xmlns:a16="http://schemas.microsoft.com/office/drawing/2014/main" id="{25278C0D-2180-42E2-9E58-5D22BD25359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6" name="Oval 1165">
                  <a:extLst>
                    <a:ext uri="{FF2B5EF4-FFF2-40B4-BE49-F238E27FC236}">
                      <a16:creationId xmlns:a16="http://schemas.microsoft.com/office/drawing/2014/main" id="{44F4693D-2464-43FA-BFFA-5AA6DD443A75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7" name="Oval 1166">
                  <a:extLst>
                    <a:ext uri="{FF2B5EF4-FFF2-40B4-BE49-F238E27FC236}">
                      <a16:creationId xmlns:a16="http://schemas.microsoft.com/office/drawing/2014/main" id="{FCF2DFE2-47BF-45AB-AF4C-AB27BD1D6D5F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8" name="Oval 1167">
                  <a:extLst>
                    <a:ext uri="{FF2B5EF4-FFF2-40B4-BE49-F238E27FC236}">
                      <a16:creationId xmlns:a16="http://schemas.microsoft.com/office/drawing/2014/main" id="{FE3FB9BD-ECB1-4641-BCEA-65BC5A48284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69" name="Oval 1168">
                  <a:extLst>
                    <a:ext uri="{FF2B5EF4-FFF2-40B4-BE49-F238E27FC236}">
                      <a16:creationId xmlns:a16="http://schemas.microsoft.com/office/drawing/2014/main" id="{B82BDD19-C723-4FF3-8993-E306BFA09B16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0" name="Oval 1169">
                  <a:extLst>
                    <a:ext uri="{FF2B5EF4-FFF2-40B4-BE49-F238E27FC236}">
                      <a16:creationId xmlns:a16="http://schemas.microsoft.com/office/drawing/2014/main" id="{E91652FA-CA50-4ED4-A904-144EDD00E155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1" name="Oval 1170">
                  <a:extLst>
                    <a:ext uri="{FF2B5EF4-FFF2-40B4-BE49-F238E27FC236}">
                      <a16:creationId xmlns:a16="http://schemas.microsoft.com/office/drawing/2014/main" id="{4999716A-8308-4AA6-9E2F-50F63D39BA1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2" name="Oval 1171">
                  <a:extLst>
                    <a:ext uri="{FF2B5EF4-FFF2-40B4-BE49-F238E27FC236}">
                      <a16:creationId xmlns:a16="http://schemas.microsoft.com/office/drawing/2014/main" id="{B905D219-B52D-4EE7-92EC-653AB38C0B3E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3" name="Oval 1172">
                  <a:extLst>
                    <a:ext uri="{FF2B5EF4-FFF2-40B4-BE49-F238E27FC236}">
                      <a16:creationId xmlns:a16="http://schemas.microsoft.com/office/drawing/2014/main" id="{11B235BC-161C-4A46-AF81-B3C400198C21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4" name="Oval 1173">
                  <a:extLst>
                    <a:ext uri="{FF2B5EF4-FFF2-40B4-BE49-F238E27FC236}">
                      <a16:creationId xmlns:a16="http://schemas.microsoft.com/office/drawing/2014/main" id="{4131BFC0-DEA8-4597-BA39-05D7F7CBED12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5" name="Oval 1174">
                  <a:extLst>
                    <a:ext uri="{FF2B5EF4-FFF2-40B4-BE49-F238E27FC236}">
                      <a16:creationId xmlns:a16="http://schemas.microsoft.com/office/drawing/2014/main" id="{B399C8EF-7B60-4CC7-9E23-C17CDE28784F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6" name="Oval 1175">
                  <a:extLst>
                    <a:ext uri="{FF2B5EF4-FFF2-40B4-BE49-F238E27FC236}">
                      <a16:creationId xmlns:a16="http://schemas.microsoft.com/office/drawing/2014/main" id="{0516641E-CE3C-43DA-B034-D25987B1EC3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7" name="Oval 1176">
                  <a:extLst>
                    <a:ext uri="{FF2B5EF4-FFF2-40B4-BE49-F238E27FC236}">
                      <a16:creationId xmlns:a16="http://schemas.microsoft.com/office/drawing/2014/main" id="{A7730348-D9D2-436E-8AE0-6E3651F0CEF1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8" name="Oval 1177">
                  <a:extLst>
                    <a:ext uri="{FF2B5EF4-FFF2-40B4-BE49-F238E27FC236}">
                      <a16:creationId xmlns:a16="http://schemas.microsoft.com/office/drawing/2014/main" id="{CBB08A70-B6EA-475F-B918-5C77CEE5C1D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79" name="Oval 1178">
                  <a:extLst>
                    <a:ext uri="{FF2B5EF4-FFF2-40B4-BE49-F238E27FC236}">
                      <a16:creationId xmlns:a16="http://schemas.microsoft.com/office/drawing/2014/main" id="{DFC32A42-1D5D-4A83-BA64-758F291B53CD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0" name="Oval 1179">
                  <a:extLst>
                    <a:ext uri="{FF2B5EF4-FFF2-40B4-BE49-F238E27FC236}">
                      <a16:creationId xmlns:a16="http://schemas.microsoft.com/office/drawing/2014/main" id="{307AD258-60F8-4B53-B6A0-0E30C15108EB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782B5D7F-7AEF-49A1-A78D-FA912B17EF7A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6E22D4E5-BB38-4DF6-AE0D-A9A2C607D189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36885A90-2302-46F0-A902-A4F75650F2A3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32A3E3AC-BAA8-421F-AB73-D60417577848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ADCB5365-9F68-4065-AB6A-8222D7FDECC0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84C5BD1D-5ACF-434E-AFD8-76836218F6DF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60776EC2-6C25-4AA1-9EC0-266523DB264E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07B6D905-54C7-42B8-83A8-67B82B03F20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63F604FB-8A23-41DE-A13E-9A18693E8AAE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C5E83E67-076A-430D-9F39-3650173A769F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530D7435-C868-4C5C-A43D-411525B0C9C8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AAF3DAFC-57A3-4901-8AD9-F057270F007A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C8C1783F-F24A-4B55-8F53-FA37079B315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6EE64363-47AA-47A5-9E6C-57233123F3BB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99AD0CB1-922A-4F17-A8BB-6402119D4E2E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3FC3171C-162E-4FEC-B41E-96B4D285492D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BA914D20-094D-4FD9-BF78-52BF783888D6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A0A85E58-0E06-47D2-B527-4145D68FBE25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FD73FDE4-F560-4B57-91A9-CA4AE15FF6C4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7AA0F1D4-E9D5-432B-B56E-B527C4A9F587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3B42E555-497A-4349-AE01-C0B85763BD1D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F2BEC6F4-0C6E-43A9-8CBA-12D318DA8FB1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90CC9FF4-5E2D-4EA1-87C6-7A9D53E7F24D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5A919B02-45F0-4D90-B53D-389C2FE48CFC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307BB3FF-F534-41A1-934F-FA77623EEFC8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7C93BA13-28C3-4256-98A0-35E9FF456AF6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EAF6837D-46AF-418C-8F2B-1B827005F2F6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A449913A-A941-4D04-ABAF-AE30C81147D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374936F0-96BE-4B9D-A5FF-A31C9243D2C0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5CC5E076-CEE8-4AF2-AE3A-26D33938FC41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E549EB15-DD16-4D88-9640-0AA00405680C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BD728514-9BC6-451C-BB87-F215D2F69BE5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05001516-DE34-47BF-996F-EDF5FC17EF24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291137ED-AC02-4D2B-A539-E1650D82EF26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920D5624-04D5-4F99-9429-9B0679685215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745EA78C-5265-483E-BA9D-9505AA0D4B04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7" name="Oval 1216">
                  <a:extLst>
                    <a:ext uri="{FF2B5EF4-FFF2-40B4-BE49-F238E27FC236}">
                      <a16:creationId xmlns:a16="http://schemas.microsoft.com/office/drawing/2014/main" id="{4A0D9BFD-70B2-4930-A262-482B80A3377B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8" name="Oval 1217">
                  <a:extLst>
                    <a:ext uri="{FF2B5EF4-FFF2-40B4-BE49-F238E27FC236}">
                      <a16:creationId xmlns:a16="http://schemas.microsoft.com/office/drawing/2014/main" id="{F7314D73-AC3E-49B6-B88D-03513DC208B1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19" name="Oval 1218">
                  <a:extLst>
                    <a:ext uri="{FF2B5EF4-FFF2-40B4-BE49-F238E27FC236}">
                      <a16:creationId xmlns:a16="http://schemas.microsoft.com/office/drawing/2014/main" id="{32B64934-02CD-4303-B7F5-FBFC53532087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0" name="Oval 1219">
                  <a:extLst>
                    <a:ext uri="{FF2B5EF4-FFF2-40B4-BE49-F238E27FC236}">
                      <a16:creationId xmlns:a16="http://schemas.microsoft.com/office/drawing/2014/main" id="{F82026BE-5E3B-4057-8279-5184AEF62F3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1" name="Oval 1220">
                  <a:extLst>
                    <a:ext uri="{FF2B5EF4-FFF2-40B4-BE49-F238E27FC236}">
                      <a16:creationId xmlns:a16="http://schemas.microsoft.com/office/drawing/2014/main" id="{0B5D8914-A28B-4271-A498-AC48122DCE49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2" name="Oval 1221">
                  <a:extLst>
                    <a:ext uri="{FF2B5EF4-FFF2-40B4-BE49-F238E27FC236}">
                      <a16:creationId xmlns:a16="http://schemas.microsoft.com/office/drawing/2014/main" id="{7618E250-FDD5-4E8A-9191-AAB9B7F8F8F7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3" name="Oval 1222">
                  <a:extLst>
                    <a:ext uri="{FF2B5EF4-FFF2-40B4-BE49-F238E27FC236}">
                      <a16:creationId xmlns:a16="http://schemas.microsoft.com/office/drawing/2014/main" id="{2BA1C49A-19D3-4E1B-8502-FEDA6DE81BE3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4" name="Oval 1223">
                  <a:extLst>
                    <a:ext uri="{FF2B5EF4-FFF2-40B4-BE49-F238E27FC236}">
                      <a16:creationId xmlns:a16="http://schemas.microsoft.com/office/drawing/2014/main" id="{1FB14CD6-8310-4DE6-9EFF-92E1B5668C41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5" name="Oval 1224">
                  <a:extLst>
                    <a:ext uri="{FF2B5EF4-FFF2-40B4-BE49-F238E27FC236}">
                      <a16:creationId xmlns:a16="http://schemas.microsoft.com/office/drawing/2014/main" id="{D5D0AB90-4CE0-4025-8356-D196867D0A3C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6" name="Oval 1225">
                  <a:extLst>
                    <a:ext uri="{FF2B5EF4-FFF2-40B4-BE49-F238E27FC236}">
                      <a16:creationId xmlns:a16="http://schemas.microsoft.com/office/drawing/2014/main" id="{516A7BBE-4324-4513-93E9-8FF8E2D89CFF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7" name="Oval 1226">
                  <a:extLst>
                    <a:ext uri="{FF2B5EF4-FFF2-40B4-BE49-F238E27FC236}">
                      <a16:creationId xmlns:a16="http://schemas.microsoft.com/office/drawing/2014/main" id="{8B42BC31-0979-445B-A604-C10DE9C978C4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8" name="Oval 1227">
                  <a:extLst>
                    <a:ext uri="{FF2B5EF4-FFF2-40B4-BE49-F238E27FC236}">
                      <a16:creationId xmlns:a16="http://schemas.microsoft.com/office/drawing/2014/main" id="{F312BA4D-C1C3-45CB-8842-80C1A3143D15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29" name="Oval 1228">
                  <a:extLst>
                    <a:ext uri="{FF2B5EF4-FFF2-40B4-BE49-F238E27FC236}">
                      <a16:creationId xmlns:a16="http://schemas.microsoft.com/office/drawing/2014/main" id="{6AEC0E70-07D4-4F02-AEF1-F0C0FE26E70D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0" name="Oval 1229">
                  <a:extLst>
                    <a:ext uri="{FF2B5EF4-FFF2-40B4-BE49-F238E27FC236}">
                      <a16:creationId xmlns:a16="http://schemas.microsoft.com/office/drawing/2014/main" id="{72531139-A1E4-4CC3-AB3E-FD8DD4873D5C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1" name="Oval 1230">
                  <a:extLst>
                    <a:ext uri="{FF2B5EF4-FFF2-40B4-BE49-F238E27FC236}">
                      <a16:creationId xmlns:a16="http://schemas.microsoft.com/office/drawing/2014/main" id="{C4D7F1A9-48D7-4A8B-9186-CBC183BFB098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2" name="Oval 1231">
                  <a:extLst>
                    <a:ext uri="{FF2B5EF4-FFF2-40B4-BE49-F238E27FC236}">
                      <a16:creationId xmlns:a16="http://schemas.microsoft.com/office/drawing/2014/main" id="{466D390B-639C-42DC-A656-BCFF8A122AD3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3" name="Oval 1232">
                  <a:extLst>
                    <a:ext uri="{FF2B5EF4-FFF2-40B4-BE49-F238E27FC236}">
                      <a16:creationId xmlns:a16="http://schemas.microsoft.com/office/drawing/2014/main" id="{8C6265DE-EA05-4068-A54E-C1F8796568E4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4" name="Oval 1233">
                  <a:extLst>
                    <a:ext uri="{FF2B5EF4-FFF2-40B4-BE49-F238E27FC236}">
                      <a16:creationId xmlns:a16="http://schemas.microsoft.com/office/drawing/2014/main" id="{5349E6CC-905C-4FCA-9752-A0409E255120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5" name="Oval 1234">
                  <a:extLst>
                    <a:ext uri="{FF2B5EF4-FFF2-40B4-BE49-F238E27FC236}">
                      <a16:creationId xmlns:a16="http://schemas.microsoft.com/office/drawing/2014/main" id="{DDBFA449-E515-46CA-88D1-5EF2DDC982F7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6" name="Oval 1235">
                  <a:extLst>
                    <a:ext uri="{FF2B5EF4-FFF2-40B4-BE49-F238E27FC236}">
                      <a16:creationId xmlns:a16="http://schemas.microsoft.com/office/drawing/2014/main" id="{E6198443-6357-49E2-9DDF-41E1D0F11AE2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7" name="Oval 1236">
                  <a:extLst>
                    <a:ext uri="{FF2B5EF4-FFF2-40B4-BE49-F238E27FC236}">
                      <a16:creationId xmlns:a16="http://schemas.microsoft.com/office/drawing/2014/main" id="{1B5B2652-2D1E-4296-AB6E-C5D915D9E64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8" name="Oval 1237">
                  <a:extLst>
                    <a:ext uri="{FF2B5EF4-FFF2-40B4-BE49-F238E27FC236}">
                      <a16:creationId xmlns:a16="http://schemas.microsoft.com/office/drawing/2014/main" id="{5E140A54-FD5D-4A34-A99A-1926E3086DC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39" name="Oval 1238">
                  <a:extLst>
                    <a:ext uri="{FF2B5EF4-FFF2-40B4-BE49-F238E27FC236}">
                      <a16:creationId xmlns:a16="http://schemas.microsoft.com/office/drawing/2014/main" id="{4D95B551-54D2-4BFF-B28E-D39FF5FB116F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0" name="Oval 1239">
                  <a:extLst>
                    <a:ext uri="{FF2B5EF4-FFF2-40B4-BE49-F238E27FC236}">
                      <a16:creationId xmlns:a16="http://schemas.microsoft.com/office/drawing/2014/main" id="{89CA7400-7870-420F-B661-C11447E6FE78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1" name="Oval 1240">
                  <a:extLst>
                    <a:ext uri="{FF2B5EF4-FFF2-40B4-BE49-F238E27FC236}">
                      <a16:creationId xmlns:a16="http://schemas.microsoft.com/office/drawing/2014/main" id="{88F72C7E-2F6C-494A-B535-B2EBCE98B3EF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2" name="Oval 1241">
                  <a:extLst>
                    <a:ext uri="{FF2B5EF4-FFF2-40B4-BE49-F238E27FC236}">
                      <a16:creationId xmlns:a16="http://schemas.microsoft.com/office/drawing/2014/main" id="{D3D77979-A255-4687-8C6E-91D2E407FDA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3" name="Oval 1242">
                  <a:extLst>
                    <a:ext uri="{FF2B5EF4-FFF2-40B4-BE49-F238E27FC236}">
                      <a16:creationId xmlns:a16="http://schemas.microsoft.com/office/drawing/2014/main" id="{660E160C-45CD-4B7E-88AD-9943A68114F8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4" name="Oval 1243">
                  <a:extLst>
                    <a:ext uri="{FF2B5EF4-FFF2-40B4-BE49-F238E27FC236}">
                      <a16:creationId xmlns:a16="http://schemas.microsoft.com/office/drawing/2014/main" id="{772980EA-DB05-4572-92D1-A69FF5DFBAE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5" name="Oval 1244">
                  <a:extLst>
                    <a:ext uri="{FF2B5EF4-FFF2-40B4-BE49-F238E27FC236}">
                      <a16:creationId xmlns:a16="http://schemas.microsoft.com/office/drawing/2014/main" id="{561F3878-1BDF-4C89-B7D1-E5BFCADF6647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6" name="Oval 1245">
                  <a:extLst>
                    <a:ext uri="{FF2B5EF4-FFF2-40B4-BE49-F238E27FC236}">
                      <a16:creationId xmlns:a16="http://schemas.microsoft.com/office/drawing/2014/main" id="{B213A601-A264-4BD0-A1BD-FBC4841A7261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7" name="Oval 1246">
                  <a:extLst>
                    <a:ext uri="{FF2B5EF4-FFF2-40B4-BE49-F238E27FC236}">
                      <a16:creationId xmlns:a16="http://schemas.microsoft.com/office/drawing/2014/main" id="{F464825F-EEA0-4F89-B410-B051A809C4B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8" name="Oval 1247">
                  <a:extLst>
                    <a:ext uri="{FF2B5EF4-FFF2-40B4-BE49-F238E27FC236}">
                      <a16:creationId xmlns:a16="http://schemas.microsoft.com/office/drawing/2014/main" id="{DA1A0E7D-B0D2-4219-B6F6-A09B22FBA486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49" name="Oval 1248">
                  <a:extLst>
                    <a:ext uri="{FF2B5EF4-FFF2-40B4-BE49-F238E27FC236}">
                      <a16:creationId xmlns:a16="http://schemas.microsoft.com/office/drawing/2014/main" id="{ADC0EABC-1C70-4A6E-A8E9-D867C3F0B3DC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0" name="Oval 1249">
                  <a:extLst>
                    <a:ext uri="{FF2B5EF4-FFF2-40B4-BE49-F238E27FC236}">
                      <a16:creationId xmlns:a16="http://schemas.microsoft.com/office/drawing/2014/main" id="{6454A25F-36CC-47CE-862D-D64848535D9F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1" name="Oval 1250">
                  <a:extLst>
                    <a:ext uri="{FF2B5EF4-FFF2-40B4-BE49-F238E27FC236}">
                      <a16:creationId xmlns:a16="http://schemas.microsoft.com/office/drawing/2014/main" id="{A575EAB7-4A45-45B2-8678-7975ED4FC41D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2" name="Oval 1251">
                  <a:extLst>
                    <a:ext uri="{FF2B5EF4-FFF2-40B4-BE49-F238E27FC236}">
                      <a16:creationId xmlns:a16="http://schemas.microsoft.com/office/drawing/2014/main" id="{A0E8458E-1945-43BE-BE36-E5E05481A7D7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3" name="Oval 1252">
                  <a:extLst>
                    <a:ext uri="{FF2B5EF4-FFF2-40B4-BE49-F238E27FC236}">
                      <a16:creationId xmlns:a16="http://schemas.microsoft.com/office/drawing/2014/main" id="{7A8B897B-C031-427B-A71B-3875114158D7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4" name="Oval 1253">
                  <a:extLst>
                    <a:ext uri="{FF2B5EF4-FFF2-40B4-BE49-F238E27FC236}">
                      <a16:creationId xmlns:a16="http://schemas.microsoft.com/office/drawing/2014/main" id="{5B4B3B36-270A-46B0-819F-B3BB450874AD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5" name="Oval 1254">
                  <a:extLst>
                    <a:ext uri="{FF2B5EF4-FFF2-40B4-BE49-F238E27FC236}">
                      <a16:creationId xmlns:a16="http://schemas.microsoft.com/office/drawing/2014/main" id="{A2B14B84-95DA-4193-A50E-0D441F0DD21C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6" name="Oval 1255">
                  <a:extLst>
                    <a:ext uri="{FF2B5EF4-FFF2-40B4-BE49-F238E27FC236}">
                      <a16:creationId xmlns:a16="http://schemas.microsoft.com/office/drawing/2014/main" id="{6B031384-DE78-4C13-AAAB-2AB6E3417755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7" name="Oval 1256">
                  <a:extLst>
                    <a:ext uri="{FF2B5EF4-FFF2-40B4-BE49-F238E27FC236}">
                      <a16:creationId xmlns:a16="http://schemas.microsoft.com/office/drawing/2014/main" id="{2F42CDA5-C409-4429-8158-AFAEA1140A99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8" name="Oval 1257">
                  <a:extLst>
                    <a:ext uri="{FF2B5EF4-FFF2-40B4-BE49-F238E27FC236}">
                      <a16:creationId xmlns:a16="http://schemas.microsoft.com/office/drawing/2014/main" id="{286F9C7A-5E1B-4255-B208-47E6F3588162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59" name="Oval 1258">
                  <a:extLst>
                    <a:ext uri="{FF2B5EF4-FFF2-40B4-BE49-F238E27FC236}">
                      <a16:creationId xmlns:a16="http://schemas.microsoft.com/office/drawing/2014/main" id="{B42EADF7-DD83-4BEB-96EB-ECA28A52F2B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0" name="Oval 1259">
                  <a:extLst>
                    <a:ext uri="{FF2B5EF4-FFF2-40B4-BE49-F238E27FC236}">
                      <a16:creationId xmlns:a16="http://schemas.microsoft.com/office/drawing/2014/main" id="{1C798B2F-8F37-4D4F-9AAD-847340E67CFB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1" name="Oval 1260">
                  <a:extLst>
                    <a:ext uri="{FF2B5EF4-FFF2-40B4-BE49-F238E27FC236}">
                      <a16:creationId xmlns:a16="http://schemas.microsoft.com/office/drawing/2014/main" id="{894B4142-B385-40A5-88A2-6606AC1E28AE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2" name="Oval 1261">
                  <a:extLst>
                    <a:ext uri="{FF2B5EF4-FFF2-40B4-BE49-F238E27FC236}">
                      <a16:creationId xmlns:a16="http://schemas.microsoft.com/office/drawing/2014/main" id="{7400F43F-3292-4AB0-A500-E6D543A71EB6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3" name="Oval 1262">
                  <a:extLst>
                    <a:ext uri="{FF2B5EF4-FFF2-40B4-BE49-F238E27FC236}">
                      <a16:creationId xmlns:a16="http://schemas.microsoft.com/office/drawing/2014/main" id="{A24F2C51-6921-493D-9EF4-940E7E091BE1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4" name="Oval 1263">
                  <a:extLst>
                    <a:ext uri="{FF2B5EF4-FFF2-40B4-BE49-F238E27FC236}">
                      <a16:creationId xmlns:a16="http://schemas.microsoft.com/office/drawing/2014/main" id="{03E7E7EB-4D08-4376-AA51-AE4DFECE14E9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5" name="Oval 1264">
                  <a:extLst>
                    <a:ext uri="{FF2B5EF4-FFF2-40B4-BE49-F238E27FC236}">
                      <a16:creationId xmlns:a16="http://schemas.microsoft.com/office/drawing/2014/main" id="{7738CC4F-A522-47DB-8A92-43A2D8AF4766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6" name="Oval 1265">
                  <a:extLst>
                    <a:ext uri="{FF2B5EF4-FFF2-40B4-BE49-F238E27FC236}">
                      <a16:creationId xmlns:a16="http://schemas.microsoft.com/office/drawing/2014/main" id="{B2D07115-E645-4BEA-85FE-711FA1A7FED3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7" name="Oval 1266">
                  <a:extLst>
                    <a:ext uri="{FF2B5EF4-FFF2-40B4-BE49-F238E27FC236}">
                      <a16:creationId xmlns:a16="http://schemas.microsoft.com/office/drawing/2014/main" id="{FF7053F4-7880-417C-80AB-51C68C7CABD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8" name="Oval 1267">
                  <a:extLst>
                    <a:ext uri="{FF2B5EF4-FFF2-40B4-BE49-F238E27FC236}">
                      <a16:creationId xmlns:a16="http://schemas.microsoft.com/office/drawing/2014/main" id="{C89876BB-DCFB-4DB0-AC0C-2348319707E1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69" name="Oval 1268">
                  <a:extLst>
                    <a:ext uri="{FF2B5EF4-FFF2-40B4-BE49-F238E27FC236}">
                      <a16:creationId xmlns:a16="http://schemas.microsoft.com/office/drawing/2014/main" id="{88FF9867-CC47-4950-A8AF-FCBC82E30BCB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0" name="Oval 1269">
                  <a:extLst>
                    <a:ext uri="{FF2B5EF4-FFF2-40B4-BE49-F238E27FC236}">
                      <a16:creationId xmlns:a16="http://schemas.microsoft.com/office/drawing/2014/main" id="{D09008DA-677A-47FC-8541-51FCA77CC88E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1" name="Oval 1270">
                  <a:extLst>
                    <a:ext uri="{FF2B5EF4-FFF2-40B4-BE49-F238E27FC236}">
                      <a16:creationId xmlns:a16="http://schemas.microsoft.com/office/drawing/2014/main" id="{88CEE7BA-9A82-4A7C-907F-161885EB1ACF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2" name="Oval 1271">
                  <a:extLst>
                    <a:ext uri="{FF2B5EF4-FFF2-40B4-BE49-F238E27FC236}">
                      <a16:creationId xmlns:a16="http://schemas.microsoft.com/office/drawing/2014/main" id="{921350A2-7F85-461A-A89C-ECC35C92E26C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3" name="Oval 1272">
                  <a:extLst>
                    <a:ext uri="{FF2B5EF4-FFF2-40B4-BE49-F238E27FC236}">
                      <a16:creationId xmlns:a16="http://schemas.microsoft.com/office/drawing/2014/main" id="{38C0C789-EC42-41EC-ACE6-FA822A51A16E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4" name="Oval 1273">
                  <a:extLst>
                    <a:ext uri="{FF2B5EF4-FFF2-40B4-BE49-F238E27FC236}">
                      <a16:creationId xmlns:a16="http://schemas.microsoft.com/office/drawing/2014/main" id="{5DA23491-4806-467D-826B-E6226287FE0A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5" name="Oval 1274">
                  <a:extLst>
                    <a:ext uri="{FF2B5EF4-FFF2-40B4-BE49-F238E27FC236}">
                      <a16:creationId xmlns:a16="http://schemas.microsoft.com/office/drawing/2014/main" id="{268EAFF8-4888-4770-9D73-C864B4213F51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6" name="Oval 1275">
                  <a:extLst>
                    <a:ext uri="{FF2B5EF4-FFF2-40B4-BE49-F238E27FC236}">
                      <a16:creationId xmlns:a16="http://schemas.microsoft.com/office/drawing/2014/main" id="{149EF2D1-2D13-4EF1-9016-69DEA34D18DA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7" name="Oval 1276">
                  <a:extLst>
                    <a:ext uri="{FF2B5EF4-FFF2-40B4-BE49-F238E27FC236}">
                      <a16:creationId xmlns:a16="http://schemas.microsoft.com/office/drawing/2014/main" id="{6F17FFBF-ED2B-49C4-9D7E-FD93F9A21A61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8" name="Oval 1277">
                  <a:extLst>
                    <a:ext uri="{FF2B5EF4-FFF2-40B4-BE49-F238E27FC236}">
                      <a16:creationId xmlns:a16="http://schemas.microsoft.com/office/drawing/2014/main" id="{55530FA3-6769-4757-B88D-56AF70809FF7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79" name="Oval 1278">
                  <a:extLst>
                    <a:ext uri="{FF2B5EF4-FFF2-40B4-BE49-F238E27FC236}">
                      <a16:creationId xmlns:a16="http://schemas.microsoft.com/office/drawing/2014/main" id="{38D228E9-9855-4C7C-8D92-8F786D75F64C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0" name="Oval 1279">
                  <a:extLst>
                    <a:ext uri="{FF2B5EF4-FFF2-40B4-BE49-F238E27FC236}">
                      <a16:creationId xmlns:a16="http://schemas.microsoft.com/office/drawing/2014/main" id="{18D60B89-6A14-4687-8ABC-22EC5EF5656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1" name="Oval 1280">
                  <a:extLst>
                    <a:ext uri="{FF2B5EF4-FFF2-40B4-BE49-F238E27FC236}">
                      <a16:creationId xmlns:a16="http://schemas.microsoft.com/office/drawing/2014/main" id="{3F16396B-3193-4E93-B1F9-17BE230B6F5C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2" name="Oval 1281">
                  <a:extLst>
                    <a:ext uri="{FF2B5EF4-FFF2-40B4-BE49-F238E27FC236}">
                      <a16:creationId xmlns:a16="http://schemas.microsoft.com/office/drawing/2014/main" id="{A6A2515D-025F-4C9F-9983-FAA26EEAD524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3" name="Oval 1282">
                  <a:extLst>
                    <a:ext uri="{FF2B5EF4-FFF2-40B4-BE49-F238E27FC236}">
                      <a16:creationId xmlns:a16="http://schemas.microsoft.com/office/drawing/2014/main" id="{B7DAAEFF-4F64-42E7-BDD6-FA3B21C7534D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4" name="Oval 1283">
                  <a:extLst>
                    <a:ext uri="{FF2B5EF4-FFF2-40B4-BE49-F238E27FC236}">
                      <a16:creationId xmlns:a16="http://schemas.microsoft.com/office/drawing/2014/main" id="{7EAB503E-874C-46A3-8C63-E160A624C9E3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5" name="Oval 1284">
                  <a:extLst>
                    <a:ext uri="{FF2B5EF4-FFF2-40B4-BE49-F238E27FC236}">
                      <a16:creationId xmlns:a16="http://schemas.microsoft.com/office/drawing/2014/main" id="{69F08A12-E5D9-41A4-A436-9A23A221BECA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6" name="Oval 1285">
                  <a:extLst>
                    <a:ext uri="{FF2B5EF4-FFF2-40B4-BE49-F238E27FC236}">
                      <a16:creationId xmlns:a16="http://schemas.microsoft.com/office/drawing/2014/main" id="{0D4C602D-3FCC-41CE-91E5-FA76501624B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7" name="Oval 1286">
                  <a:extLst>
                    <a:ext uri="{FF2B5EF4-FFF2-40B4-BE49-F238E27FC236}">
                      <a16:creationId xmlns:a16="http://schemas.microsoft.com/office/drawing/2014/main" id="{98D8E996-1AC0-4EA6-B07F-90268646A41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8" name="Oval 1287">
                  <a:extLst>
                    <a:ext uri="{FF2B5EF4-FFF2-40B4-BE49-F238E27FC236}">
                      <a16:creationId xmlns:a16="http://schemas.microsoft.com/office/drawing/2014/main" id="{F88BA0D6-AC13-4535-B417-C09B972C95C9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89" name="Oval 1288">
                  <a:extLst>
                    <a:ext uri="{FF2B5EF4-FFF2-40B4-BE49-F238E27FC236}">
                      <a16:creationId xmlns:a16="http://schemas.microsoft.com/office/drawing/2014/main" id="{B6EC38E7-C0C0-4226-B20E-C11F5B02DDD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0" name="Oval 1289">
                  <a:extLst>
                    <a:ext uri="{FF2B5EF4-FFF2-40B4-BE49-F238E27FC236}">
                      <a16:creationId xmlns:a16="http://schemas.microsoft.com/office/drawing/2014/main" id="{25F7145B-D308-41F7-BF98-22BEF902E888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1" name="Oval 1290">
                  <a:extLst>
                    <a:ext uri="{FF2B5EF4-FFF2-40B4-BE49-F238E27FC236}">
                      <a16:creationId xmlns:a16="http://schemas.microsoft.com/office/drawing/2014/main" id="{62C5D102-A97F-41C7-B486-71245444913D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2" name="Oval 1291">
                  <a:extLst>
                    <a:ext uri="{FF2B5EF4-FFF2-40B4-BE49-F238E27FC236}">
                      <a16:creationId xmlns:a16="http://schemas.microsoft.com/office/drawing/2014/main" id="{8EF9A0C3-74F9-4BE4-B9CF-D0A068F4A926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3" name="Oval 1292">
                  <a:extLst>
                    <a:ext uri="{FF2B5EF4-FFF2-40B4-BE49-F238E27FC236}">
                      <a16:creationId xmlns:a16="http://schemas.microsoft.com/office/drawing/2014/main" id="{A478E3EB-4879-4F58-8360-B3AC17124C54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4" name="Oval 1293">
                  <a:extLst>
                    <a:ext uri="{FF2B5EF4-FFF2-40B4-BE49-F238E27FC236}">
                      <a16:creationId xmlns:a16="http://schemas.microsoft.com/office/drawing/2014/main" id="{F5BDE142-D9C6-4004-8C6A-3F8F98443B8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5" name="Oval 1294">
                  <a:extLst>
                    <a:ext uri="{FF2B5EF4-FFF2-40B4-BE49-F238E27FC236}">
                      <a16:creationId xmlns:a16="http://schemas.microsoft.com/office/drawing/2014/main" id="{CD1A8D37-FA39-43AF-B36A-679DCECB39E7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1296" name="Group 1295">
                <a:extLst>
                  <a:ext uri="{FF2B5EF4-FFF2-40B4-BE49-F238E27FC236}">
                    <a16:creationId xmlns:a16="http://schemas.microsoft.com/office/drawing/2014/main" id="{8CB28951-5AEE-4D92-8E16-8DF440EBB06C}"/>
                  </a:ext>
                </a:extLst>
              </p:cNvPr>
              <p:cNvGrpSpPr/>
              <p:nvPr/>
            </p:nvGrpSpPr>
            <p:grpSpPr>
              <a:xfrm>
                <a:off x="2548506" y="1976163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1297" name="Oval 1296">
                  <a:extLst>
                    <a:ext uri="{FF2B5EF4-FFF2-40B4-BE49-F238E27FC236}">
                      <a16:creationId xmlns:a16="http://schemas.microsoft.com/office/drawing/2014/main" id="{66985EC9-81E6-4CAD-B1EE-0FF192CAD2F2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8" name="Oval 1297">
                  <a:extLst>
                    <a:ext uri="{FF2B5EF4-FFF2-40B4-BE49-F238E27FC236}">
                      <a16:creationId xmlns:a16="http://schemas.microsoft.com/office/drawing/2014/main" id="{6B2F9EC3-0EB6-45B0-ABE1-E9CD0F8A87C5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299" name="Oval 1298">
                  <a:extLst>
                    <a:ext uri="{FF2B5EF4-FFF2-40B4-BE49-F238E27FC236}">
                      <a16:creationId xmlns:a16="http://schemas.microsoft.com/office/drawing/2014/main" id="{DFD90314-6409-4149-A167-D60E7F73F299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0" name="Oval 1299">
                  <a:extLst>
                    <a:ext uri="{FF2B5EF4-FFF2-40B4-BE49-F238E27FC236}">
                      <a16:creationId xmlns:a16="http://schemas.microsoft.com/office/drawing/2014/main" id="{6871D931-D6B6-47A1-BBCB-B74DF176A622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1" name="Oval 1300">
                  <a:extLst>
                    <a:ext uri="{FF2B5EF4-FFF2-40B4-BE49-F238E27FC236}">
                      <a16:creationId xmlns:a16="http://schemas.microsoft.com/office/drawing/2014/main" id="{6D7892AC-0086-4AA6-A4E3-3E5E3E3B27A7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2" name="Oval 1301">
                  <a:extLst>
                    <a:ext uri="{FF2B5EF4-FFF2-40B4-BE49-F238E27FC236}">
                      <a16:creationId xmlns:a16="http://schemas.microsoft.com/office/drawing/2014/main" id="{4D1D6EC1-8E7F-478A-A260-D9DF7FA61EC7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3" name="Oval 1302">
                  <a:extLst>
                    <a:ext uri="{FF2B5EF4-FFF2-40B4-BE49-F238E27FC236}">
                      <a16:creationId xmlns:a16="http://schemas.microsoft.com/office/drawing/2014/main" id="{BB949565-E2F7-47D1-BB6D-5DE836B7833B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4" name="Oval 1303">
                  <a:extLst>
                    <a:ext uri="{FF2B5EF4-FFF2-40B4-BE49-F238E27FC236}">
                      <a16:creationId xmlns:a16="http://schemas.microsoft.com/office/drawing/2014/main" id="{665519A1-0D91-4629-9477-A565EB82BA4B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5" name="Oval 1304">
                  <a:extLst>
                    <a:ext uri="{FF2B5EF4-FFF2-40B4-BE49-F238E27FC236}">
                      <a16:creationId xmlns:a16="http://schemas.microsoft.com/office/drawing/2014/main" id="{58153EEA-3E87-4408-BCBE-B349CA6E0975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6" name="Oval 1305">
                  <a:extLst>
                    <a:ext uri="{FF2B5EF4-FFF2-40B4-BE49-F238E27FC236}">
                      <a16:creationId xmlns:a16="http://schemas.microsoft.com/office/drawing/2014/main" id="{32B295C0-2C73-494D-B8D4-1B6032E76F7F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7" name="Oval 1306">
                  <a:extLst>
                    <a:ext uri="{FF2B5EF4-FFF2-40B4-BE49-F238E27FC236}">
                      <a16:creationId xmlns:a16="http://schemas.microsoft.com/office/drawing/2014/main" id="{D598127F-7415-4481-85C1-9956D547A0B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8" name="Oval 1307">
                  <a:extLst>
                    <a:ext uri="{FF2B5EF4-FFF2-40B4-BE49-F238E27FC236}">
                      <a16:creationId xmlns:a16="http://schemas.microsoft.com/office/drawing/2014/main" id="{EAABCD03-6BE5-4797-B5EE-E8098EE739F7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09" name="Oval 1308">
                  <a:extLst>
                    <a:ext uri="{FF2B5EF4-FFF2-40B4-BE49-F238E27FC236}">
                      <a16:creationId xmlns:a16="http://schemas.microsoft.com/office/drawing/2014/main" id="{3EED17D5-1E2E-4856-B198-FA4DA0617859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0" name="Oval 1309">
                  <a:extLst>
                    <a:ext uri="{FF2B5EF4-FFF2-40B4-BE49-F238E27FC236}">
                      <a16:creationId xmlns:a16="http://schemas.microsoft.com/office/drawing/2014/main" id="{C89B6D6D-DA3E-467C-965D-56E62D7B1504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1" name="Oval 1310">
                  <a:extLst>
                    <a:ext uri="{FF2B5EF4-FFF2-40B4-BE49-F238E27FC236}">
                      <a16:creationId xmlns:a16="http://schemas.microsoft.com/office/drawing/2014/main" id="{11CF38D9-DA03-4666-B10E-9FFCC692B7D6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2" name="Oval 1311">
                  <a:extLst>
                    <a:ext uri="{FF2B5EF4-FFF2-40B4-BE49-F238E27FC236}">
                      <a16:creationId xmlns:a16="http://schemas.microsoft.com/office/drawing/2014/main" id="{F3EA4EA9-F59E-44AF-A7DA-9A5133038587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3" name="Oval 1312">
                  <a:extLst>
                    <a:ext uri="{FF2B5EF4-FFF2-40B4-BE49-F238E27FC236}">
                      <a16:creationId xmlns:a16="http://schemas.microsoft.com/office/drawing/2014/main" id="{D5FF3786-2FC1-4C72-B795-6CB09DB9EB2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4" name="Oval 1313">
                  <a:extLst>
                    <a:ext uri="{FF2B5EF4-FFF2-40B4-BE49-F238E27FC236}">
                      <a16:creationId xmlns:a16="http://schemas.microsoft.com/office/drawing/2014/main" id="{282D12FF-EDA7-4A89-8026-2126E8BB4D4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5" name="Oval 1314">
                  <a:extLst>
                    <a:ext uri="{FF2B5EF4-FFF2-40B4-BE49-F238E27FC236}">
                      <a16:creationId xmlns:a16="http://schemas.microsoft.com/office/drawing/2014/main" id="{B15390CD-83E1-40B9-A66E-1DA6556F617A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6" name="Oval 1315">
                  <a:extLst>
                    <a:ext uri="{FF2B5EF4-FFF2-40B4-BE49-F238E27FC236}">
                      <a16:creationId xmlns:a16="http://schemas.microsoft.com/office/drawing/2014/main" id="{5B0FC945-0602-4671-B798-1C61950F449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7" name="Oval 1316">
                  <a:extLst>
                    <a:ext uri="{FF2B5EF4-FFF2-40B4-BE49-F238E27FC236}">
                      <a16:creationId xmlns:a16="http://schemas.microsoft.com/office/drawing/2014/main" id="{011C4705-5033-4771-ADF3-439ADD93C77A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8" name="Oval 1317">
                  <a:extLst>
                    <a:ext uri="{FF2B5EF4-FFF2-40B4-BE49-F238E27FC236}">
                      <a16:creationId xmlns:a16="http://schemas.microsoft.com/office/drawing/2014/main" id="{0C546BE6-7153-486A-B829-E7BB2C7AC763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19" name="Oval 1318">
                  <a:extLst>
                    <a:ext uri="{FF2B5EF4-FFF2-40B4-BE49-F238E27FC236}">
                      <a16:creationId xmlns:a16="http://schemas.microsoft.com/office/drawing/2014/main" id="{66ABF1EF-5B94-46A6-8BF2-BFF5BD8E33D3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0" name="Oval 1319">
                  <a:extLst>
                    <a:ext uri="{FF2B5EF4-FFF2-40B4-BE49-F238E27FC236}">
                      <a16:creationId xmlns:a16="http://schemas.microsoft.com/office/drawing/2014/main" id="{62A5EE0B-86FC-4CAE-BF87-94BE886B8C5F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1" name="Oval 1320">
                  <a:extLst>
                    <a:ext uri="{FF2B5EF4-FFF2-40B4-BE49-F238E27FC236}">
                      <a16:creationId xmlns:a16="http://schemas.microsoft.com/office/drawing/2014/main" id="{CEA7B85A-FB11-4CBC-BA81-D7C0EC0905F0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2" name="Oval 1321">
                  <a:extLst>
                    <a:ext uri="{FF2B5EF4-FFF2-40B4-BE49-F238E27FC236}">
                      <a16:creationId xmlns:a16="http://schemas.microsoft.com/office/drawing/2014/main" id="{98EB8F39-1AF6-4D07-8772-9E1D8C54380C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3" name="Oval 1322">
                  <a:extLst>
                    <a:ext uri="{FF2B5EF4-FFF2-40B4-BE49-F238E27FC236}">
                      <a16:creationId xmlns:a16="http://schemas.microsoft.com/office/drawing/2014/main" id="{D4E4E161-03E1-4A6D-9C58-D5B8D4C5BC1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4" name="Oval 1323">
                  <a:extLst>
                    <a:ext uri="{FF2B5EF4-FFF2-40B4-BE49-F238E27FC236}">
                      <a16:creationId xmlns:a16="http://schemas.microsoft.com/office/drawing/2014/main" id="{18AB7AFE-E1EB-447B-A784-1A08338043D8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5" name="Oval 1324">
                  <a:extLst>
                    <a:ext uri="{FF2B5EF4-FFF2-40B4-BE49-F238E27FC236}">
                      <a16:creationId xmlns:a16="http://schemas.microsoft.com/office/drawing/2014/main" id="{2AE8676F-D624-48E0-8C9D-57F10B1394A5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6" name="Oval 1325">
                  <a:extLst>
                    <a:ext uri="{FF2B5EF4-FFF2-40B4-BE49-F238E27FC236}">
                      <a16:creationId xmlns:a16="http://schemas.microsoft.com/office/drawing/2014/main" id="{4A0A6694-045E-4E16-BC3D-1E599623B5EB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7" name="Oval 1326">
                  <a:extLst>
                    <a:ext uri="{FF2B5EF4-FFF2-40B4-BE49-F238E27FC236}">
                      <a16:creationId xmlns:a16="http://schemas.microsoft.com/office/drawing/2014/main" id="{1C8B8604-DFD3-4879-B004-DDB7D7485917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8" name="Oval 1327">
                  <a:extLst>
                    <a:ext uri="{FF2B5EF4-FFF2-40B4-BE49-F238E27FC236}">
                      <a16:creationId xmlns:a16="http://schemas.microsoft.com/office/drawing/2014/main" id="{436A35BE-A36B-4BCC-AE5F-FCC6C0C02AE0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29" name="Oval 1328">
                  <a:extLst>
                    <a:ext uri="{FF2B5EF4-FFF2-40B4-BE49-F238E27FC236}">
                      <a16:creationId xmlns:a16="http://schemas.microsoft.com/office/drawing/2014/main" id="{DB481EB0-717D-40E4-BAE1-4B0C550B79F4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0" name="Oval 1329">
                  <a:extLst>
                    <a:ext uri="{FF2B5EF4-FFF2-40B4-BE49-F238E27FC236}">
                      <a16:creationId xmlns:a16="http://schemas.microsoft.com/office/drawing/2014/main" id="{E2B82570-6D13-41A6-9639-3A38D1BD0101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1" name="Oval 1330">
                  <a:extLst>
                    <a:ext uri="{FF2B5EF4-FFF2-40B4-BE49-F238E27FC236}">
                      <a16:creationId xmlns:a16="http://schemas.microsoft.com/office/drawing/2014/main" id="{81250BE8-A546-4269-8D0E-0821AB9E8825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2" name="Oval 1331">
                  <a:extLst>
                    <a:ext uri="{FF2B5EF4-FFF2-40B4-BE49-F238E27FC236}">
                      <a16:creationId xmlns:a16="http://schemas.microsoft.com/office/drawing/2014/main" id="{9176798A-972F-4580-A6C6-44D4E65F2746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3" name="Oval 1332">
                  <a:extLst>
                    <a:ext uri="{FF2B5EF4-FFF2-40B4-BE49-F238E27FC236}">
                      <a16:creationId xmlns:a16="http://schemas.microsoft.com/office/drawing/2014/main" id="{B77990E4-3303-4D22-AEB8-F37330E2BFA5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4" name="Oval 1333">
                  <a:extLst>
                    <a:ext uri="{FF2B5EF4-FFF2-40B4-BE49-F238E27FC236}">
                      <a16:creationId xmlns:a16="http://schemas.microsoft.com/office/drawing/2014/main" id="{108D65C1-3026-4B6B-95BF-9BAE1E482937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5" name="Oval 1334">
                  <a:extLst>
                    <a:ext uri="{FF2B5EF4-FFF2-40B4-BE49-F238E27FC236}">
                      <a16:creationId xmlns:a16="http://schemas.microsoft.com/office/drawing/2014/main" id="{06A444A2-A6E0-436E-B194-EFE12BC443FC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6" name="Oval 1335">
                  <a:extLst>
                    <a:ext uri="{FF2B5EF4-FFF2-40B4-BE49-F238E27FC236}">
                      <a16:creationId xmlns:a16="http://schemas.microsoft.com/office/drawing/2014/main" id="{A0286BCE-F066-4687-9E8E-1000AF7199E7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7" name="Oval 1336">
                  <a:extLst>
                    <a:ext uri="{FF2B5EF4-FFF2-40B4-BE49-F238E27FC236}">
                      <a16:creationId xmlns:a16="http://schemas.microsoft.com/office/drawing/2014/main" id="{5D1BA224-0B62-4DE3-9E70-2CBC793B41C9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8" name="Oval 1337">
                  <a:extLst>
                    <a:ext uri="{FF2B5EF4-FFF2-40B4-BE49-F238E27FC236}">
                      <a16:creationId xmlns:a16="http://schemas.microsoft.com/office/drawing/2014/main" id="{C018A822-AE86-4B94-8F37-8458831296D9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39" name="Oval 1338">
                  <a:extLst>
                    <a:ext uri="{FF2B5EF4-FFF2-40B4-BE49-F238E27FC236}">
                      <a16:creationId xmlns:a16="http://schemas.microsoft.com/office/drawing/2014/main" id="{0AC57F19-FDC0-46E6-A723-175C45EB8318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0" name="Oval 1339">
                  <a:extLst>
                    <a:ext uri="{FF2B5EF4-FFF2-40B4-BE49-F238E27FC236}">
                      <a16:creationId xmlns:a16="http://schemas.microsoft.com/office/drawing/2014/main" id="{44B31A09-5AED-42DA-9E97-6823E8BE5469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1" name="Oval 1340">
                  <a:extLst>
                    <a:ext uri="{FF2B5EF4-FFF2-40B4-BE49-F238E27FC236}">
                      <a16:creationId xmlns:a16="http://schemas.microsoft.com/office/drawing/2014/main" id="{5682D7D3-FDBF-43A5-849A-9C754D69BBA5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2" name="Oval 1341">
                  <a:extLst>
                    <a:ext uri="{FF2B5EF4-FFF2-40B4-BE49-F238E27FC236}">
                      <a16:creationId xmlns:a16="http://schemas.microsoft.com/office/drawing/2014/main" id="{FFAB0EE6-C9A8-4707-A3A6-67ECCCE13F6D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3" name="Oval 1342">
                  <a:extLst>
                    <a:ext uri="{FF2B5EF4-FFF2-40B4-BE49-F238E27FC236}">
                      <a16:creationId xmlns:a16="http://schemas.microsoft.com/office/drawing/2014/main" id="{FB0EFA5F-815C-4D92-90E7-E7EB352C4321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4" name="Oval 1343">
                  <a:extLst>
                    <a:ext uri="{FF2B5EF4-FFF2-40B4-BE49-F238E27FC236}">
                      <a16:creationId xmlns:a16="http://schemas.microsoft.com/office/drawing/2014/main" id="{2F4330F0-43F2-4CE7-9D62-8EB656826D59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5" name="Oval 1344">
                  <a:extLst>
                    <a:ext uri="{FF2B5EF4-FFF2-40B4-BE49-F238E27FC236}">
                      <a16:creationId xmlns:a16="http://schemas.microsoft.com/office/drawing/2014/main" id="{D158ED05-8D8E-45E1-992B-283A4BFD24C2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6" name="Oval 1345">
                  <a:extLst>
                    <a:ext uri="{FF2B5EF4-FFF2-40B4-BE49-F238E27FC236}">
                      <a16:creationId xmlns:a16="http://schemas.microsoft.com/office/drawing/2014/main" id="{F07969B5-5DCC-45C3-A8E9-B2504D712324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7" name="Oval 1346">
                  <a:extLst>
                    <a:ext uri="{FF2B5EF4-FFF2-40B4-BE49-F238E27FC236}">
                      <a16:creationId xmlns:a16="http://schemas.microsoft.com/office/drawing/2014/main" id="{4ECB7D72-E789-4A65-88B6-4426FB925F2C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8" name="Oval 1347">
                  <a:extLst>
                    <a:ext uri="{FF2B5EF4-FFF2-40B4-BE49-F238E27FC236}">
                      <a16:creationId xmlns:a16="http://schemas.microsoft.com/office/drawing/2014/main" id="{CCC3A365-0C53-48C3-9E41-6BA359E23F7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49" name="Oval 1348">
                  <a:extLst>
                    <a:ext uri="{FF2B5EF4-FFF2-40B4-BE49-F238E27FC236}">
                      <a16:creationId xmlns:a16="http://schemas.microsoft.com/office/drawing/2014/main" id="{5A19C500-278C-42EA-9A88-C66DAC30EFFE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0" name="Oval 1349">
                  <a:extLst>
                    <a:ext uri="{FF2B5EF4-FFF2-40B4-BE49-F238E27FC236}">
                      <a16:creationId xmlns:a16="http://schemas.microsoft.com/office/drawing/2014/main" id="{2238EB9A-9D77-4529-9F25-63AE2C959195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1" name="Oval 1350">
                  <a:extLst>
                    <a:ext uri="{FF2B5EF4-FFF2-40B4-BE49-F238E27FC236}">
                      <a16:creationId xmlns:a16="http://schemas.microsoft.com/office/drawing/2014/main" id="{E6F45EF5-8E36-440D-BC3B-60D523216846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2" name="Oval 1351">
                  <a:extLst>
                    <a:ext uri="{FF2B5EF4-FFF2-40B4-BE49-F238E27FC236}">
                      <a16:creationId xmlns:a16="http://schemas.microsoft.com/office/drawing/2014/main" id="{EB649B82-645B-444A-82D5-D9F475FC6464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3" name="Oval 1352">
                  <a:extLst>
                    <a:ext uri="{FF2B5EF4-FFF2-40B4-BE49-F238E27FC236}">
                      <a16:creationId xmlns:a16="http://schemas.microsoft.com/office/drawing/2014/main" id="{437C9CA0-DD1C-4CE2-BCA5-D0842A54ED7B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4" name="Oval 1353">
                  <a:extLst>
                    <a:ext uri="{FF2B5EF4-FFF2-40B4-BE49-F238E27FC236}">
                      <a16:creationId xmlns:a16="http://schemas.microsoft.com/office/drawing/2014/main" id="{AE130CC1-D6D0-40CC-8BAA-9F218C10EEA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5" name="Oval 1354">
                  <a:extLst>
                    <a:ext uri="{FF2B5EF4-FFF2-40B4-BE49-F238E27FC236}">
                      <a16:creationId xmlns:a16="http://schemas.microsoft.com/office/drawing/2014/main" id="{32BAF7A7-71F6-42F9-8EAE-ECA6C678D979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6" name="Oval 1355">
                  <a:extLst>
                    <a:ext uri="{FF2B5EF4-FFF2-40B4-BE49-F238E27FC236}">
                      <a16:creationId xmlns:a16="http://schemas.microsoft.com/office/drawing/2014/main" id="{AA5BE96E-4331-4C72-A356-3E49ABED0E5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7" name="Oval 1356">
                  <a:extLst>
                    <a:ext uri="{FF2B5EF4-FFF2-40B4-BE49-F238E27FC236}">
                      <a16:creationId xmlns:a16="http://schemas.microsoft.com/office/drawing/2014/main" id="{94CA35BF-952C-4D0B-B939-42E87E149DBB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8" name="Oval 1357">
                  <a:extLst>
                    <a:ext uri="{FF2B5EF4-FFF2-40B4-BE49-F238E27FC236}">
                      <a16:creationId xmlns:a16="http://schemas.microsoft.com/office/drawing/2014/main" id="{C60B0B89-452D-4B0A-A4C2-0DB4830B43C0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59" name="Oval 1358">
                  <a:extLst>
                    <a:ext uri="{FF2B5EF4-FFF2-40B4-BE49-F238E27FC236}">
                      <a16:creationId xmlns:a16="http://schemas.microsoft.com/office/drawing/2014/main" id="{B57D9B96-578D-4016-9570-FBB5016EA126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0" name="Oval 1359">
                  <a:extLst>
                    <a:ext uri="{FF2B5EF4-FFF2-40B4-BE49-F238E27FC236}">
                      <a16:creationId xmlns:a16="http://schemas.microsoft.com/office/drawing/2014/main" id="{4932804C-ACAA-4D5B-8CA8-B1BB5A459FF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1" name="Oval 1360">
                  <a:extLst>
                    <a:ext uri="{FF2B5EF4-FFF2-40B4-BE49-F238E27FC236}">
                      <a16:creationId xmlns:a16="http://schemas.microsoft.com/office/drawing/2014/main" id="{63A5843E-77D0-4D59-902F-E40A1327A6C5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2" name="Oval 1361">
                  <a:extLst>
                    <a:ext uri="{FF2B5EF4-FFF2-40B4-BE49-F238E27FC236}">
                      <a16:creationId xmlns:a16="http://schemas.microsoft.com/office/drawing/2014/main" id="{4C70E05B-3780-4C94-952E-E7A1AF61ECF0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3" name="Oval 1362">
                  <a:extLst>
                    <a:ext uri="{FF2B5EF4-FFF2-40B4-BE49-F238E27FC236}">
                      <a16:creationId xmlns:a16="http://schemas.microsoft.com/office/drawing/2014/main" id="{1DFE4554-71D4-49BC-AC0E-C5C15243B4BC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4" name="Oval 1363">
                  <a:extLst>
                    <a:ext uri="{FF2B5EF4-FFF2-40B4-BE49-F238E27FC236}">
                      <a16:creationId xmlns:a16="http://schemas.microsoft.com/office/drawing/2014/main" id="{63C11EBC-EFB9-4D5F-9DAF-8ACA6C8F186A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5" name="Oval 1364">
                  <a:extLst>
                    <a:ext uri="{FF2B5EF4-FFF2-40B4-BE49-F238E27FC236}">
                      <a16:creationId xmlns:a16="http://schemas.microsoft.com/office/drawing/2014/main" id="{6872DE92-2335-4B0F-BDFC-FE10CEBF681A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6" name="Oval 1365">
                  <a:extLst>
                    <a:ext uri="{FF2B5EF4-FFF2-40B4-BE49-F238E27FC236}">
                      <a16:creationId xmlns:a16="http://schemas.microsoft.com/office/drawing/2014/main" id="{DD4E009C-1D1C-4A04-ADB4-61FA78F365C3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7" name="Oval 1366">
                  <a:extLst>
                    <a:ext uri="{FF2B5EF4-FFF2-40B4-BE49-F238E27FC236}">
                      <a16:creationId xmlns:a16="http://schemas.microsoft.com/office/drawing/2014/main" id="{01AEA684-5E22-4B29-95FE-CBBAFCCBAE37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8" name="Oval 1367">
                  <a:extLst>
                    <a:ext uri="{FF2B5EF4-FFF2-40B4-BE49-F238E27FC236}">
                      <a16:creationId xmlns:a16="http://schemas.microsoft.com/office/drawing/2014/main" id="{1D67475C-6602-4993-A099-F55BA13025F4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69" name="Oval 1368">
                  <a:extLst>
                    <a:ext uri="{FF2B5EF4-FFF2-40B4-BE49-F238E27FC236}">
                      <a16:creationId xmlns:a16="http://schemas.microsoft.com/office/drawing/2014/main" id="{D9D6D957-693D-43E3-89BF-B861D0CB24C0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0" name="Oval 1369">
                  <a:extLst>
                    <a:ext uri="{FF2B5EF4-FFF2-40B4-BE49-F238E27FC236}">
                      <a16:creationId xmlns:a16="http://schemas.microsoft.com/office/drawing/2014/main" id="{7FB8D214-E626-47C1-B25F-08CD0EB5C58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1" name="Oval 1370">
                  <a:extLst>
                    <a:ext uri="{FF2B5EF4-FFF2-40B4-BE49-F238E27FC236}">
                      <a16:creationId xmlns:a16="http://schemas.microsoft.com/office/drawing/2014/main" id="{45DA00D0-9AB6-47D2-88EC-08A9C1323081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2" name="Oval 1371">
                  <a:extLst>
                    <a:ext uri="{FF2B5EF4-FFF2-40B4-BE49-F238E27FC236}">
                      <a16:creationId xmlns:a16="http://schemas.microsoft.com/office/drawing/2014/main" id="{54115FA5-1E70-4CA0-8533-68B22C8E0915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3" name="Oval 1372">
                  <a:extLst>
                    <a:ext uri="{FF2B5EF4-FFF2-40B4-BE49-F238E27FC236}">
                      <a16:creationId xmlns:a16="http://schemas.microsoft.com/office/drawing/2014/main" id="{4A9B9858-4F73-4E30-95B1-2F75185AE53D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4" name="Oval 1373">
                  <a:extLst>
                    <a:ext uri="{FF2B5EF4-FFF2-40B4-BE49-F238E27FC236}">
                      <a16:creationId xmlns:a16="http://schemas.microsoft.com/office/drawing/2014/main" id="{CD241BD8-30AF-40E7-8F11-2B0E7420D929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5" name="Oval 1374">
                  <a:extLst>
                    <a:ext uri="{FF2B5EF4-FFF2-40B4-BE49-F238E27FC236}">
                      <a16:creationId xmlns:a16="http://schemas.microsoft.com/office/drawing/2014/main" id="{5A1DBF1B-BC89-475D-A3E3-7D42115B0BC4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6" name="Oval 1375">
                  <a:extLst>
                    <a:ext uri="{FF2B5EF4-FFF2-40B4-BE49-F238E27FC236}">
                      <a16:creationId xmlns:a16="http://schemas.microsoft.com/office/drawing/2014/main" id="{99DAC88F-367D-497E-A663-14D1A1111E76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7" name="Oval 1376">
                  <a:extLst>
                    <a:ext uri="{FF2B5EF4-FFF2-40B4-BE49-F238E27FC236}">
                      <a16:creationId xmlns:a16="http://schemas.microsoft.com/office/drawing/2014/main" id="{0B5AD311-FE0A-4DE2-AC2D-935A566D9062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8" name="Oval 1377">
                  <a:extLst>
                    <a:ext uri="{FF2B5EF4-FFF2-40B4-BE49-F238E27FC236}">
                      <a16:creationId xmlns:a16="http://schemas.microsoft.com/office/drawing/2014/main" id="{CC455701-7F85-48DD-ABBB-4C593F7B4A7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79" name="Oval 1378">
                  <a:extLst>
                    <a:ext uri="{FF2B5EF4-FFF2-40B4-BE49-F238E27FC236}">
                      <a16:creationId xmlns:a16="http://schemas.microsoft.com/office/drawing/2014/main" id="{9CD69C83-1667-4A44-B44D-756F560EDA02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0" name="Oval 1379">
                  <a:extLst>
                    <a:ext uri="{FF2B5EF4-FFF2-40B4-BE49-F238E27FC236}">
                      <a16:creationId xmlns:a16="http://schemas.microsoft.com/office/drawing/2014/main" id="{7B583990-F0DF-4957-A357-FFFE545F313C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1" name="Oval 1380">
                  <a:extLst>
                    <a:ext uri="{FF2B5EF4-FFF2-40B4-BE49-F238E27FC236}">
                      <a16:creationId xmlns:a16="http://schemas.microsoft.com/office/drawing/2014/main" id="{C119D35F-4B47-4B93-B015-73949E850705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2" name="Oval 1381">
                  <a:extLst>
                    <a:ext uri="{FF2B5EF4-FFF2-40B4-BE49-F238E27FC236}">
                      <a16:creationId xmlns:a16="http://schemas.microsoft.com/office/drawing/2014/main" id="{5FAB3075-4EAB-43E3-8C17-68CBC0970998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3" name="Oval 1382">
                  <a:extLst>
                    <a:ext uri="{FF2B5EF4-FFF2-40B4-BE49-F238E27FC236}">
                      <a16:creationId xmlns:a16="http://schemas.microsoft.com/office/drawing/2014/main" id="{CE8E76B8-F31C-4BEF-B5B7-8157AF1623B7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4" name="Oval 1383">
                  <a:extLst>
                    <a:ext uri="{FF2B5EF4-FFF2-40B4-BE49-F238E27FC236}">
                      <a16:creationId xmlns:a16="http://schemas.microsoft.com/office/drawing/2014/main" id="{280AB859-061A-4866-9C42-C77005DE5C95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5" name="Oval 1384">
                  <a:extLst>
                    <a:ext uri="{FF2B5EF4-FFF2-40B4-BE49-F238E27FC236}">
                      <a16:creationId xmlns:a16="http://schemas.microsoft.com/office/drawing/2014/main" id="{C6175AF3-B2F4-4402-8DF4-417D319B7EFA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6" name="Oval 1385">
                  <a:extLst>
                    <a:ext uri="{FF2B5EF4-FFF2-40B4-BE49-F238E27FC236}">
                      <a16:creationId xmlns:a16="http://schemas.microsoft.com/office/drawing/2014/main" id="{27DDD55F-00BA-4EB3-9B05-4D4EF9D8ABDB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7" name="Oval 1386">
                  <a:extLst>
                    <a:ext uri="{FF2B5EF4-FFF2-40B4-BE49-F238E27FC236}">
                      <a16:creationId xmlns:a16="http://schemas.microsoft.com/office/drawing/2014/main" id="{23CF890C-E89B-4933-9B95-EE1C0A7A710C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8" name="Oval 1387">
                  <a:extLst>
                    <a:ext uri="{FF2B5EF4-FFF2-40B4-BE49-F238E27FC236}">
                      <a16:creationId xmlns:a16="http://schemas.microsoft.com/office/drawing/2014/main" id="{886C5CD7-950C-4E03-8D8E-9BAC851BEDF1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89" name="Oval 1388">
                  <a:extLst>
                    <a:ext uri="{FF2B5EF4-FFF2-40B4-BE49-F238E27FC236}">
                      <a16:creationId xmlns:a16="http://schemas.microsoft.com/office/drawing/2014/main" id="{1C534844-CC80-48E0-97FF-1CE7CF3FBBA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0" name="Oval 1389">
                  <a:extLst>
                    <a:ext uri="{FF2B5EF4-FFF2-40B4-BE49-F238E27FC236}">
                      <a16:creationId xmlns:a16="http://schemas.microsoft.com/office/drawing/2014/main" id="{5A468DD8-5A88-41C1-83DE-7EB8BA52A14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1" name="Oval 1390">
                  <a:extLst>
                    <a:ext uri="{FF2B5EF4-FFF2-40B4-BE49-F238E27FC236}">
                      <a16:creationId xmlns:a16="http://schemas.microsoft.com/office/drawing/2014/main" id="{B195BEF9-8E3F-45E1-982E-3FDBB4E4F48B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2" name="Oval 1391">
                  <a:extLst>
                    <a:ext uri="{FF2B5EF4-FFF2-40B4-BE49-F238E27FC236}">
                      <a16:creationId xmlns:a16="http://schemas.microsoft.com/office/drawing/2014/main" id="{67236EBF-FBC1-4E0E-A1DA-100C29D0C03B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3" name="Oval 1392">
                  <a:extLst>
                    <a:ext uri="{FF2B5EF4-FFF2-40B4-BE49-F238E27FC236}">
                      <a16:creationId xmlns:a16="http://schemas.microsoft.com/office/drawing/2014/main" id="{80FE8EC5-F6DF-4C91-99B6-4E1275E6C295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4" name="Oval 1393">
                  <a:extLst>
                    <a:ext uri="{FF2B5EF4-FFF2-40B4-BE49-F238E27FC236}">
                      <a16:creationId xmlns:a16="http://schemas.microsoft.com/office/drawing/2014/main" id="{7D554897-968E-4D37-BD26-467FEF5DCEF0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5" name="Oval 1394">
                  <a:extLst>
                    <a:ext uri="{FF2B5EF4-FFF2-40B4-BE49-F238E27FC236}">
                      <a16:creationId xmlns:a16="http://schemas.microsoft.com/office/drawing/2014/main" id="{A02640B2-13E3-4DF8-BCE6-C1CEBBC14BF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6" name="Oval 1395">
                  <a:extLst>
                    <a:ext uri="{FF2B5EF4-FFF2-40B4-BE49-F238E27FC236}">
                      <a16:creationId xmlns:a16="http://schemas.microsoft.com/office/drawing/2014/main" id="{61EE7F45-13DF-4B40-9AA7-DDC826EB248A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7" name="Oval 1396">
                  <a:extLst>
                    <a:ext uri="{FF2B5EF4-FFF2-40B4-BE49-F238E27FC236}">
                      <a16:creationId xmlns:a16="http://schemas.microsoft.com/office/drawing/2014/main" id="{6E3681D5-F0BD-4C2B-AF05-E84A32C3E42F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8" name="Oval 1397">
                  <a:extLst>
                    <a:ext uri="{FF2B5EF4-FFF2-40B4-BE49-F238E27FC236}">
                      <a16:creationId xmlns:a16="http://schemas.microsoft.com/office/drawing/2014/main" id="{600700D4-8AFB-42E1-8BA7-10736D226319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399" name="Oval 1398">
                  <a:extLst>
                    <a:ext uri="{FF2B5EF4-FFF2-40B4-BE49-F238E27FC236}">
                      <a16:creationId xmlns:a16="http://schemas.microsoft.com/office/drawing/2014/main" id="{99825A84-489D-4A37-B0FC-D944E17413F5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0" name="Oval 1399">
                  <a:extLst>
                    <a:ext uri="{FF2B5EF4-FFF2-40B4-BE49-F238E27FC236}">
                      <a16:creationId xmlns:a16="http://schemas.microsoft.com/office/drawing/2014/main" id="{B094B8E2-93EB-489F-BA61-A9E103EC7573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1" name="Oval 1400">
                  <a:extLst>
                    <a:ext uri="{FF2B5EF4-FFF2-40B4-BE49-F238E27FC236}">
                      <a16:creationId xmlns:a16="http://schemas.microsoft.com/office/drawing/2014/main" id="{65A72FC1-6E6E-4F87-8F3C-4F777E7AB0FA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2" name="Oval 1401">
                  <a:extLst>
                    <a:ext uri="{FF2B5EF4-FFF2-40B4-BE49-F238E27FC236}">
                      <a16:creationId xmlns:a16="http://schemas.microsoft.com/office/drawing/2014/main" id="{0783590D-33B2-4B33-A68F-2C0E3BA07EA8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3" name="Oval 1402">
                  <a:extLst>
                    <a:ext uri="{FF2B5EF4-FFF2-40B4-BE49-F238E27FC236}">
                      <a16:creationId xmlns:a16="http://schemas.microsoft.com/office/drawing/2014/main" id="{33FD6595-0DB4-4A01-B3BC-2E9835B69D32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4" name="Oval 1403">
                  <a:extLst>
                    <a:ext uri="{FF2B5EF4-FFF2-40B4-BE49-F238E27FC236}">
                      <a16:creationId xmlns:a16="http://schemas.microsoft.com/office/drawing/2014/main" id="{22183E2B-4FBA-4DD8-A83A-DBF539048A91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5" name="Oval 1404">
                  <a:extLst>
                    <a:ext uri="{FF2B5EF4-FFF2-40B4-BE49-F238E27FC236}">
                      <a16:creationId xmlns:a16="http://schemas.microsoft.com/office/drawing/2014/main" id="{0774A4B0-FBA2-4DDF-926A-FD5165661B6C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6" name="Oval 1405">
                  <a:extLst>
                    <a:ext uri="{FF2B5EF4-FFF2-40B4-BE49-F238E27FC236}">
                      <a16:creationId xmlns:a16="http://schemas.microsoft.com/office/drawing/2014/main" id="{C5C3DC46-7981-400E-98D2-797DB7093A06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7" name="Oval 1406">
                  <a:extLst>
                    <a:ext uri="{FF2B5EF4-FFF2-40B4-BE49-F238E27FC236}">
                      <a16:creationId xmlns:a16="http://schemas.microsoft.com/office/drawing/2014/main" id="{D4AAE805-4DEE-4479-9B94-C918DFC7A7B3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8" name="Oval 1407">
                  <a:extLst>
                    <a:ext uri="{FF2B5EF4-FFF2-40B4-BE49-F238E27FC236}">
                      <a16:creationId xmlns:a16="http://schemas.microsoft.com/office/drawing/2014/main" id="{ED3FDCA0-EF0D-422E-B945-9A8C04CFD8D1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09" name="Oval 1408">
                  <a:extLst>
                    <a:ext uri="{FF2B5EF4-FFF2-40B4-BE49-F238E27FC236}">
                      <a16:creationId xmlns:a16="http://schemas.microsoft.com/office/drawing/2014/main" id="{26582DB9-E727-4F07-8F40-0FA20446F38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0" name="Oval 1409">
                  <a:extLst>
                    <a:ext uri="{FF2B5EF4-FFF2-40B4-BE49-F238E27FC236}">
                      <a16:creationId xmlns:a16="http://schemas.microsoft.com/office/drawing/2014/main" id="{AC7C5D85-5ABD-4574-AC14-9C130143BB9F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1" name="Oval 1410">
                  <a:extLst>
                    <a:ext uri="{FF2B5EF4-FFF2-40B4-BE49-F238E27FC236}">
                      <a16:creationId xmlns:a16="http://schemas.microsoft.com/office/drawing/2014/main" id="{1C6F39E3-91F7-479B-AF21-8088CD87F36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2" name="Oval 1411">
                  <a:extLst>
                    <a:ext uri="{FF2B5EF4-FFF2-40B4-BE49-F238E27FC236}">
                      <a16:creationId xmlns:a16="http://schemas.microsoft.com/office/drawing/2014/main" id="{D3A773D9-3875-4CD5-AFC3-F43C9A857286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3" name="Oval 1412">
                  <a:extLst>
                    <a:ext uri="{FF2B5EF4-FFF2-40B4-BE49-F238E27FC236}">
                      <a16:creationId xmlns:a16="http://schemas.microsoft.com/office/drawing/2014/main" id="{449AF161-8DA6-4FE3-B3C1-DB76807C040B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4" name="Oval 1413">
                  <a:extLst>
                    <a:ext uri="{FF2B5EF4-FFF2-40B4-BE49-F238E27FC236}">
                      <a16:creationId xmlns:a16="http://schemas.microsoft.com/office/drawing/2014/main" id="{2252D7B6-E152-4F4A-B4CB-14BA88E77FFA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5" name="Oval 1414">
                  <a:extLst>
                    <a:ext uri="{FF2B5EF4-FFF2-40B4-BE49-F238E27FC236}">
                      <a16:creationId xmlns:a16="http://schemas.microsoft.com/office/drawing/2014/main" id="{1287802B-7E7D-4ED1-BF50-549B987AA2C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6" name="Oval 1415">
                  <a:extLst>
                    <a:ext uri="{FF2B5EF4-FFF2-40B4-BE49-F238E27FC236}">
                      <a16:creationId xmlns:a16="http://schemas.microsoft.com/office/drawing/2014/main" id="{F5D64D67-190F-4488-9AFB-26DE6305FE2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7" name="Oval 1416">
                  <a:extLst>
                    <a:ext uri="{FF2B5EF4-FFF2-40B4-BE49-F238E27FC236}">
                      <a16:creationId xmlns:a16="http://schemas.microsoft.com/office/drawing/2014/main" id="{686C6CF0-5AA2-4EC4-8153-77A366C33542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8" name="Oval 1417">
                  <a:extLst>
                    <a:ext uri="{FF2B5EF4-FFF2-40B4-BE49-F238E27FC236}">
                      <a16:creationId xmlns:a16="http://schemas.microsoft.com/office/drawing/2014/main" id="{BE1B68B3-D383-41B7-A0B9-D3DC337207D0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19" name="Oval 1418">
                  <a:extLst>
                    <a:ext uri="{FF2B5EF4-FFF2-40B4-BE49-F238E27FC236}">
                      <a16:creationId xmlns:a16="http://schemas.microsoft.com/office/drawing/2014/main" id="{834719F5-1019-43F0-A1FB-01EEFC13A880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0" name="Oval 1419">
                  <a:extLst>
                    <a:ext uri="{FF2B5EF4-FFF2-40B4-BE49-F238E27FC236}">
                      <a16:creationId xmlns:a16="http://schemas.microsoft.com/office/drawing/2014/main" id="{35443DB9-59BA-4323-8C39-D4582111D178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1" name="Oval 1420">
                  <a:extLst>
                    <a:ext uri="{FF2B5EF4-FFF2-40B4-BE49-F238E27FC236}">
                      <a16:creationId xmlns:a16="http://schemas.microsoft.com/office/drawing/2014/main" id="{BAED8C1A-C2E0-46A7-B9BB-77F84C8BAFC7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2" name="Oval 1421">
                  <a:extLst>
                    <a:ext uri="{FF2B5EF4-FFF2-40B4-BE49-F238E27FC236}">
                      <a16:creationId xmlns:a16="http://schemas.microsoft.com/office/drawing/2014/main" id="{678BFB03-CB40-4713-99F0-AB94F2C04500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3" name="Oval 1422">
                  <a:extLst>
                    <a:ext uri="{FF2B5EF4-FFF2-40B4-BE49-F238E27FC236}">
                      <a16:creationId xmlns:a16="http://schemas.microsoft.com/office/drawing/2014/main" id="{1EFC1500-7FBE-4509-945F-AFFE29AF42B4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4" name="Oval 1423">
                  <a:extLst>
                    <a:ext uri="{FF2B5EF4-FFF2-40B4-BE49-F238E27FC236}">
                      <a16:creationId xmlns:a16="http://schemas.microsoft.com/office/drawing/2014/main" id="{1095B510-F746-47B9-B60B-282CBADC1910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5" name="Oval 1424">
                  <a:extLst>
                    <a:ext uri="{FF2B5EF4-FFF2-40B4-BE49-F238E27FC236}">
                      <a16:creationId xmlns:a16="http://schemas.microsoft.com/office/drawing/2014/main" id="{F8E9055B-C171-4320-A18B-08F9636F83E3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6" name="Oval 1425">
                  <a:extLst>
                    <a:ext uri="{FF2B5EF4-FFF2-40B4-BE49-F238E27FC236}">
                      <a16:creationId xmlns:a16="http://schemas.microsoft.com/office/drawing/2014/main" id="{7E7CB8FF-0CBE-4D5C-BFEA-D6E509D6D40E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7" name="Oval 1426">
                  <a:extLst>
                    <a:ext uri="{FF2B5EF4-FFF2-40B4-BE49-F238E27FC236}">
                      <a16:creationId xmlns:a16="http://schemas.microsoft.com/office/drawing/2014/main" id="{51A5756C-D7A4-4ED0-9B6A-68CC2A5B7B8A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8" name="Oval 1427">
                  <a:extLst>
                    <a:ext uri="{FF2B5EF4-FFF2-40B4-BE49-F238E27FC236}">
                      <a16:creationId xmlns:a16="http://schemas.microsoft.com/office/drawing/2014/main" id="{55B567B5-B8FC-404A-BA2D-6F88E2BA57BF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29" name="Oval 1428">
                  <a:extLst>
                    <a:ext uri="{FF2B5EF4-FFF2-40B4-BE49-F238E27FC236}">
                      <a16:creationId xmlns:a16="http://schemas.microsoft.com/office/drawing/2014/main" id="{F25467A2-CC53-4F6F-8A3D-8538AAB5E1D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0" name="Oval 1429">
                  <a:extLst>
                    <a:ext uri="{FF2B5EF4-FFF2-40B4-BE49-F238E27FC236}">
                      <a16:creationId xmlns:a16="http://schemas.microsoft.com/office/drawing/2014/main" id="{A31DEEBE-E0B8-4B0D-AC74-C20371514EC0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1" name="Oval 1430">
                  <a:extLst>
                    <a:ext uri="{FF2B5EF4-FFF2-40B4-BE49-F238E27FC236}">
                      <a16:creationId xmlns:a16="http://schemas.microsoft.com/office/drawing/2014/main" id="{07077334-B397-482D-9E56-CB17AA406740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2" name="Oval 1431">
                  <a:extLst>
                    <a:ext uri="{FF2B5EF4-FFF2-40B4-BE49-F238E27FC236}">
                      <a16:creationId xmlns:a16="http://schemas.microsoft.com/office/drawing/2014/main" id="{D1E770DC-835C-4151-87D7-1530D78858A2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3" name="Oval 1432">
                  <a:extLst>
                    <a:ext uri="{FF2B5EF4-FFF2-40B4-BE49-F238E27FC236}">
                      <a16:creationId xmlns:a16="http://schemas.microsoft.com/office/drawing/2014/main" id="{EB02968A-CEE0-4F67-9300-FB46A399F239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4" name="Oval 1433">
                  <a:extLst>
                    <a:ext uri="{FF2B5EF4-FFF2-40B4-BE49-F238E27FC236}">
                      <a16:creationId xmlns:a16="http://schemas.microsoft.com/office/drawing/2014/main" id="{4DE99CA6-E7E4-43CA-9608-FC53F280CF8B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5" name="Oval 1434">
                  <a:extLst>
                    <a:ext uri="{FF2B5EF4-FFF2-40B4-BE49-F238E27FC236}">
                      <a16:creationId xmlns:a16="http://schemas.microsoft.com/office/drawing/2014/main" id="{81025616-02B7-4904-83F5-72AB60F3AA11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6" name="Oval 1435">
                  <a:extLst>
                    <a:ext uri="{FF2B5EF4-FFF2-40B4-BE49-F238E27FC236}">
                      <a16:creationId xmlns:a16="http://schemas.microsoft.com/office/drawing/2014/main" id="{275F5133-393D-4D40-889C-C2240CDCAAD9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7" name="Oval 1436">
                  <a:extLst>
                    <a:ext uri="{FF2B5EF4-FFF2-40B4-BE49-F238E27FC236}">
                      <a16:creationId xmlns:a16="http://schemas.microsoft.com/office/drawing/2014/main" id="{FDD7EA99-F4C2-4B14-A482-6CF4874B0BFE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8" name="Oval 1437">
                  <a:extLst>
                    <a:ext uri="{FF2B5EF4-FFF2-40B4-BE49-F238E27FC236}">
                      <a16:creationId xmlns:a16="http://schemas.microsoft.com/office/drawing/2014/main" id="{7B0503E4-B91B-47C1-AA01-C6C6077321AE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39" name="Oval 1438">
                  <a:extLst>
                    <a:ext uri="{FF2B5EF4-FFF2-40B4-BE49-F238E27FC236}">
                      <a16:creationId xmlns:a16="http://schemas.microsoft.com/office/drawing/2014/main" id="{321D6018-E461-4F2B-8826-045D570F4D9C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0" name="Oval 1439">
                  <a:extLst>
                    <a:ext uri="{FF2B5EF4-FFF2-40B4-BE49-F238E27FC236}">
                      <a16:creationId xmlns:a16="http://schemas.microsoft.com/office/drawing/2014/main" id="{443CB201-ABDE-48AB-B449-E67D6F2CDDEE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1" name="Oval 1440">
                  <a:extLst>
                    <a:ext uri="{FF2B5EF4-FFF2-40B4-BE49-F238E27FC236}">
                      <a16:creationId xmlns:a16="http://schemas.microsoft.com/office/drawing/2014/main" id="{ADEAFF81-DB87-4D15-AFF7-6B1D6123D42E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2" name="Oval 1441">
                  <a:extLst>
                    <a:ext uri="{FF2B5EF4-FFF2-40B4-BE49-F238E27FC236}">
                      <a16:creationId xmlns:a16="http://schemas.microsoft.com/office/drawing/2014/main" id="{402B7A76-9BE2-4269-8858-1228CEB441F1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3" name="Oval 1442">
                  <a:extLst>
                    <a:ext uri="{FF2B5EF4-FFF2-40B4-BE49-F238E27FC236}">
                      <a16:creationId xmlns:a16="http://schemas.microsoft.com/office/drawing/2014/main" id="{BA108847-47D4-45A5-B736-BC5EC00EA88E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4" name="Oval 1443">
                  <a:extLst>
                    <a:ext uri="{FF2B5EF4-FFF2-40B4-BE49-F238E27FC236}">
                      <a16:creationId xmlns:a16="http://schemas.microsoft.com/office/drawing/2014/main" id="{FA52A993-B2E6-42F4-AF7F-6AD3F15F97F7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5" name="Oval 1444">
                  <a:extLst>
                    <a:ext uri="{FF2B5EF4-FFF2-40B4-BE49-F238E27FC236}">
                      <a16:creationId xmlns:a16="http://schemas.microsoft.com/office/drawing/2014/main" id="{12D9153D-4710-4A81-A8E8-FE4A8B56D6BC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6" name="Oval 1445">
                  <a:extLst>
                    <a:ext uri="{FF2B5EF4-FFF2-40B4-BE49-F238E27FC236}">
                      <a16:creationId xmlns:a16="http://schemas.microsoft.com/office/drawing/2014/main" id="{D8E2B07E-007F-4C5E-9F02-22F03AC569FF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7" name="Oval 1446">
                  <a:extLst>
                    <a:ext uri="{FF2B5EF4-FFF2-40B4-BE49-F238E27FC236}">
                      <a16:creationId xmlns:a16="http://schemas.microsoft.com/office/drawing/2014/main" id="{76359E6E-B748-48AD-ACE1-91916CCB25B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8" name="Oval 1447">
                  <a:extLst>
                    <a:ext uri="{FF2B5EF4-FFF2-40B4-BE49-F238E27FC236}">
                      <a16:creationId xmlns:a16="http://schemas.microsoft.com/office/drawing/2014/main" id="{6751D2C9-D941-4943-95A3-4362EF736979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49" name="Oval 1448">
                  <a:extLst>
                    <a:ext uri="{FF2B5EF4-FFF2-40B4-BE49-F238E27FC236}">
                      <a16:creationId xmlns:a16="http://schemas.microsoft.com/office/drawing/2014/main" id="{C4081362-1C83-4C15-84A4-6C94B29564F0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0" name="Oval 1449">
                  <a:extLst>
                    <a:ext uri="{FF2B5EF4-FFF2-40B4-BE49-F238E27FC236}">
                      <a16:creationId xmlns:a16="http://schemas.microsoft.com/office/drawing/2014/main" id="{5FDF2954-94BE-4582-845F-B1524B9BD3A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1" name="Oval 1450">
                  <a:extLst>
                    <a:ext uri="{FF2B5EF4-FFF2-40B4-BE49-F238E27FC236}">
                      <a16:creationId xmlns:a16="http://schemas.microsoft.com/office/drawing/2014/main" id="{E0F3500D-1AB9-4E27-B781-B2BF44399CBD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2" name="Oval 1451">
                  <a:extLst>
                    <a:ext uri="{FF2B5EF4-FFF2-40B4-BE49-F238E27FC236}">
                      <a16:creationId xmlns:a16="http://schemas.microsoft.com/office/drawing/2014/main" id="{1CD04398-EB0D-44E2-A48A-5BF900EE851E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3" name="Oval 1452">
                  <a:extLst>
                    <a:ext uri="{FF2B5EF4-FFF2-40B4-BE49-F238E27FC236}">
                      <a16:creationId xmlns:a16="http://schemas.microsoft.com/office/drawing/2014/main" id="{27F22DD1-88E7-4DB5-AC54-8805E99DA6C4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4" name="Oval 1453">
                  <a:extLst>
                    <a:ext uri="{FF2B5EF4-FFF2-40B4-BE49-F238E27FC236}">
                      <a16:creationId xmlns:a16="http://schemas.microsoft.com/office/drawing/2014/main" id="{E1F342E2-76FB-44C5-BDC3-742B14B32964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5" name="Oval 1454">
                  <a:extLst>
                    <a:ext uri="{FF2B5EF4-FFF2-40B4-BE49-F238E27FC236}">
                      <a16:creationId xmlns:a16="http://schemas.microsoft.com/office/drawing/2014/main" id="{5558AD54-FD37-41A4-BF19-8EB1A9451707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456" name="Oval 1455">
                  <a:extLst>
                    <a:ext uri="{FF2B5EF4-FFF2-40B4-BE49-F238E27FC236}">
                      <a16:creationId xmlns:a16="http://schemas.microsoft.com/office/drawing/2014/main" id="{C8EF29D4-3917-4383-93E3-D791C97AA6B1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1618" name="Group 1617">
                <a:extLst>
                  <a:ext uri="{FF2B5EF4-FFF2-40B4-BE49-F238E27FC236}">
                    <a16:creationId xmlns:a16="http://schemas.microsoft.com/office/drawing/2014/main" id="{25129801-03BB-42D1-A356-BFEFC88F5FD6}"/>
                  </a:ext>
                </a:extLst>
              </p:cNvPr>
              <p:cNvGrpSpPr/>
              <p:nvPr/>
            </p:nvGrpSpPr>
            <p:grpSpPr>
              <a:xfrm>
                <a:off x="2548506" y="789627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1619" name="Oval 1618">
                  <a:extLst>
                    <a:ext uri="{FF2B5EF4-FFF2-40B4-BE49-F238E27FC236}">
                      <a16:creationId xmlns:a16="http://schemas.microsoft.com/office/drawing/2014/main" id="{44B67371-2BC4-4191-B856-F523D5D35CB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0" name="Oval 1619">
                  <a:extLst>
                    <a:ext uri="{FF2B5EF4-FFF2-40B4-BE49-F238E27FC236}">
                      <a16:creationId xmlns:a16="http://schemas.microsoft.com/office/drawing/2014/main" id="{0D034048-6A11-45A3-9FC0-6158FFE97662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1" name="Oval 1620">
                  <a:extLst>
                    <a:ext uri="{FF2B5EF4-FFF2-40B4-BE49-F238E27FC236}">
                      <a16:creationId xmlns:a16="http://schemas.microsoft.com/office/drawing/2014/main" id="{6F7C681F-BB70-4F98-83D3-201FA473B3E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2" name="Oval 1621">
                  <a:extLst>
                    <a:ext uri="{FF2B5EF4-FFF2-40B4-BE49-F238E27FC236}">
                      <a16:creationId xmlns:a16="http://schemas.microsoft.com/office/drawing/2014/main" id="{FDF79E8D-1BF4-4271-9747-5DFF5645900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3" name="Oval 1622">
                  <a:extLst>
                    <a:ext uri="{FF2B5EF4-FFF2-40B4-BE49-F238E27FC236}">
                      <a16:creationId xmlns:a16="http://schemas.microsoft.com/office/drawing/2014/main" id="{9AD62540-0B3C-4F8C-8B5B-6F9B7C173123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4" name="Oval 1623">
                  <a:extLst>
                    <a:ext uri="{FF2B5EF4-FFF2-40B4-BE49-F238E27FC236}">
                      <a16:creationId xmlns:a16="http://schemas.microsoft.com/office/drawing/2014/main" id="{300D4F89-02FF-4DC4-B0B9-D2C514A1378D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5" name="Oval 1624">
                  <a:extLst>
                    <a:ext uri="{FF2B5EF4-FFF2-40B4-BE49-F238E27FC236}">
                      <a16:creationId xmlns:a16="http://schemas.microsoft.com/office/drawing/2014/main" id="{DFF5080F-E004-404C-A405-D48330861136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6" name="Oval 1625">
                  <a:extLst>
                    <a:ext uri="{FF2B5EF4-FFF2-40B4-BE49-F238E27FC236}">
                      <a16:creationId xmlns:a16="http://schemas.microsoft.com/office/drawing/2014/main" id="{B2EB9650-310D-467F-A824-17E9CEFEAAC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7" name="Oval 1626">
                  <a:extLst>
                    <a:ext uri="{FF2B5EF4-FFF2-40B4-BE49-F238E27FC236}">
                      <a16:creationId xmlns:a16="http://schemas.microsoft.com/office/drawing/2014/main" id="{728F4947-A0F1-44BB-BD52-0AB26ED6298B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8" name="Oval 1627">
                  <a:extLst>
                    <a:ext uri="{FF2B5EF4-FFF2-40B4-BE49-F238E27FC236}">
                      <a16:creationId xmlns:a16="http://schemas.microsoft.com/office/drawing/2014/main" id="{E3713040-EB5D-4773-8AF3-956CA7CF311A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29" name="Oval 1628">
                  <a:extLst>
                    <a:ext uri="{FF2B5EF4-FFF2-40B4-BE49-F238E27FC236}">
                      <a16:creationId xmlns:a16="http://schemas.microsoft.com/office/drawing/2014/main" id="{A47169CD-7B73-41D5-8F5D-003DD621946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0" name="Oval 1629">
                  <a:extLst>
                    <a:ext uri="{FF2B5EF4-FFF2-40B4-BE49-F238E27FC236}">
                      <a16:creationId xmlns:a16="http://schemas.microsoft.com/office/drawing/2014/main" id="{8C25070B-C18D-448B-A47E-4190D50D42A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1" name="Oval 1630">
                  <a:extLst>
                    <a:ext uri="{FF2B5EF4-FFF2-40B4-BE49-F238E27FC236}">
                      <a16:creationId xmlns:a16="http://schemas.microsoft.com/office/drawing/2014/main" id="{4AAD608E-A284-4B5F-BC25-DD34FA873D73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2" name="Oval 1631">
                  <a:extLst>
                    <a:ext uri="{FF2B5EF4-FFF2-40B4-BE49-F238E27FC236}">
                      <a16:creationId xmlns:a16="http://schemas.microsoft.com/office/drawing/2014/main" id="{21321335-7055-4BC6-8534-20B0D473892D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3" name="Oval 1632">
                  <a:extLst>
                    <a:ext uri="{FF2B5EF4-FFF2-40B4-BE49-F238E27FC236}">
                      <a16:creationId xmlns:a16="http://schemas.microsoft.com/office/drawing/2014/main" id="{CDCF2536-A201-4365-99D3-27AA6589BB9E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4" name="Oval 1633">
                  <a:extLst>
                    <a:ext uri="{FF2B5EF4-FFF2-40B4-BE49-F238E27FC236}">
                      <a16:creationId xmlns:a16="http://schemas.microsoft.com/office/drawing/2014/main" id="{38D150E2-67A5-41EE-A22E-2D276A184A6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5" name="Oval 1634">
                  <a:extLst>
                    <a:ext uri="{FF2B5EF4-FFF2-40B4-BE49-F238E27FC236}">
                      <a16:creationId xmlns:a16="http://schemas.microsoft.com/office/drawing/2014/main" id="{F443D080-5D55-4559-BE6C-D44051F115E3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6" name="Oval 1635">
                  <a:extLst>
                    <a:ext uri="{FF2B5EF4-FFF2-40B4-BE49-F238E27FC236}">
                      <a16:creationId xmlns:a16="http://schemas.microsoft.com/office/drawing/2014/main" id="{DF3596FF-9493-4319-98E4-D962BF80175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7" name="Oval 1636">
                  <a:extLst>
                    <a:ext uri="{FF2B5EF4-FFF2-40B4-BE49-F238E27FC236}">
                      <a16:creationId xmlns:a16="http://schemas.microsoft.com/office/drawing/2014/main" id="{A1CFDE4B-7031-4AE3-B07A-A6C2F8F7C8D9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8" name="Oval 1637">
                  <a:extLst>
                    <a:ext uri="{FF2B5EF4-FFF2-40B4-BE49-F238E27FC236}">
                      <a16:creationId xmlns:a16="http://schemas.microsoft.com/office/drawing/2014/main" id="{BB096B7A-C3CC-4AA8-A586-C249893DCE8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39" name="Oval 1638">
                  <a:extLst>
                    <a:ext uri="{FF2B5EF4-FFF2-40B4-BE49-F238E27FC236}">
                      <a16:creationId xmlns:a16="http://schemas.microsoft.com/office/drawing/2014/main" id="{C9C9C403-940B-4879-A11D-B46965256C05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0" name="Oval 1639">
                  <a:extLst>
                    <a:ext uri="{FF2B5EF4-FFF2-40B4-BE49-F238E27FC236}">
                      <a16:creationId xmlns:a16="http://schemas.microsoft.com/office/drawing/2014/main" id="{8F797F87-E733-4EFB-9420-C057B1531329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1" name="Oval 1640">
                  <a:extLst>
                    <a:ext uri="{FF2B5EF4-FFF2-40B4-BE49-F238E27FC236}">
                      <a16:creationId xmlns:a16="http://schemas.microsoft.com/office/drawing/2014/main" id="{AB598A2E-05F4-40A4-AEAB-02AA0968F6F5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2" name="Oval 1641">
                  <a:extLst>
                    <a:ext uri="{FF2B5EF4-FFF2-40B4-BE49-F238E27FC236}">
                      <a16:creationId xmlns:a16="http://schemas.microsoft.com/office/drawing/2014/main" id="{2BA8094E-3D52-4A94-A8C9-3A9C18DF7CED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3" name="Oval 1642">
                  <a:extLst>
                    <a:ext uri="{FF2B5EF4-FFF2-40B4-BE49-F238E27FC236}">
                      <a16:creationId xmlns:a16="http://schemas.microsoft.com/office/drawing/2014/main" id="{51838310-8D1F-4AB7-9284-86AFF1BA3A04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4" name="Oval 1643">
                  <a:extLst>
                    <a:ext uri="{FF2B5EF4-FFF2-40B4-BE49-F238E27FC236}">
                      <a16:creationId xmlns:a16="http://schemas.microsoft.com/office/drawing/2014/main" id="{B1B3E932-0314-4D6F-A169-12A7809C9D11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5" name="Oval 1644">
                  <a:extLst>
                    <a:ext uri="{FF2B5EF4-FFF2-40B4-BE49-F238E27FC236}">
                      <a16:creationId xmlns:a16="http://schemas.microsoft.com/office/drawing/2014/main" id="{CE75F8C6-24A1-4B6F-B016-A86189968041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6" name="Oval 1645">
                  <a:extLst>
                    <a:ext uri="{FF2B5EF4-FFF2-40B4-BE49-F238E27FC236}">
                      <a16:creationId xmlns:a16="http://schemas.microsoft.com/office/drawing/2014/main" id="{F4719D91-6DAE-4A55-A278-E65ABC0F008F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7" name="Oval 1646">
                  <a:extLst>
                    <a:ext uri="{FF2B5EF4-FFF2-40B4-BE49-F238E27FC236}">
                      <a16:creationId xmlns:a16="http://schemas.microsoft.com/office/drawing/2014/main" id="{5AEFDCFC-8FCF-48E3-8811-C4E75EA96343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8" name="Oval 1647">
                  <a:extLst>
                    <a:ext uri="{FF2B5EF4-FFF2-40B4-BE49-F238E27FC236}">
                      <a16:creationId xmlns:a16="http://schemas.microsoft.com/office/drawing/2014/main" id="{4B60B198-5F32-41F2-8713-5D5DB7F7318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49" name="Oval 1648">
                  <a:extLst>
                    <a:ext uri="{FF2B5EF4-FFF2-40B4-BE49-F238E27FC236}">
                      <a16:creationId xmlns:a16="http://schemas.microsoft.com/office/drawing/2014/main" id="{5B02EBC6-D8E8-4B79-A94D-BF7E894BB02E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0" name="Oval 1649">
                  <a:extLst>
                    <a:ext uri="{FF2B5EF4-FFF2-40B4-BE49-F238E27FC236}">
                      <a16:creationId xmlns:a16="http://schemas.microsoft.com/office/drawing/2014/main" id="{C12A9E8A-303E-4005-8101-E482272DC09C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1" name="Oval 1650">
                  <a:extLst>
                    <a:ext uri="{FF2B5EF4-FFF2-40B4-BE49-F238E27FC236}">
                      <a16:creationId xmlns:a16="http://schemas.microsoft.com/office/drawing/2014/main" id="{8BCC315B-5B6B-4662-966D-DC08ECD31C9F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2" name="Oval 1651">
                  <a:extLst>
                    <a:ext uri="{FF2B5EF4-FFF2-40B4-BE49-F238E27FC236}">
                      <a16:creationId xmlns:a16="http://schemas.microsoft.com/office/drawing/2014/main" id="{FB84A578-B754-492C-935A-730C7E71D6D3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3" name="Oval 1652">
                  <a:extLst>
                    <a:ext uri="{FF2B5EF4-FFF2-40B4-BE49-F238E27FC236}">
                      <a16:creationId xmlns:a16="http://schemas.microsoft.com/office/drawing/2014/main" id="{F1A136BF-F38C-462D-9893-30A04A80AE8F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4" name="Oval 1653">
                  <a:extLst>
                    <a:ext uri="{FF2B5EF4-FFF2-40B4-BE49-F238E27FC236}">
                      <a16:creationId xmlns:a16="http://schemas.microsoft.com/office/drawing/2014/main" id="{BCA013F8-2A76-4B63-A38D-8A0520A6A805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5" name="Oval 1654">
                  <a:extLst>
                    <a:ext uri="{FF2B5EF4-FFF2-40B4-BE49-F238E27FC236}">
                      <a16:creationId xmlns:a16="http://schemas.microsoft.com/office/drawing/2014/main" id="{4995732A-389E-4897-AC7A-33DB554D82D6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6" name="Oval 1655">
                  <a:extLst>
                    <a:ext uri="{FF2B5EF4-FFF2-40B4-BE49-F238E27FC236}">
                      <a16:creationId xmlns:a16="http://schemas.microsoft.com/office/drawing/2014/main" id="{D9AD9FD5-E315-456D-8D4A-8E2797708FE2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7" name="Oval 1656">
                  <a:extLst>
                    <a:ext uri="{FF2B5EF4-FFF2-40B4-BE49-F238E27FC236}">
                      <a16:creationId xmlns:a16="http://schemas.microsoft.com/office/drawing/2014/main" id="{6C45D5AD-A04D-433A-B3E9-B54BBA5C2D83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8" name="Oval 1657">
                  <a:extLst>
                    <a:ext uri="{FF2B5EF4-FFF2-40B4-BE49-F238E27FC236}">
                      <a16:creationId xmlns:a16="http://schemas.microsoft.com/office/drawing/2014/main" id="{530EBFA9-0796-4B7D-8C01-2CA713AADF2F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59" name="Oval 1658">
                  <a:extLst>
                    <a:ext uri="{FF2B5EF4-FFF2-40B4-BE49-F238E27FC236}">
                      <a16:creationId xmlns:a16="http://schemas.microsoft.com/office/drawing/2014/main" id="{11D403BE-BF06-47F8-8F50-D0B3FEB2F891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0" name="Oval 1659">
                  <a:extLst>
                    <a:ext uri="{FF2B5EF4-FFF2-40B4-BE49-F238E27FC236}">
                      <a16:creationId xmlns:a16="http://schemas.microsoft.com/office/drawing/2014/main" id="{FE7DF794-F41A-4544-A2CA-139CF47F0EC0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1" name="Oval 1660">
                  <a:extLst>
                    <a:ext uri="{FF2B5EF4-FFF2-40B4-BE49-F238E27FC236}">
                      <a16:creationId xmlns:a16="http://schemas.microsoft.com/office/drawing/2014/main" id="{733FCDF6-0A4D-45C3-AD83-442BDCA49D3B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2" name="Oval 1661">
                  <a:extLst>
                    <a:ext uri="{FF2B5EF4-FFF2-40B4-BE49-F238E27FC236}">
                      <a16:creationId xmlns:a16="http://schemas.microsoft.com/office/drawing/2014/main" id="{23401820-8011-49B3-AC13-CE78430C0CC3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3" name="Oval 1662">
                  <a:extLst>
                    <a:ext uri="{FF2B5EF4-FFF2-40B4-BE49-F238E27FC236}">
                      <a16:creationId xmlns:a16="http://schemas.microsoft.com/office/drawing/2014/main" id="{8E911C8F-44EF-4472-81D3-DE7BF3343183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4" name="Oval 1663">
                  <a:extLst>
                    <a:ext uri="{FF2B5EF4-FFF2-40B4-BE49-F238E27FC236}">
                      <a16:creationId xmlns:a16="http://schemas.microsoft.com/office/drawing/2014/main" id="{0B287654-CD16-4DE7-A411-CCAC8A4FF6DB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5" name="Oval 1664">
                  <a:extLst>
                    <a:ext uri="{FF2B5EF4-FFF2-40B4-BE49-F238E27FC236}">
                      <a16:creationId xmlns:a16="http://schemas.microsoft.com/office/drawing/2014/main" id="{0E5E8754-42B1-4A72-8179-133515669362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6" name="Oval 1665">
                  <a:extLst>
                    <a:ext uri="{FF2B5EF4-FFF2-40B4-BE49-F238E27FC236}">
                      <a16:creationId xmlns:a16="http://schemas.microsoft.com/office/drawing/2014/main" id="{266A2512-A4A2-4783-9B98-4FA4BEB8FC53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7" name="Oval 1666">
                  <a:extLst>
                    <a:ext uri="{FF2B5EF4-FFF2-40B4-BE49-F238E27FC236}">
                      <a16:creationId xmlns:a16="http://schemas.microsoft.com/office/drawing/2014/main" id="{229D3D01-0D3A-4A1D-8AE9-5FDF754F68AF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8" name="Oval 1667">
                  <a:extLst>
                    <a:ext uri="{FF2B5EF4-FFF2-40B4-BE49-F238E27FC236}">
                      <a16:creationId xmlns:a16="http://schemas.microsoft.com/office/drawing/2014/main" id="{4748139C-37D1-4F73-8F54-5CD9670E9672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69" name="Oval 1668">
                  <a:extLst>
                    <a:ext uri="{FF2B5EF4-FFF2-40B4-BE49-F238E27FC236}">
                      <a16:creationId xmlns:a16="http://schemas.microsoft.com/office/drawing/2014/main" id="{D9897C93-3799-4A57-B563-66EA1504C88F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0" name="Oval 1669">
                  <a:extLst>
                    <a:ext uri="{FF2B5EF4-FFF2-40B4-BE49-F238E27FC236}">
                      <a16:creationId xmlns:a16="http://schemas.microsoft.com/office/drawing/2014/main" id="{C059563B-E500-488D-AEBB-25DB7B434162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1" name="Oval 1670">
                  <a:extLst>
                    <a:ext uri="{FF2B5EF4-FFF2-40B4-BE49-F238E27FC236}">
                      <a16:creationId xmlns:a16="http://schemas.microsoft.com/office/drawing/2014/main" id="{7C7B551C-C9C6-4262-9FB6-22537858CE70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2" name="Oval 1671">
                  <a:extLst>
                    <a:ext uri="{FF2B5EF4-FFF2-40B4-BE49-F238E27FC236}">
                      <a16:creationId xmlns:a16="http://schemas.microsoft.com/office/drawing/2014/main" id="{9D69C417-2871-4147-8CC2-3AC900CA83F3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3" name="Oval 1672">
                  <a:extLst>
                    <a:ext uri="{FF2B5EF4-FFF2-40B4-BE49-F238E27FC236}">
                      <a16:creationId xmlns:a16="http://schemas.microsoft.com/office/drawing/2014/main" id="{0BC3508B-4671-4B01-B8B4-7983E5C2EE99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4" name="Oval 1673">
                  <a:extLst>
                    <a:ext uri="{FF2B5EF4-FFF2-40B4-BE49-F238E27FC236}">
                      <a16:creationId xmlns:a16="http://schemas.microsoft.com/office/drawing/2014/main" id="{B2AD6E38-7987-44CE-80E8-A60A0F08AF39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5" name="Oval 1674">
                  <a:extLst>
                    <a:ext uri="{FF2B5EF4-FFF2-40B4-BE49-F238E27FC236}">
                      <a16:creationId xmlns:a16="http://schemas.microsoft.com/office/drawing/2014/main" id="{FE95C689-0E10-4878-9218-075899724A57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6" name="Oval 1675">
                  <a:extLst>
                    <a:ext uri="{FF2B5EF4-FFF2-40B4-BE49-F238E27FC236}">
                      <a16:creationId xmlns:a16="http://schemas.microsoft.com/office/drawing/2014/main" id="{54C636E6-143B-4421-B550-67057FDC504B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7" name="Oval 1676">
                  <a:extLst>
                    <a:ext uri="{FF2B5EF4-FFF2-40B4-BE49-F238E27FC236}">
                      <a16:creationId xmlns:a16="http://schemas.microsoft.com/office/drawing/2014/main" id="{577C72BD-FDC3-49AB-8339-41BBC40DD835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8" name="Oval 1677">
                  <a:extLst>
                    <a:ext uri="{FF2B5EF4-FFF2-40B4-BE49-F238E27FC236}">
                      <a16:creationId xmlns:a16="http://schemas.microsoft.com/office/drawing/2014/main" id="{127CFE23-F74B-473B-B2B6-EF61AA920832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79" name="Oval 1678">
                  <a:extLst>
                    <a:ext uri="{FF2B5EF4-FFF2-40B4-BE49-F238E27FC236}">
                      <a16:creationId xmlns:a16="http://schemas.microsoft.com/office/drawing/2014/main" id="{98A41C1C-17A9-472A-93B1-8CC19E3C7845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0" name="Oval 1679">
                  <a:extLst>
                    <a:ext uri="{FF2B5EF4-FFF2-40B4-BE49-F238E27FC236}">
                      <a16:creationId xmlns:a16="http://schemas.microsoft.com/office/drawing/2014/main" id="{6E322D1D-C5BB-4822-B7FF-F56E9BA606A8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1" name="Oval 1680">
                  <a:extLst>
                    <a:ext uri="{FF2B5EF4-FFF2-40B4-BE49-F238E27FC236}">
                      <a16:creationId xmlns:a16="http://schemas.microsoft.com/office/drawing/2014/main" id="{F7DD8FBB-FF29-46EC-AF83-44E52EE4BC39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2" name="Oval 1681">
                  <a:extLst>
                    <a:ext uri="{FF2B5EF4-FFF2-40B4-BE49-F238E27FC236}">
                      <a16:creationId xmlns:a16="http://schemas.microsoft.com/office/drawing/2014/main" id="{844F7E52-C5AA-403F-A496-CA9DC1197279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3" name="Oval 1682">
                  <a:extLst>
                    <a:ext uri="{FF2B5EF4-FFF2-40B4-BE49-F238E27FC236}">
                      <a16:creationId xmlns:a16="http://schemas.microsoft.com/office/drawing/2014/main" id="{52773B5D-B910-475D-AA9A-F80920AD28EB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4" name="Oval 1683">
                  <a:extLst>
                    <a:ext uri="{FF2B5EF4-FFF2-40B4-BE49-F238E27FC236}">
                      <a16:creationId xmlns:a16="http://schemas.microsoft.com/office/drawing/2014/main" id="{6D478C73-A96C-4D89-AB1A-5131B4936B1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5" name="Oval 1684">
                  <a:extLst>
                    <a:ext uri="{FF2B5EF4-FFF2-40B4-BE49-F238E27FC236}">
                      <a16:creationId xmlns:a16="http://schemas.microsoft.com/office/drawing/2014/main" id="{E450875F-B32F-4265-A4F4-B5AC453C253E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6" name="Oval 1685">
                  <a:extLst>
                    <a:ext uri="{FF2B5EF4-FFF2-40B4-BE49-F238E27FC236}">
                      <a16:creationId xmlns:a16="http://schemas.microsoft.com/office/drawing/2014/main" id="{6EA5EFC3-5169-4AA1-8134-B2F80CB2D615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7" name="Oval 1686">
                  <a:extLst>
                    <a:ext uri="{FF2B5EF4-FFF2-40B4-BE49-F238E27FC236}">
                      <a16:creationId xmlns:a16="http://schemas.microsoft.com/office/drawing/2014/main" id="{6266C003-C77D-4809-BECC-C64E6F55E091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8" name="Oval 1687">
                  <a:extLst>
                    <a:ext uri="{FF2B5EF4-FFF2-40B4-BE49-F238E27FC236}">
                      <a16:creationId xmlns:a16="http://schemas.microsoft.com/office/drawing/2014/main" id="{E4D75D20-E6E3-4FAC-8663-116C2A6EE028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89" name="Oval 1688">
                  <a:extLst>
                    <a:ext uri="{FF2B5EF4-FFF2-40B4-BE49-F238E27FC236}">
                      <a16:creationId xmlns:a16="http://schemas.microsoft.com/office/drawing/2014/main" id="{EB9CB8CF-92D2-4696-90FD-96DA0F5CCDB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0" name="Oval 1689">
                  <a:extLst>
                    <a:ext uri="{FF2B5EF4-FFF2-40B4-BE49-F238E27FC236}">
                      <a16:creationId xmlns:a16="http://schemas.microsoft.com/office/drawing/2014/main" id="{E754A2CC-2AC6-45F5-8297-E1F525B95A6B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1" name="Oval 1690">
                  <a:extLst>
                    <a:ext uri="{FF2B5EF4-FFF2-40B4-BE49-F238E27FC236}">
                      <a16:creationId xmlns:a16="http://schemas.microsoft.com/office/drawing/2014/main" id="{3EE42ED8-2E7C-4137-8E4E-930CE73DB3C7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2" name="Oval 1691">
                  <a:extLst>
                    <a:ext uri="{FF2B5EF4-FFF2-40B4-BE49-F238E27FC236}">
                      <a16:creationId xmlns:a16="http://schemas.microsoft.com/office/drawing/2014/main" id="{62DDE532-CD4D-493D-9612-66B0510FF722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3" name="Oval 1692">
                  <a:extLst>
                    <a:ext uri="{FF2B5EF4-FFF2-40B4-BE49-F238E27FC236}">
                      <a16:creationId xmlns:a16="http://schemas.microsoft.com/office/drawing/2014/main" id="{52A1C3FF-8F46-468D-9BA9-9C9BDB6947D4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4" name="Oval 1693">
                  <a:extLst>
                    <a:ext uri="{FF2B5EF4-FFF2-40B4-BE49-F238E27FC236}">
                      <a16:creationId xmlns:a16="http://schemas.microsoft.com/office/drawing/2014/main" id="{305CD1C2-D113-405F-8036-F069D6D2AD1A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5" name="Oval 1694">
                  <a:extLst>
                    <a:ext uri="{FF2B5EF4-FFF2-40B4-BE49-F238E27FC236}">
                      <a16:creationId xmlns:a16="http://schemas.microsoft.com/office/drawing/2014/main" id="{2111DEDE-F5B3-483C-8003-1C1B834EB65E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6" name="Oval 1695">
                  <a:extLst>
                    <a:ext uri="{FF2B5EF4-FFF2-40B4-BE49-F238E27FC236}">
                      <a16:creationId xmlns:a16="http://schemas.microsoft.com/office/drawing/2014/main" id="{D4C1E830-3813-4D47-A896-7CC7F2B5B31D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7" name="Oval 1696">
                  <a:extLst>
                    <a:ext uri="{FF2B5EF4-FFF2-40B4-BE49-F238E27FC236}">
                      <a16:creationId xmlns:a16="http://schemas.microsoft.com/office/drawing/2014/main" id="{E709985C-6C96-48B8-96DB-6004DFE38E62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8" name="Oval 1697">
                  <a:extLst>
                    <a:ext uri="{FF2B5EF4-FFF2-40B4-BE49-F238E27FC236}">
                      <a16:creationId xmlns:a16="http://schemas.microsoft.com/office/drawing/2014/main" id="{E11B0408-1F01-42A8-82AF-AED391F219AB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699" name="Oval 1698">
                  <a:extLst>
                    <a:ext uri="{FF2B5EF4-FFF2-40B4-BE49-F238E27FC236}">
                      <a16:creationId xmlns:a16="http://schemas.microsoft.com/office/drawing/2014/main" id="{926DA04D-BB73-45BC-92C3-F7BF1B5FAC8C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0" name="Oval 1699">
                  <a:extLst>
                    <a:ext uri="{FF2B5EF4-FFF2-40B4-BE49-F238E27FC236}">
                      <a16:creationId xmlns:a16="http://schemas.microsoft.com/office/drawing/2014/main" id="{0B0283D7-316C-4C56-94B0-709C4AAE5B1A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1" name="Oval 1700">
                  <a:extLst>
                    <a:ext uri="{FF2B5EF4-FFF2-40B4-BE49-F238E27FC236}">
                      <a16:creationId xmlns:a16="http://schemas.microsoft.com/office/drawing/2014/main" id="{E2B84A1E-9A9D-4D4C-B00D-5CD16CB57800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2" name="Oval 1701">
                  <a:extLst>
                    <a:ext uri="{FF2B5EF4-FFF2-40B4-BE49-F238E27FC236}">
                      <a16:creationId xmlns:a16="http://schemas.microsoft.com/office/drawing/2014/main" id="{9AB24530-73AF-431F-AC81-7842798D35E4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3" name="Oval 1702">
                  <a:extLst>
                    <a:ext uri="{FF2B5EF4-FFF2-40B4-BE49-F238E27FC236}">
                      <a16:creationId xmlns:a16="http://schemas.microsoft.com/office/drawing/2014/main" id="{67EB1C47-83EF-4088-953B-334B5180B7ED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4" name="Oval 1703">
                  <a:extLst>
                    <a:ext uri="{FF2B5EF4-FFF2-40B4-BE49-F238E27FC236}">
                      <a16:creationId xmlns:a16="http://schemas.microsoft.com/office/drawing/2014/main" id="{7B68540A-D29D-4675-848B-2F7CB2E85E77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5" name="Oval 1704">
                  <a:extLst>
                    <a:ext uri="{FF2B5EF4-FFF2-40B4-BE49-F238E27FC236}">
                      <a16:creationId xmlns:a16="http://schemas.microsoft.com/office/drawing/2014/main" id="{D06EE99F-BCE5-400A-953A-B0CCD171648D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6" name="Oval 1705">
                  <a:extLst>
                    <a:ext uri="{FF2B5EF4-FFF2-40B4-BE49-F238E27FC236}">
                      <a16:creationId xmlns:a16="http://schemas.microsoft.com/office/drawing/2014/main" id="{D518748A-B1D5-484C-8A00-48C167221888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7" name="Oval 1706">
                  <a:extLst>
                    <a:ext uri="{FF2B5EF4-FFF2-40B4-BE49-F238E27FC236}">
                      <a16:creationId xmlns:a16="http://schemas.microsoft.com/office/drawing/2014/main" id="{EBC58D50-DAC2-452F-ACED-783485CE70DE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8" name="Oval 1707">
                  <a:extLst>
                    <a:ext uri="{FF2B5EF4-FFF2-40B4-BE49-F238E27FC236}">
                      <a16:creationId xmlns:a16="http://schemas.microsoft.com/office/drawing/2014/main" id="{8668917B-1E4D-4011-BEA5-04841E25A479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09" name="Oval 1708">
                  <a:extLst>
                    <a:ext uri="{FF2B5EF4-FFF2-40B4-BE49-F238E27FC236}">
                      <a16:creationId xmlns:a16="http://schemas.microsoft.com/office/drawing/2014/main" id="{1FB07C5B-85E2-4240-B931-43D9A378A9DC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0" name="Oval 1709">
                  <a:extLst>
                    <a:ext uri="{FF2B5EF4-FFF2-40B4-BE49-F238E27FC236}">
                      <a16:creationId xmlns:a16="http://schemas.microsoft.com/office/drawing/2014/main" id="{4902D2B9-BD80-4B7D-BEB3-46945961C10F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1" name="Oval 1710">
                  <a:extLst>
                    <a:ext uri="{FF2B5EF4-FFF2-40B4-BE49-F238E27FC236}">
                      <a16:creationId xmlns:a16="http://schemas.microsoft.com/office/drawing/2014/main" id="{39A36B74-08AD-4F71-AF5B-2B54A46CCB65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2" name="Oval 1711">
                  <a:extLst>
                    <a:ext uri="{FF2B5EF4-FFF2-40B4-BE49-F238E27FC236}">
                      <a16:creationId xmlns:a16="http://schemas.microsoft.com/office/drawing/2014/main" id="{10A060E0-544F-4D75-BAE6-C59EFB3AA9A3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3" name="Oval 1712">
                  <a:extLst>
                    <a:ext uri="{FF2B5EF4-FFF2-40B4-BE49-F238E27FC236}">
                      <a16:creationId xmlns:a16="http://schemas.microsoft.com/office/drawing/2014/main" id="{3CA8D029-AD87-4F09-81CF-3DD0338F2B06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4" name="Oval 1713">
                  <a:extLst>
                    <a:ext uri="{FF2B5EF4-FFF2-40B4-BE49-F238E27FC236}">
                      <a16:creationId xmlns:a16="http://schemas.microsoft.com/office/drawing/2014/main" id="{A383523E-FE75-4CD8-974C-861B300B4A1B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5" name="Oval 1714">
                  <a:extLst>
                    <a:ext uri="{FF2B5EF4-FFF2-40B4-BE49-F238E27FC236}">
                      <a16:creationId xmlns:a16="http://schemas.microsoft.com/office/drawing/2014/main" id="{FE960934-53B4-4E08-B191-78D144A6F019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6" name="Oval 1715">
                  <a:extLst>
                    <a:ext uri="{FF2B5EF4-FFF2-40B4-BE49-F238E27FC236}">
                      <a16:creationId xmlns:a16="http://schemas.microsoft.com/office/drawing/2014/main" id="{F7F3785A-1078-49A6-9FAF-F9D866D35F51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7" name="Oval 1716">
                  <a:extLst>
                    <a:ext uri="{FF2B5EF4-FFF2-40B4-BE49-F238E27FC236}">
                      <a16:creationId xmlns:a16="http://schemas.microsoft.com/office/drawing/2014/main" id="{38178E9E-4F9D-4B85-825D-67271D1B8B1F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8" name="Oval 1717">
                  <a:extLst>
                    <a:ext uri="{FF2B5EF4-FFF2-40B4-BE49-F238E27FC236}">
                      <a16:creationId xmlns:a16="http://schemas.microsoft.com/office/drawing/2014/main" id="{52EBBC2C-BE0D-4D04-A437-3B23823AF420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19" name="Oval 1718">
                  <a:extLst>
                    <a:ext uri="{FF2B5EF4-FFF2-40B4-BE49-F238E27FC236}">
                      <a16:creationId xmlns:a16="http://schemas.microsoft.com/office/drawing/2014/main" id="{184A6400-5248-470C-9E97-BC16BC019F68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0" name="Oval 1719">
                  <a:extLst>
                    <a:ext uri="{FF2B5EF4-FFF2-40B4-BE49-F238E27FC236}">
                      <a16:creationId xmlns:a16="http://schemas.microsoft.com/office/drawing/2014/main" id="{4212772E-0776-4A30-98C3-FB162CE6AF7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1" name="Oval 1720">
                  <a:extLst>
                    <a:ext uri="{FF2B5EF4-FFF2-40B4-BE49-F238E27FC236}">
                      <a16:creationId xmlns:a16="http://schemas.microsoft.com/office/drawing/2014/main" id="{D39ECF1C-F5FA-42F5-8B22-D026ABD8821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2" name="Oval 1721">
                  <a:extLst>
                    <a:ext uri="{FF2B5EF4-FFF2-40B4-BE49-F238E27FC236}">
                      <a16:creationId xmlns:a16="http://schemas.microsoft.com/office/drawing/2014/main" id="{90FE2717-8902-44F4-8AA5-B0CCED4E583F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3" name="Oval 1722">
                  <a:extLst>
                    <a:ext uri="{FF2B5EF4-FFF2-40B4-BE49-F238E27FC236}">
                      <a16:creationId xmlns:a16="http://schemas.microsoft.com/office/drawing/2014/main" id="{4EB4DF13-FEE9-4BD0-8F60-D953D09EB068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4" name="Oval 1723">
                  <a:extLst>
                    <a:ext uri="{FF2B5EF4-FFF2-40B4-BE49-F238E27FC236}">
                      <a16:creationId xmlns:a16="http://schemas.microsoft.com/office/drawing/2014/main" id="{E13C5FE3-065C-4400-AAC0-44ED987F826F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5" name="Oval 1724">
                  <a:extLst>
                    <a:ext uri="{FF2B5EF4-FFF2-40B4-BE49-F238E27FC236}">
                      <a16:creationId xmlns:a16="http://schemas.microsoft.com/office/drawing/2014/main" id="{5CEA531C-E550-498F-A5A7-6D22FEC41A8C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6" name="Oval 1725">
                  <a:extLst>
                    <a:ext uri="{FF2B5EF4-FFF2-40B4-BE49-F238E27FC236}">
                      <a16:creationId xmlns:a16="http://schemas.microsoft.com/office/drawing/2014/main" id="{374AF88A-9525-42C3-BEF1-1489305E0C54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7" name="Oval 1726">
                  <a:extLst>
                    <a:ext uri="{FF2B5EF4-FFF2-40B4-BE49-F238E27FC236}">
                      <a16:creationId xmlns:a16="http://schemas.microsoft.com/office/drawing/2014/main" id="{B458ADAD-7CF2-4ECD-A235-19BE099FCB75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8" name="Oval 1727">
                  <a:extLst>
                    <a:ext uri="{FF2B5EF4-FFF2-40B4-BE49-F238E27FC236}">
                      <a16:creationId xmlns:a16="http://schemas.microsoft.com/office/drawing/2014/main" id="{DCB7F4E8-31CB-49DE-8464-6D36F604970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29" name="Oval 1728">
                  <a:extLst>
                    <a:ext uri="{FF2B5EF4-FFF2-40B4-BE49-F238E27FC236}">
                      <a16:creationId xmlns:a16="http://schemas.microsoft.com/office/drawing/2014/main" id="{7AB00313-A020-4EF6-A056-BF043B638B1A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0" name="Oval 1729">
                  <a:extLst>
                    <a:ext uri="{FF2B5EF4-FFF2-40B4-BE49-F238E27FC236}">
                      <a16:creationId xmlns:a16="http://schemas.microsoft.com/office/drawing/2014/main" id="{49D0E452-CCEA-4E8C-95F0-54F029E9A769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1" name="Oval 1730">
                  <a:extLst>
                    <a:ext uri="{FF2B5EF4-FFF2-40B4-BE49-F238E27FC236}">
                      <a16:creationId xmlns:a16="http://schemas.microsoft.com/office/drawing/2014/main" id="{E1845DF7-C333-4C64-94C4-908792B4E2E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2" name="Oval 1731">
                  <a:extLst>
                    <a:ext uri="{FF2B5EF4-FFF2-40B4-BE49-F238E27FC236}">
                      <a16:creationId xmlns:a16="http://schemas.microsoft.com/office/drawing/2014/main" id="{9FD9ADFB-6ED9-4F37-AC1D-D03FCC1E566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3" name="Oval 1732">
                  <a:extLst>
                    <a:ext uri="{FF2B5EF4-FFF2-40B4-BE49-F238E27FC236}">
                      <a16:creationId xmlns:a16="http://schemas.microsoft.com/office/drawing/2014/main" id="{C2D99846-6A3F-4137-8739-A77CADB1685D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4" name="Oval 1733">
                  <a:extLst>
                    <a:ext uri="{FF2B5EF4-FFF2-40B4-BE49-F238E27FC236}">
                      <a16:creationId xmlns:a16="http://schemas.microsoft.com/office/drawing/2014/main" id="{D3C1A77E-9F8E-4A74-A114-90AEE523373E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5" name="Oval 1734">
                  <a:extLst>
                    <a:ext uri="{FF2B5EF4-FFF2-40B4-BE49-F238E27FC236}">
                      <a16:creationId xmlns:a16="http://schemas.microsoft.com/office/drawing/2014/main" id="{E7CFFD94-5895-49A9-B679-4F63B4F055E6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6" name="Oval 1735">
                  <a:extLst>
                    <a:ext uri="{FF2B5EF4-FFF2-40B4-BE49-F238E27FC236}">
                      <a16:creationId xmlns:a16="http://schemas.microsoft.com/office/drawing/2014/main" id="{F6BD36D2-AB49-4D83-8C99-BCC87DC1539C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7" name="Oval 1736">
                  <a:extLst>
                    <a:ext uri="{FF2B5EF4-FFF2-40B4-BE49-F238E27FC236}">
                      <a16:creationId xmlns:a16="http://schemas.microsoft.com/office/drawing/2014/main" id="{3D486851-64AD-4B0B-9096-7A9BEBC87C8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8" name="Oval 1737">
                  <a:extLst>
                    <a:ext uri="{FF2B5EF4-FFF2-40B4-BE49-F238E27FC236}">
                      <a16:creationId xmlns:a16="http://schemas.microsoft.com/office/drawing/2014/main" id="{64FB2178-74ED-4B9C-AE61-A5665301512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39" name="Oval 1738">
                  <a:extLst>
                    <a:ext uri="{FF2B5EF4-FFF2-40B4-BE49-F238E27FC236}">
                      <a16:creationId xmlns:a16="http://schemas.microsoft.com/office/drawing/2014/main" id="{26964333-F586-46F6-8CD7-E99385FAF2E3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0" name="Oval 1739">
                  <a:extLst>
                    <a:ext uri="{FF2B5EF4-FFF2-40B4-BE49-F238E27FC236}">
                      <a16:creationId xmlns:a16="http://schemas.microsoft.com/office/drawing/2014/main" id="{E5FF77C4-EE98-4401-992A-35B5FD277D16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1" name="Oval 1740">
                  <a:extLst>
                    <a:ext uri="{FF2B5EF4-FFF2-40B4-BE49-F238E27FC236}">
                      <a16:creationId xmlns:a16="http://schemas.microsoft.com/office/drawing/2014/main" id="{BD3FED7D-D653-4E16-8752-9A66BFA83205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2" name="Oval 1741">
                  <a:extLst>
                    <a:ext uri="{FF2B5EF4-FFF2-40B4-BE49-F238E27FC236}">
                      <a16:creationId xmlns:a16="http://schemas.microsoft.com/office/drawing/2014/main" id="{397D5D0B-7D8F-4A05-99A7-30414E1EF91F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3" name="Oval 1742">
                  <a:extLst>
                    <a:ext uri="{FF2B5EF4-FFF2-40B4-BE49-F238E27FC236}">
                      <a16:creationId xmlns:a16="http://schemas.microsoft.com/office/drawing/2014/main" id="{61F87504-E5CF-4499-80E4-19C8E8C07900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4" name="Oval 1743">
                  <a:extLst>
                    <a:ext uri="{FF2B5EF4-FFF2-40B4-BE49-F238E27FC236}">
                      <a16:creationId xmlns:a16="http://schemas.microsoft.com/office/drawing/2014/main" id="{1F666DC2-C586-47CA-BAD6-A0C6CB94C98F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5" name="Oval 1744">
                  <a:extLst>
                    <a:ext uri="{FF2B5EF4-FFF2-40B4-BE49-F238E27FC236}">
                      <a16:creationId xmlns:a16="http://schemas.microsoft.com/office/drawing/2014/main" id="{985A4318-A121-4F9B-85F1-34194AD1ABFD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6" name="Oval 1745">
                  <a:extLst>
                    <a:ext uri="{FF2B5EF4-FFF2-40B4-BE49-F238E27FC236}">
                      <a16:creationId xmlns:a16="http://schemas.microsoft.com/office/drawing/2014/main" id="{196AA118-CDD8-4537-8F2F-EA71CBE61E21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7" name="Oval 1746">
                  <a:extLst>
                    <a:ext uri="{FF2B5EF4-FFF2-40B4-BE49-F238E27FC236}">
                      <a16:creationId xmlns:a16="http://schemas.microsoft.com/office/drawing/2014/main" id="{6F17B89F-C03B-4E8B-9304-489E75F1D0B6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8" name="Oval 1747">
                  <a:extLst>
                    <a:ext uri="{FF2B5EF4-FFF2-40B4-BE49-F238E27FC236}">
                      <a16:creationId xmlns:a16="http://schemas.microsoft.com/office/drawing/2014/main" id="{68CFC51D-62E8-44D0-BCD3-30A0EFCF5A9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49" name="Oval 1748">
                  <a:extLst>
                    <a:ext uri="{FF2B5EF4-FFF2-40B4-BE49-F238E27FC236}">
                      <a16:creationId xmlns:a16="http://schemas.microsoft.com/office/drawing/2014/main" id="{E8331765-628A-4048-924C-15435FB4FB9B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0" name="Oval 1749">
                  <a:extLst>
                    <a:ext uri="{FF2B5EF4-FFF2-40B4-BE49-F238E27FC236}">
                      <a16:creationId xmlns:a16="http://schemas.microsoft.com/office/drawing/2014/main" id="{4C40C4A8-6784-4F27-BFC4-2D2B735F6544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1" name="Oval 1750">
                  <a:extLst>
                    <a:ext uri="{FF2B5EF4-FFF2-40B4-BE49-F238E27FC236}">
                      <a16:creationId xmlns:a16="http://schemas.microsoft.com/office/drawing/2014/main" id="{D2F1BA62-3D42-46D9-9097-B0755A602EE3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2" name="Oval 1751">
                  <a:extLst>
                    <a:ext uri="{FF2B5EF4-FFF2-40B4-BE49-F238E27FC236}">
                      <a16:creationId xmlns:a16="http://schemas.microsoft.com/office/drawing/2014/main" id="{E69C84A6-37B1-4C14-ABB5-B7B3665AF35B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3" name="Oval 1752">
                  <a:extLst>
                    <a:ext uri="{FF2B5EF4-FFF2-40B4-BE49-F238E27FC236}">
                      <a16:creationId xmlns:a16="http://schemas.microsoft.com/office/drawing/2014/main" id="{31D07747-41D3-4F21-B0B1-B36047CDC79B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4" name="Oval 1753">
                  <a:extLst>
                    <a:ext uri="{FF2B5EF4-FFF2-40B4-BE49-F238E27FC236}">
                      <a16:creationId xmlns:a16="http://schemas.microsoft.com/office/drawing/2014/main" id="{C35767EC-6771-4428-BF0C-510F4473A1E5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5" name="Oval 1754">
                  <a:extLst>
                    <a:ext uri="{FF2B5EF4-FFF2-40B4-BE49-F238E27FC236}">
                      <a16:creationId xmlns:a16="http://schemas.microsoft.com/office/drawing/2014/main" id="{328AD24A-F0C1-4FAD-B53F-81BBCBF7C997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6" name="Oval 1755">
                  <a:extLst>
                    <a:ext uri="{FF2B5EF4-FFF2-40B4-BE49-F238E27FC236}">
                      <a16:creationId xmlns:a16="http://schemas.microsoft.com/office/drawing/2014/main" id="{29C1FD9F-C509-4A8D-A955-8ACE9078700D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7" name="Oval 1756">
                  <a:extLst>
                    <a:ext uri="{FF2B5EF4-FFF2-40B4-BE49-F238E27FC236}">
                      <a16:creationId xmlns:a16="http://schemas.microsoft.com/office/drawing/2014/main" id="{CC5242A0-FFD7-4C77-9696-801A92A1A668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8" name="Oval 1757">
                  <a:extLst>
                    <a:ext uri="{FF2B5EF4-FFF2-40B4-BE49-F238E27FC236}">
                      <a16:creationId xmlns:a16="http://schemas.microsoft.com/office/drawing/2014/main" id="{1D14EAB6-0C09-491D-AC6E-9ADE36B5AFBD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59" name="Oval 1758">
                  <a:extLst>
                    <a:ext uri="{FF2B5EF4-FFF2-40B4-BE49-F238E27FC236}">
                      <a16:creationId xmlns:a16="http://schemas.microsoft.com/office/drawing/2014/main" id="{08845D9A-383B-4C2F-8A48-3AC178D5259F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0" name="Oval 1759">
                  <a:extLst>
                    <a:ext uri="{FF2B5EF4-FFF2-40B4-BE49-F238E27FC236}">
                      <a16:creationId xmlns:a16="http://schemas.microsoft.com/office/drawing/2014/main" id="{F051F741-65A4-4A6D-8CBC-69CF7EF90825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1" name="Oval 1760">
                  <a:extLst>
                    <a:ext uri="{FF2B5EF4-FFF2-40B4-BE49-F238E27FC236}">
                      <a16:creationId xmlns:a16="http://schemas.microsoft.com/office/drawing/2014/main" id="{89E0F926-12BD-4E61-A154-8A754A1B5F2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2" name="Oval 1761">
                  <a:extLst>
                    <a:ext uri="{FF2B5EF4-FFF2-40B4-BE49-F238E27FC236}">
                      <a16:creationId xmlns:a16="http://schemas.microsoft.com/office/drawing/2014/main" id="{DF158ED0-45B1-4B9E-BEBB-68AC63B0B835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3" name="Oval 1762">
                  <a:extLst>
                    <a:ext uri="{FF2B5EF4-FFF2-40B4-BE49-F238E27FC236}">
                      <a16:creationId xmlns:a16="http://schemas.microsoft.com/office/drawing/2014/main" id="{9E233940-65D3-4290-AB54-8A4D982C062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4" name="Oval 1763">
                  <a:extLst>
                    <a:ext uri="{FF2B5EF4-FFF2-40B4-BE49-F238E27FC236}">
                      <a16:creationId xmlns:a16="http://schemas.microsoft.com/office/drawing/2014/main" id="{45B4B984-0EEC-4090-927D-D3BC1D555EAB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5" name="Oval 1764">
                  <a:extLst>
                    <a:ext uri="{FF2B5EF4-FFF2-40B4-BE49-F238E27FC236}">
                      <a16:creationId xmlns:a16="http://schemas.microsoft.com/office/drawing/2014/main" id="{DE8B6ADF-1943-4DFB-8136-F1662969ED1D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6" name="Oval 1765">
                  <a:extLst>
                    <a:ext uri="{FF2B5EF4-FFF2-40B4-BE49-F238E27FC236}">
                      <a16:creationId xmlns:a16="http://schemas.microsoft.com/office/drawing/2014/main" id="{9F2A2E91-A4E3-4441-B7D6-D5DD46F388F0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7" name="Oval 1766">
                  <a:extLst>
                    <a:ext uri="{FF2B5EF4-FFF2-40B4-BE49-F238E27FC236}">
                      <a16:creationId xmlns:a16="http://schemas.microsoft.com/office/drawing/2014/main" id="{CAC65D0A-A1BC-41F6-946E-F50E4D8CF273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8" name="Oval 1767">
                  <a:extLst>
                    <a:ext uri="{FF2B5EF4-FFF2-40B4-BE49-F238E27FC236}">
                      <a16:creationId xmlns:a16="http://schemas.microsoft.com/office/drawing/2014/main" id="{17D8C071-B605-49B0-9CB8-F295285140A6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69" name="Oval 1768">
                  <a:extLst>
                    <a:ext uri="{FF2B5EF4-FFF2-40B4-BE49-F238E27FC236}">
                      <a16:creationId xmlns:a16="http://schemas.microsoft.com/office/drawing/2014/main" id="{362A46AD-879E-4609-8637-36A7C1A1EC74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0" name="Oval 1769">
                  <a:extLst>
                    <a:ext uri="{FF2B5EF4-FFF2-40B4-BE49-F238E27FC236}">
                      <a16:creationId xmlns:a16="http://schemas.microsoft.com/office/drawing/2014/main" id="{642E616F-378E-4020-ABC0-3949EAAB638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1" name="Oval 1770">
                  <a:extLst>
                    <a:ext uri="{FF2B5EF4-FFF2-40B4-BE49-F238E27FC236}">
                      <a16:creationId xmlns:a16="http://schemas.microsoft.com/office/drawing/2014/main" id="{0D1B5F36-A724-4322-A0BA-08508ECED56E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2" name="Oval 1771">
                  <a:extLst>
                    <a:ext uri="{FF2B5EF4-FFF2-40B4-BE49-F238E27FC236}">
                      <a16:creationId xmlns:a16="http://schemas.microsoft.com/office/drawing/2014/main" id="{5EB69AC1-5437-4E8F-868A-F3859D38935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3" name="Oval 1772">
                  <a:extLst>
                    <a:ext uri="{FF2B5EF4-FFF2-40B4-BE49-F238E27FC236}">
                      <a16:creationId xmlns:a16="http://schemas.microsoft.com/office/drawing/2014/main" id="{3F50DE3D-9736-418F-9D3C-6BF1E8E32BF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4" name="Oval 1773">
                  <a:extLst>
                    <a:ext uri="{FF2B5EF4-FFF2-40B4-BE49-F238E27FC236}">
                      <a16:creationId xmlns:a16="http://schemas.microsoft.com/office/drawing/2014/main" id="{45A7609D-C985-4BC8-86C4-E414D1C0203C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5" name="Oval 1774">
                  <a:extLst>
                    <a:ext uri="{FF2B5EF4-FFF2-40B4-BE49-F238E27FC236}">
                      <a16:creationId xmlns:a16="http://schemas.microsoft.com/office/drawing/2014/main" id="{930DBE12-8729-4E23-BF15-3ED2749BFB8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6" name="Oval 1775">
                  <a:extLst>
                    <a:ext uri="{FF2B5EF4-FFF2-40B4-BE49-F238E27FC236}">
                      <a16:creationId xmlns:a16="http://schemas.microsoft.com/office/drawing/2014/main" id="{47325A11-93F1-4464-8277-EB900EF66927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7" name="Oval 1776">
                  <a:extLst>
                    <a:ext uri="{FF2B5EF4-FFF2-40B4-BE49-F238E27FC236}">
                      <a16:creationId xmlns:a16="http://schemas.microsoft.com/office/drawing/2014/main" id="{7113E5D9-E5EB-400C-B2E7-187148A9CC28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78" name="Oval 1777">
                  <a:extLst>
                    <a:ext uri="{FF2B5EF4-FFF2-40B4-BE49-F238E27FC236}">
                      <a16:creationId xmlns:a16="http://schemas.microsoft.com/office/drawing/2014/main" id="{35FA267C-1520-43AC-AEC9-FDB5F8FA5F02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1779" name="Group 1778">
                <a:extLst>
                  <a:ext uri="{FF2B5EF4-FFF2-40B4-BE49-F238E27FC236}">
                    <a16:creationId xmlns:a16="http://schemas.microsoft.com/office/drawing/2014/main" id="{EEB93787-2E8E-4DC9-A9C4-F8CA74D062E0}"/>
                  </a:ext>
                </a:extLst>
              </p:cNvPr>
              <p:cNvGrpSpPr/>
              <p:nvPr/>
            </p:nvGrpSpPr>
            <p:grpSpPr>
              <a:xfrm>
                <a:off x="2548506" y="982221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1780" name="Oval 1779">
                  <a:extLst>
                    <a:ext uri="{FF2B5EF4-FFF2-40B4-BE49-F238E27FC236}">
                      <a16:creationId xmlns:a16="http://schemas.microsoft.com/office/drawing/2014/main" id="{43A2DBE2-47F9-438E-A7C2-7D667488BB8D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1" name="Oval 1780">
                  <a:extLst>
                    <a:ext uri="{FF2B5EF4-FFF2-40B4-BE49-F238E27FC236}">
                      <a16:creationId xmlns:a16="http://schemas.microsoft.com/office/drawing/2014/main" id="{B3EF72EB-E35C-479E-9BCC-442A9774CCBB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2" name="Oval 1781">
                  <a:extLst>
                    <a:ext uri="{FF2B5EF4-FFF2-40B4-BE49-F238E27FC236}">
                      <a16:creationId xmlns:a16="http://schemas.microsoft.com/office/drawing/2014/main" id="{3DEF5CAE-D690-4009-BF2E-0509F2F5F41B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3" name="Oval 1782">
                  <a:extLst>
                    <a:ext uri="{FF2B5EF4-FFF2-40B4-BE49-F238E27FC236}">
                      <a16:creationId xmlns:a16="http://schemas.microsoft.com/office/drawing/2014/main" id="{A9AEF4DF-F065-47F0-A199-F1F371A23DC1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4" name="Oval 1783">
                  <a:extLst>
                    <a:ext uri="{FF2B5EF4-FFF2-40B4-BE49-F238E27FC236}">
                      <a16:creationId xmlns:a16="http://schemas.microsoft.com/office/drawing/2014/main" id="{D7CED21E-821F-4B3D-A08E-DCA4E17FE83D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5" name="Oval 1784">
                  <a:extLst>
                    <a:ext uri="{FF2B5EF4-FFF2-40B4-BE49-F238E27FC236}">
                      <a16:creationId xmlns:a16="http://schemas.microsoft.com/office/drawing/2014/main" id="{DC1E8CE8-90DB-44EC-BFC1-B666AD2A4BBF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6" name="Oval 1785">
                  <a:extLst>
                    <a:ext uri="{FF2B5EF4-FFF2-40B4-BE49-F238E27FC236}">
                      <a16:creationId xmlns:a16="http://schemas.microsoft.com/office/drawing/2014/main" id="{F86BEA69-77DD-477A-A0C9-40F1CC2A63EE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7" name="Oval 1786">
                  <a:extLst>
                    <a:ext uri="{FF2B5EF4-FFF2-40B4-BE49-F238E27FC236}">
                      <a16:creationId xmlns:a16="http://schemas.microsoft.com/office/drawing/2014/main" id="{8C306AA5-19EB-437E-BA3F-A4E84E4013C4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8" name="Oval 1787">
                  <a:extLst>
                    <a:ext uri="{FF2B5EF4-FFF2-40B4-BE49-F238E27FC236}">
                      <a16:creationId xmlns:a16="http://schemas.microsoft.com/office/drawing/2014/main" id="{6CD21098-CDF6-49C6-915F-391EB22BF690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89" name="Oval 1788">
                  <a:extLst>
                    <a:ext uri="{FF2B5EF4-FFF2-40B4-BE49-F238E27FC236}">
                      <a16:creationId xmlns:a16="http://schemas.microsoft.com/office/drawing/2014/main" id="{A5AEF265-A6D0-44B5-82F0-DC7165D8AF6A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0" name="Oval 1789">
                  <a:extLst>
                    <a:ext uri="{FF2B5EF4-FFF2-40B4-BE49-F238E27FC236}">
                      <a16:creationId xmlns:a16="http://schemas.microsoft.com/office/drawing/2014/main" id="{A7C5E9C7-BE98-4A49-A876-C77BDEE79120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1" name="Oval 1790">
                  <a:extLst>
                    <a:ext uri="{FF2B5EF4-FFF2-40B4-BE49-F238E27FC236}">
                      <a16:creationId xmlns:a16="http://schemas.microsoft.com/office/drawing/2014/main" id="{C4943F8F-DD57-48C2-B7BB-69E33ADBD249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2" name="Oval 1791">
                  <a:extLst>
                    <a:ext uri="{FF2B5EF4-FFF2-40B4-BE49-F238E27FC236}">
                      <a16:creationId xmlns:a16="http://schemas.microsoft.com/office/drawing/2014/main" id="{F09BE97A-85DA-43B3-863A-9B0008F0756F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3" name="Oval 1792">
                  <a:extLst>
                    <a:ext uri="{FF2B5EF4-FFF2-40B4-BE49-F238E27FC236}">
                      <a16:creationId xmlns:a16="http://schemas.microsoft.com/office/drawing/2014/main" id="{8B36CB2B-E682-484F-A712-FAD0E3C27CF7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4" name="Oval 1793">
                  <a:extLst>
                    <a:ext uri="{FF2B5EF4-FFF2-40B4-BE49-F238E27FC236}">
                      <a16:creationId xmlns:a16="http://schemas.microsoft.com/office/drawing/2014/main" id="{5D0E8D40-8311-4E82-A21C-DA4BE0B8EADD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5" name="Oval 1794">
                  <a:extLst>
                    <a:ext uri="{FF2B5EF4-FFF2-40B4-BE49-F238E27FC236}">
                      <a16:creationId xmlns:a16="http://schemas.microsoft.com/office/drawing/2014/main" id="{C4EAD107-7987-4BDB-92CC-43F82E47F630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6" name="Oval 1795">
                  <a:extLst>
                    <a:ext uri="{FF2B5EF4-FFF2-40B4-BE49-F238E27FC236}">
                      <a16:creationId xmlns:a16="http://schemas.microsoft.com/office/drawing/2014/main" id="{AD858AD8-449A-4CB3-8133-E5219B03582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7" name="Oval 1796">
                  <a:extLst>
                    <a:ext uri="{FF2B5EF4-FFF2-40B4-BE49-F238E27FC236}">
                      <a16:creationId xmlns:a16="http://schemas.microsoft.com/office/drawing/2014/main" id="{F0E91FD3-B0D8-4B08-B456-8B5456A17AB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8" name="Oval 1797">
                  <a:extLst>
                    <a:ext uri="{FF2B5EF4-FFF2-40B4-BE49-F238E27FC236}">
                      <a16:creationId xmlns:a16="http://schemas.microsoft.com/office/drawing/2014/main" id="{A7FD1BF7-5E16-45F6-B265-8277D92C442A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799" name="Oval 1798">
                  <a:extLst>
                    <a:ext uri="{FF2B5EF4-FFF2-40B4-BE49-F238E27FC236}">
                      <a16:creationId xmlns:a16="http://schemas.microsoft.com/office/drawing/2014/main" id="{41AE6C9E-1C21-46C3-90E5-E0398FE3EEC5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0" name="Oval 1799">
                  <a:extLst>
                    <a:ext uri="{FF2B5EF4-FFF2-40B4-BE49-F238E27FC236}">
                      <a16:creationId xmlns:a16="http://schemas.microsoft.com/office/drawing/2014/main" id="{ACE226EC-6C0E-4699-B5B2-A17B3698B60B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1" name="Oval 1800">
                  <a:extLst>
                    <a:ext uri="{FF2B5EF4-FFF2-40B4-BE49-F238E27FC236}">
                      <a16:creationId xmlns:a16="http://schemas.microsoft.com/office/drawing/2014/main" id="{E8DC08D8-22D7-49F3-9477-A5CBE331442F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2" name="Oval 1801">
                  <a:extLst>
                    <a:ext uri="{FF2B5EF4-FFF2-40B4-BE49-F238E27FC236}">
                      <a16:creationId xmlns:a16="http://schemas.microsoft.com/office/drawing/2014/main" id="{F7C2BA8C-B2DA-4187-83E1-470A730272B9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3" name="Oval 1802">
                  <a:extLst>
                    <a:ext uri="{FF2B5EF4-FFF2-40B4-BE49-F238E27FC236}">
                      <a16:creationId xmlns:a16="http://schemas.microsoft.com/office/drawing/2014/main" id="{3AB3CBB1-5474-4F52-A5F5-E5C8026C01BF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4" name="Oval 1803">
                  <a:extLst>
                    <a:ext uri="{FF2B5EF4-FFF2-40B4-BE49-F238E27FC236}">
                      <a16:creationId xmlns:a16="http://schemas.microsoft.com/office/drawing/2014/main" id="{B39E791C-8BF1-4091-9AB5-6E4F0BF637DF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5" name="Oval 1804">
                  <a:extLst>
                    <a:ext uri="{FF2B5EF4-FFF2-40B4-BE49-F238E27FC236}">
                      <a16:creationId xmlns:a16="http://schemas.microsoft.com/office/drawing/2014/main" id="{53FF8CD2-A1B8-4BAA-9F85-BAC3534A90B8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6" name="Oval 1805">
                  <a:extLst>
                    <a:ext uri="{FF2B5EF4-FFF2-40B4-BE49-F238E27FC236}">
                      <a16:creationId xmlns:a16="http://schemas.microsoft.com/office/drawing/2014/main" id="{57EEE60D-227B-4460-ABF6-9CBDA161C702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7" name="Oval 1806">
                  <a:extLst>
                    <a:ext uri="{FF2B5EF4-FFF2-40B4-BE49-F238E27FC236}">
                      <a16:creationId xmlns:a16="http://schemas.microsoft.com/office/drawing/2014/main" id="{2646B3DD-E4C3-4F02-B54E-FCF5A9CA84BC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8" name="Oval 1807">
                  <a:extLst>
                    <a:ext uri="{FF2B5EF4-FFF2-40B4-BE49-F238E27FC236}">
                      <a16:creationId xmlns:a16="http://schemas.microsoft.com/office/drawing/2014/main" id="{849CAEE8-0305-4F4E-95E3-73841E5ED6C0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09" name="Oval 1808">
                  <a:extLst>
                    <a:ext uri="{FF2B5EF4-FFF2-40B4-BE49-F238E27FC236}">
                      <a16:creationId xmlns:a16="http://schemas.microsoft.com/office/drawing/2014/main" id="{A1910A62-227F-4A72-9803-E3E347E0262E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0" name="Oval 1809">
                  <a:extLst>
                    <a:ext uri="{FF2B5EF4-FFF2-40B4-BE49-F238E27FC236}">
                      <a16:creationId xmlns:a16="http://schemas.microsoft.com/office/drawing/2014/main" id="{AD8CBF84-2710-49E5-AE45-FDA9021B9848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1" name="Oval 1810">
                  <a:extLst>
                    <a:ext uri="{FF2B5EF4-FFF2-40B4-BE49-F238E27FC236}">
                      <a16:creationId xmlns:a16="http://schemas.microsoft.com/office/drawing/2014/main" id="{EB866003-5732-455B-8342-B2E4D225BA3C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2" name="Oval 1811">
                  <a:extLst>
                    <a:ext uri="{FF2B5EF4-FFF2-40B4-BE49-F238E27FC236}">
                      <a16:creationId xmlns:a16="http://schemas.microsoft.com/office/drawing/2014/main" id="{C4E41313-C372-4F4B-AFF7-056BF578BA6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3" name="Oval 1812">
                  <a:extLst>
                    <a:ext uri="{FF2B5EF4-FFF2-40B4-BE49-F238E27FC236}">
                      <a16:creationId xmlns:a16="http://schemas.microsoft.com/office/drawing/2014/main" id="{3CBC887D-F45F-48E1-A485-69C022DACFA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4" name="Oval 1813">
                  <a:extLst>
                    <a:ext uri="{FF2B5EF4-FFF2-40B4-BE49-F238E27FC236}">
                      <a16:creationId xmlns:a16="http://schemas.microsoft.com/office/drawing/2014/main" id="{9B7AB726-8E73-4699-B373-659FFB58717E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5" name="Oval 1814">
                  <a:extLst>
                    <a:ext uri="{FF2B5EF4-FFF2-40B4-BE49-F238E27FC236}">
                      <a16:creationId xmlns:a16="http://schemas.microsoft.com/office/drawing/2014/main" id="{7E0DEAD9-54BC-444C-ADD1-AD279F6F273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6" name="Oval 1815">
                  <a:extLst>
                    <a:ext uri="{FF2B5EF4-FFF2-40B4-BE49-F238E27FC236}">
                      <a16:creationId xmlns:a16="http://schemas.microsoft.com/office/drawing/2014/main" id="{D346CE35-9D85-4C6E-80D9-EB986ED65307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7" name="Oval 1816">
                  <a:extLst>
                    <a:ext uri="{FF2B5EF4-FFF2-40B4-BE49-F238E27FC236}">
                      <a16:creationId xmlns:a16="http://schemas.microsoft.com/office/drawing/2014/main" id="{3319F158-465E-4A4A-9FC7-6BB5E3F373AE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8" name="Oval 1817">
                  <a:extLst>
                    <a:ext uri="{FF2B5EF4-FFF2-40B4-BE49-F238E27FC236}">
                      <a16:creationId xmlns:a16="http://schemas.microsoft.com/office/drawing/2014/main" id="{98F3D3D4-6733-4F5A-9576-DB0AF6A3458B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19" name="Oval 1818">
                  <a:extLst>
                    <a:ext uri="{FF2B5EF4-FFF2-40B4-BE49-F238E27FC236}">
                      <a16:creationId xmlns:a16="http://schemas.microsoft.com/office/drawing/2014/main" id="{9C066C94-5EEE-479F-A3F3-BEFB6D35FB9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0" name="Oval 1819">
                  <a:extLst>
                    <a:ext uri="{FF2B5EF4-FFF2-40B4-BE49-F238E27FC236}">
                      <a16:creationId xmlns:a16="http://schemas.microsoft.com/office/drawing/2014/main" id="{D6FC8784-E479-462E-AF85-3B8548113213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78789B10-2890-405B-9794-B962307A0A2D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2" name="Oval 1821">
                  <a:extLst>
                    <a:ext uri="{FF2B5EF4-FFF2-40B4-BE49-F238E27FC236}">
                      <a16:creationId xmlns:a16="http://schemas.microsoft.com/office/drawing/2014/main" id="{1387B439-60D4-4988-B799-5ADCD44796A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3" name="Oval 1822">
                  <a:extLst>
                    <a:ext uri="{FF2B5EF4-FFF2-40B4-BE49-F238E27FC236}">
                      <a16:creationId xmlns:a16="http://schemas.microsoft.com/office/drawing/2014/main" id="{6095724A-4B72-4950-AA89-CEB5F37A17B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4" name="Oval 1823">
                  <a:extLst>
                    <a:ext uri="{FF2B5EF4-FFF2-40B4-BE49-F238E27FC236}">
                      <a16:creationId xmlns:a16="http://schemas.microsoft.com/office/drawing/2014/main" id="{8FDDEBB6-7277-4E00-982F-D134FF96F826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5" name="Oval 1824">
                  <a:extLst>
                    <a:ext uri="{FF2B5EF4-FFF2-40B4-BE49-F238E27FC236}">
                      <a16:creationId xmlns:a16="http://schemas.microsoft.com/office/drawing/2014/main" id="{AAEBA942-DD4A-400D-987D-52AE6E7902CF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6" name="Oval 1825">
                  <a:extLst>
                    <a:ext uri="{FF2B5EF4-FFF2-40B4-BE49-F238E27FC236}">
                      <a16:creationId xmlns:a16="http://schemas.microsoft.com/office/drawing/2014/main" id="{0B636B7D-CAF8-47AF-9B96-868919D56327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7" name="Oval 1826">
                  <a:extLst>
                    <a:ext uri="{FF2B5EF4-FFF2-40B4-BE49-F238E27FC236}">
                      <a16:creationId xmlns:a16="http://schemas.microsoft.com/office/drawing/2014/main" id="{B61BC5E2-23C5-4574-9EF6-6610CC3C6197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8" name="Oval 1827">
                  <a:extLst>
                    <a:ext uri="{FF2B5EF4-FFF2-40B4-BE49-F238E27FC236}">
                      <a16:creationId xmlns:a16="http://schemas.microsoft.com/office/drawing/2014/main" id="{75E357A6-244D-42A6-9DD3-B99A150371AF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29" name="Oval 1828">
                  <a:extLst>
                    <a:ext uri="{FF2B5EF4-FFF2-40B4-BE49-F238E27FC236}">
                      <a16:creationId xmlns:a16="http://schemas.microsoft.com/office/drawing/2014/main" id="{0D62F388-8FA1-4637-AA11-A04B2394AC5E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0" name="Oval 1829">
                  <a:extLst>
                    <a:ext uri="{FF2B5EF4-FFF2-40B4-BE49-F238E27FC236}">
                      <a16:creationId xmlns:a16="http://schemas.microsoft.com/office/drawing/2014/main" id="{03EB4AB2-20B9-4F37-AE1E-45BE5A507536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1" name="Oval 1830">
                  <a:extLst>
                    <a:ext uri="{FF2B5EF4-FFF2-40B4-BE49-F238E27FC236}">
                      <a16:creationId xmlns:a16="http://schemas.microsoft.com/office/drawing/2014/main" id="{6915C0D8-D19D-4D56-A6BC-2EE231C8FD89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2" name="Oval 1831">
                  <a:extLst>
                    <a:ext uri="{FF2B5EF4-FFF2-40B4-BE49-F238E27FC236}">
                      <a16:creationId xmlns:a16="http://schemas.microsoft.com/office/drawing/2014/main" id="{FDA5704D-E28A-427F-B4B8-C10C8D8EBDB5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3" name="Oval 1832">
                  <a:extLst>
                    <a:ext uri="{FF2B5EF4-FFF2-40B4-BE49-F238E27FC236}">
                      <a16:creationId xmlns:a16="http://schemas.microsoft.com/office/drawing/2014/main" id="{3C44960D-B486-4C22-832A-2FFB93BF86B5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4" name="Oval 1833">
                  <a:extLst>
                    <a:ext uri="{FF2B5EF4-FFF2-40B4-BE49-F238E27FC236}">
                      <a16:creationId xmlns:a16="http://schemas.microsoft.com/office/drawing/2014/main" id="{064D7294-C9DF-4D0F-976C-A9961D4C1823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5" name="Oval 1834">
                  <a:extLst>
                    <a:ext uri="{FF2B5EF4-FFF2-40B4-BE49-F238E27FC236}">
                      <a16:creationId xmlns:a16="http://schemas.microsoft.com/office/drawing/2014/main" id="{1E94587F-9371-4998-AD1D-B741FB3AFF5A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6" name="Oval 1835">
                  <a:extLst>
                    <a:ext uri="{FF2B5EF4-FFF2-40B4-BE49-F238E27FC236}">
                      <a16:creationId xmlns:a16="http://schemas.microsoft.com/office/drawing/2014/main" id="{2D9E788E-077D-4F05-A4C2-3E03439C297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7" name="Oval 1836">
                  <a:extLst>
                    <a:ext uri="{FF2B5EF4-FFF2-40B4-BE49-F238E27FC236}">
                      <a16:creationId xmlns:a16="http://schemas.microsoft.com/office/drawing/2014/main" id="{6EAB1CC6-908E-4FDC-952A-6CA9888FC4B6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8" name="Oval 1837">
                  <a:extLst>
                    <a:ext uri="{FF2B5EF4-FFF2-40B4-BE49-F238E27FC236}">
                      <a16:creationId xmlns:a16="http://schemas.microsoft.com/office/drawing/2014/main" id="{23A66F56-BDE0-4880-9B16-7614E88698BC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39" name="Oval 1838">
                  <a:extLst>
                    <a:ext uri="{FF2B5EF4-FFF2-40B4-BE49-F238E27FC236}">
                      <a16:creationId xmlns:a16="http://schemas.microsoft.com/office/drawing/2014/main" id="{C7F35685-D594-429B-B72F-8F3DBF9F7F04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0" name="Oval 1839">
                  <a:extLst>
                    <a:ext uri="{FF2B5EF4-FFF2-40B4-BE49-F238E27FC236}">
                      <a16:creationId xmlns:a16="http://schemas.microsoft.com/office/drawing/2014/main" id="{BE345D79-AA91-4E37-BBD1-5560270E35EF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1" name="Oval 1840">
                  <a:extLst>
                    <a:ext uri="{FF2B5EF4-FFF2-40B4-BE49-F238E27FC236}">
                      <a16:creationId xmlns:a16="http://schemas.microsoft.com/office/drawing/2014/main" id="{02D97868-77B1-4320-848B-249335DDF43D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2" name="Oval 1841">
                  <a:extLst>
                    <a:ext uri="{FF2B5EF4-FFF2-40B4-BE49-F238E27FC236}">
                      <a16:creationId xmlns:a16="http://schemas.microsoft.com/office/drawing/2014/main" id="{1E526C7D-B367-462F-B063-55A0951F3A9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3" name="Oval 1842">
                  <a:extLst>
                    <a:ext uri="{FF2B5EF4-FFF2-40B4-BE49-F238E27FC236}">
                      <a16:creationId xmlns:a16="http://schemas.microsoft.com/office/drawing/2014/main" id="{5332025F-0AF5-4F67-B0EC-2AB1CDDA1B15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4" name="Oval 1843">
                  <a:extLst>
                    <a:ext uri="{FF2B5EF4-FFF2-40B4-BE49-F238E27FC236}">
                      <a16:creationId xmlns:a16="http://schemas.microsoft.com/office/drawing/2014/main" id="{C00CF1A6-6FF6-44EF-A998-5371C6E4ACE6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5" name="Oval 1844">
                  <a:extLst>
                    <a:ext uri="{FF2B5EF4-FFF2-40B4-BE49-F238E27FC236}">
                      <a16:creationId xmlns:a16="http://schemas.microsoft.com/office/drawing/2014/main" id="{849C94D6-1714-4E5F-BC00-EE625B4339B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6" name="Oval 1845">
                  <a:extLst>
                    <a:ext uri="{FF2B5EF4-FFF2-40B4-BE49-F238E27FC236}">
                      <a16:creationId xmlns:a16="http://schemas.microsoft.com/office/drawing/2014/main" id="{1462EE6C-56C2-4795-B4AE-C4997B7305A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7" name="Oval 1846">
                  <a:extLst>
                    <a:ext uri="{FF2B5EF4-FFF2-40B4-BE49-F238E27FC236}">
                      <a16:creationId xmlns:a16="http://schemas.microsoft.com/office/drawing/2014/main" id="{C552446A-3A91-4DE1-BBBC-8EFD3D510C91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8" name="Oval 1847">
                  <a:extLst>
                    <a:ext uri="{FF2B5EF4-FFF2-40B4-BE49-F238E27FC236}">
                      <a16:creationId xmlns:a16="http://schemas.microsoft.com/office/drawing/2014/main" id="{C4FB6CA0-8228-4D8E-A873-726B17662CD0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49" name="Oval 1848">
                  <a:extLst>
                    <a:ext uri="{FF2B5EF4-FFF2-40B4-BE49-F238E27FC236}">
                      <a16:creationId xmlns:a16="http://schemas.microsoft.com/office/drawing/2014/main" id="{9D5E1B59-76B3-4129-9BD9-9F5C7DE2C625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0" name="Oval 1849">
                  <a:extLst>
                    <a:ext uri="{FF2B5EF4-FFF2-40B4-BE49-F238E27FC236}">
                      <a16:creationId xmlns:a16="http://schemas.microsoft.com/office/drawing/2014/main" id="{FF4A275F-0B4E-4FD6-AA15-F17B2BF69EDB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1" name="Oval 1850">
                  <a:extLst>
                    <a:ext uri="{FF2B5EF4-FFF2-40B4-BE49-F238E27FC236}">
                      <a16:creationId xmlns:a16="http://schemas.microsoft.com/office/drawing/2014/main" id="{B70C10F0-76F2-4497-B0D8-AAEDFAB31201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2" name="Oval 1851">
                  <a:extLst>
                    <a:ext uri="{FF2B5EF4-FFF2-40B4-BE49-F238E27FC236}">
                      <a16:creationId xmlns:a16="http://schemas.microsoft.com/office/drawing/2014/main" id="{6ECF9443-ABF7-426C-8611-AC8A8B2DC1CC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3" name="Oval 1852">
                  <a:extLst>
                    <a:ext uri="{FF2B5EF4-FFF2-40B4-BE49-F238E27FC236}">
                      <a16:creationId xmlns:a16="http://schemas.microsoft.com/office/drawing/2014/main" id="{E24340A8-56F9-43B0-BEF0-4D6CA68DC3AB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4" name="Oval 1853">
                  <a:extLst>
                    <a:ext uri="{FF2B5EF4-FFF2-40B4-BE49-F238E27FC236}">
                      <a16:creationId xmlns:a16="http://schemas.microsoft.com/office/drawing/2014/main" id="{0B3A7E52-2FEC-494E-B82C-5E6C8C5BBEF4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5" name="Oval 1854">
                  <a:extLst>
                    <a:ext uri="{FF2B5EF4-FFF2-40B4-BE49-F238E27FC236}">
                      <a16:creationId xmlns:a16="http://schemas.microsoft.com/office/drawing/2014/main" id="{68663190-F75E-4802-8CD4-A687A0846823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6" name="Oval 1855">
                  <a:extLst>
                    <a:ext uri="{FF2B5EF4-FFF2-40B4-BE49-F238E27FC236}">
                      <a16:creationId xmlns:a16="http://schemas.microsoft.com/office/drawing/2014/main" id="{46A01E84-D7AB-4CAB-84F6-B8ED4866AEDB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7" name="Oval 1856">
                  <a:extLst>
                    <a:ext uri="{FF2B5EF4-FFF2-40B4-BE49-F238E27FC236}">
                      <a16:creationId xmlns:a16="http://schemas.microsoft.com/office/drawing/2014/main" id="{AD790BBA-EB2C-43F4-AE97-0088C8CD6AC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8" name="Oval 1857">
                  <a:extLst>
                    <a:ext uri="{FF2B5EF4-FFF2-40B4-BE49-F238E27FC236}">
                      <a16:creationId xmlns:a16="http://schemas.microsoft.com/office/drawing/2014/main" id="{9BEE2772-7868-4341-874B-25084844BAA9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59" name="Oval 1858">
                  <a:extLst>
                    <a:ext uri="{FF2B5EF4-FFF2-40B4-BE49-F238E27FC236}">
                      <a16:creationId xmlns:a16="http://schemas.microsoft.com/office/drawing/2014/main" id="{5D08064D-0E86-4A4E-A5B5-B21E91F9D7D4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0" name="Oval 1859">
                  <a:extLst>
                    <a:ext uri="{FF2B5EF4-FFF2-40B4-BE49-F238E27FC236}">
                      <a16:creationId xmlns:a16="http://schemas.microsoft.com/office/drawing/2014/main" id="{B0E84170-9697-49C3-B934-56D96B3FEA95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1" name="Oval 1860">
                  <a:extLst>
                    <a:ext uri="{FF2B5EF4-FFF2-40B4-BE49-F238E27FC236}">
                      <a16:creationId xmlns:a16="http://schemas.microsoft.com/office/drawing/2014/main" id="{66E23FA6-B3E5-49E4-9D7D-C89F261A1E3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2" name="Oval 1861">
                  <a:extLst>
                    <a:ext uri="{FF2B5EF4-FFF2-40B4-BE49-F238E27FC236}">
                      <a16:creationId xmlns:a16="http://schemas.microsoft.com/office/drawing/2014/main" id="{59752711-C508-40E6-AF5A-AC36E1F219A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3" name="Oval 1862">
                  <a:extLst>
                    <a:ext uri="{FF2B5EF4-FFF2-40B4-BE49-F238E27FC236}">
                      <a16:creationId xmlns:a16="http://schemas.microsoft.com/office/drawing/2014/main" id="{391F018E-D12A-4243-9E3D-F988358890F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4" name="Oval 1863">
                  <a:extLst>
                    <a:ext uri="{FF2B5EF4-FFF2-40B4-BE49-F238E27FC236}">
                      <a16:creationId xmlns:a16="http://schemas.microsoft.com/office/drawing/2014/main" id="{E7B35536-B1A1-430E-967F-FB2D2F451F94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5" name="Oval 1864">
                  <a:extLst>
                    <a:ext uri="{FF2B5EF4-FFF2-40B4-BE49-F238E27FC236}">
                      <a16:creationId xmlns:a16="http://schemas.microsoft.com/office/drawing/2014/main" id="{F0042366-37B1-4372-A943-1434ADC31194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6" name="Oval 1865">
                  <a:extLst>
                    <a:ext uri="{FF2B5EF4-FFF2-40B4-BE49-F238E27FC236}">
                      <a16:creationId xmlns:a16="http://schemas.microsoft.com/office/drawing/2014/main" id="{CF7DCE97-5CA3-4E9A-A835-82AFDE7EED96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7" name="Oval 1866">
                  <a:extLst>
                    <a:ext uri="{FF2B5EF4-FFF2-40B4-BE49-F238E27FC236}">
                      <a16:creationId xmlns:a16="http://schemas.microsoft.com/office/drawing/2014/main" id="{AE6384D1-DB4A-4624-B81D-ED45A2462991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8" name="Oval 1867">
                  <a:extLst>
                    <a:ext uri="{FF2B5EF4-FFF2-40B4-BE49-F238E27FC236}">
                      <a16:creationId xmlns:a16="http://schemas.microsoft.com/office/drawing/2014/main" id="{966AA679-A881-4476-989C-6FE71A017116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69" name="Oval 1868">
                  <a:extLst>
                    <a:ext uri="{FF2B5EF4-FFF2-40B4-BE49-F238E27FC236}">
                      <a16:creationId xmlns:a16="http://schemas.microsoft.com/office/drawing/2014/main" id="{E3C18421-18CC-47BE-868F-1008C44FE710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0" name="Oval 1869">
                  <a:extLst>
                    <a:ext uri="{FF2B5EF4-FFF2-40B4-BE49-F238E27FC236}">
                      <a16:creationId xmlns:a16="http://schemas.microsoft.com/office/drawing/2014/main" id="{58F0401C-A352-4D14-869E-6AFFB2CA4009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1" name="Oval 1870">
                  <a:extLst>
                    <a:ext uri="{FF2B5EF4-FFF2-40B4-BE49-F238E27FC236}">
                      <a16:creationId xmlns:a16="http://schemas.microsoft.com/office/drawing/2014/main" id="{3D01C07F-24B6-44BD-9F3D-45151D98980F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2" name="Oval 1871">
                  <a:extLst>
                    <a:ext uri="{FF2B5EF4-FFF2-40B4-BE49-F238E27FC236}">
                      <a16:creationId xmlns:a16="http://schemas.microsoft.com/office/drawing/2014/main" id="{4F6B5ED1-5580-46F0-BAFF-FE586242994C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3" name="Oval 1872">
                  <a:extLst>
                    <a:ext uri="{FF2B5EF4-FFF2-40B4-BE49-F238E27FC236}">
                      <a16:creationId xmlns:a16="http://schemas.microsoft.com/office/drawing/2014/main" id="{12DBF464-FCBF-4E9F-9D30-26A940DAF63B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4" name="Oval 1873">
                  <a:extLst>
                    <a:ext uri="{FF2B5EF4-FFF2-40B4-BE49-F238E27FC236}">
                      <a16:creationId xmlns:a16="http://schemas.microsoft.com/office/drawing/2014/main" id="{D1CB0CE8-E494-4E5E-A7C8-68AE84005FBE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5" name="Oval 1874">
                  <a:extLst>
                    <a:ext uri="{FF2B5EF4-FFF2-40B4-BE49-F238E27FC236}">
                      <a16:creationId xmlns:a16="http://schemas.microsoft.com/office/drawing/2014/main" id="{61B13CC6-753C-48F2-B184-7339948D7C85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6" name="Oval 1875">
                  <a:extLst>
                    <a:ext uri="{FF2B5EF4-FFF2-40B4-BE49-F238E27FC236}">
                      <a16:creationId xmlns:a16="http://schemas.microsoft.com/office/drawing/2014/main" id="{76075B25-69A1-416A-A066-7E23CD718271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7" name="Oval 1876">
                  <a:extLst>
                    <a:ext uri="{FF2B5EF4-FFF2-40B4-BE49-F238E27FC236}">
                      <a16:creationId xmlns:a16="http://schemas.microsoft.com/office/drawing/2014/main" id="{83A3A98E-6E53-4F9B-8EC1-C8EFA6B20085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8" name="Oval 1877">
                  <a:extLst>
                    <a:ext uri="{FF2B5EF4-FFF2-40B4-BE49-F238E27FC236}">
                      <a16:creationId xmlns:a16="http://schemas.microsoft.com/office/drawing/2014/main" id="{F6574BE5-0300-471B-86F7-EA4835AE2848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79" name="Oval 1878">
                  <a:extLst>
                    <a:ext uri="{FF2B5EF4-FFF2-40B4-BE49-F238E27FC236}">
                      <a16:creationId xmlns:a16="http://schemas.microsoft.com/office/drawing/2014/main" id="{8C70A9EC-B8AC-47B1-A8DD-AE63CCF84C8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0" name="Oval 1879">
                  <a:extLst>
                    <a:ext uri="{FF2B5EF4-FFF2-40B4-BE49-F238E27FC236}">
                      <a16:creationId xmlns:a16="http://schemas.microsoft.com/office/drawing/2014/main" id="{E9A09991-F741-44EF-9CAA-963BE305FE7E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1" name="Oval 1880">
                  <a:extLst>
                    <a:ext uri="{FF2B5EF4-FFF2-40B4-BE49-F238E27FC236}">
                      <a16:creationId xmlns:a16="http://schemas.microsoft.com/office/drawing/2014/main" id="{0F828227-8912-4156-8207-66C37FC65C94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2" name="Oval 1881">
                  <a:extLst>
                    <a:ext uri="{FF2B5EF4-FFF2-40B4-BE49-F238E27FC236}">
                      <a16:creationId xmlns:a16="http://schemas.microsoft.com/office/drawing/2014/main" id="{EE93A13E-F20A-4DAE-B0AE-DC07C894A472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3" name="Oval 1882">
                  <a:extLst>
                    <a:ext uri="{FF2B5EF4-FFF2-40B4-BE49-F238E27FC236}">
                      <a16:creationId xmlns:a16="http://schemas.microsoft.com/office/drawing/2014/main" id="{B837FBA6-280C-4D84-B649-AB5B270054A1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4" name="Oval 1883">
                  <a:extLst>
                    <a:ext uri="{FF2B5EF4-FFF2-40B4-BE49-F238E27FC236}">
                      <a16:creationId xmlns:a16="http://schemas.microsoft.com/office/drawing/2014/main" id="{4CB2B2D1-045C-4131-B4B6-3EC245D37274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5" name="Oval 1884">
                  <a:extLst>
                    <a:ext uri="{FF2B5EF4-FFF2-40B4-BE49-F238E27FC236}">
                      <a16:creationId xmlns:a16="http://schemas.microsoft.com/office/drawing/2014/main" id="{51EEDC42-5331-4249-B18F-9174978C6DC8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6" name="Oval 1885">
                  <a:extLst>
                    <a:ext uri="{FF2B5EF4-FFF2-40B4-BE49-F238E27FC236}">
                      <a16:creationId xmlns:a16="http://schemas.microsoft.com/office/drawing/2014/main" id="{1E598B2E-CEAD-4F95-9D5D-4EE7ECB0F822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7" name="Oval 1886">
                  <a:extLst>
                    <a:ext uri="{FF2B5EF4-FFF2-40B4-BE49-F238E27FC236}">
                      <a16:creationId xmlns:a16="http://schemas.microsoft.com/office/drawing/2014/main" id="{BD9018B5-BDAB-48D7-BCFB-755CCDF1E12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8" name="Oval 1887">
                  <a:extLst>
                    <a:ext uri="{FF2B5EF4-FFF2-40B4-BE49-F238E27FC236}">
                      <a16:creationId xmlns:a16="http://schemas.microsoft.com/office/drawing/2014/main" id="{10F70864-19F8-47CB-AF02-1B066F69C61F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89" name="Oval 1888">
                  <a:extLst>
                    <a:ext uri="{FF2B5EF4-FFF2-40B4-BE49-F238E27FC236}">
                      <a16:creationId xmlns:a16="http://schemas.microsoft.com/office/drawing/2014/main" id="{0F66876A-1F9C-42D5-8E28-696EAEEE7C5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0" name="Oval 1889">
                  <a:extLst>
                    <a:ext uri="{FF2B5EF4-FFF2-40B4-BE49-F238E27FC236}">
                      <a16:creationId xmlns:a16="http://schemas.microsoft.com/office/drawing/2014/main" id="{C9CF2598-17D7-44D0-A803-35310CE19997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1" name="Oval 1890">
                  <a:extLst>
                    <a:ext uri="{FF2B5EF4-FFF2-40B4-BE49-F238E27FC236}">
                      <a16:creationId xmlns:a16="http://schemas.microsoft.com/office/drawing/2014/main" id="{94A5EB07-F0C9-4685-AF72-954ED00EA7EE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2" name="Oval 1891">
                  <a:extLst>
                    <a:ext uri="{FF2B5EF4-FFF2-40B4-BE49-F238E27FC236}">
                      <a16:creationId xmlns:a16="http://schemas.microsoft.com/office/drawing/2014/main" id="{C9275858-68BA-4A72-99F0-6A6671DDE7F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3" name="Oval 1892">
                  <a:extLst>
                    <a:ext uri="{FF2B5EF4-FFF2-40B4-BE49-F238E27FC236}">
                      <a16:creationId xmlns:a16="http://schemas.microsoft.com/office/drawing/2014/main" id="{D1C1F866-F302-4656-8DE9-D81BA5406C9E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4" name="Oval 1893">
                  <a:extLst>
                    <a:ext uri="{FF2B5EF4-FFF2-40B4-BE49-F238E27FC236}">
                      <a16:creationId xmlns:a16="http://schemas.microsoft.com/office/drawing/2014/main" id="{82F2D408-F2E0-4217-A919-947C15217B87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5" name="Oval 1894">
                  <a:extLst>
                    <a:ext uri="{FF2B5EF4-FFF2-40B4-BE49-F238E27FC236}">
                      <a16:creationId xmlns:a16="http://schemas.microsoft.com/office/drawing/2014/main" id="{063CE7D9-80F6-4D68-A54A-E56C74F3D3C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6" name="Oval 1895">
                  <a:extLst>
                    <a:ext uri="{FF2B5EF4-FFF2-40B4-BE49-F238E27FC236}">
                      <a16:creationId xmlns:a16="http://schemas.microsoft.com/office/drawing/2014/main" id="{8DCCC39B-B246-4D05-9CCC-CDDDC659540C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7" name="Oval 1896">
                  <a:extLst>
                    <a:ext uri="{FF2B5EF4-FFF2-40B4-BE49-F238E27FC236}">
                      <a16:creationId xmlns:a16="http://schemas.microsoft.com/office/drawing/2014/main" id="{A5B9B5C2-87F0-4E1E-A9B1-854A2D3E24A5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8" name="Oval 1897">
                  <a:extLst>
                    <a:ext uri="{FF2B5EF4-FFF2-40B4-BE49-F238E27FC236}">
                      <a16:creationId xmlns:a16="http://schemas.microsoft.com/office/drawing/2014/main" id="{D5C7153B-03A9-49B0-A310-E94A5C5C9C28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899" name="Oval 1898">
                  <a:extLst>
                    <a:ext uri="{FF2B5EF4-FFF2-40B4-BE49-F238E27FC236}">
                      <a16:creationId xmlns:a16="http://schemas.microsoft.com/office/drawing/2014/main" id="{C480D2A1-4A6C-4001-9E51-17EA2C71518C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0" name="Oval 1899">
                  <a:extLst>
                    <a:ext uri="{FF2B5EF4-FFF2-40B4-BE49-F238E27FC236}">
                      <a16:creationId xmlns:a16="http://schemas.microsoft.com/office/drawing/2014/main" id="{6543FB39-B64D-4D3F-97C6-52596E4EB1CC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1" name="Oval 1900">
                  <a:extLst>
                    <a:ext uri="{FF2B5EF4-FFF2-40B4-BE49-F238E27FC236}">
                      <a16:creationId xmlns:a16="http://schemas.microsoft.com/office/drawing/2014/main" id="{DBA922C4-14A1-4F5F-8D10-53E2187F54DF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2" name="Oval 1901">
                  <a:extLst>
                    <a:ext uri="{FF2B5EF4-FFF2-40B4-BE49-F238E27FC236}">
                      <a16:creationId xmlns:a16="http://schemas.microsoft.com/office/drawing/2014/main" id="{5D5F4492-C037-40BA-A522-FF00B1828432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3" name="Oval 1902">
                  <a:extLst>
                    <a:ext uri="{FF2B5EF4-FFF2-40B4-BE49-F238E27FC236}">
                      <a16:creationId xmlns:a16="http://schemas.microsoft.com/office/drawing/2014/main" id="{D4149743-13FF-4099-A2FB-D9AFD3A9AFBA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4" name="Oval 1903">
                  <a:extLst>
                    <a:ext uri="{FF2B5EF4-FFF2-40B4-BE49-F238E27FC236}">
                      <a16:creationId xmlns:a16="http://schemas.microsoft.com/office/drawing/2014/main" id="{34230F5B-CA8A-4820-9298-4A196380ED01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5" name="Oval 1904">
                  <a:extLst>
                    <a:ext uri="{FF2B5EF4-FFF2-40B4-BE49-F238E27FC236}">
                      <a16:creationId xmlns:a16="http://schemas.microsoft.com/office/drawing/2014/main" id="{38645BE3-E3AA-4A90-93CC-95B06454EE84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6" name="Oval 1905">
                  <a:extLst>
                    <a:ext uri="{FF2B5EF4-FFF2-40B4-BE49-F238E27FC236}">
                      <a16:creationId xmlns:a16="http://schemas.microsoft.com/office/drawing/2014/main" id="{87C99E22-0BCC-45C1-8670-060851164416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7" name="Oval 1906">
                  <a:extLst>
                    <a:ext uri="{FF2B5EF4-FFF2-40B4-BE49-F238E27FC236}">
                      <a16:creationId xmlns:a16="http://schemas.microsoft.com/office/drawing/2014/main" id="{DC79FDCC-5917-4D29-BE75-2DF393636F24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8" name="Oval 1907">
                  <a:extLst>
                    <a:ext uri="{FF2B5EF4-FFF2-40B4-BE49-F238E27FC236}">
                      <a16:creationId xmlns:a16="http://schemas.microsoft.com/office/drawing/2014/main" id="{E71BCCF7-09D2-4923-9819-0CF4E8B6F06E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09" name="Oval 1908">
                  <a:extLst>
                    <a:ext uri="{FF2B5EF4-FFF2-40B4-BE49-F238E27FC236}">
                      <a16:creationId xmlns:a16="http://schemas.microsoft.com/office/drawing/2014/main" id="{306BBB3C-8F2E-46F2-829D-1E14CF5ABC7C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0" name="Oval 1909">
                  <a:extLst>
                    <a:ext uri="{FF2B5EF4-FFF2-40B4-BE49-F238E27FC236}">
                      <a16:creationId xmlns:a16="http://schemas.microsoft.com/office/drawing/2014/main" id="{AA130D77-F4D7-464F-B638-C8B90F00525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1" name="Oval 1910">
                  <a:extLst>
                    <a:ext uri="{FF2B5EF4-FFF2-40B4-BE49-F238E27FC236}">
                      <a16:creationId xmlns:a16="http://schemas.microsoft.com/office/drawing/2014/main" id="{6386AFD5-68F1-4308-91B1-7CD0EBAD7AF0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2" name="Oval 1911">
                  <a:extLst>
                    <a:ext uri="{FF2B5EF4-FFF2-40B4-BE49-F238E27FC236}">
                      <a16:creationId xmlns:a16="http://schemas.microsoft.com/office/drawing/2014/main" id="{9DE05F31-2E24-4F53-AC9E-537D2D4FA77D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3" name="Oval 1912">
                  <a:extLst>
                    <a:ext uri="{FF2B5EF4-FFF2-40B4-BE49-F238E27FC236}">
                      <a16:creationId xmlns:a16="http://schemas.microsoft.com/office/drawing/2014/main" id="{7C5C8CEC-44D5-4FD6-A606-D322D3202F9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4" name="Oval 1913">
                  <a:extLst>
                    <a:ext uri="{FF2B5EF4-FFF2-40B4-BE49-F238E27FC236}">
                      <a16:creationId xmlns:a16="http://schemas.microsoft.com/office/drawing/2014/main" id="{110E4C94-0AC3-44D4-B0EF-D8FA62A90217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5" name="Oval 1914">
                  <a:extLst>
                    <a:ext uri="{FF2B5EF4-FFF2-40B4-BE49-F238E27FC236}">
                      <a16:creationId xmlns:a16="http://schemas.microsoft.com/office/drawing/2014/main" id="{1DE22566-F272-4DF6-83B3-1A90C7E0D356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6" name="Oval 1915">
                  <a:extLst>
                    <a:ext uri="{FF2B5EF4-FFF2-40B4-BE49-F238E27FC236}">
                      <a16:creationId xmlns:a16="http://schemas.microsoft.com/office/drawing/2014/main" id="{52EE4222-4B3F-44DC-95E9-5160F0DBB163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7" name="Oval 1916">
                  <a:extLst>
                    <a:ext uri="{FF2B5EF4-FFF2-40B4-BE49-F238E27FC236}">
                      <a16:creationId xmlns:a16="http://schemas.microsoft.com/office/drawing/2014/main" id="{0D1C68F7-6C54-4E0D-BE40-DFA47E554486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8" name="Oval 1917">
                  <a:extLst>
                    <a:ext uri="{FF2B5EF4-FFF2-40B4-BE49-F238E27FC236}">
                      <a16:creationId xmlns:a16="http://schemas.microsoft.com/office/drawing/2014/main" id="{5089229E-9B0F-4083-A217-E4CB736D1CA4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19" name="Oval 1918">
                  <a:extLst>
                    <a:ext uri="{FF2B5EF4-FFF2-40B4-BE49-F238E27FC236}">
                      <a16:creationId xmlns:a16="http://schemas.microsoft.com/office/drawing/2014/main" id="{DAEFF0C8-D4FD-4EA0-8316-7657E9524323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0" name="Oval 1919">
                  <a:extLst>
                    <a:ext uri="{FF2B5EF4-FFF2-40B4-BE49-F238E27FC236}">
                      <a16:creationId xmlns:a16="http://schemas.microsoft.com/office/drawing/2014/main" id="{C52F0124-1E5D-44E8-AB14-68765D0DCD97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1" name="Oval 1920">
                  <a:extLst>
                    <a:ext uri="{FF2B5EF4-FFF2-40B4-BE49-F238E27FC236}">
                      <a16:creationId xmlns:a16="http://schemas.microsoft.com/office/drawing/2014/main" id="{6CCC1B95-4F33-408A-B033-8BD68419E90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2" name="Oval 1921">
                  <a:extLst>
                    <a:ext uri="{FF2B5EF4-FFF2-40B4-BE49-F238E27FC236}">
                      <a16:creationId xmlns:a16="http://schemas.microsoft.com/office/drawing/2014/main" id="{5EC7E55A-EC93-4532-A42A-4822D96303A5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3" name="Oval 1922">
                  <a:extLst>
                    <a:ext uri="{FF2B5EF4-FFF2-40B4-BE49-F238E27FC236}">
                      <a16:creationId xmlns:a16="http://schemas.microsoft.com/office/drawing/2014/main" id="{B0726B63-CA3C-408F-901F-E6632056D340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4" name="Oval 1923">
                  <a:extLst>
                    <a:ext uri="{FF2B5EF4-FFF2-40B4-BE49-F238E27FC236}">
                      <a16:creationId xmlns:a16="http://schemas.microsoft.com/office/drawing/2014/main" id="{463E6946-5E98-46C4-B099-10F22F98168D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5" name="Oval 1924">
                  <a:extLst>
                    <a:ext uri="{FF2B5EF4-FFF2-40B4-BE49-F238E27FC236}">
                      <a16:creationId xmlns:a16="http://schemas.microsoft.com/office/drawing/2014/main" id="{E42852AA-CFF1-4B24-8E96-0A05AF989E97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6" name="Oval 1925">
                  <a:extLst>
                    <a:ext uri="{FF2B5EF4-FFF2-40B4-BE49-F238E27FC236}">
                      <a16:creationId xmlns:a16="http://schemas.microsoft.com/office/drawing/2014/main" id="{33A220DC-2175-493B-BFE3-0E5BA1555107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7" name="Oval 1926">
                  <a:extLst>
                    <a:ext uri="{FF2B5EF4-FFF2-40B4-BE49-F238E27FC236}">
                      <a16:creationId xmlns:a16="http://schemas.microsoft.com/office/drawing/2014/main" id="{4E8C3AEB-D6DF-4D60-BDC8-4CAE529545A7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8" name="Oval 1927">
                  <a:extLst>
                    <a:ext uri="{FF2B5EF4-FFF2-40B4-BE49-F238E27FC236}">
                      <a16:creationId xmlns:a16="http://schemas.microsoft.com/office/drawing/2014/main" id="{83B8D1E4-0444-4D55-943E-28443BBC5BDA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29" name="Oval 1928">
                  <a:extLst>
                    <a:ext uri="{FF2B5EF4-FFF2-40B4-BE49-F238E27FC236}">
                      <a16:creationId xmlns:a16="http://schemas.microsoft.com/office/drawing/2014/main" id="{99D94A54-7548-4625-865B-B13D48CC88A4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0" name="Oval 1929">
                  <a:extLst>
                    <a:ext uri="{FF2B5EF4-FFF2-40B4-BE49-F238E27FC236}">
                      <a16:creationId xmlns:a16="http://schemas.microsoft.com/office/drawing/2014/main" id="{AB42A2FF-42B2-4268-9A94-CDCF18276864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1" name="Oval 1930">
                  <a:extLst>
                    <a:ext uri="{FF2B5EF4-FFF2-40B4-BE49-F238E27FC236}">
                      <a16:creationId xmlns:a16="http://schemas.microsoft.com/office/drawing/2014/main" id="{FC7F494C-7267-46DA-BCAE-A25CE296F06C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2" name="Oval 1931">
                  <a:extLst>
                    <a:ext uri="{FF2B5EF4-FFF2-40B4-BE49-F238E27FC236}">
                      <a16:creationId xmlns:a16="http://schemas.microsoft.com/office/drawing/2014/main" id="{4DB0ED22-60BB-4210-B303-C06A675164F3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3" name="Oval 1932">
                  <a:extLst>
                    <a:ext uri="{FF2B5EF4-FFF2-40B4-BE49-F238E27FC236}">
                      <a16:creationId xmlns:a16="http://schemas.microsoft.com/office/drawing/2014/main" id="{24BA1F1E-D541-4874-931F-4FA4C6A4E6B7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4" name="Oval 1933">
                  <a:extLst>
                    <a:ext uri="{FF2B5EF4-FFF2-40B4-BE49-F238E27FC236}">
                      <a16:creationId xmlns:a16="http://schemas.microsoft.com/office/drawing/2014/main" id="{542DDD1C-7B5C-4FAB-BA27-0B86B611B129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5" name="Oval 1934">
                  <a:extLst>
                    <a:ext uri="{FF2B5EF4-FFF2-40B4-BE49-F238E27FC236}">
                      <a16:creationId xmlns:a16="http://schemas.microsoft.com/office/drawing/2014/main" id="{82903D91-808F-470D-8C57-80D07E006828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6" name="Oval 1935">
                  <a:extLst>
                    <a:ext uri="{FF2B5EF4-FFF2-40B4-BE49-F238E27FC236}">
                      <a16:creationId xmlns:a16="http://schemas.microsoft.com/office/drawing/2014/main" id="{C8B6E2DC-DE20-4AA2-A89B-F1CCDC198570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7" name="Oval 1936">
                  <a:extLst>
                    <a:ext uri="{FF2B5EF4-FFF2-40B4-BE49-F238E27FC236}">
                      <a16:creationId xmlns:a16="http://schemas.microsoft.com/office/drawing/2014/main" id="{F58A47EE-C549-472F-8376-53D1DA266AF9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8" name="Oval 1937">
                  <a:extLst>
                    <a:ext uri="{FF2B5EF4-FFF2-40B4-BE49-F238E27FC236}">
                      <a16:creationId xmlns:a16="http://schemas.microsoft.com/office/drawing/2014/main" id="{11BCE5C3-9C84-4642-9575-A76404335E50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39" name="Oval 1938">
                  <a:extLst>
                    <a:ext uri="{FF2B5EF4-FFF2-40B4-BE49-F238E27FC236}">
                      <a16:creationId xmlns:a16="http://schemas.microsoft.com/office/drawing/2014/main" id="{C808B90E-A5F3-49D4-9636-12FA5F999E2A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1940" name="Group 1939">
                <a:extLst>
                  <a:ext uri="{FF2B5EF4-FFF2-40B4-BE49-F238E27FC236}">
                    <a16:creationId xmlns:a16="http://schemas.microsoft.com/office/drawing/2014/main" id="{477DEBAC-6A77-451A-A0B5-37B0B13BA286}"/>
                  </a:ext>
                </a:extLst>
              </p:cNvPr>
              <p:cNvGrpSpPr/>
              <p:nvPr/>
            </p:nvGrpSpPr>
            <p:grpSpPr>
              <a:xfrm>
                <a:off x="2548506" y="2308603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1941" name="Oval 1940">
                  <a:extLst>
                    <a:ext uri="{FF2B5EF4-FFF2-40B4-BE49-F238E27FC236}">
                      <a16:creationId xmlns:a16="http://schemas.microsoft.com/office/drawing/2014/main" id="{3B5A6504-A724-4B2F-B788-EA9E57577CD3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2" name="Oval 1941">
                  <a:extLst>
                    <a:ext uri="{FF2B5EF4-FFF2-40B4-BE49-F238E27FC236}">
                      <a16:creationId xmlns:a16="http://schemas.microsoft.com/office/drawing/2014/main" id="{8C551A5B-2A1C-4A09-BE5C-10045C9A8659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3" name="Oval 1942">
                  <a:extLst>
                    <a:ext uri="{FF2B5EF4-FFF2-40B4-BE49-F238E27FC236}">
                      <a16:creationId xmlns:a16="http://schemas.microsoft.com/office/drawing/2014/main" id="{93E53C81-9173-4A0B-95EB-CDE99579C0F7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4" name="Oval 1943">
                  <a:extLst>
                    <a:ext uri="{FF2B5EF4-FFF2-40B4-BE49-F238E27FC236}">
                      <a16:creationId xmlns:a16="http://schemas.microsoft.com/office/drawing/2014/main" id="{2F706CA5-25EB-4F3A-BBDD-3B7449454313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5" name="Oval 1944">
                  <a:extLst>
                    <a:ext uri="{FF2B5EF4-FFF2-40B4-BE49-F238E27FC236}">
                      <a16:creationId xmlns:a16="http://schemas.microsoft.com/office/drawing/2014/main" id="{B3F47592-B036-4F16-82B6-5D05A1509C35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6" name="Oval 1945">
                  <a:extLst>
                    <a:ext uri="{FF2B5EF4-FFF2-40B4-BE49-F238E27FC236}">
                      <a16:creationId xmlns:a16="http://schemas.microsoft.com/office/drawing/2014/main" id="{75E49D20-39AD-4EC0-8D04-8E8279DC19D7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7" name="Oval 1946">
                  <a:extLst>
                    <a:ext uri="{FF2B5EF4-FFF2-40B4-BE49-F238E27FC236}">
                      <a16:creationId xmlns:a16="http://schemas.microsoft.com/office/drawing/2014/main" id="{E7B72134-12D8-4992-AB3C-0743246A0C47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8" name="Oval 1947">
                  <a:extLst>
                    <a:ext uri="{FF2B5EF4-FFF2-40B4-BE49-F238E27FC236}">
                      <a16:creationId xmlns:a16="http://schemas.microsoft.com/office/drawing/2014/main" id="{B929B155-ABAA-4F9A-B283-7B7A398ED951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49" name="Oval 1948">
                  <a:extLst>
                    <a:ext uri="{FF2B5EF4-FFF2-40B4-BE49-F238E27FC236}">
                      <a16:creationId xmlns:a16="http://schemas.microsoft.com/office/drawing/2014/main" id="{BFE7532F-18EA-4F5F-82F9-24A87F22A66C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0" name="Oval 1949">
                  <a:extLst>
                    <a:ext uri="{FF2B5EF4-FFF2-40B4-BE49-F238E27FC236}">
                      <a16:creationId xmlns:a16="http://schemas.microsoft.com/office/drawing/2014/main" id="{06CAD32E-3577-4A88-BA62-6BC04908BE7D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1" name="Oval 1950">
                  <a:extLst>
                    <a:ext uri="{FF2B5EF4-FFF2-40B4-BE49-F238E27FC236}">
                      <a16:creationId xmlns:a16="http://schemas.microsoft.com/office/drawing/2014/main" id="{5C539C29-D1CB-4965-9B29-1F763EC731FD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2" name="Oval 1951">
                  <a:extLst>
                    <a:ext uri="{FF2B5EF4-FFF2-40B4-BE49-F238E27FC236}">
                      <a16:creationId xmlns:a16="http://schemas.microsoft.com/office/drawing/2014/main" id="{2987DE0C-C54C-40E8-A422-FE2404975883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3" name="Oval 1952">
                  <a:extLst>
                    <a:ext uri="{FF2B5EF4-FFF2-40B4-BE49-F238E27FC236}">
                      <a16:creationId xmlns:a16="http://schemas.microsoft.com/office/drawing/2014/main" id="{9CF42B31-FAF0-4942-ADAC-BA90A096F54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4" name="Oval 1953">
                  <a:extLst>
                    <a:ext uri="{FF2B5EF4-FFF2-40B4-BE49-F238E27FC236}">
                      <a16:creationId xmlns:a16="http://schemas.microsoft.com/office/drawing/2014/main" id="{11C0F470-0ACF-45AC-A5E7-CF0D7B482232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5" name="Oval 1954">
                  <a:extLst>
                    <a:ext uri="{FF2B5EF4-FFF2-40B4-BE49-F238E27FC236}">
                      <a16:creationId xmlns:a16="http://schemas.microsoft.com/office/drawing/2014/main" id="{809C4D40-DED4-466A-A6CA-1118AFAF6DA2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6" name="Oval 1955">
                  <a:extLst>
                    <a:ext uri="{FF2B5EF4-FFF2-40B4-BE49-F238E27FC236}">
                      <a16:creationId xmlns:a16="http://schemas.microsoft.com/office/drawing/2014/main" id="{9717A5DB-BE9D-49BA-AE55-9388BC0166A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7" name="Oval 1956">
                  <a:extLst>
                    <a:ext uri="{FF2B5EF4-FFF2-40B4-BE49-F238E27FC236}">
                      <a16:creationId xmlns:a16="http://schemas.microsoft.com/office/drawing/2014/main" id="{23C04289-162B-4763-AD65-096025510CF3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8" name="Oval 1957">
                  <a:extLst>
                    <a:ext uri="{FF2B5EF4-FFF2-40B4-BE49-F238E27FC236}">
                      <a16:creationId xmlns:a16="http://schemas.microsoft.com/office/drawing/2014/main" id="{D92753B4-8F3B-42FC-A61C-6C691E540327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59" name="Oval 1958">
                  <a:extLst>
                    <a:ext uri="{FF2B5EF4-FFF2-40B4-BE49-F238E27FC236}">
                      <a16:creationId xmlns:a16="http://schemas.microsoft.com/office/drawing/2014/main" id="{46A9C41D-6416-46EB-A0ED-3EA13BEF2B6E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0" name="Oval 1959">
                  <a:extLst>
                    <a:ext uri="{FF2B5EF4-FFF2-40B4-BE49-F238E27FC236}">
                      <a16:creationId xmlns:a16="http://schemas.microsoft.com/office/drawing/2014/main" id="{197A9F05-D717-4DF1-8C62-66B28123A3A3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1" name="Oval 1960">
                  <a:extLst>
                    <a:ext uri="{FF2B5EF4-FFF2-40B4-BE49-F238E27FC236}">
                      <a16:creationId xmlns:a16="http://schemas.microsoft.com/office/drawing/2014/main" id="{2E158A67-44A6-46E2-8528-64D0F253B582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2" name="Oval 1961">
                  <a:extLst>
                    <a:ext uri="{FF2B5EF4-FFF2-40B4-BE49-F238E27FC236}">
                      <a16:creationId xmlns:a16="http://schemas.microsoft.com/office/drawing/2014/main" id="{087DA942-6E75-45E2-A175-E7617E133C31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3" name="Oval 1962">
                  <a:extLst>
                    <a:ext uri="{FF2B5EF4-FFF2-40B4-BE49-F238E27FC236}">
                      <a16:creationId xmlns:a16="http://schemas.microsoft.com/office/drawing/2014/main" id="{FC9CC247-0863-427D-AC37-E4393B81B2A9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4" name="Oval 1963">
                  <a:extLst>
                    <a:ext uri="{FF2B5EF4-FFF2-40B4-BE49-F238E27FC236}">
                      <a16:creationId xmlns:a16="http://schemas.microsoft.com/office/drawing/2014/main" id="{08A3890B-AF5E-43F6-9831-94B0F7E50BAA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5" name="Oval 1964">
                  <a:extLst>
                    <a:ext uri="{FF2B5EF4-FFF2-40B4-BE49-F238E27FC236}">
                      <a16:creationId xmlns:a16="http://schemas.microsoft.com/office/drawing/2014/main" id="{6769F521-3257-4C1C-A8DF-29F323D5B91B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6" name="Oval 1965">
                  <a:extLst>
                    <a:ext uri="{FF2B5EF4-FFF2-40B4-BE49-F238E27FC236}">
                      <a16:creationId xmlns:a16="http://schemas.microsoft.com/office/drawing/2014/main" id="{EAB4B91C-3F8F-4245-A875-9B96810DA6CA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7" name="Oval 1966">
                  <a:extLst>
                    <a:ext uri="{FF2B5EF4-FFF2-40B4-BE49-F238E27FC236}">
                      <a16:creationId xmlns:a16="http://schemas.microsoft.com/office/drawing/2014/main" id="{A247098D-F5A1-4D6B-A19D-546F180F2935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8" name="Oval 1967">
                  <a:extLst>
                    <a:ext uri="{FF2B5EF4-FFF2-40B4-BE49-F238E27FC236}">
                      <a16:creationId xmlns:a16="http://schemas.microsoft.com/office/drawing/2014/main" id="{6F5C0296-D242-478E-93F6-0F74FE057D8D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69" name="Oval 1968">
                  <a:extLst>
                    <a:ext uri="{FF2B5EF4-FFF2-40B4-BE49-F238E27FC236}">
                      <a16:creationId xmlns:a16="http://schemas.microsoft.com/office/drawing/2014/main" id="{BDCA8F73-A8F1-4CB6-B3A5-2421DB4FE6C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0" name="Oval 1969">
                  <a:extLst>
                    <a:ext uri="{FF2B5EF4-FFF2-40B4-BE49-F238E27FC236}">
                      <a16:creationId xmlns:a16="http://schemas.microsoft.com/office/drawing/2014/main" id="{87417FAD-C76E-4177-B0C5-6E527C44EA1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1" name="Oval 1970">
                  <a:extLst>
                    <a:ext uri="{FF2B5EF4-FFF2-40B4-BE49-F238E27FC236}">
                      <a16:creationId xmlns:a16="http://schemas.microsoft.com/office/drawing/2014/main" id="{69121041-2751-4718-9F59-932CCE97E8F8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2" name="Oval 1971">
                  <a:extLst>
                    <a:ext uri="{FF2B5EF4-FFF2-40B4-BE49-F238E27FC236}">
                      <a16:creationId xmlns:a16="http://schemas.microsoft.com/office/drawing/2014/main" id="{A731AF90-09B8-43C4-A2D0-C828165F7B36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3" name="Oval 1972">
                  <a:extLst>
                    <a:ext uri="{FF2B5EF4-FFF2-40B4-BE49-F238E27FC236}">
                      <a16:creationId xmlns:a16="http://schemas.microsoft.com/office/drawing/2014/main" id="{3BCAEF74-D737-41B5-A197-85543A7F303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4" name="Oval 1973">
                  <a:extLst>
                    <a:ext uri="{FF2B5EF4-FFF2-40B4-BE49-F238E27FC236}">
                      <a16:creationId xmlns:a16="http://schemas.microsoft.com/office/drawing/2014/main" id="{E9F3921B-A8AB-4020-90E3-DB0AD2E08CBD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5" name="Oval 1974">
                  <a:extLst>
                    <a:ext uri="{FF2B5EF4-FFF2-40B4-BE49-F238E27FC236}">
                      <a16:creationId xmlns:a16="http://schemas.microsoft.com/office/drawing/2014/main" id="{8DE92BF4-A0A7-4EE0-9919-D02931DC3D57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6" name="Oval 1975">
                  <a:extLst>
                    <a:ext uri="{FF2B5EF4-FFF2-40B4-BE49-F238E27FC236}">
                      <a16:creationId xmlns:a16="http://schemas.microsoft.com/office/drawing/2014/main" id="{D88824FF-96BA-45BE-8411-8DF88214D3E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7" name="Oval 1976">
                  <a:extLst>
                    <a:ext uri="{FF2B5EF4-FFF2-40B4-BE49-F238E27FC236}">
                      <a16:creationId xmlns:a16="http://schemas.microsoft.com/office/drawing/2014/main" id="{9BCB3F8D-1AF0-4DED-9629-819570553C8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8" name="Oval 1977">
                  <a:extLst>
                    <a:ext uri="{FF2B5EF4-FFF2-40B4-BE49-F238E27FC236}">
                      <a16:creationId xmlns:a16="http://schemas.microsoft.com/office/drawing/2014/main" id="{1A45FA14-D48B-49C0-99EB-8BE226654678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79" name="Oval 1978">
                  <a:extLst>
                    <a:ext uri="{FF2B5EF4-FFF2-40B4-BE49-F238E27FC236}">
                      <a16:creationId xmlns:a16="http://schemas.microsoft.com/office/drawing/2014/main" id="{7814BB73-E5B1-4ADE-BE29-8A35AFEF74B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0" name="Oval 1979">
                  <a:extLst>
                    <a:ext uri="{FF2B5EF4-FFF2-40B4-BE49-F238E27FC236}">
                      <a16:creationId xmlns:a16="http://schemas.microsoft.com/office/drawing/2014/main" id="{B7C9183D-9A64-49A0-A7E9-780F61F1C04D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1" name="Oval 1980">
                  <a:extLst>
                    <a:ext uri="{FF2B5EF4-FFF2-40B4-BE49-F238E27FC236}">
                      <a16:creationId xmlns:a16="http://schemas.microsoft.com/office/drawing/2014/main" id="{D44679AF-7953-4C5C-A985-2E74D87BE13F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2" name="Oval 1981">
                  <a:extLst>
                    <a:ext uri="{FF2B5EF4-FFF2-40B4-BE49-F238E27FC236}">
                      <a16:creationId xmlns:a16="http://schemas.microsoft.com/office/drawing/2014/main" id="{2BA7CC12-5162-4F45-9D75-9CC16AD304C3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3" name="Oval 1982">
                  <a:extLst>
                    <a:ext uri="{FF2B5EF4-FFF2-40B4-BE49-F238E27FC236}">
                      <a16:creationId xmlns:a16="http://schemas.microsoft.com/office/drawing/2014/main" id="{BD385BE3-4B60-49E9-9439-6122B5FAB9C7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4" name="Oval 1983">
                  <a:extLst>
                    <a:ext uri="{FF2B5EF4-FFF2-40B4-BE49-F238E27FC236}">
                      <a16:creationId xmlns:a16="http://schemas.microsoft.com/office/drawing/2014/main" id="{945CB031-4943-4E90-AE25-9702AA319CBC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5" name="Oval 1984">
                  <a:extLst>
                    <a:ext uri="{FF2B5EF4-FFF2-40B4-BE49-F238E27FC236}">
                      <a16:creationId xmlns:a16="http://schemas.microsoft.com/office/drawing/2014/main" id="{89FDF980-DE82-400C-AB20-B3D920275977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6" name="Oval 1985">
                  <a:extLst>
                    <a:ext uri="{FF2B5EF4-FFF2-40B4-BE49-F238E27FC236}">
                      <a16:creationId xmlns:a16="http://schemas.microsoft.com/office/drawing/2014/main" id="{4C36D914-6B98-4D1D-B765-5BD732CB0D99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7" name="Oval 1986">
                  <a:extLst>
                    <a:ext uri="{FF2B5EF4-FFF2-40B4-BE49-F238E27FC236}">
                      <a16:creationId xmlns:a16="http://schemas.microsoft.com/office/drawing/2014/main" id="{44671F5F-65A5-4780-9D4B-5F145CB759DC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8" name="Oval 1987">
                  <a:extLst>
                    <a:ext uri="{FF2B5EF4-FFF2-40B4-BE49-F238E27FC236}">
                      <a16:creationId xmlns:a16="http://schemas.microsoft.com/office/drawing/2014/main" id="{0C5CAA4B-81B8-4AA5-85C9-7898675627D3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89" name="Oval 1988">
                  <a:extLst>
                    <a:ext uri="{FF2B5EF4-FFF2-40B4-BE49-F238E27FC236}">
                      <a16:creationId xmlns:a16="http://schemas.microsoft.com/office/drawing/2014/main" id="{18D0EEDA-B106-413B-99F0-8C2467E6CB39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0" name="Oval 1989">
                  <a:extLst>
                    <a:ext uri="{FF2B5EF4-FFF2-40B4-BE49-F238E27FC236}">
                      <a16:creationId xmlns:a16="http://schemas.microsoft.com/office/drawing/2014/main" id="{091A487F-FF9F-44B2-9721-0E55785CC474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1" name="Oval 1990">
                  <a:extLst>
                    <a:ext uri="{FF2B5EF4-FFF2-40B4-BE49-F238E27FC236}">
                      <a16:creationId xmlns:a16="http://schemas.microsoft.com/office/drawing/2014/main" id="{41350125-4A9D-4317-ACAB-432630C9BA63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2" name="Oval 1991">
                  <a:extLst>
                    <a:ext uri="{FF2B5EF4-FFF2-40B4-BE49-F238E27FC236}">
                      <a16:creationId xmlns:a16="http://schemas.microsoft.com/office/drawing/2014/main" id="{0207A063-8172-4135-B777-4A19ED4A3B2B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3" name="Oval 1992">
                  <a:extLst>
                    <a:ext uri="{FF2B5EF4-FFF2-40B4-BE49-F238E27FC236}">
                      <a16:creationId xmlns:a16="http://schemas.microsoft.com/office/drawing/2014/main" id="{8CB562DC-8FF1-4AE3-AB0A-EFC1491B61B6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4" name="Oval 1993">
                  <a:extLst>
                    <a:ext uri="{FF2B5EF4-FFF2-40B4-BE49-F238E27FC236}">
                      <a16:creationId xmlns:a16="http://schemas.microsoft.com/office/drawing/2014/main" id="{7D160FC1-DB2E-4387-8BB6-EEA2B697AFDB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5" name="Oval 1994">
                  <a:extLst>
                    <a:ext uri="{FF2B5EF4-FFF2-40B4-BE49-F238E27FC236}">
                      <a16:creationId xmlns:a16="http://schemas.microsoft.com/office/drawing/2014/main" id="{A2190101-B8D8-451C-AF67-03A2B3EAEEA0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6" name="Oval 1995">
                  <a:extLst>
                    <a:ext uri="{FF2B5EF4-FFF2-40B4-BE49-F238E27FC236}">
                      <a16:creationId xmlns:a16="http://schemas.microsoft.com/office/drawing/2014/main" id="{A2C56BB0-C2C9-4846-A9CB-10366C4C754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7" name="Oval 1996">
                  <a:extLst>
                    <a:ext uri="{FF2B5EF4-FFF2-40B4-BE49-F238E27FC236}">
                      <a16:creationId xmlns:a16="http://schemas.microsoft.com/office/drawing/2014/main" id="{12A5A5C5-E971-45A8-BF70-BE5538B96741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8" name="Oval 1997">
                  <a:extLst>
                    <a:ext uri="{FF2B5EF4-FFF2-40B4-BE49-F238E27FC236}">
                      <a16:creationId xmlns:a16="http://schemas.microsoft.com/office/drawing/2014/main" id="{3860D4B6-DE70-4AF4-A1C3-21AB94C7599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1999" name="Oval 1998">
                  <a:extLst>
                    <a:ext uri="{FF2B5EF4-FFF2-40B4-BE49-F238E27FC236}">
                      <a16:creationId xmlns:a16="http://schemas.microsoft.com/office/drawing/2014/main" id="{E1D86459-A37D-4812-B0FE-595CC73B8056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0" name="Oval 1999">
                  <a:extLst>
                    <a:ext uri="{FF2B5EF4-FFF2-40B4-BE49-F238E27FC236}">
                      <a16:creationId xmlns:a16="http://schemas.microsoft.com/office/drawing/2014/main" id="{CE73C2DB-D699-4B89-A332-4672BD50674E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1" name="Oval 2000">
                  <a:extLst>
                    <a:ext uri="{FF2B5EF4-FFF2-40B4-BE49-F238E27FC236}">
                      <a16:creationId xmlns:a16="http://schemas.microsoft.com/office/drawing/2014/main" id="{31DCFB83-7125-4E02-B694-F9E6B65B856C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2" name="Oval 2001">
                  <a:extLst>
                    <a:ext uri="{FF2B5EF4-FFF2-40B4-BE49-F238E27FC236}">
                      <a16:creationId xmlns:a16="http://schemas.microsoft.com/office/drawing/2014/main" id="{357216D4-151A-466B-9B4F-4143D2079BDB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3" name="Oval 2002">
                  <a:extLst>
                    <a:ext uri="{FF2B5EF4-FFF2-40B4-BE49-F238E27FC236}">
                      <a16:creationId xmlns:a16="http://schemas.microsoft.com/office/drawing/2014/main" id="{5FA37DF1-FE6D-4AC0-A938-576C0283D199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4" name="Oval 2003">
                  <a:extLst>
                    <a:ext uri="{FF2B5EF4-FFF2-40B4-BE49-F238E27FC236}">
                      <a16:creationId xmlns:a16="http://schemas.microsoft.com/office/drawing/2014/main" id="{3C7691E1-F211-4A61-84E4-72323F64DC74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5" name="Oval 2004">
                  <a:extLst>
                    <a:ext uri="{FF2B5EF4-FFF2-40B4-BE49-F238E27FC236}">
                      <a16:creationId xmlns:a16="http://schemas.microsoft.com/office/drawing/2014/main" id="{792961D4-07B9-4991-96C2-31485E8E429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6" name="Oval 2005">
                  <a:extLst>
                    <a:ext uri="{FF2B5EF4-FFF2-40B4-BE49-F238E27FC236}">
                      <a16:creationId xmlns:a16="http://schemas.microsoft.com/office/drawing/2014/main" id="{2CC55B68-8108-45CD-9D7B-3C5F0BB1CA09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7" name="Oval 2006">
                  <a:extLst>
                    <a:ext uri="{FF2B5EF4-FFF2-40B4-BE49-F238E27FC236}">
                      <a16:creationId xmlns:a16="http://schemas.microsoft.com/office/drawing/2014/main" id="{10AFDD13-4318-42A1-9D4C-BDF031A23E80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8" name="Oval 2007">
                  <a:extLst>
                    <a:ext uri="{FF2B5EF4-FFF2-40B4-BE49-F238E27FC236}">
                      <a16:creationId xmlns:a16="http://schemas.microsoft.com/office/drawing/2014/main" id="{8528D477-287C-485C-9F37-5FBB17A9BA61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09" name="Oval 2008">
                  <a:extLst>
                    <a:ext uri="{FF2B5EF4-FFF2-40B4-BE49-F238E27FC236}">
                      <a16:creationId xmlns:a16="http://schemas.microsoft.com/office/drawing/2014/main" id="{405E5214-BF6D-4ABD-8F61-CFE11DE23848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0" name="Oval 2009">
                  <a:extLst>
                    <a:ext uri="{FF2B5EF4-FFF2-40B4-BE49-F238E27FC236}">
                      <a16:creationId xmlns:a16="http://schemas.microsoft.com/office/drawing/2014/main" id="{1D27EEF5-80FE-4F45-A33F-CF6FC8878FD7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1" name="Oval 2010">
                  <a:extLst>
                    <a:ext uri="{FF2B5EF4-FFF2-40B4-BE49-F238E27FC236}">
                      <a16:creationId xmlns:a16="http://schemas.microsoft.com/office/drawing/2014/main" id="{5507FA65-8C04-43A0-A4DC-2D0163741034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2" name="Oval 2011">
                  <a:extLst>
                    <a:ext uri="{FF2B5EF4-FFF2-40B4-BE49-F238E27FC236}">
                      <a16:creationId xmlns:a16="http://schemas.microsoft.com/office/drawing/2014/main" id="{B0AD7B72-EEE2-405F-A238-6165B6D2424D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3" name="Oval 2012">
                  <a:extLst>
                    <a:ext uri="{FF2B5EF4-FFF2-40B4-BE49-F238E27FC236}">
                      <a16:creationId xmlns:a16="http://schemas.microsoft.com/office/drawing/2014/main" id="{068FBC0D-64BC-45F2-A27F-46B885B15866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4" name="Oval 2013">
                  <a:extLst>
                    <a:ext uri="{FF2B5EF4-FFF2-40B4-BE49-F238E27FC236}">
                      <a16:creationId xmlns:a16="http://schemas.microsoft.com/office/drawing/2014/main" id="{E5126068-BD96-46E8-A574-28C3B671626D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5" name="Oval 2014">
                  <a:extLst>
                    <a:ext uri="{FF2B5EF4-FFF2-40B4-BE49-F238E27FC236}">
                      <a16:creationId xmlns:a16="http://schemas.microsoft.com/office/drawing/2014/main" id="{3A694F30-7DFA-4EF1-9C9B-546149F55C3C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6" name="Oval 2015">
                  <a:extLst>
                    <a:ext uri="{FF2B5EF4-FFF2-40B4-BE49-F238E27FC236}">
                      <a16:creationId xmlns:a16="http://schemas.microsoft.com/office/drawing/2014/main" id="{AD704D34-13B7-437F-BF08-539499D3E13D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7" name="Oval 2016">
                  <a:extLst>
                    <a:ext uri="{FF2B5EF4-FFF2-40B4-BE49-F238E27FC236}">
                      <a16:creationId xmlns:a16="http://schemas.microsoft.com/office/drawing/2014/main" id="{3C355045-060B-4445-863A-67964BF79A3F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8" name="Oval 2017">
                  <a:extLst>
                    <a:ext uri="{FF2B5EF4-FFF2-40B4-BE49-F238E27FC236}">
                      <a16:creationId xmlns:a16="http://schemas.microsoft.com/office/drawing/2014/main" id="{D3884ECE-8427-4039-BB0A-255026F9DE7A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19" name="Oval 2018">
                  <a:extLst>
                    <a:ext uri="{FF2B5EF4-FFF2-40B4-BE49-F238E27FC236}">
                      <a16:creationId xmlns:a16="http://schemas.microsoft.com/office/drawing/2014/main" id="{DBFC9E1B-00FB-47E0-AEC1-9D894F626F33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0" name="Oval 2019">
                  <a:extLst>
                    <a:ext uri="{FF2B5EF4-FFF2-40B4-BE49-F238E27FC236}">
                      <a16:creationId xmlns:a16="http://schemas.microsoft.com/office/drawing/2014/main" id="{7C988F61-AAAE-4620-964A-98DE56EE50F9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1" name="Oval 2020">
                  <a:extLst>
                    <a:ext uri="{FF2B5EF4-FFF2-40B4-BE49-F238E27FC236}">
                      <a16:creationId xmlns:a16="http://schemas.microsoft.com/office/drawing/2014/main" id="{318B8CAE-E411-4BA4-992E-4D4A00CE2413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2" name="Oval 2021">
                  <a:extLst>
                    <a:ext uri="{FF2B5EF4-FFF2-40B4-BE49-F238E27FC236}">
                      <a16:creationId xmlns:a16="http://schemas.microsoft.com/office/drawing/2014/main" id="{389F572E-4DAD-43BC-96CF-5C2DA9B6219B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3" name="Oval 2022">
                  <a:extLst>
                    <a:ext uri="{FF2B5EF4-FFF2-40B4-BE49-F238E27FC236}">
                      <a16:creationId xmlns:a16="http://schemas.microsoft.com/office/drawing/2014/main" id="{4BD4D94C-449C-4897-AFD1-830D87FF7EAD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4" name="Oval 2023">
                  <a:extLst>
                    <a:ext uri="{FF2B5EF4-FFF2-40B4-BE49-F238E27FC236}">
                      <a16:creationId xmlns:a16="http://schemas.microsoft.com/office/drawing/2014/main" id="{C09B0E76-EC1E-4F20-8315-1CC32D96E64A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5" name="Oval 2024">
                  <a:extLst>
                    <a:ext uri="{FF2B5EF4-FFF2-40B4-BE49-F238E27FC236}">
                      <a16:creationId xmlns:a16="http://schemas.microsoft.com/office/drawing/2014/main" id="{9902F67B-46C1-4C69-A8BE-8B0AE80083C6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6" name="Oval 2025">
                  <a:extLst>
                    <a:ext uri="{FF2B5EF4-FFF2-40B4-BE49-F238E27FC236}">
                      <a16:creationId xmlns:a16="http://schemas.microsoft.com/office/drawing/2014/main" id="{F47F23C0-20BE-4CBB-A4E9-82A436B4B655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7" name="Oval 2026">
                  <a:extLst>
                    <a:ext uri="{FF2B5EF4-FFF2-40B4-BE49-F238E27FC236}">
                      <a16:creationId xmlns:a16="http://schemas.microsoft.com/office/drawing/2014/main" id="{D9F228B1-F8CA-4724-B777-B730EBA8A8BC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8" name="Oval 2027">
                  <a:extLst>
                    <a:ext uri="{FF2B5EF4-FFF2-40B4-BE49-F238E27FC236}">
                      <a16:creationId xmlns:a16="http://schemas.microsoft.com/office/drawing/2014/main" id="{64DAF9E1-C6B3-4A8C-A3C8-A732990C170F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29" name="Oval 2028">
                  <a:extLst>
                    <a:ext uri="{FF2B5EF4-FFF2-40B4-BE49-F238E27FC236}">
                      <a16:creationId xmlns:a16="http://schemas.microsoft.com/office/drawing/2014/main" id="{06E3E4ED-1D18-4B6B-AF4A-7956D466C1FE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0" name="Oval 2029">
                  <a:extLst>
                    <a:ext uri="{FF2B5EF4-FFF2-40B4-BE49-F238E27FC236}">
                      <a16:creationId xmlns:a16="http://schemas.microsoft.com/office/drawing/2014/main" id="{A4E64001-9E57-4E8A-953E-17D597DB3C7A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1" name="Oval 2030">
                  <a:extLst>
                    <a:ext uri="{FF2B5EF4-FFF2-40B4-BE49-F238E27FC236}">
                      <a16:creationId xmlns:a16="http://schemas.microsoft.com/office/drawing/2014/main" id="{762BB341-0406-4B5E-90C0-D8DFE604CBEB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2" name="Oval 2031">
                  <a:extLst>
                    <a:ext uri="{FF2B5EF4-FFF2-40B4-BE49-F238E27FC236}">
                      <a16:creationId xmlns:a16="http://schemas.microsoft.com/office/drawing/2014/main" id="{EDBC7C7C-67BB-4A33-9BE3-1BECD7EB6E7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3" name="Oval 2032">
                  <a:extLst>
                    <a:ext uri="{FF2B5EF4-FFF2-40B4-BE49-F238E27FC236}">
                      <a16:creationId xmlns:a16="http://schemas.microsoft.com/office/drawing/2014/main" id="{8C703F6E-9591-486F-A10F-803AFD0A6A17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4" name="Oval 2033">
                  <a:extLst>
                    <a:ext uri="{FF2B5EF4-FFF2-40B4-BE49-F238E27FC236}">
                      <a16:creationId xmlns:a16="http://schemas.microsoft.com/office/drawing/2014/main" id="{65C9D12D-4804-4DF4-969E-A18B610060B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5" name="Oval 2034">
                  <a:extLst>
                    <a:ext uri="{FF2B5EF4-FFF2-40B4-BE49-F238E27FC236}">
                      <a16:creationId xmlns:a16="http://schemas.microsoft.com/office/drawing/2014/main" id="{EB22AD6C-1EC1-41BC-8089-72A918110006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6" name="Oval 2035">
                  <a:extLst>
                    <a:ext uri="{FF2B5EF4-FFF2-40B4-BE49-F238E27FC236}">
                      <a16:creationId xmlns:a16="http://schemas.microsoft.com/office/drawing/2014/main" id="{542DB5AF-3377-4698-8432-AE8B00D4C1D0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7" name="Oval 2036">
                  <a:extLst>
                    <a:ext uri="{FF2B5EF4-FFF2-40B4-BE49-F238E27FC236}">
                      <a16:creationId xmlns:a16="http://schemas.microsoft.com/office/drawing/2014/main" id="{C8115219-7E9B-4B52-B8DD-4C5D423B9E19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8" name="Oval 2037">
                  <a:extLst>
                    <a:ext uri="{FF2B5EF4-FFF2-40B4-BE49-F238E27FC236}">
                      <a16:creationId xmlns:a16="http://schemas.microsoft.com/office/drawing/2014/main" id="{697D2ED4-470A-4C10-9143-D5E24791755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39" name="Oval 2038">
                  <a:extLst>
                    <a:ext uri="{FF2B5EF4-FFF2-40B4-BE49-F238E27FC236}">
                      <a16:creationId xmlns:a16="http://schemas.microsoft.com/office/drawing/2014/main" id="{F2FD1C68-49F3-4774-B622-DCB889FF81F1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0" name="Oval 2039">
                  <a:extLst>
                    <a:ext uri="{FF2B5EF4-FFF2-40B4-BE49-F238E27FC236}">
                      <a16:creationId xmlns:a16="http://schemas.microsoft.com/office/drawing/2014/main" id="{0F145B6F-07F9-4AEC-876D-2B1C18A03C69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1" name="Oval 2040">
                  <a:extLst>
                    <a:ext uri="{FF2B5EF4-FFF2-40B4-BE49-F238E27FC236}">
                      <a16:creationId xmlns:a16="http://schemas.microsoft.com/office/drawing/2014/main" id="{6D39798E-F6BC-4103-9CB8-DCC54906BEDE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2" name="Oval 2041">
                  <a:extLst>
                    <a:ext uri="{FF2B5EF4-FFF2-40B4-BE49-F238E27FC236}">
                      <a16:creationId xmlns:a16="http://schemas.microsoft.com/office/drawing/2014/main" id="{70D2ABD8-9F4B-46DB-95F2-F37ECFAF461F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3" name="Oval 2042">
                  <a:extLst>
                    <a:ext uri="{FF2B5EF4-FFF2-40B4-BE49-F238E27FC236}">
                      <a16:creationId xmlns:a16="http://schemas.microsoft.com/office/drawing/2014/main" id="{A6506286-D51E-40DF-9EFB-F4BD10847397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4" name="Oval 2043">
                  <a:extLst>
                    <a:ext uri="{FF2B5EF4-FFF2-40B4-BE49-F238E27FC236}">
                      <a16:creationId xmlns:a16="http://schemas.microsoft.com/office/drawing/2014/main" id="{FBF15FD0-A210-4C05-B93F-11C0249F323A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5" name="Oval 2044">
                  <a:extLst>
                    <a:ext uri="{FF2B5EF4-FFF2-40B4-BE49-F238E27FC236}">
                      <a16:creationId xmlns:a16="http://schemas.microsoft.com/office/drawing/2014/main" id="{9FEDEACE-6EB4-497B-8AB4-0F5820DF7B0F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6" name="Oval 2045">
                  <a:extLst>
                    <a:ext uri="{FF2B5EF4-FFF2-40B4-BE49-F238E27FC236}">
                      <a16:creationId xmlns:a16="http://schemas.microsoft.com/office/drawing/2014/main" id="{8B5FFFFB-D5D1-4D97-9DB1-9C554A11FCB1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7" name="Oval 2046">
                  <a:extLst>
                    <a:ext uri="{FF2B5EF4-FFF2-40B4-BE49-F238E27FC236}">
                      <a16:creationId xmlns:a16="http://schemas.microsoft.com/office/drawing/2014/main" id="{8D445A6A-8A2F-4BDE-91F5-A7F1CD2260A4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8" name="Oval 2047">
                  <a:extLst>
                    <a:ext uri="{FF2B5EF4-FFF2-40B4-BE49-F238E27FC236}">
                      <a16:creationId xmlns:a16="http://schemas.microsoft.com/office/drawing/2014/main" id="{BC587F38-9B46-45D6-83CD-D5566D40C703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49" name="Oval 2048">
                  <a:extLst>
                    <a:ext uri="{FF2B5EF4-FFF2-40B4-BE49-F238E27FC236}">
                      <a16:creationId xmlns:a16="http://schemas.microsoft.com/office/drawing/2014/main" id="{24C43BAB-66B6-4F1C-8FD1-D7160E757677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" name="Oval 2049">
                  <a:extLst>
                    <a:ext uri="{FF2B5EF4-FFF2-40B4-BE49-F238E27FC236}">
                      <a16:creationId xmlns:a16="http://schemas.microsoft.com/office/drawing/2014/main" id="{FE4ACCBE-F2F6-48D8-95B5-0994B4E84C71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1" name="Oval 2050">
                  <a:extLst>
                    <a:ext uri="{FF2B5EF4-FFF2-40B4-BE49-F238E27FC236}">
                      <a16:creationId xmlns:a16="http://schemas.microsoft.com/office/drawing/2014/main" id="{DD667B17-334F-4EDD-BEF7-0F64CE363A8D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" name="Oval 2051">
                  <a:extLst>
                    <a:ext uri="{FF2B5EF4-FFF2-40B4-BE49-F238E27FC236}">
                      <a16:creationId xmlns:a16="http://schemas.microsoft.com/office/drawing/2014/main" id="{64B98A00-E819-41D3-BDC4-C12D08CDAC03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3" name="Oval 2052">
                  <a:extLst>
                    <a:ext uri="{FF2B5EF4-FFF2-40B4-BE49-F238E27FC236}">
                      <a16:creationId xmlns:a16="http://schemas.microsoft.com/office/drawing/2014/main" id="{E151F038-5C66-459C-8440-6BAD6A63D02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4" name="Oval 2053">
                  <a:extLst>
                    <a:ext uri="{FF2B5EF4-FFF2-40B4-BE49-F238E27FC236}">
                      <a16:creationId xmlns:a16="http://schemas.microsoft.com/office/drawing/2014/main" id="{1EB014BD-40B0-44CD-AE61-B9F67FC20039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5" name="Oval 2054">
                  <a:extLst>
                    <a:ext uri="{FF2B5EF4-FFF2-40B4-BE49-F238E27FC236}">
                      <a16:creationId xmlns:a16="http://schemas.microsoft.com/office/drawing/2014/main" id="{B426310A-56E1-436C-81AD-40D7A5D53B7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6" name="Oval 2055">
                  <a:extLst>
                    <a:ext uri="{FF2B5EF4-FFF2-40B4-BE49-F238E27FC236}">
                      <a16:creationId xmlns:a16="http://schemas.microsoft.com/office/drawing/2014/main" id="{A3F67E57-0A15-4ADA-ADF6-856D9B9304CA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7" name="Oval 2056">
                  <a:extLst>
                    <a:ext uri="{FF2B5EF4-FFF2-40B4-BE49-F238E27FC236}">
                      <a16:creationId xmlns:a16="http://schemas.microsoft.com/office/drawing/2014/main" id="{E468AB7E-1F08-4503-A5B5-573F083273C2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8" name="Oval 2057">
                  <a:extLst>
                    <a:ext uri="{FF2B5EF4-FFF2-40B4-BE49-F238E27FC236}">
                      <a16:creationId xmlns:a16="http://schemas.microsoft.com/office/drawing/2014/main" id="{79880535-17FD-4B41-9A29-394B4901D692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59" name="Oval 2058">
                  <a:extLst>
                    <a:ext uri="{FF2B5EF4-FFF2-40B4-BE49-F238E27FC236}">
                      <a16:creationId xmlns:a16="http://schemas.microsoft.com/office/drawing/2014/main" id="{9C934B94-C087-4F96-A2C6-0B2035E2642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0" name="Oval 2059">
                  <a:extLst>
                    <a:ext uri="{FF2B5EF4-FFF2-40B4-BE49-F238E27FC236}">
                      <a16:creationId xmlns:a16="http://schemas.microsoft.com/office/drawing/2014/main" id="{A381F9B5-9DB2-4FF6-8CE2-B09E7FA6CE84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1" name="Oval 2060">
                  <a:extLst>
                    <a:ext uri="{FF2B5EF4-FFF2-40B4-BE49-F238E27FC236}">
                      <a16:creationId xmlns:a16="http://schemas.microsoft.com/office/drawing/2014/main" id="{C0B4EEAE-BCE2-453B-B611-FE664086B50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2" name="Oval 2061">
                  <a:extLst>
                    <a:ext uri="{FF2B5EF4-FFF2-40B4-BE49-F238E27FC236}">
                      <a16:creationId xmlns:a16="http://schemas.microsoft.com/office/drawing/2014/main" id="{BB20D2A5-58BE-4861-916D-1C3A9A2FF03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3" name="Oval 2062">
                  <a:extLst>
                    <a:ext uri="{FF2B5EF4-FFF2-40B4-BE49-F238E27FC236}">
                      <a16:creationId xmlns:a16="http://schemas.microsoft.com/office/drawing/2014/main" id="{1EB1A1AE-6AFD-43A1-B75F-5B8D199CE77F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4" name="Oval 2063">
                  <a:extLst>
                    <a:ext uri="{FF2B5EF4-FFF2-40B4-BE49-F238E27FC236}">
                      <a16:creationId xmlns:a16="http://schemas.microsoft.com/office/drawing/2014/main" id="{223CE6BF-7A1B-4A07-9E6B-CA1DF3D9B0F9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5" name="Oval 2064">
                  <a:extLst>
                    <a:ext uri="{FF2B5EF4-FFF2-40B4-BE49-F238E27FC236}">
                      <a16:creationId xmlns:a16="http://schemas.microsoft.com/office/drawing/2014/main" id="{C5712CC3-3443-4182-849B-9C4C99860FB4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6" name="Oval 2065">
                  <a:extLst>
                    <a:ext uri="{FF2B5EF4-FFF2-40B4-BE49-F238E27FC236}">
                      <a16:creationId xmlns:a16="http://schemas.microsoft.com/office/drawing/2014/main" id="{D347FF00-3044-4965-8572-4E29348D3942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7" name="Oval 2066">
                  <a:extLst>
                    <a:ext uri="{FF2B5EF4-FFF2-40B4-BE49-F238E27FC236}">
                      <a16:creationId xmlns:a16="http://schemas.microsoft.com/office/drawing/2014/main" id="{4D0067C1-3517-4C23-B955-65DEB6F5C9A0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8" name="Oval 2067">
                  <a:extLst>
                    <a:ext uri="{FF2B5EF4-FFF2-40B4-BE49-F238E27FC236}">
                      <a16:creationId xmlns:a16="http://schemas.microsoft.com/office/drawing/2014/main" id="{935F5324-78D4-4691-BFA1-E80102F03207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69" name="Oval 2068">
                  <a:extLst>
                    <a:ext uri="{FF2B5EF4-FFF2-40B4-BE49-F238E27FC236}">
                      <a16:creationId xmlns:a16="http://schemas.microsoft.com/office/drawing/2014/main" id="{D46E6248-BE5A-48F2-8A93-ED9B2B8B56C5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0" name="Oval 2069">
                  <a:extLst>
                    <a:ext uri="{FF2B5EF4-FFF2-40B4-BE49-F238E27FC236}">
                      <a16:creationId xmlns:a16="http://schemas.microsoft.com/office/drawing/2014/main" id="{D73CA048-9533-41F7-89DE-EE496EE07598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1" name="Oval 2070">
                  <a:extLst>
                    <a:ext uri="{FF2B5EF4-FFF2-40B4-BE49-F238E27FC236}">
                      <a16:creationId xmlns:a16="http://schemas.microsoft.com/office/drawing/2014/main" id="{25812682-8CD6-4897-A9F5-38380786CA15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2" name="Oval 2071">
                  <a:extLst>
                    <a:ext uri="{FF2B5EF4-FFF2-40B4-BE49-F238E27FC236}">
                      <a16:creationId xmlns:a16="http://schemas.microsoft.com/office/drawing/2014/main" id="{C8A65452-A820-49DF-8ADC-3D92C5AC45AE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3" name="Oval 2072">
                  <a:extLst>
                    <a:ext uri="{FF2B5EF4-FFF2-40B4-BE49-F238E27FC236}">
                      <a16:creationId xmlns:a16="http://schemas.microsoft.com/office/drawing/2014/main" id="{10354AE3-8A0C-4B39-8D2B-0179B0BF1899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4" name="Oval 2073">
                  <a:extLst>
                    <a:ext uri="{FF2B5EF4-FFF2-40B4-BE49-F238E27FC236}">
                      <a16:creationId xmlns:a16="http://schemas.microsoft.com/office/drawing/2014/main" id="{0286B483-CA4D-4FED-BC6B-FAE8AF0DDCDB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5" name="Oval 2074">
                  <a:extLst>
                    <a:ext uri="{FF2B5EF4-FFF2-40B4-BE49-F238E27FC236}">
                      <a16:creationId xmlns:a16="http://schemas.microsoft.com/office/drawing/2014/main" id="{7EBC8E14-9590-4514-8BA2-00E72E2A94B7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6" name="Oval 2075">
                  <a:extLst>
                    <a:ext uri="{FF2B5EF4-FFF2-40B4-BE49-F238E27FC236}">
                      <a16:creationId xmlns:a16="http://schemas.microsoft.com/office/drawing/2014/main" id="{27752E67-AD84-46E8-B92F-5241BFF0CEA2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7" name="Oval 2076">
                  <a:extLst>
                    <a:ext uri="{FF2B5EF4-FFF2-40B4-BE49-F238E27FC236}">
                      <a16:creationId xmlns:a16="http://schemas.microsoft.com/office/drawing/2014/main" id="{08753657-01F0-4AD6-A1FA-5D263A2DD1C4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8" name="Oval 2077">
                  <a:extLst>
                    <a:ext uri="{FF2B5EF4-FFF2-40B4-BE49-F238E27FC236}">
                      <a16:creationId xmlns:a16="http://schemas.microsoft.com/office/drawing/2014/main" id="{DD0F95E8-4A83-456F-8675-8B8110F607BE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79" name="Oval 2078">
                  <a:extLst>
                    <a:ext uri="{FF2B5EF4-FFF2-40B4-BE49-F238E27FC236}">
                      <a16:creationId xmlns:a16="http://schemas.microsoft.com/office/drawing/2014/main" id="{A0B8C569-74AA-47AD-B808-EA42F22C3EB0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0" name="Oval 2079">
                  <a:extLst>
                    <a:ext uri="{FF2B5EF4-FFF2-40B4-BE49-F238E27FC236}">
                      <a16:creationId xmlns:a16="http://schemas.microsoft.com/office/drawing/2014/main" id="{1CE61F87-CB18-4088-999A-4BDA39BEFBDA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1" name="Oval 2080">
                  <a:extLst>
                    <a:ext uri="{FF2B5EF4-FFF2-40B4-BE49-F238E27FC236}">
                      <a16:creationId xmlns:a16="http://schemas.microsoft.com/office/drawing/2014/main" id="{E8C424BA-6565-4DA4-A86D-52E9DB5A0446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2" name="Oval 2081">
                  <a:extLst>
                    <a:ext uri="{FF2B5EF4-FFF2-40B4-BE49-F238E27FC236}">
                      <a16:creationId xmlns:a16="http://schemas.microsoft.com/office/drawing/2014/main" id="{9BB4F47A-5A67-46B6-AEFC-49D919AA5404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3" name="Oval 2082">
                  <a:extLst>
                    <a:ext uri="{FF2B5EF4-FFF2-40B4-BE49-F238E27FC236}">
                      <a16:creationId xmlns:a16="http://schemas.microsoft.com/office/drawing/2014/main" id="{D8628FFD-819F-4C0A-814A-81E3717BCE09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4" name="Oval 2083">
                  <a:extLst>
                    <a:ext uri="{FF2B5EF4-FFF2-40B4-BE49-F238E27FC236}">
                      <a16:creationId xmlns:a16="http://schemas.microsoft.com/office/drawing/2014/main" id="{D6C896BE-CCFA-41AC-A033-D26C963B88EC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5" name="Oval 2084">
                  <a:extLst>
                    <a:ext uri="{FF2B5EF4-FFF2-40B4-BE49-F238E27FC236}">
                      <a16:creationId xmlns:a16="http://schemas.microsoft.com/office/drawing/2014/main" id="{7ED80D21-2917-4456-9F10-505CDA236619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6" name="Oval 2085">
                  <a:extLst>
                    <a:ext uri="{FF2B5EF4-FFF2-40B4-BE49-F238E27FC236}">
                      <a16:creationId xmlns:a16="http://schemas.microsoft.com/office/drawing/2014/main" id="{A78A7187-3971-450B-994D-A57C4B4A3AE1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7" name="Oval 2086">
                  <a:extLst>
                    <a:ext uri="{FF2B5EF4-FFF2-40B4-BE49-F238E27FC236}">
                      <a16:creationId xmlns:a16="http://schemas.microsoft.com/office/drawing/2014/main" id="{7EE69D12-D310-4071-8C7A-381E732144E6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8" name="Oval 2087">
                  <a:extLst>
                    <a:ext uri="{FF2B5EF4-FFF2-40B4-BE49-F238E27FC236}">
                      <a16:creationId xmlns:a16="http://schemas.microsoft.com/office/drawing/2014/main" id="{FDB8F7A8-7AA3-4935-A42A-3FF9C09FA73F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89" name="Oval 2088">
                  <a:extLst>
                    <a:ext uri="{FF2B5EF4-FFF2-40B4-BE49-F238E27FC236}">
                      <a16:creationId xmlns:a16="http://schemas.microsoft.com/office/drawing/2014/main" id="{5FF5A75F-1584-4B32-BCF1-CA0797351EAD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0" name="Oval 2089">
                  <a:extLst>
                    <a:ext uri="{FF2B5EF4-FFF2-40B4-BE49-F238E27FC236}">
                      <a16:creationId xmlns:a16="http://schemas.microsoft.com/office/drawing/2014/main" id="{BAA894FA-B7C3-4025-86BB-E569E8B45D10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1" name="Oval 2090">
                  <a:extLst>
                    <a:ext uri="{FF2B5EF4-FFF2-40B4-BE49-F238E27FC236}">
                      <a16:creationId xmlns:a16="http://schemas.microsoft.com/office/drawing/2014/main" id="{2483CBF0-2265-41A8-8481-583B7BD85848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2" name="Oval 2091">
                  <a:extLst>
                    <a:ext uri="{FF2B5EF4-FFF2-40B4-BE49-F238E27FC236}">
                      <a16:creationId xmlns:a16="http://schemas.microsoft.com/office/drawing/2014/main" id="{B968ABF0-46DC-44D1-837D-755B98E50DCB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3" name="Oval 2092">
                  <a:extLst>
                    <a:ext uri="{FF2B5EF4-FFF2-40B4-BE49-F238E27FC236}">
                      <a16:creationId xmlns:a16="http://schemas.microsoft.com/office/drawing/2014/main" id="{5BB7C742-D778-4768-B469-5904D3B55D97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4" name="Oval 2093">
                  <a:extLst>
                    <a:ext uri="{FF2B5EF4-FFF2-40B4-BE49-F238E27FC236}">
                      <a16:creationId xmlns:a16="http://schemas.microsoft.com/office/drawing/2014/main" id="{6C85A54A-E0D6-4409-9794-20C73857CB4D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5" name="Oval 2094">
                  <a:extLst>
                    <a:ext uri="{FF2B5EF4-FFF2-40B4-BE49-F238E27FC236}">
                      <a16:creationId xmlns:a16="http://schemas.microsoft.com/office/drawing/2014/main" id="{30051EAD-3D74-4A4D-85D5-60256A2EF478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6" name="Oval 2095">
                  <a:extLst>
                    <a:ext uri="{FF2B5EF4-FFF2-40B4-BE49-F238E27FC236}">
                      <a16:creationId xmlns:a16="http://schemas.microsoft.com/office/drawing/2014/main" id="{79CFD20D-8D46-4A6B-8AD6-36E886950A81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7" name="Oval 2096">
                  <a:extLst>
                    <a:ext uri="{FF2B5EF4-FFF2-40B4-BE49-F238E27FC236}">
                      <a16:creationId xmlns:a16="http://schemas.microsoft.com/office/drawing/2014/main" id="{850D0D6A-7BDC-4A9D-A49E-D51F7F83D010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8" name="Oval 2097">
                  <a:extLst>
                    <a:ext uri="{FF2B5EF4-FFF2-40B4-BE49-F238E27FC236}">
                      <a16:creationId xmlns:a16="http://schemas.microsoft.com/office/drawing/2014/main" id="{5BE29B42-35C8-4722-A20B-FDC914C03EB9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099" name="Oval 2098">
                  <a:extLst>
                    <a:ext uri="{FF2B5EF4-FFF2-40B4-BE49-F238E27FC236}">
                      <a16:creationId xmlns:a16="http://schemas.microsoft.com/office/drawing/2014/main" id="{4404805C-19F1-4A72-93A2-D07FA56DBD1F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0" name="Oval 2099">
                  <a:extLst>
                    <a:ext uri="{FF2B5EF4-FFF2-40B4-BE49-F238E27FC236}">
                      <a16:creationId xmlns:a16="http://schemas.microsoft.com/office/drawing/2014/main" id="{57829521-D056-4008-A6D9-B634CE669855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2101" name="Group 2100">
                <a:extLst>
                  <a:ext uri="{FF2B5EF4-FFF2-40B4-BE49-F238E27FC236}">
                    <a16:creationId xmlns:a16="http://schemas.microsoft.com/office/drawing/2014/main" id="{F38B4783-B2F5-46A7-94AF-D7473BEF8C3B}"/>
                  </a:ext>
                </a:extLst>
              </p:cNvPr>
              <p:cNvGrpSpPr/>
              <p:nvPr/>
            </p:nvGrpSpPr>
            <p:grpSpPr>
              <a:xfrm>
                <a:off x="2548506" y="2457024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102" name="Oval 2101">
                  <a:extLst>
                    <a:ext uri="{FF2B5EF4-FFF2-40B4-BE49-F238E27FC236}">
                      <a16:creationId xmlns:a16="http://schemas.microsoft.com/office/drawing/2014/main" id="{BF93EA64-C97C-4613-95A2-DD4010B0E1DD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3" name="Oval 2102">
                  <a:extLst>
                    <a:ext uri="{FF2B5EF4-FFF2-40B4-BE49-F238E27FC236}">
                      <a16:creationId xmlns:a16="http://schemas.microsoft.com/office/drawing/2014/main" id="{DB6A1762-BC52-4CB9-96AC-210495401FAA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4" name="Oval 2103">
                  <a:extLst>
                    <a:ext uri="{FF2B5EF4-FFF2-40B4-BE49-F238E27FC236}">
                      <a16:creationId xmlns:a16="http://schemas.microsoft.com/office/drawing/2014/main" id="{F81BB69F-B745-4EB9-B354-F400518770CB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5" name="Oval 2104">
                  <a:extLst>
                    <a:ext uri="{FF2B5EF4-FFF2-40B4-BE49-F238E27FC236}">
                      <a16:creationId xmlns:a16="http://schemas.microsoft.com/office/drawing/2014/main" id="{C5B02822-0DC5-46AC-92B9-D5A1E2C5E01A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6" name="Oval 2105">
                  <a:extLst>
                    <a:ext uri="{FF2B5EF4-FFF2-40B4-BE49-F238E27FC236}">
                      <a16:creationId xmlns:a16="http://schemas.microsoft.com/office/drawing/2014/main" id="{A3CF50BF-6A62-4CFB-BF0D-8AFBA145D9D0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7" name="Oval 2106">
                  <a:extLst>
                    <a:ext uri="{FF2B5EF4-FFF2-40B4-BE49-F238E27FC236}">
                      <a16:creationId xmlns:a16="http://schemas.microsoft.com/office/drawing/2014/main" id="{E66B938D-B42C-49C1-A25D-F4392AD3640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8" name="Oval 2107">
                  <a:extLst>
                    <a:ext uri="{FF2B5EF4-FFF2-40B4-BE49-F238E27FC236}">
                      <a16:creationId xmlns:a16="http://schemas.microsoft.com/office/drawing/2014/main" id="{46026611-683E-4F72-9250-4293EB66340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09" name="Oval 2108">
                  <a:extLst>
                    <a:ext uri="{FF2B5EF4-FFF2-40B4-BE49-F238E27FC236}">
                      <a16:creationId xmlns:a16="http://schemas.microsoft.com/office/drawing/2014/main" id="{49E5AA14-F4CC-4D15-A634-81210CA5C605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0" name="Oval 2109">
                  <a:extLst>
                    <a:ext uri="{FF2B5EF4-FFF2-40B4-BE49-F238E27FC236}">
                      <a16:creationId xmlns:a16="http://schemas.microsoft.com/office/drawing/2014/main" id="{BEC24D68-D328-4DF3-BAEA-07C420C05DDE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1" name="Oval 2110">
                  <a:extLst>
                    <a:ext uri="{FF2B5EF4-FFF2-40B4-BE49-F238E27FC236}">
                      <a16:creationId xmlns:a16="http://schemas.microsoft.com/office/drawing/2014/main" id="{C50803FE-4619-42CF-8684-A0D2BAB17EE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2" name="Oval 2111">
                  <a:extLst>
                    <a:ext uri="{FF2B5EF4-FFF2-40B4-BE49-F238E27FC236}">
                      <a16:creationId xmlns:a16="http://schemas.microsoft.com/office/drawing/2014/main" id="{7B920A7E-6256-4089-8BE9-44D12B67499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3" name="Oval 2112">
                  <a:extLst>
                    <a:ext uri="{FF2B5EF4-FFF2-40B4-BE49-F238E27FC236}">
                      <a16:creationId xmlns:a16="http://schemas.microsoft.com/office/drawing/2014/main" id="{25C0E967-2D7A-4484-866F-837E99C14D73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4" name="Oval 2113">
                  <a:extLst>
                    <a:ext uri="{FF2B5EF4-FFF2-40B4-BE49-F238E27FC236}">
                      <a16:creationId xmlns:a16="http://schemas.microsoft.com/office/drawing/2014/main" id="{F9AE8EF3-126C-40A7-9ED4-0874D977C4A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5" name="Oval 2114">
                  <a:extLst>
                    <a:ext uri="{FF2B5EF4-FFF2-40B4-BE49-F238E27FC236}">
                      <a16:creationId xmlns:a16="http://schemas.microsoft.com/office/drawing/2014/main" id="{A7A3E1F9-CFEA-4AF9-A23F-25078DB33C84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6" name="Oval 2115">
                  <a:extLst>
                    <a:ext uri="{FF2B5EF4-FFF2-40B4-BE49-F238E27FC236}">
                      <a16:creationId xmlns:a16="http://schemas.microsoft.com/office/drawing/2014/main" id="{9258BB7A-BF66-484D-B7FB-AD99F716514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7" name="Oval 2116">
                  <a:extLst>
                    <a:ext uri="{FF2B5EF4-FFF2-40B4-BE49-F238E27FC236}">
                      <a16:creationId xmlns:a16="http://schemas.microsoft.com/office/drawing/2014/main" id="{BBD76A56-E820-4FD5-8DD9-01BEAC45290C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8" name="Oval 2117">
                  <a:extLst>
                    <a:ext uri="{FF2B5EF4-FFF2-40B4-BE49-F238E27FC236}">
                      <a16:creationId xmlns:a16="http://schemas.microsoft.com/office/drawing/2014/main" id="{8E52CA50-9FD7-43FD-92DE-DDBE24FCC875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19" name="Oval 2118">
                  <a:extLst>
                    <a:ext uri="{FF2B5EF4-FFF2-40B4-BE49-F238E27FC236}">
                      <a16:creationId xmlns:a16="http://schemas.microsoft.com/office/drawing/2014/main" id="{CEC20446-9163-4448-A2EC-A4B4B82B19A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0" name="Oval 2119">
                  <a:extLst>
                    <a:ext uri="{FF2B5EF4-FFF2-40B4-BE49-F238E27FC236}">
                      <a16:creationId xmlns:a16="http://schemas.microsoft.com/office/drawing/2014/main" id="{C0E99BF4-4FD6-4E1D-9CE3-C2ED28055AB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1" name="Oval 2120">
                  <a:extLst>
                    <a:ext uri="{FF2B5EF4-FFF2-40B4-BE49-F238E27FC236}">
                      <a16:creationId xmlns:a16="http://schemas.microsoft.com/office/drawing/2014/main" id="{71B15B5D-8660-4255-8846-862E72C45A35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2" name="Oval 2121">
                  <a:extLst>
                    <a:ext uri="{FF2B5EF4-FFF2-40B4-BE49-F238E27FC236}">
                      <a16:creationId xmlns:a16="http://schemas.microsoft.com/office/drawing/2014/main" id="{1286E66F-EC53-4858-B9BD-1CDF989D9F5D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3" name="Oval 2122">
                  <a:extLst>
                    <a:ext uri="{FF2B5EF4-FFF2-40B4-BE49-F238E27FC236}">
                      <a16:creationId xmlns:a16="http://schemas.microsoft.com/office/drawing/2014/main" id="{A4FA3294-2160-4CAE-B6A7-3EB6D1B7AE85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4" name="Oval 2123">
                  <a:extLst>
                    <a:ext uri="{FF2B5EF4-FFF2-40B4-BE49-F238E27FC236}">
                      <a16:creationId xmlns:a16="http://schemas.microsoft.com/office/drawing/2014/main" id="{6A834EE9-F715-4860-976D-BEA0A3DE7375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5" name="Oval 2124">
                  <a:extLst>
                    <a:ext uri="{FF2B5EF4-FFF2-40B4-BE49-F238E27FC236}">
                      <a16:creationId xmlns:a16="http://schemas.microsoft.com/office/drawing/2014/main" id="{8C72A0C7-A477-4CEA-B9E2-47DAF05A9A60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6" name="Oval 2125">
                  <a:extLst>
                    <a:ext uri="{FF2B5EF4-FFF2-40B4-BE49-F238E27FC236}">
                      <a16:creationId xmlns:a16="http://schemas.microsoft.com/office/drawing/2014/main" id="{9D413AFB-6A76-4E39-90B7-58A825E6EAE0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7" name="Oval 2126">
                  <a:extLst>
                    <a:ext uri="{FF2B5EF4-FFF2-40B4-BE49-F238E27FC236}">
                      <a16:creationId xmlns:a16="http://schemas.microsoft.com/office/drawing/2014/main" id="{E9F52086-6CAC-4191-B1C3-4BC41FDDDAF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8" name="Oval 2127">
                  <a:extLst>
                    <a:ext uri="{FF2B5EF4-FFF2-40B4-BE49-F238E27FC236}">
                      <a16:creationId xmlns:a16="http://schemas.microsoft.com/office/drawing/2014/main" id="{409ACC14-16E0-491E-8651-CD83BCE92549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29" name="Oval 2128">
                  <a:extLst>
                    <a:ext uri="{FF2B5EF4-FFF2-40B4-BE49-F238E27FC236}">
                      <a16:creationId xmlns:a16="http://schemas.microsoft.com/office/drawing/2014/main" id="{C5F9CA77-0738-4FCF-9A62-4C694304D2A6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0" name="Oval 2129">
                  <a:extLst>
                    <a:ext uri="{FF2B5EF4-FFF2-40B4-BE49-F238E27FC236}">
                      <a16:creationId xmlns:a16="http://schemas.microsoft.com/office/drawing/2014/main" id="{10873173-B3CF-4347-B59F-2F7C72310B06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1" name="Oval 2130">
                  <a:extLst>
                    <a:ext uri="{FF2B5EF4-FFF2-40B4-BE49-F238E27FC236}">
                      <a16:creationId xmlns:a16="http://schemas.microsoft.com/office/drawing/2014/main" id="{F4DC6F74-FF95-4D80-8A85-E9D2CFF2E15F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2" name="Oval 2131">
                  <a:extLst>
                    <a:ext uri="{FF2B5EF4-FFF2-40B4-BE49-F238E27FC236}">
                      <a16:creationId xmlns:a16="http://schemas.microsoft.com/office/drawing/2014/main" id="{DEDF4E2C-3541-4B66-91E4-61B7B0FAA9D6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3" name="Oval 2132">
                  <a:extLst>
                    <a:ext uri="{FF2B5EF4-FFF2-40B4-BE49-F238E27FC236}">
                      <a16:creationId xmlns:a16="http://schemas.microsoft.com/office/drawing/2014/main" id="{E8C47A79-07C3-4C63-9B78-0AB7C3B65BC3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4" name="Oval 2133">
                  <a:extLst>
                    <a:ext uri="{FF2B5EF4-FFF2-40B4-BE49-F238E27FC236}">
                      <a16:creationId xmlns:a16="http://schemas.microsoft.com/office/drawing/2014/main" id="{1A8DCE08-7A5E-4AAC-896B-B0F6521C8844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5" name="Oval 2134">
                  <a:extLst>
                    <a:ext uri="{FF2B5EF4-FFF2-40B4-BE49-F238E27FC236}">
                      <a16:creationId xmlns:a16="http://schemas.microsoft.com/office/drawing/2014/main" id="{F65DB863-CB92-4810-ADF6-91FAFD2D6B29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6" name="Oval 2135">
                  <a:extLst>
                    <a:ext uri="{FF2B5EF4-FFF2-40B4-BE49-F238E27FC236}">
                      <a16:creationId xmlns:a16="http://schemas.microsoft.com/office/drawing/2014/main" id="{ECED22F1-879E-40FE-A746-9B96D9AE1330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7" name="Oval 2136">
                  <a:extLst>
                    <a:ext uri="{FF2B5EF4-FFF2-40B4-BE49-F238E27FC236}">
                      <a16:creationId xmlns:a16="http://schemas.microsoft.com/office/drawing/2014/main" id="{FA48DB5B-FA2B-4829-B11D-846E5C23847B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8" name="Oval 2137">
                  <a:extLst>
                    <a:ext uri="{FF2B5EF4-FFF2-40B4-BE49-F238E27FC236}">
                      <a16:creationId xmlns:a16="http://schemas.microsoft.com/office/drawing/2014/main" id="{3DC9C3FA-9535-4DB5-AA3A-6499DE2F6195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39" name="Oval 2138">
                  <a:extLst>
                    <a:ext uri="{FF2B5EF4-FFF2-40B4-BE49-F238E27FC236}">
                      <a16:creationId xmlns:a16="http://schemas.microsoft.com/office/drawing/2014/main" id="{499E4BEF-56D0-4C85-8B8E-CCAEC3A37BC5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0" name="Oval 2139">
                  <a:extLst>
                    <a:ext uri="{FF2B5EF4-FFF2-40B4-BE49-F238E27FC236}">
                      <a16:creationId xmlns:a16="http://schemas.microsoft.com/office/drawing/2014/main" id="{BDC8634E-A5D4-412E-9E8C-DC1A4C9D95C3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1" name="Oval 2140">
                  <a:extLst>
                    <a:ext uri="{FF2B5EF4-FFF2-40B4-BE49-F238E27FC236}">
                      <a16:creationId xmlns:a16="http://schemas.microsoft.com/office/drawing/2014/main" id="{6C6DD366-A5EC-40BD-82D6-47C51D951D4F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2" name="Oval 2141">
                  <a:extLst>
                    <a:ext uri="{FF2B5EF4-FFF2-40B4-BE49-F238E27FC236}">
                      <a16:creationId xmlns:a16="http://schemas.microsoft.com/office/drawing/2014/main" id="{B9A4F8F3-F99D-446C-ACA4-718FBD75D95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3" name="Oval 2142">
                  <a:extLst>
                    <a:ext uri="{FF2B5EF4-FFF2-40B4-BE49-F238E27FC236}">
                      <a16:creationId xmlns:a16="http://schemas.microsoft.com/office/drawing/2014/main" id="{B3DAF1F1-0628-449A-88D0-71EB73071267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4" name="Oval 2143">
                  <a:extLst>
                    <a:ext uri="{FF2B5EF4-FFF2-40B4-BE49-F238E27FC236}">
                      <a16:creationId xmlns:a16="http://schemas.microsoft.com/office/drawing/2014/main" id="{210D76ED-C3C6-42A4-B886-352BC2E5580D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5" name="Oval 2144">
                  <a:extLst>
                    <a:ext uri="{FF2B5EF4-FFF2-40B4-BE49-F238E27FC236}">
                      <a16:creationId xmlns:a16="http://schemas.microsoft.com/office/drawing/2014/main" id="{0B25E274-A113-4015-8C01-6F21F08569D9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6" name="Oval 2145">
                  <a:extLst>
                    <a:ext uri="{FF2B5EF4-FFF2-40B4-BE49-F238E27FC236}">
                      <a16:creationId xmlns:a16="http://schemas.microsoft.com/office/drawing/2014/main" id="{21D9A57F-C056-4EF3-8168-C52CDB69987E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7" name="Oval 2146">
                  <a:extLst>
                    <a:ext uri="{FF2B5EF4-FFF2-40B4-BE49-F238E27FC236}">
                      <a16:creationId xmlns:a16="http://schemas.microsoft.com/office/drawing/2014/main" id="{0C7AAB77-098B-4D25-9B2C-B6BEC08AC6D8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8" name="Oval 2147">
                  <a:extLst>
                    <a:ext uri="{FF2B5EF4-FFF2-40B4-BE49-F238E27FC236}">
                      <a16:creationId xmlns:a16="http://schemas.microsoft.com/office/drawing/2014/main" id="{AA656600-0DBA-4000-8D01-8A2EB839C340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49" name="Oval 2148">
                  <a:extLst>
                    <a:ext uri="{FF2B5EF4-FFF2-40B4-BE49-F238E27FC236}">
                      <a16:creationId xmlns:a16="http://schemas.microsoft.com/office/drawing/2014/main" id="{2C63CF84-D8A6-4A5B-A4D9-8F70A87A54B1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0" name="Oval 2149">
                  <a:extLst>
                    <a:ext uri="{FF2B5EF4-FFF2-40B4-BE49-F238E27FC236}">
                      <a16:creationId xmlns:a16="http://schemas.microsoft.com/office/drawing/2014/main" id="{B2F414B4-93EC-4EF5-8757-5478579307C4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1" name="Oval 2150">
                  <a:extLst>
                    <a:ext uri="{FF2B5EF4-FFF2-40B4-BE49-F238E27FC236}">
                      <a16:creationId xmlns:a16="http://schemas.microsoft.com/office/drawing/2014/main" id="{EABBEEB3-297D-4471-A487-296EA80B71B2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2" name="Oval 2151">
                  <a:extLst>
                    <a:ext uri="{FF2B5EF4-FFF2-40B4-BE49-F238E27FC236}">
                      <a16:creationId xmlns:a16="http://schemas.microsoft.com/office/drawing/2014/main" id="{A5EBC0E7-77E0-4098-93F0-BA350CF9AE24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3" name="Oval 2152">
                  <a:extLst>
                    <a:ext uri="{FF2B5EF4-FFF2-40B4-BE49-F238E27FC236}">
                      <a16:creationId xmlns:a16="http://schemas.microsoft.com/office/drawing/2014/main" id="{2DE37C82-C597-41E2-ABED-58464E6A8E8A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4" name="Oval 2153">
                  <a:extLst>
                    <a:ext uri="{FF2B5EF4-FFF2-40B4-BE49-F238E27FC236}">
                      <a16:creationId xmlns:a16="http://schemas.microsoft.com/office/drawing/2014/main" id="{95A2FF80-5000-4FFF-8544-BF1128E1E5E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5" name="Oval 2154">
                  <a:extLst>
                    <a:ext uri="{FF2B5EF4-FFF2-40B4-BE49-F238E27FC236}">
                      <a16:creationId xmlns:a16="http://schemas.microsoft.com/office/drawing/2014/main" id="{6754E57C-65F2-4EF2-8604-5C5E8E7BDE54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6" name="Oval 2155">
                  <a:extLst>
                    <a:ext uri="{FF2B5EF4-FFF2-40B4-BE49-F238E27FC236}">
                      <a16:creationId xmlns:a16="http://schemas.microsoft.com/office/drawing/2014/main" id="{B24D8813-4DD4-4E0F-825B-4433FF3BA3F2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7" name="Oval 2156">
                  <a:extLst>
                    <a:ext uri="{FF2B5EF4-FFF2-40B4-BE49-F238E27FC236}">
                      <a16:creationId xmlns:a16="http://schemas.microsoft.com/office/drawing/2014/main" id="{291531B2-7032-4981-8649-6D815AFD96D5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8" name="Oval 2157">
                  <a:extLst>
                    <a:ext uri="{FF2B5EF4-FFF2-40B4-BE49-F238E27FC236}">
                      <a16:creationId xmlns:a16="http://schemas.microsoft.com/office/drawing/2014/main" id="{795485E8-C7D4-4C87-B25E-8748AD4408EE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59" name="Oval 2158">
                  <a:extLst>
                    <a:ext uri="{FF2B5EF4-FFF2-40B4-BE49-F238E27FC236}">
                      <a16:creationId xmlns:a16="http://schemas.microsoft.com/office/drawing/2014/main" id="{F0666B85-8641-4C6B-ACF1-7F91E90B893B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0" name="Oval 2159">
                  <a:extLst>
                    <a:ext uri="{FF2B5EF4-FFF2-40B4-BE49-F238E27FC236}">
                      <a16:creationId xmlns:a16="http://schemas.microsoft.com/office/drawing/2014/main" id="{5A82F1DA-D397-4DF9-A4C0-7A90F8102E34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1" name="Oval 2160">
                  <a:extLst>
                    <a:ext uri="{FF2B5EF4-FFF2-40B4-BE49-F238E27FC236}">
                      <a16:creationId xmlns:a16="http://schemas.microsoft.com/office/drawing/2014/main" id="{4F59C741-B96A-4032-A201-EB0F06AFB76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2" name="Oval 2161">
                  <a:extLst>
                    <a:ext uri="{FF2B5EF4-FFF2-40B4-BE49-F238E27FC236}">
                      <a16:creationId xmlns:a16="http://schemas.microsoft.com/office/drawing/2014/main" id="{6D52B331-C454-4F74-93CF-6358118B45CE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3" name="Oval 2162">
                  <a:extLst>
                    <a:ext uri="{FF2B5EF4-FFF2-40B4-BE49-F238E27FC236}">
                      <a16:creationId xmlns:a16="http://schemas.microsoft.com/office/drawing/2014/main" id="{82FB1BE4-5F64-4ED3-9C0D-4B88FA988016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4" name="Oval 2163">
                  <a:extLst>
                    <a:ext uri="{FF2B5EF4-FFF2-40B4-BE49-F238E27FC236}">
                      <a16:creationId xmlns:a16="http://schemas.microsoft.com/office/drawing/2014/main" id="{B6C36793-BCEB-46D6-B519-4E5A082A8BC1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5" name="Oval 2164">
                  <a:extLst>
                    <a:ext uri="{FF2B5EF4-FFF2-40B4-BE49-F238E27FC236}">
                      <a16:creationId xmlns:a16="http://schemas.microsoft.com/office/drawing/2014/main" id="{FACBDF72-69B9-4EAD-B168-199F6CA360C9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6" name="Oval 2165">
                  <a:extLst>
                    <a:ext uri="{FF2B5EF4-FFF2-40B4-BE49-F238E27FC236}">
                      <a16:creationId xmlns:a16="http://schemas.microsoft.com/office/drawing/2014/main" id="{13FE1034-0F03-4355-9378-812BF521BC93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7" name="Oval 2166">
                  <a:extLst>
                    <a:ext uri="{FF2B5EF4-FFF2-40B4-BE49-F238E27FC236}">
                      <a16:creationId xmlns:a16="http://schemas.microsoft.com/office/drawing/2014/main" id="{34095E87-1998-4D6F-904C-0B2AA9995BB7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8" name="Oval 2167">
                  <a:extLst>
                    <a:ext uri="{FF2B5EF4-FFF2-40B4-BE49-F238E27FC236}">
                      <a16:creationId xmlns:a16="http://schemas.microsoft.com/office/drawing/2014/main" id="{D1455DF3-170F-4FAA-AB6D-27E2E6C57D6D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69" name="Oval 2168">
                  <a:extLst>
                    <a:ext uri="{FF2B5EF4-FFF2-40B4-BE49-F238E27FC236}">
                      <a16:creationId xmlns:a16="http://schemas.microsoft.com/office/drawing/2014/main" id="{4332CB6D-DFB0-4721-98A5-50F379BBFF4F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0" name="Oval 2169">
                  <a:extLst>
                    <a:ext uri="{FF2B5EF4-FFF2-40B4-BE49-F238E27FC236}">
                      <a16:creationId xmlns:a16="http://schemas.microsoft.com/office/drawing/2014/main" id="{EB3E01D8-A67D-44D4-9F28-ADC0721662ED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1" name="Oval 2170">
                  <a:extLst>
                    <a:ext uri="{FF2B5EF4-FFF2-40B4-BE49-F238E27FC236}">
                      <a16:creationId xmlns:a16="http://schemas.microsoft.com/office/drawing/2014/main" id="{BFBC5FFF-B5B3-4306-813C-71FE11604480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2" name="Oval 2171">
                  <a:extLst>
                    <a:ext uri="{FF2B5EF4-FFF2-40B4-BE49-F238E27FC236}">
                      <a16:creationId xmlns:a16="http://schemas.microsoft.com/office/drawing/2014/main" id="{DD0FC2EE-7333-45D4-B40F-B82575A6FCE1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3" name="Oval 2172">
                  <a:extLst>
                    <a:ext uri="{FF2B5EF4-FFF2-40B4-BE49-F238E27FC236}">
                      <a16:creationId xmlns:a16="http://schemas.microsoft.com/office/drawing/2014/main" id="{E4AC9173-89AB-4096-AA03-DF67E04A38BF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4" name="Oval 2173">
                  <a:extLst>
                    <a:ext uri="{FF2B5EF4-FFF2-40B4-BE49-F238E27FC236}">
                      <a16:creationId xmlns:a16="http://schemas.microsoft.com/office/drawing/2014/main" id="{CB221DAB-0A54-475A-9F46-140A3BEE7D43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5" name="Oval 2174">
                  <a:extLst>
                    <a:ext uri="{FF2B5EF4-FFF2-40B4-BE49-F238E27FC236}">
                      <a16:creationId xmlns:a16="http://schemas.microsoft.com/office/drawing/2014/main" id="{75144594-B7D4-476F-B6DD-25A64F3BD626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6" name="Oval 2175">
                  <a:extLst>
                    <a:ext uri="{FF2B5EF4-FFF2-40B4-BE49-F238E27FC236}">
                      <a16:creationId xmlns:a16="http://schemas.microsoft.com/office/drawing/2014/main" id="{C75DA103-971C-4F4E-9B48-3840D401ECFF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7" name="Oval 2176">
                  <a:extLst>
                    <a:ext uri="{FF2B5EF4-FFF2-40B4-BE49-F238E27FC236}">
                      <a16:creationId xmlns:a16="http://schemas.microsoft.com/office/drawing/2014/main" id="{5C5466E3-4D3C-4E9C-9C62-A151564DE5D7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8" name="Oval 2177">
                  <a:extLst>
                    <a:ext uri="{FF2B5EF4-FFF2-40B4-BE49-F238E27FC236}">
                      <a16:creationId xmlns:a16="http://schemas.microsoft.com/office/drawing/2014/main" id="{7FB97134-A264-4CF9-8FDF-BC38C40AC5B0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79" name="Oval 2178">
                  <a:extLst>
                    <a:ext uri="{FF2B5EF4-FFF2-40B4-BE49-F238E27FC236}">
                      <a16:creationId xmlns:a16="http://schemas.microsoft.com/office/drawing/2014/main" id="{C05BC51B-2656-472E-9D59-B2728DDCD10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0" name="Oval 2179">
                  <a:extLst>
                    <a:ext uri="{FF2B5EF4-FFF2-40B4-BE49-F238E27FC236}">
                      <a16:creationId xmlns:a16="http://schemas.microsoft.com/office/drawing/2014/main" id="{F6359D13-4E86-448A-8464-B3C8DB31BE3F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1" name="Oval 2180">
                  <a:extLst>
                    <a:ext uri="{FF2B5EF4-FFF2-40B4-BE49-F238E27FC236}">
                      <a16:creationId xmlns:a16="http://schemas.microsoft.com/office/drawing/2014/main" id="{BAA3F927-7BB1-4423-B843-229044919D19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2" name="Oval 2181">
                  <a:extLst>
                    <a:ext uri="{FF2B5EF4-FFF2-40B4-BE49-F238E27FC236}">
                      <a16:creationId xmlns:a16="http://schemas.microsoft.com/office/drawing/2014/main" id="{741F5BFF-DFC5-444F-9A20-99D36B347ACC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3" name="Oval 2182">
                  <a:extLst>
                    <a:ext uri="{FF2B5EF4-FFF2-40B4-BE49-F238E27FC236}">
                      <a16:creationId xmlns:a16="http://schemas.microsoft.com/office/drawing/2014/main" id="{092F88C4-C3EC-43E9-8A58-452B980C241B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4" name="Oval 2183">
                  <a:extLst>
                    <a:ext uri="{FF2B5EF4-FFF2-40B4-BE49-F238E27FC236}">
                      <a16:creationId xmlns:a16="http://schemas.microsoft.com/office/drawing/2014/main" id="{1A095068-A678-4377-BFB2-61D359774C3A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5" name="Oval 2184">
                  <a:extLst>
                    <a:ext uri="{FF2B5EF4-FFF2-40B4-BE49-F238E27FC236}">
                      <a16:creationId xmlns:a16="http://schemas.microsoft.com/office/drawing/2014/main" id="{978C6237-AB6D-47AB-B556-ABF74D4127FF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6" name="Oval 2185">
                  <a:extLst>
                    <a:ext uri="{FF2B5EF4-FFF2-40B4-BE49-F238E27FC236}">
                      <a16:creationId xmlns:a16="http://schemas.microsoft.com/office/drawing/2014/main" id="{985C2F3E-8CFD-442D-AD2A-18C4CF015670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7" name="Oval 2186">
                  <a:extLst>
                    <a:ext uri="{FF2B5EF4-FFF2-40B4-BE49-F238E27FC236}">
                      <a16:creationId xmlns:a16="http://schemas.microsoft.com/office/drawing/2014/main" id="{C854E72F-142E-48A7-9337-A3CE5786C049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8" name="Oval 2187">
                  <a:extLst>
                    <a:ext uri="{FF2B5EF4-FFF2-40B4-BE49-F238E27FC236}">
                      <a16:creationId xmlns:a16="http://schemas.microsoft.com/office/drawing/2014/main" id="{4ABD96A8-008A-4304-B40E-864B679C98B5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89" name="Oval 2188">
                  <a:extLst>
                    <a:ext uri="{FF2B5EF4-FFF2-40B4-BE49-F238E27FC236}">
                      <a16:creationId xmlns:a16="http://schemas.microsoft.com/office/drawing/2014/main" id="{351D9C62-FBBA-4406-A714-C03EFCA2EAB8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0" name="Oval 2189">
                  <a:extLst>
                    <a:ext uri="{FF2B5EF4-FFF2-40B4-BE49-F238E27FC236}">
                      <a16:creationId xmlns:a16="http://schemas.microsoft.com/office/drawing/2014/main" id="{24A5C773-1F9A-497E-9175-6FBB58CE6D33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1" name="Oval 2190">
                  <a:extLst>
                    <a:ext uri="{FF2B5EF4-FFF2-40B4-BE49-F238E27FC236}">
                      <a16:creationId xmlns:a16="http://schemas.microsoft.com/office/drawing/2014/main" id="{B5E64F4D-034E-4832-B2BA-B7154FB906A8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2" name="Oval 2191">
                  <a:extLst>
                    <a:ext uri="{FF2B5EF4-FFF2-40B4-BE49-F238E27FC236}">
                      <a16:creationId xmlns:a16="http://schemas.microsoft.com/office/drawing/2014/main" id="{0FED9F98-B7DA-40BD-BAC9-9CB401D6565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3" name="Oval 2192">
                  <a:extLst>
                    <a:ext uri="{FF2B5EF4-FFF2-40B4-BE49-F238E27FC236}">
                      <a16:creationId xmlns:a16="http://schemas.microsoft.com/office/drawing/2014/main" id="{1FEAF1A9-BACA-4471-BAC1-A37F6A67C384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4" name="Oval 2193">
                  <a:extLst>
                    <a:ext uri="{FF2B5EF4-FFF2-40B4-BE49-F238E27FC236}">
                      <a16:creationId xmlns:a16="http://schemas.microsoft.com/office/drawing/2014/main" id="{B128801D-EA68-470F-AF51-2AC15E9630A6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5" name="Oval 2194">
                  <a:extLst>
                    <a:ext uri="{FF2B5EF4-FFF2-40B4-BE49-F238E27FC236}">
                      <a16:creationId xmlns:a16="http://schemas.microsoft.com/office/drawing/2014/main" id="{E0486762-9B93-4EB3-9DDA-9F17309983E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6" name="Oval 2195">
                  <a:extLst>
                    <a:ext uri="{FF2B5EF4-FFF2-40B4-BE49-F238E27FC236}">
                      <a16:creationId xmlns:a16="http://schemas.microsoft.com/office/drawing/2014/main" id="{19CCF9A2-A864-4FD4-AEC6-483577E780D2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7" name="Oval 2196">
                  <a:extLst>
                    <a:ext uri="{FF2B5EF4-FFF2-40B4-BE49-F238E27FC236}">
                      <a16:creationId xmlns:a16="http://schemas.microsoft.com/office/drawing/2014/main" id="{733ABC68-2C81-41BA-955A-8F4BEC52F497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8" name="Oval 2197">
                  <a:extLst>
                    <a:ext uri="{FF2B5EF4-FFF2-40B4-BE49-F238E27FC236}">
                      <a16:creationId xmlns:a16="http://schemas.microsoft.com/office/drawing/2014/main" id="{573F3EAF-9FC7-4892-93B1-26507CA3D200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199" name="Oval 2198">
                  <a:extLst>
                    <a:ext uri="{FF2B5EF4-FFF2-40B4-BE49-F238E27FC236}">
                      <a16:creationId xmlns:a16="http://schemas.microsoft.com/office/drawing/2014/main" id="{0C8078CC-5098-4196-8F41-817CE6ED8327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0" name="Oval 2199">
                  <a:extLst>
                    <a:ext uri="{FF2B5EF4-FFF2-40B4-BE49-F238E27FC236}">
                      <a16:creationId xmlns:a16="http://schemas.microsoft.com/office/drawing/2014/main" id="{EA4A973B-EC07-4C96-9B6C-C4D555EAD67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1" name="Oval 2200">
                  <a:extLst>
                    <a:ext uri="{FF2B5EF4-FFF2-40B4-BE49-F238E27FC236}">
                      <a16:creationId xmlns:a16="http://schemas.microsoft.com/office/drawing/2014/main" id="{13C1204C-9DE6-4ABE-85EF-368BFE804FC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2" name="Oval 2201">
                  <a:extLst>
                    <a:ext uri="{FF2B5EF4-FFF2-40B4-BE49-F238E27FC236}">
                      <a16:creationId xmlns:a16="http://schemas.microsoft.com/office/drawing/2014/main" id="{81122805-9C31-4514-9DBD-1BB9200D5563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3" name="Oval 2202">
                  <a:extLst>
                    <a:ext uri="{FF2B5EF4-FFF2-40B4-BE49-F238E27FC236}">
                      <a16:creationId xmlns:a16="http://schemas.microsoft.com/office/drawing/2014/main" id="{CFC3C8FB-DD80-4901-88E1-963ABC8C3DE5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4" name="Oval 2203">
                  <a:extLst>
                    <a:ext uri="{FF2B5EF4-FFF2-40B4-BE49-F238E27FC236}">
                      <a16:creationId xmlns:a16="http://schemas.microsoft.com/office/drawing/2014/main" id="{6542EFDB-7C1F-4984-9498-CADDA24969F0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5" name="Oval 2204">
                  <a:extLst>
                    <a:ext uri="{FF2B5EF4-FFF2-40B4-BE49-F238E27FC236}">
                      <a16:creationId xmlns:a16="http://schemas.microsoft.com/office/drawing/2014/main" id="{55C1A3BE-8F3D-4611-90B5-A188AB2396D1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6" name="Oval 2205">
                  <a:extLst>
                    <a:ext uri="{FF2B5EF4-FFF2-40B4-BE49-F238E27FC236}">
                      <a16:creationId xmlns:a16="http://schemas.microsoft.com/office/drawing/2014/main" id="{F4B9E8F1-CD3F-4B4F-918C-9456C13AC6AA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7" name="Oval 2206">
                  <a:extLst>
                    <a:ext uri="{FF2B5EF4-FFF2-40B4-BE49-F238E27FC236}">
                      <a16:creationId xmlns:a16="http://schemas.microsoft.com/office/drawing/2014/main" id="{442F98B1-599C-4C02-84A2-88C58E71A56C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8" name="Oval 2207">
                  <a:extLst>
                    <a:ext uri="{FF2B5EF4-FFF2-40B4-BE49-F238E27FC236}">
                      <a16:creationId xmlns:a16="http://schemas.microsoft.com/office/drawing/2014/main" id="{8D63EAAC-114B-4C50-BD1D-3AF4724B8D5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09" name="Oval 2208">
                  <a:extLst>
                    <a:ext uri="{FF2B5EF4-FFF2-40B4-BE49-F238E27FC236}">
                      <a16:creationId xmlns:a16="http://schemas.microsoft.com/office/drawing/2014/main" id="{16D8DD2A-70B0-4003-A832-A535FA0AA2C5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0" name="Oval 2209">
                  <a:extLst>
                    <a:ext uri="{FF2B5EF4-FFF2-40B4-BE49-F238E27FC236}">
                      <a16:creationId xmlns:a16="http://schemas.microsoft.com/office/drawing/2014/main" id="{9B1D6C78-6ED9-40F4-9E0C-174302CD03C3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1" name="Oval 2210">
                  <a:extLst>
                    <a:ext uri="{FF2B5EF4-FFF2-40B4-BE49-F238E27FC236}">
                      <a16:creationId xmlns:a16="http://schemas.microsoft.com/office/drawing/2014/main" id="{5D578215-A135-488F-8A7B-89743030532E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2" name="Oval 2211">
                  <a:extLst>
                    <a:ext uri="{FF2B5EF4-FFF2-40B4-BE49-F238E27FC236}">
                      <a16:creationId xmlns:a16="http://schemas.microsoft.com/office/drawing/2014/main" id="{7D0D051A-6C0D-43DC-AC71-ABD2302D467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3" name="Oval 2212">
                  <a:extLst>
                    <a:ext uri="{FF2B5EF4-FFF2-40B4-BE49-F238E27FC236}">
                      <a16:creationId xmlns:a16="http://schemas.microsoft.com/office/drawing/2014/main" id="{1EFDE911-6843-45C9-8A6E-C2C487FD6088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4" name="Oval 2213">
                  <a:extLst>
                    <a:ext uri="{FF2B5EF4-FFF2-40B4-BE49-F238E27FC236}">
                      <a16:creationId xmlns:a16="http://schemas.microsoft.com/office/drawing/2014/main" id="{68600D76-5B04-447D-9AB9-D38EF3CC055F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5" name="Oval 2214">
                  <a:extLst>
                    <a:ext uri="{FF2B5EF4-FFF2-40B4-BE49-F238E27FC236}">
                      <a16:creationId xmlns:a16="http://schemas.microsoft.com/office/drawing/2014/main" id="{D9B5BF58-A08E-44A7-ABF0-F3B6AB78266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6" name="Oval 2215">
                  <a:extLst>
                    <a:ext uri="{FF2B5EF4-FFF2-40B4-BE49-F238E27FC236}">
                      <a16:creationId xmlns:a16="http://schemas.microsoft.com/office/drawing/2014/main" id="{0226C1ED-C1BF-44C0-8135-D88808DFF580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7" name="Oval 2216">
                  <a:extLst>
                    <a:ext uri="{FF2B5EF4-FFF2-40B4-BE49-F238E27FC236}">
                      <a16:creationId xmlns:a16="http://schemas.microsoft.com/office/drawing/2014/main" id="{4613864A-202F-4024-8A10-7C9E598BE82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8" name="Oval 2217">
                  <a:extLst>
                    <a:ext uri="{FF2B5EF4-FFF2-40B4-BE49-F238E27FC236}">
                      <a16:creationId xmlns:a16="http://schemas.microsoft.com/office/drawing/2014/main" id="{70DABC0E-9323-46F4-A56A-1EF4ABE2F414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19" name="Oval 2218">
                  <a:extLst>
                    <a:ext uri="{FF2B5EF4-FFF2-40B4-BE49-F238E27FC236}">
                      <a16:creationId xmlns:a16="http://schemas.microsoft.com/office/drawing/2014/main" id="{6E8AA835-6E51-48B0-B939-0D7B242DD6EE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0" name="Oval 2219">
                  <a:extLst>
                    <a:ext uri="{FF2B5EF4-FFF2-40B4-BE49-F238E27FC236}">
                      <a16:creationId xmlns:a16="http://schemas.microsoft.com/office/drawing/2014/main" id="{42D523A1-AF75-4971-9F2E-76ABFB1D4A91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1" name="Oval 2220">
                  <a:extLst>
                    <a:ext uri="{FF2B5EF4-FFF2-40B4-BE49-F238E27FC236}">
                      <a16:creationId xmlns:a16="http://schemas.microsoft.com/office/drawing/2014/main" id="{A1E8A25B-79E9-4D31-8E79-DD087C4F21C1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2" name="Oval 2221">
                  <a:extLst>
                    <a:ext uri="{FF2B5EF4-FFF2-40B4-BE49-F238E27FC236}">
                      <a16:creationId xmlns:a16="http://schemas.microsoft.com/office/drawing/2014/main" id="{8AA901C4-04FC-40EB-A338-4D608FC4C01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3" name="Oval 2222">
                  <a:extLst>
                    <a:ext uri="{FF2B5EF4-FFF2-40B4-BE49-F238E27FC236}">
                      <a16:creationId xmlns:a16="http://schemas.microsoft.com/office/drawing/2014/main" id="{881463D6-8D2C-4013-822C-27E655220086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4" name="Oval 2223">
                  <a:extLst>
                    <a:ext uri="{FF2B5EF4-FFF2-40B4-BE49-F238E27FC236}">
                      <a16:creationId xmlns:a16="http://schemas.microsoft.com/office/drawing/2014/main" id="{CDCBFE02-D7C1-422A-AEBA-A9C846811C3F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5" name="Oval 2224">
                  <a:extLst>
                    <a:ext uri="{FF2B5EF4-FFF2-40B4-BE49-F238E27FC236}">
                      <a16:creationId xmlns:a16="http://schemas.microsoft.com/office/drawing/2014/main" id="{2B7CD148-2848-4BC2-A1E3-ECE8846173A2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6" name="Oval 2225">
                  <a:extLst>
                    <a:ext uri="{FF2B5EF4-FFF2-40B4-BE49-F238E27FC236}">
                      <a16:creationId xmlns:a16="http://schemas.microsoft.com/office/drawing/2014/main" id="{BBE02407-852F-45BB-9ECE-F52AC4554341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7" name="Oval 2226">
                  <a:extLst>
                    <a:ext uri="{FF2B5EF4-FFF2-40B4-BE49-F238E27FC236}">
                      <a16:creationId xmlns:a16="http://schemas.microsoft.com/office/drawing/2014/main" id="{3B92EF61-14DF-4105-BB22-107A71ECB33D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8" name="Oval 2227">
                  <a:extLst>
                    <a:ext uri="{FF2B5EF4-FFF2-40B4-BE49-F238E27FC236}">
                      <a16:creationId xmlns:a16="http://schemas.microsoft.com/office/drawing/2014/main" id="{5422AA25-E320-4F2F-B48A-5B6BF51ECDF5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29" name="Oval 2228">
                  <a:extLst>
                    <a:ext uri="{FF2B5EF4-FFF2-40B4-BE49-F238E27FC236}">
                      <a16:creationId xmlns:a16="http://schemas.microsoft.com/office/drawing/2014/main" id="{214503D8-3B62-4B14-93CE-E81415784555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0" name="Oval 2229">
                  <a:extLst>
                    <a:ext uri="{FF2B5EF4-FFF2-40B4-BE49-F238E27FC236}">
                      <a16:creationId xmlns:a16="http://schemas.microsoft.com/office/drawing/2014/main" id="{5C6CD9A3-8353-435F-98ED-1A166B432182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1" name="Oval 2230">
                  <a:extLst>
                    <a:ext uri="{FF2B5EF4-FFF2-40B4-BE49-F238E27FC236}">
                      <a16:creationId xmlns:a16="http://schemas.microsoft.com/office/drawing/2014/main" id="{F0E0C189-DD29-4A2C-802A-8DA9A1F70C4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2" name="Oval 2231">
                  <a:extLst>
                    <a:ext uri="{FF2B5EF4-FFF2-40B4-BE49-F238E27FC236}">
                      <a16:creationId xmlns:a16="http://schemas.microsoft.com/office/drawing/2014/main" id="{ECBA2E35-8F72-4A36-AB4A-07B5CBA46235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3" name="Oval 2232">
                  <a:extLst>
                    <a:ext uri="{FF2B5EF4-FFF2-40B4-BE49-F238E27FC236}">
                      <a16:creationId xmlns:a16="http://schemas.microsoft.com/office/drawing/2014/main" id="{E2C97EE2-CE1F-40D2-BE27-D81CAD6E02F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4" name="Oval 2233">
                  <a:extLst>
                    <a:ext uri="{FF2B5EF4-FFF2-40B4-BE49-F238E27FC236}">
                      <a16:creationId xmlns:a16="http://schemas.microsoft.com/office/drawing/2014/main" id="{ACC3B4E8-B376-4130-8C5A-B1BD82BCD83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5" name="Oval 2234">
                  <a:extLst>
                    <a:ext uri="{FF2B5EF4-FFF2-40B4-BE49-F238E27FC236}">
                      <a16:creationId xmlns:a16="http://schemas.microsoft.com/office/drawing/2014/main" id="{BEE62FAA-C5C4-400A-A6F5-60C079975238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6" name="Oval 2235">
                  <a:extLst>
                    <a:ext uri="{FF2B5EF4-FFF2-40B4-BE49-F238E27FC236}">
                      <a16:creationId xmlns:a16="http://schemas.microsoft.com/office/drawing/2014/main" id="{56295C5E-4475-4055-8711-4188F2BC140B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7" name="Oval 2236">
                  <a:extLst>
                    <a:ext uri="{FF2B5EF4-FFF2-40B4-BE49-F238E27FC236}">
                      <a16:creationId xmlns:a16="http://schemas.microsoft.com/office/drawing/2014/main" id="{83E26279-B617-415A-AFFB-EF850D677AEE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8" name="Oval 2237">
                  <a:extLst>
                    <a:ext uri="{FF2B5EF4-FFF2-40B4-BE49-F238E27FC236}">
                      <a16:creationId xmlns:a16="http://schemas.microsoft.com/office/drawing/2014/main" id="{DC6E2F5D-B274-4D18-B1F1-7B1D5E8CE776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39" name="Oval 2238">
                  <a:extLst>
                    <a:ext uri="{FF2B5EF4-FFF2-40B4-BE49-F238E27FC236}">
                      <a16:creationId xmlns:a16="http://schemas.microsoft.com/office/drawing/2014/main" id="{B50734BE-F6FF-49CF-BB51-0316B7D07680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0" name="Oval 2239">
                  <a:extLst>
                    <a:ext uri="{FF2B5EF4-FFF2-40B4-BE49-F238E27FC236}">
                      <a16:creationId xmlns:a16="http://schemas.microsoft.com/office/drawing/2014/main" id="{C28A32EE-2A44-4DC8-AA68-B62CA5FD5047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1" name="Oval 2240">
                  <a:extLst>
                    <a:ext uri="{FF2B5EF4-FFF2-40B4-BE49-F238E27FC236}">
                      <a16:creationId xmlns:a16="http://schemas.microsoft.com/office/drawing/2014/main" id="{5623E901-46A8-4E85-B6B9-98A89E0C9AD0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2" name="Oval 2241">
                  <a:extLst>
                    <a:ext uri="{FF2B5EF4-FFF2-40B4-BE49-F238E27FC236}">
                      <a16:creationId xmlns:a16="http://schemas.microsoft.com/office/drawing/2014/main" id="{8AEEC8A8-D630-49DB-930D-F1D39CD5C0A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3" name="Oval 2242">
                  <a:extLst>
                    <a:ext uri="{FF2B5EF4-FFF2-40B4-BE49-F238E27FC236}">
                      <a16:creationId xmlns:a16="http://schemas.microsoft.com/office/drawing/2014/main" id="{AE755FED-7138-4346-B676-CBE7073E99D5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4" name="Oval 2243">
                  <a:extLst>
                    <a:ext uri="{FF2B5EF4-FFF2-40B4-BE49-F238E27FC236}">
                      <a16:creationId xmlns:a16="http://schemas.microsoft.com/office/drawing/2014/main" id="{04AE964B-70E6-4CD8-B173-C98BD2E90200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5" name="Oval 2244">
                  <a:extLst>
                    <a:ext uri="{FF2B5EF4-FFF2-40B4-BE49-F238E27FC236}">
                      <a16:creationId xmlns:a16="http://schemas.microsoft.com/office/drawing/2014/main" id="{909E6DED-D753-46E7-98CC-8C742601EFCD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6" name="Oval 2245">
                  <a:extLst>
                    <a:ext uri="{FF2B5EF4-FFF2-40B4-BE49-F238E27FC236}">
                      <a16:creationId xmlns:a16="http://schemas.microsoft.com/office/drawing/2014/main" id="{C04270D2-CF08-42B8-951D-DE7BAEA654F2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7" name="Oval 2246">
                  <a:extLst>
                    <a:ext uri="{FF2B5EF4-FFF2-40B4-BE49-F238E27FC236}">
                      <a16:creationId xmlns:a16="http://schemas.microsoft.com/office/drawing/2014/main" id="{0B9C1D06-57B7-4597-A920-A47854421273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8" name="Oval 2247">
                  <a:extLst>
                    <a:ext uri="{FF2B5EF4-FFF2-40B4-BE49-F238E27FC236}">
                      <a16:creationId xmlns:a16="http://schemas.microsoft.com/office/drawing/2014/main" id="{48984131-0AFC-4978-9D6C-8F1F431DE6FE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49" name="Oval 2248">
                  <a:extLst>
                    <a:ext uri="{FF2B5EF4-FFF2-40B4-BE49-F238E27FC236}">
                      <a16:creationId xmlns:a16="http://schemas.microsoft.com/office/drawing/2014/main" id="{645C3E8A-F443-4AA1-B175-663DBE32AE62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0" name="Oval 2249">
                  <a:extLst>
                    <a:ext uri="{FF2B5EF4-FFF2-40B4-BE49-F238E27FC236}">
                      <a16:creationId xmlns:a16="http://schemas.microsoft.com/office/drawing/2014/main" id="{66AB8CEF-BBDA-406E-8655-374044BE26DA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1" name="Oval 2250">
                  <a:extLst>
                    <a:ext uri="{FF2B5EF4-FFF2-40B4-BE49-F238E27FC236}">
                      <a16:creationId xmlns:a16="http://schemas.microsoft.com/office/drawing/2014/main" id="{8D35AEE2-134B-422F-A9AF-0F77CD9CE288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2" name="Oval 2251">
                  <a:extLst>
                    <a:ext uri="{FF2B5EF4-FFF2-40B4-BE49-F238E27FC236}">
                      <a16:creationId xmlns:a16="http://schemas.microsoft.com/office/drawing/2014/main" id="{77DABF2A-105C-4FEB-9D1D-689EE37982C1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3" name="Oval 2252">
                  <a:extLst>
                    <a:ext uri="{FF2B5EF4-FFF2-40B4-BE49-F238E27FC236}">
                      <a16:creationId xmlns:a16="http://schemas.microsoft.com/office/drawing/2014/main" id="{D3AA5891-2BF7-4F21-B853-2A4368EAA20C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4" name="Oval 2253">
                  <a:extLst>
                    <a:ext uri="{FF2B5EF4-FFF2-40B4-BE49-F238E27FC236}">
                      <a16:creationId xmlns:a16="http://schemas.microsoft.com/office/drawing/2014/main" id="{415C7EE7-08B1-4E76-BC81-69A2AE29B58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5" name="Oval 2254">
                  <a:extLst>
                    <a:ext uri="{FF2B5EF4-FFF2-40B4-BE49-F238E27FC236}">
                      <a16:creationId xmlns:a16="http://schemas.microsoft.com/office/drawing/2014/main" id="{B0A9919F-089F-4B2D-AA9C-183950678D8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6" name="Oval 2255">
                  <a:extLst>
                    <a:ext uri="{FF2B5EF4-FFF2-40B4-BE49-F238E27FC236}">
                      <a16:creationId xmlns:a16="http://schemas.microsoft.com/office/drawing/2014/main" id="{BF490703-F763-46C7-BFF7-9524FFE134F1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7" name="Oval 2256">
                  <a:extLst>
                    <a:ext uri="{FF2B5EF4-FFF2-40B4-BE49-F238E27FC236}">
                      <a16:creationId xmlns:a16="http://schemas.microsoft.com/office/drawing/2014/main" id="{A42186C4-C87E-4CF5-A072-F43615C77EE0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8" name="Oval 2257">
                  <a:extLst>
                    <a:ext uri="{FF2B5EF4-FFF2-40B4-BE49-F238E27FC236}">
                      <a16:creationId xmlns:a16="http://schemas.microsoft.com/office/drawing/2014/main" id="{B5946957-B7BF-467C-BB2C-9D002741FC6E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59" name="Oval 2258">
                  <a:extLst>
                    <a:ext uri="{FF2B5EF4-FFF2-40B4-BE49-F238E27FC236}">
                      <a16:creationId xmlns:a16="http://schemas.microsoft.com/office/drawing/2014/main" id="{D180798A-2FDD-4C13-BC4D-A98F7F97019C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0" name="Oval 2259">
                  <a:extLst>
                    <a:ext uri="{FF2B5EF4-FFF2-40B4-BE49-F238E27FC236}">
                      <a16:creationId xmlns:a16="http://schemas.microsoft.com/office/drawing/2014/main" id="{B528B6A9-6112-48C0-A005-E5DB3E3A9DC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1" name="Oval 2260">
                  <a:extLst>
                    <a:ext uri="{FF2B5EF4-FFF2-40B4-BE49-F238E27FC236}">
                      <a16:creationId xmlns:a16="http://schemas.microsoft.com/office/drawing/2014/main" id="{ECB79D0B-B2CB-486B-962E-B3445DF026B9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2262" name="Group 2261">
                <a:extLst>
                  <a:ext uri="{FF2B5EF4-FFF2-40B4-BE49-F238E27FC236}">
                    <a16:creationId xmlns:a16="http://schemas.microsoft.com/office/drawing/2014/main" id="{2010836B-25E7-448A-B07B-4ABD831CD616}"/>
                  </a:ext>
                </a:extLst>
              </p:cNvPr>
              <p:cNvGrpSpPr/>
              <p:nvPr/>
            </p:nvGrpSpPr>
            <p:grpSpPr>
              <a:xfrm>
                <a:off x="2548506" y="2605445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263" name="Oval 2262">
                  <a:extLst>
                    <a:ext uri="{FF2B5EF4-FFF2-40B4-BE49-F238E27FC236}">
                      <a16:creationId xmlns:a16="http://schemas.microsoft.com/office/drawing/2014/main" id="{E35E9719-6AC6-4DCE-9554-0BD97151671A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4" name="Oval 2263">
                  <a:extLst>
                    <a:ext uri="{FF2B5EF4-FFF2-40B4-BE49-F238E27FC236}">
                      <a16:creationId xmlns:a16="http://schemas.microsoft.com/office/drawing/2014/main" id="{A3D159C2-F60F-40C3-969F-4FA63036068A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5" name="Oval 2264">
                  <a:extLst>
                    <a:ext uri="{FF2B5EF4-FFF2-40B4-BE49-F238E27FC236}">
                      <a16:creationId xmlns:a16="http://schemas.microsoft.com/office/drawing/2014/main" id="{5229A7E6-AE80-4E48-A5BB-673FCD7CD1A8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6" name="Oval 2265">
                  <a:extLst>
                    <a:ext uri="{FF2B5EF4-FFF2-40B4-BE49-F238E27FC236}">
                      <a16:creationId xmlns:a16="http://schemas.microsoft.com/office/drawing/2014/main" id="{BD5D301E-E4FF-49CB-9291-98AE32C6347C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7" name="Oval 2266">
                  <a:extLst>
                    <a:ext uri="{FF2B5EF4-FFF2-40B4-BE49-F238E27FC236}">
                      <a16:creationId xmlns:a16="http://schemas.microsoft.com/office/drawing/2014/main" id="{7CCD43BB-2EFB-47F5-BB79-2E499F75A1B9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8" name="Oval 2267">
                  <a:extLst>
                    <a:ext uri="{FF2B5EF4-FFF2-40B4-BE49-F238E27FC236}">
                      <a16:creationId xmlns:a16="http://schemas.microsoft.com/office/drawing/2014/main" id="{461FA8D2-B08D-41D4-A589-C9D7A7D266C9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69" name="Oval 2268">
                  <a:extLst>
                    <a:ext uri="{FF2B5EF4-FFF2-40B4-BE49-F238E27FC236}">
                      <a16:creationId xmlns:a16="http://schemas.microsoft.com/office/drawing/2014/main" id="{E0AAFC5E-3452-4784-8533-AB0EC245195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0" name="Oval 2269">
                  <a:extLst>
                    <a:ext uri="{FF2B5EF4-FFF2-40B4-BE49-F238E27FC236}">
                      <a16:creationId xmlns:a16="http://schemas.microsoft.com/office/drawing/2014/main" id="{8F8871B6-41CB-461E-8FB2-8CA5AA017053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1" name="Oval 2270">
                  <a:extLst>
                    <a:ext uri="{FF2B5EF4-FFF2-40B4-BE49-F238E27FC236}">
                      <a16:creationId xmlns:a16="http://schemas.microsoft.com/office/drawing/2014/main" id="{8E7C86C1-3944-4C99-99EA-B7FB3046698F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2" name="Oval 2271">
                  <a:extLst>
                    <a:ext uri="{FF2B5EF4-FFF2-40B4-BE49-F238E27FC236}">
                      <a16:creationId xmlns:a16="http://schemas.microsoft.com/office/drawing/2014/main" id="{5A50D4E6-5C70-4557-AAB3-3EEBEBBEA60F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3" name="Oval 2272">
                  <a:extLst>
                    <a:ext uri="{FF2B5EF4-FFF2-40B4-BE49-F238E27FC236}">
                      <a16:creationId xmlns:a16="http://schemas.microsoft.com/office/drawing/2014/main" id="{516C246F-9392-4D99-8E91-96AB571DA6B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4" name="Oval 2273">
                  <a:extLst>
                    <a:ext uri="{FF2B5EF4-FFF2-40B4-BE49-F238E27FC236}">
                      <a16:creationId xmlns:a16="http://schemas.microsoft.com/office/drawing/2014/main" id="{0A59CD09-B357-4F00-98F6-298C3DF46899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5" name="Oval 2274">
                  <a:extLst>
                    <a:ext uri="{FF2B5EF4-FFF2-40B4-BE49-F238E27FC236}">
                      <a16:creationId xmlns:a16="http://schemas.microsoft.com/office/drawing/2014/main" id="{E11E3901-6B3F-4588-8D9C-370AD22B0BD5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6" name="Oval 2275">
                  <a:extLst>
                    <a:ext uri="{FF2B5EF4-FFF2-40B4-BE49-F238E27FC236}">
                      <a16:creationId xmlns:a16="http://schemas.microsoft.com/office/drawing/2014/main" id="{19E89A1F-094E-4E7F-AA73-510BCBE65674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7" name="Oval 2276">
                  <a:extLst>
                    <a:ext uri="{FF2B5EF4-FFF2-40B4-BE49-F238E27FC236}">
                      <a16:creationId xmlns:a16="http://schemas.microsoft.com/office/drawing/2014/main" id="{555ABAA0-5F91-438B-A8FC-21FF06FB50C5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8" name="Oval 2277">
                  <a:extLst>
                    <a:ext uri="{FF2B5EF4-FFF2-40B4-BE49-F238E27FC236}">
                      <a16:creationId xmlns:a16="http://schemas.microsoft.com/office/drawing/2014/main" id="{524E345E-E1D0-4664-90F7-F817BB20FEFA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79" name="Oval 2278">
                  <a:extLst>
                    <a:ext uri="{FF2B5EF4-FFF2-40B4-BE49-F238E27FC236}">
                      <a16:creationId xmlns:a16="http://schemas.microsoft.com/office/drawing/2014/main" id="{65C57A04-C1D6-4F4B-B786-0F43C854DC34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0" name="Oval 2279">
                  <a:extLst>
                    <a:ext uri="{FF2B5EF4-FFF2-40B4-BE49-F238E27FC236}">
                      <a16:creationId xmlns:a16="http://schemas.microsoft.com/office/drawing/2014/main" id="{85DE0C3C-178F-4FBF-AD68-5340FB694E13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1" name="Oval 2280">
                  <a:extLst>
                    <a:ext uri="{FF2B5EF4-FFF2-40B4-BE49-F238E27FC236}">
                      <a16:creationId xmlns:a16="http://schemas.microsoft.com/office/drawing/2014/main" id="{420DBB91-0E83-4654-9167-9BA63B8153B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2" name="Oval 2281">
                  <a:extLst>
                    <a:ext uri="{FF2B5EF4-FFF2-40B4-BE49-F238E27FC236}">
                      <a16:creationId xmlns:a16="http://schemas.microsoft.com/office/drawing/2014/main" id="{162A4D34-0D11-4C01-AA76-861E5C08437B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3" name="Oval 2282">
                  <a:extLst>
                    <a:ext uri="{FF2B5EF4-FFF2-40B4-BE49-F238E27FC236}">
                      <a16:creationId xmlns:a16="http://schemas.microsoft.com/office/drawing/2014/main" id="{F142A98A-2F4F-473D-8BA6-CAE65DDC97AC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4" name="Oval 2283">
                  <a:extLst>
                    <a:ext uri="{FF2B5EF4-FFF2-40B4-BE49-F238E27FC236}">
                      <a16:creationId xmlns:a16="http://schemas.microsoft.com/office/drawing/2014/main" id="{8FF8140D-66FD-4BC0-970E-30B89ECAF338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5" name="Oval 2284">
                  <a:extLst>
                    <a:ext uri="{FF2B5EF4-FFF2-40B4-BE49-F238E27FC236}">
                      <a16:creationId xmlns:a16="http://schemas.microsoft.com/office/drawing/2014/main" id="{C839F42E-1B8E-401C-A994-4DD08446B7E9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6" name="Oval 2285">
                  <a:extLst>
                    <a:ext uri="{FF2B5EF4-FFF2-40B4-BE49-F238E27FC236}">
                      <a16:creationId xmlns:a16="http://schemas.microsoft.com/office/drawing/2014/main" id="{38C844DC-1400-4B6D-96AE-31258E1CFBF4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7" name="Oval 2286">
                  <a:extLst>
                    <a:ext uri="{FF2B5EF4-FFF2-40B4-BE49-F238E27FC236}">
                      <a16:creationId xmlns:a16="http://schemas.microsoft.com/office/drawing/2014/main" id="{A90ABED9-67E6-4AB4-B41B-FD9A5C455C9B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8" name="Oval 2287">
                  <a:extLst>
                    <a:ext uri="{FF2B5EF4-FFF2-40B4-BE49-F238E27FC236}">
                      <a16:creationId xmlns:a16="http://schemas.microsoft.com/office/drawing/2014/main" id="{AA5B59C1-D33E-41F5-8C5A-012572C1205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89" name="Oval 2288">
                  <a:extLst>
                    <a:ext uri="{FF2B5EF4-FFF2-40B4-BE49-F238E27FC236}">
                      <a16:creationId xmlns:a16="http://schemas.microsoft.com/office/drawing/2014/main" id="{0CA246B8-4736-4D5E-A557-39C9C07BB7ED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0" name="Oval 2289">
                  <a:extLst>
                    <a:ext uri="{FF2B5EF4-FFF2-40B4-BE49-F238E27FC236}">
                      <a16:creationId xmlns:a16="http://schemas.microsoft.com/office/drawing/2014/main" id="{568E08D1-50D1-45DB-A91E-DB3CE139D52E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1" name="Oval 2290">
                  <a:extLst>
                    <a:ext uri="{FF2B5EF4-FFF2-40B4-BE49-F238E27FC236}">
                      <a16:creationId xmlns:a16="http://schemas.microsoft.com/office/drawing/2014/main" id="{814F670A-59F0-44BE-B15A-F072ADA7A75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2" name="Oval 2291">
                  <a:extLst>
                    <a:ext uri="{FF2B5EF4-FFF2-40B4-BE49-F238E27FC236}">
                      <a16:creationId xmlns:a16="http://schemas.microsoft.com/office/drawing/2014/main" id="{EBD5CD88-F739-4D90-8ABE-7674BAFFD076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3" name="Oval 2292">
                  <a:extLst>
                    <a:ext uri="{FF2B5EF4-FFF2-40B4-BE49-F238E27FC236}">
                      <a16:creationId xmlns:a16="http://schemas.microsoft.com/office/drawing/2014/main" id="{0986B429-B3B7-4B70-84FF-BB84F1833E1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4" name="Oval 2293">
                  <a:extLst>
                    <a:ext uri="{FF2B5EF4-FFF2-40B4-BE49-F238E27FC236}">
                      <a16:creationId xmlns:a16="http://schemas.microsoft.com/office/drawing/2014/main" id="{61645D6D-2BCB-4D52-B3A8-9F7912450F28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5" name="Oval 2294">
                  <a:extLst>
                    <a:ext uri="{FF2B5EF4-FFF2-40B4-BE49-F238E27FC236}">
                      <a16:creationId xmlns:a16="http://schemas.microsoft.com/office/drawing/2014/main" id="{F563D73B-DC7A-4844-87DF-6FD1D6B3FD5D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6" name="Oval 2295">
                  <a:extLst>
                    <a:ext uri="{FF2B5EF4-FFF2-40B4-BE49-F238E27FC236}">
                      <a16:creationId xmlns:a16="http://schemas.microsoft.com/office/drawing/2014/main" id="{AAACF6F9-AE40-4435-90CB-36D66A39F285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7" name="Oval 2296">
                  <a:extLst>
                    <a:ext uri="{FF2B5EF4-FFF2-40B4-BE49-F238E27FC236}">
                      <a16:creationId xmlns:a16="http://schemas.microsoft.com/office/drawing/2014/main" id="{E8A5842D-3C97-4A9F-957F-B9E5A3D69A23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8" name="Oval 2297">
                  <a:extLst>
                    <a:ext uri="{FF2B5EF4-FFF2-40B4-BE49-F238E27FC236}">
                      <a16:creationId xmlns:a16="http://schemas.microsoft.com/office/drawing/2014/main" id="{A6FB68E0-85EC-4919-8306-A2D7014DB61A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299" name="Oval 2298">
                  <a:extLst>
                    <a:ext uri="{FF2B5EF4-FFF2-40B4-BE49-F238E27FC236}">
                      <a16:creationId xmlns:a16="http://schemas.microsoft.com/office/drawing/2014/main" id="{A7BCC0BF-B051-4941-8E3D-3DE9B339303B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0" name="Oval 2299">
                  <a:extLst>
                    <a:ext uri="{FF2B5EF4-FFF2-40B4-BE49-F238E27FC236}">
                      <a16:creationId xmlns:a16="http://schemas.microsoft.com/office/drawing/2014/main" id="{CE3A8919-8958-456C-874F-DFBE6731000D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1" name="Oval 2300">
                  <a:extLst>
                    <a:ext uri="{FF2B5EF4-FFF2-40B4-BE49-F238E27FC236}">
                      <a16:creationId xmlns:a16="http://schemas.microsoft.com/office/drawing/2014/main" id="{1CD64FEC-A765-4CA8-9B56-3DB5B5B8649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2" name="Oval 2301">
                  <a:extLst>
                    <a:ext uri="{FF2B5EF4-FFF2-40B4-BE49-F238E27FC236}">
                      <a16:creationId xmlns:a16="http://schemas.microsoft.com/office/drawing/2014/main" id="{E3978839-DD4E-41F3-8F03-31BE9CD89C56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3" name="Oval 2302">
                  <a:extLst>
                    <a:ext uri="{FF2B5EF4-FFF2-40B4-BE49-F238E27FC236}">
                      <a16:creationId xmlns:a16="http://schemas.microsoft.com/office/drawing/2014/main" id="{75FE4DB7-702C-4731-A160-1C9B7F289938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4" name="Oval 2303">
                  <a:extLst>
                    <a:ext uri="{FF2B5EF4-FFF2-40B4-BE49-F238E27FC236}">
                      <a16:creationId xmlns:a16="http://schemas.microsoft.com/office/drawing/2014/main" id="{5331B66A-1BB7-4620-AF4C-056DEB1476B0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5" name="Oval 2304">
                  <a:extLst>
                    <a:ext uri="{FF2B5EF4-FFF2-40B4-BE49-F238E27FC236}">
                      <a16:creationId xmlns:a16="http://schemas.microsoft.com/office/drawing/2014/main" id="{811A4BC6-3075-4E65-803B-5885C421D3F5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6" name="Oval 2305">
                  <a:extLst>
                    <a:ext uri="{FF2B5EF4-FFF2-40B4-BE49-F238E27FC236}">
                      <a16:creationId xmlns:a16="http://schemas.microsoft.com/office/drawing/2014/main" id="{E5BD8E1D-F114-43C6-820F-1CF52626AE7E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7" name="Oval 2306">
                  <a:extLst>
                    <a:ext uri="{FF2B5EF4-FFF2-40B4-BE49-F238E27FC236}">
                      <a16:creationId xmlns:a16="http://schemas.microsoft.com/office/drawing/2014/main" id="{76BD5AF6-B1C1-4B55-9E1D-CB2BF998E9E5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8" name="Oval 2307">
                  <a:extLst>
                    <a:ext uri="{FF2B5EF4-FFF2-40B4-BE49-F238E27FC236}">
                      <a16:creationId xmlns:a16="http://schemas.microsoft.com/office/drawing/2014/main" id="{E76AFFF5-F17C-49D3-B5D2-8749BAC6E258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09" name="Oval 2308">
                  <a:extLst>
                    <a:ext uri="{FF2B5EF4-FFF2-40B4-BE49-F238E27FC236}">
                      <a16:creationId xmlns:a16="http://schemas.microsoft.com/office/drawing/2014/main" id="{8F3E4DB6-F7BB-4328-810F-C2D1FB2BDE78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0" name="Oval 2309">
                  <a:extLst>
                    <a:ext uri="{FF2B5EF4-FFF2-40B4-BE49-F238E27FC236}">
                      <a16:creationId xmlns:a16="http://schemas.microsoft.com/office/drawing/2014/main" id="{80EE329B-7A0C-4ABC-8EFB-FF8E185962EA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1" name="Oval 2310">
                  <a:extLst>
                    <a:ext uri="{FF2B5EF4-FFF2-40B4-BE49-F238E27FC236}">
                      <a16:creationId xmlns:a16="http://schemas.microsoft.com/office/drawing/2014/main" id="{21522C2D-D173-4C6C-A131-C5E04B33128C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2" name="Oval 2311">
                  <a:extLst>
                    <a:ext uri="{FF2B5EF4-FFF2-40B4-BE49-F238E27FC236}">
                      <a16:creationId xmlns:a16="http://schemas.microsoft.com/office/drawing/2014/main" id="{E56735DE-6EA8-45EB-A9E9-E6749AF5AF4C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3" name="Oval 2312">
                  <a:extLst>
                    <a:ext uri="{FF2B5EF4-FFF2-40B4-BE49-F238E27FC236}">
                      <a16:creationId xmlns:a16="http://schemas.microsoft.com/office/drawing/2014/main" id="{4B73960F-DBC2-46CD-9FA9-C67A7313ACF2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4" name="Oval 2313">
                  <a:extLst>
                    <a:ext uri="{FF2B5EF4-FFF2-40B4-BE49-F238E27FC236}">
                      <a16:creationId xmlns:a16="http://schemas.microsoft.com/office/drawing/2014/main" id="{C812CC37-6346-4D2A-848E-C794052E0A6C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5" name="Oval 2314">
                  <a:extLst>
                    <a:ext uri="{FF2B5EF4-FFF2-40B4-BE49-F238E27FC236}">
                      <a16:creationId xmlns:a16="http://schemas.microsoft.com/office/drawing/2014/main" id="{0AF00498-9FDD-46A3-AAD8-49A267C0F1B3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6" name="Oval 2315">
                  <a:extLst>
                    <a:ext uri="{FF2B5EF4-FFF2-40B4-BE49-F238E27FC236}">
                      <a16:creationId xmlns:a16="http://schemas.microsoft.com/office/drawing/2014/main" id="{3E2C94F5-0AB5-4B5E-9D5E-16533BB57624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7" name="Oval 2316">
                  <a:extLst>
                    <a:ext uri="{FF2B5EF4-FFF2-40B4-BE49-F238E27FC236}">
                      <a16:creationId xmlns:a16="http://schemas.microsoft.com/office/drawing/2014/main" id="{ACEC533D-E81C-4267-AA0D-EBCC799F8DBC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8" name="Oval 2317">
                  <a:extLst>
                    <a:ext uri="{FF2B5EF4-FFF2-40B4-BE49-F238E27FC236}">
                      <a16:creationId xmlns:a16="http://schemas.microsoft.com/office/drawing/2014/main" id="{345C4AEC-2BD3-48B3-A8BE-944E9EED603B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19" name="Oval 2318">
                  <a:extLst>
                    <a:ext uri="{FF2B5EF4-FFF2-40B4-BE49-F238E27FC236}">
                      <a16:creationId xmlns:a16="http://schemas.microsoft.com/office/drawing/2014/main" id="{FE2A04D4-0895-4A14-8481-8707D3764884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0" name="Oval 2319">
                  <a:extLst>
                    <a:ext uri="{FF2B5EF4-FFF2-40B4-BE49-F238E27FC236}">
                      <a16:creationId xmlns:a16="http://schemas.microsoft.com/office/drawing/2014/main" id="{D19D758E-2967-4120-BFB4-39407089DD6F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1" name="Oval 2320">
                  <a:extLst>
                    <a:ext uri="{FF2B5EF4-FFF2-40B4-BE49-F238E27FC236}">
                      <a16:creationId xmlns:a16="http://schemas.microsoft.com/office/drawing/2014/main" id="{9DA549EF-B531-4A0F-ACEC-49CC9F776738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2" name="Oval 2321">
                  <a:extLst>
                    <a:ext uri="{FF2B5EF4-FFF2-40B4-BE49-F238E27FC236}">
                      <a16:creationId xmlns:a16="http://schemas.microsoft.com/office/drawing/2014/main" id="{43E9636A-92A9-4466-9895-49316AB3C63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3" name="Oval 2322">
                  <a:extLst>
                    <a:ext uri="{FF2B5EF4-FFF2-40B4-BE49-F238E27FC236}">
                      <a16:creationId xmlns:a16="http://schemas.microsoft.com/office/drawing/2014/main" id="{64068E02-CCB7-4B53-938A-042F5FAA409E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4" name="Oval 2323">
                  <a:extLst>
                    <a:ext uri="{FF2B5EF4-FFF2-40B4-BE49-F238E27FC236}">
                      <a16:creationId xmlns:a16="http://schemas.microsoft.com/office/drawing/2014/main" id="{6E0A8CDC-CA94-4B04-AE33-332B0536F124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5" name="Oval 2324">
                  <a:extLst>
                    <a:ext uri="{FF2B5EF4-FFF2-40B4-BE49-F238E27FC236}">
                      <a16:creationId xmlns:a16="http://schemas.microsoft.com/office/drawing/2014/main" id="{E2399F9F-9F89-4640-9992-9BE46236D9FD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6" name="Oval 2325">
                  <a:extLst>
                    <a:ext uri="{FF2B5EF4-FFF2-40B4-BE49-F238E27FC236}">
                      <a16:creationId xmlns:a16="http://schemas.microsoft.com/office/drawing/2014/main" id="{161A5DEB-6031-45A4-95AD-EF6DE54B3446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7" name="Oval 2326">
                  <a:extLst>
                    <a:ext uri="{FF2B5EF4-FFF2-40B4-BE49-F238E27FC236}">
                      <a16:creationId xmlns:a16="http://schemas.microsoft.com/office/drawing/2014/main" id="{A0DC1869-2157-45EF-AAF1-74C35579EDC0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8" name="Oval 2327">
                  <a:extLst>
                    <a:ext uri="{FF2B5EF4-FFF2-40B4-BE49-F238E27FC236}">
                      <a16:creationId xmlns:a16="http://schemas.microsoft.com/office/drawing/2014/main" id="{083CE518-8413-4DDB-9242-E5A9E7722DEC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29" name="Oval 2328">
                  <a:extLst>
                    <a:ext uri="{FF2B5EF4-FFF2-40B4-BE49-F238E27FC236}">
                      <a16:creationId xmlns:a16="http://schemas.microsoft.com/office/drawing/2014/main" id="{34AB140C-EA34-44DA-AACF-DA58E5CE4891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0" name="Oval 2329">
                  <a:extLst>
                    <a:ext uri="{FF2B5EF4-FFF2-40B4-BE49-F238E27FC236}">
                      <a16:creationId xmlns:a16="http://schemas.microsoft.com/office/drawing/2014/main" id="{4122CA67-368A-477A-BF89-E952B91A6990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1" name="Oval 2330">
                  <a:extLst>
                    <a:ext uri="{FF2B5EF4-FFF2-40B4-BE49-F238E27FC236}">
                      <a16:creationId xmlns:a16="http://schemas.microsoft.com/office/drawing/2014/main" id="{0E9CF329-ADCD-43CE-8A05-12901D20E2CF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2" name="Oval 2331">
                  <a:extLst>
                    <a:ext uri="{FF2B5EF4-FFF2-40B4-BE49-F238E27FC236}">
                      <a16:creationId xmlns:a16="http://schemas.microsoft.com/office/drawing/2014/main" id="{2907EC76-E7B1-4A4A-8117-63354A94BFC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3" name="Oval 2332">
                  <a:extLst>
                    <a:ext uri="{FF2B5EF4-FFF2-40B4-BE49-F238E27FC236}">
                      <a16:creationId xmlns:a16="http://schemas.microsoft.com/office/drawing/2014/main" id="{162E5F69-9358-41DD-83A0-1D2201F8CFF5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4" name="Oval 2333">
                  <a:extLst>
                    <a:ext uri="{FF2B5EF4-FFF2-40B4-BE49-F238E27FC236}">
                      <a16:creationId xmlns:a16="http://schemas.microsoft.com/office/drawing/2014/main" id="{59287795-B4F3-468D-89B5-69434F3830B8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5" name="Oval 2334">
                  <a:extLst>
                    <a:ext uri="{FF2B5EF4-FFF2-40B4-BE49-F238E27FC236}">
                      <a16:creationId xmlns:a16="http://schemas.microsoft.com/office/drawing/2014/main" id="{C8B0E6D8-AAE7-4E4B-9A8F-6F42C9A56ABC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6" name="Oval 2335">
                  <a:extLst>
                    <a:ext uri="{FF2B5EF4-FFF2-40B4-BE49-F238E27FC236}">
                      <a16:creationId xmlns:a16="http://schemas.microsoft.com/office/drawing/2014/main" id="{C18F4CEA-0FC7-4C1B-8B4B-9DB0B39D3CBB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7" name="Oval 2336">
                  <a:extLst>
                    <a:ext uri="{FF2B5EF4-FFF2-40B4-BE49-F238E27FC236}">
                      <a16:creationId xmlns:a16="http://schemas.microsoft.com/office/drawing/2014/main" id="{31F2E612-CD63-44A0-ABD7-8FEF07FA1A59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8" name="Oval 2337">
                  <a:extLst>
                    <a:ext uri="{FF2B5EF4-FFF2-40B4-BE49-F238E27FC236}">
                      <a16:creationId xmlns:a16="http://schemas.microsoft.com/office/drawing/2014/main" id="{A3A4B956-F388-48FC-8F73-A740C06DBDDB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39" name="Oval 2338">
                  <a:extLst>
                    <a:ext uri="{FF2B5EF4-FFF2-40B4-BE49-F238E27FC236}">
                      <a16:creationId xmlns:a16="http://schemas.microsoft.com/office/drawing/2014/main" id="{6D8F4B7C-4418-4F75-AAFE-0295B5F51D64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0" name="Oval 2339">
                  <a:extLst>
                    <a:ext uri="{FF2B5EF4-FFF2-40B4-BE49-F238E27FC236}">
                      <a16:creationId xmlns:a16="http://schemas.microsoft.com/office/drawing/2014/main" id="{F8F5D8B2-B777-4EB7-A658-BAFC9FB2DCC5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1" name="Oval 2340">
                  <a:extLst>
                    <a:ext uri="{FF2B5EF4-FFF2-40B4-BE49-F238E27FC236}">
                      <a16:creationId xmlns:a16="http://schemas.microsoft.com/office/drawing/2014/main" id="{69838F22-0050-400D-B891-2139B41028D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2" name="Oval 2341">
                  <a:extLst>
                    <a:ext uri="{FF2B5EF4-FFF2-40B4-BE49-F238E27FC236}">
                      <a16:creationId xmlns:a16="http://schemas.microsoft.com/office/drawing/2014/main" id="{2DB789F6-38DA-47CD-8077-994DC13B40B0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3" name="Oval 2342">
                  <a:extLst>
                    <a:ext uri="{FF2B5EF4-FFF2-40B4-BE49-F238E27FC236}">
                      <a16:creationId xmlns:a16="http://schemas.microsoft.com/office/drawing/2014/main" id="{7CAB73EB-9471-4CDE-BDD7-701807E8D3B0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4" name="Oval 2343">
                  <a:extLst>
                    <a:ext uri="{FF2B5EF4-FFF2-40B4-BE49-F238E27FC236}">
                      <a16:creationId xmlns:a16="http://schemas.microsoft.com/office/drawing/2014/main" id="{C2C8249D-03DC-4D98-BC30-6B0326195029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5" name="Oval 2344">
                  <a:extLst>
                    <a:ext uri="{FF2B5EF4-FFF2-40B4-BE49-F238E27FC236}">
                      <a16:creationId xmlns:a16="http://schemas.microsoft.com/office/drawing/2014/main" id="{EA256177-34BE-4B75-95C1-B3534299BB14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6" name="Oval 2345">
                  <a:extLst>
                    <a:ext uri="{FF2B5EF4-FFF2-40B4-BE49-F238E27FC236}">
                      <a16:creationId xmlns:a16="http://schemas.microsoft.com/office/drawing/2014/main" id="{FBA05BF2-80C6-4C01-9DB0-3781BCB9EC38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7" name="Oval 2346">
                  <a:extLst>
                    <a:ext uri="{FF2B5EF4-FFF2-40B4-BE49-F238E27FC236}">
                      <a16:creationId xmlns:a16="http://schemas.microsoft.com/office/drawing/2014/main" id="{6EF70BB6-AD77-4DF5-BEC3-E9FBA4C2E0E2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8" name="Oval 2347">
                  <a:extLst>
                    <a:ext uri="{FF2B5EF4-FFF2-40B4-BE49-F238E27FC236}">
                      <a16:creationId xmlns:a16="http://schemas.microsoft.com/office/drawing/2014/main" id="{74C40F21-EB0A-4F02-9A8C-5224950F9842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49" name="Oval 2348">
                  <a:extLst>
                    <a:ext uri="{FF2B5EF4-FFF2-40B4-BE49-F238E27FC236}">
                      <a16:creationId xmlns:a16="http://schemas.microsoft.com/office/drawing/2014/main" id="{A1BE775B-14E9-4588-9EC2-2DB419FC4BF7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0" name="Oval 2349">
                  <a:extLst>
                    <a:ext uri="{FF2B5EF4-FFF2-40B4-BE49-F238E27FC236}">
                      <a16:creationId xmlns:a16="http://schemas.microsoft.com/office/drawing/2014/main" id="{599E594B-40AB-4B6D-B4B7-56C19E13CCD6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1" name="Oval 2350">
                  <a:extLst>
                    <a:ext uri="{FF2B5EF4-FFF2-40B4-BE49-F238E27FC236}">
                      <a16:creationId xmlns:a16="http://schemas.microsoft.com/office/drawing/2014/main" id="{D5DB42F8-C8EC-434C-A8C1-0D2DBB608AAB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2" name="Oval 2351">
                  <a:extLst>
                    <a:ext uri="{FF2B5EF4-FFF2-40B4-BE49-F238E27FC236}">
                      <a16:creationId xmlns:a16="http://schemas.microsoft.com/office/drawing/2014/main" id="{5ECB7E83-5551-4986-A39E-CD07B4F4D04B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3" name="Oval 2352">
                  <a:extLst>
                    <a:ext uri="{FF2B5EF4-FFF2-40B4-BE49-F238E27FC236}">
                      <a16:creationId xmlns:a16="http://schemas.microsoft.com/office/drawing/2014/main" id="{8F93F297-F36B-4C24-AF58-7B27882F2585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4" name="Oval 2353">
                  <a:extLst>
                    <a:ext uri="{FF2B5EF4-FFF2-40B4-BE49-F238E27FC236}">
                      <a16:creationId xmlns:a16="http://schemas.microsoft.com/office/drawing/2014/main" id="{3EF2BBB3-C998-46FF-A11B-7070C972747A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5" name="Oval 2354">
                  <a:extLst>
                    <a:ext uri="{FF2B5EF4-FFF2-40B4-BE49-F238E27FC236}">
                      <a16:creationId xmlns:a16="http://schemas.microsoft.com/office/drawing/2014/main" id="{6BE3C63E-C7B3-4F16-9176-015A62FDD403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6" name="Oval 2355">
                  <a:extLst>
                    <a:ext uri="{FF2B5EF4-FFF2-40B4-BE49-F238E27FC236}">
                      <a16:creationId xmlns:a16="http://schemas.microsoft.com/office/drawing/2014/main" id="{AFDDB5F6-0B27-4348-8EFC-353F201134A5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7" name="Oval 2356">
                  <a:extLst>
                    <a:ext uri="{FF2B5EF4-FFF2-40B4-BE49-F238E27FC236}">
                      <a16:creationId xmlns:a16="http://schemas.microsoft.com/office/drawing/2014/main" id="{7F6EF8A5-CC54-4339-8E3A-7ACBC596CDB1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8" name="Oval 2357">
                  <a:extLst>
                    <a:ext uri="{FF2B5EF4-FFF2-40B4-BE49-F238E27FC236}">
                      <a16:creationId xmlns:a16="http://schemas.microsoft.com/office/drawing/2014/main" id="{0426213F-1B85-4627-8121-96F6117ABFF9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59" name="Oval 2358">
                  <a:extLst>
                    <a:ext uri="{FF2B5EF4-FFF2-40B4-BE49-F238E27FC236}">
                      <a16:creationId xmlns:a16="http://schemas.microsoft.com/office/drawing/2014/main" id="{B1425A5E-3DC6-4334-BC04-4DE7DFB6532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0" name="Oval 2359">
                  <a:extLst>
                    <a:ext uri="{FF2B5EF4-FFF2-40B4-BE49-F238E27FC236}">
                      <a16:creationId xmlns:a16="http://schemas.microsoft.com/office/drawing/2014/main" id="{66B21DA7-B3D2-4761-827D-AE05E36505DB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1" name="Oval 2360">
                  <a:extLst>
                    <a:ext uri="{FF2B5EF4-FFF2-40B4-BE49-F238E27FC236}">
                      <a16:creationId xmlns:a16="http://schemas.microsoft.com/office/drawing/2014/main" id="{471792FA-4C5B-406E-B2DF-84A5ABA42DCF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2" name="Oval 2361">
                  <a:extLst>
                    <a:ext uri="{FF2B5EF4-FFF2-40B4-BE49-F238E27FC236}">
                      <a16:creationId xmlns:a16="http://schemas.microsoft.com/office/drawing/2014/main" id="{38279DF3-7C45-4384-BB5F-F08F47AE0A7D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3" name="Oval 2362">
                  <a:extLst>
                    <a:ext uri="{FF2B5EF4-FFF2-40B4-BE49-F238E27FC236}">
                      <a16:creationId xmlns:a16="http://schemas.microsoft.com/office/drawing/2014/main" id="{EF226B16-F3F9-433F-8680-A3DC59DF2E52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4" name="Oval 2363">
                  <a:extLst>
                    <a:ext uri="{FF2B5EF4-FFF2-40B4-BE49-F238E27FC236}">
                      <a16:creationId xmlns:a16="http://schemas.microsoft.com/office/drawing/2014/main" id="{E56626AB-7A41-4931-B8BB-44F02607D938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5" name="Oval 2364">
                  <a:extLst>
                    <a:ext uri="{FF2B5EF4-FFF2-40B4-BE49-F238E27FC236}">
                      <a16:creationId xmlns:a16="http://schemas.microsoft.com/office/drawing/2014/main" id="{8A3BFFA3-8390-463D-873C-E6F1F6F660FD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6" name="Oval 2365">
                  <a:extLst>
                    <a:ext uri="{FF2B5EF4-FFF2-40B4-BE49-F238E27FC236}">
                      <a16:creationId xmlns:a16="http://schemas.microsoft.com/office/drawing/2014/main" id="{80E5D409-4F0F-4717-85E4-748BA9C76F97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7" name="Oval 2366">
                  <a:extLst>
                    <a:ext uri="{FF2B5EF4-FFF2-40B4-BE49-F238E27FC236}">
                      <a16:creationId xmlns:a16="http://schemas.microsoft.com/office/drawing/2014/main" id="{7EB41436-E860-4802-90DB-8EA7438225E2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8" name="Oval 2367">
                  <a:extLst>
                    <a:ext uri="{FF2B5EF4-FFF2-40B4-BE49-F238E27FC236}">
                      <a16:creationId xmlns:a16="http://schemas.microsoft.com/office/drawing/2014/main" id="{472C721D-A092-4E32-9092-19284721B709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69" name="Oval 2368">
                  <a:extLst>
                    <a:ext uri="{FF2B5EF4-FFF2-40B4-BE49-F238E27FC236}">
                      <a16:creationId xmlns:a16="http://schemas.microsoft.com/office/drawing/2014/main" id="{967BC1EF-1D43-4B92-99E8-36A0E6EBEF04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0" name="Oval 2369">
                  <a:extLst>
                    <a:ext uri="{FF2B5EF4-FFF2-40B4-BE49-F238E27FC236}">
                      <a16:creationId xmlns:a16="http://schemas.microsoft.com/office/drawing/2014/main" id="{3939AF35-4DA2-45D1-8CEB-410549A51D36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1" name="Oval 2370">
                  <a:extLst>
                    <a:ext uri="{FF2B5EF4-FFF2-40B4-BE49-F238E27FC236}">
                      <a16:creationId xmlns:a16="http://schemas.microsoft.com/office/drawing/2014/main" id="{CDA7EBBC-E5DB-41D9-9DCE-240BEF98EA75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2" name="Oval 2371">
                  <a:extLst>
                    <a:ext uri="{FF2B5EF4-FFF2-40B4-BE49-F238E27FC236}">
                      <a16:creationId xmlns:a16="http://schemas.microsoft.com/office/drawing/2014/main" id="{FE1B9432-653D-49A6-B560-4275646304D8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3" name="Oval 2372">
                  <a:extLst>
                    <a:ext uri="{FF2B5EF4-FFF2-40B4-BE49-F238E27FC236}">
                      <a16:creationId xmlns:a16="http://schemas.microsoft.com/office/drawing/2014/main" id="{AA772B8B-0DB0-4289-BFC5-FE34B9166A07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4" name="Oval 2373">
                  <a:extLst>
                    <a:ext uri="{FF2B5EF4-FFF2-40B4-BE49-F238E27FC236}">
                      <a16:creationId xmlns:a16="http://schemas.microsoft.com/office/drawing/2014/main" id="{AD0FCCA6-D689-404E-A234-F7F080C2D00B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5" name="Oval 2374">
                  <a:extLst>
                    <a:ext uri="{FF2B5EF4-FFF2-40B4-BE49-F238E27FC236}">
                      <a16:creationId xmlns:a16="http://schemas.microsoft.com/office/drawing/2014/main" id="{0F5047AA-20E4-403C-A06E-7A620A9A0B31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6" name="Oval 2375">
                  <a:extLst>
                    <a:ext uri="{FF2B5EF4-FFF2-40B4-BE49-F238E27FC236}">
                      <a16:creationId xmlns:a16="http://schemas.microsoft.com/office/drawing/2014/main" id="{4DB8C808-113D-4589-949F-C72DEE513C32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7" name="Oval 2376">
                  <a:extLst>
                    <a:ext uri="{FF2B5EF4-FFF2-40B4-BE49-F238E27FC236}">
                      <a16:creationId xmlns:a16="http://schemas.microsoft.com/office/drawing/2014/main" id="{F15C6694-799A-436B-975F-020069C679FE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8" name="Oval 2377">
                  <a:extLst>
                    <a:ext uri="{FF2B5EF4-FFF2-40B4-BE49-F238E27FC236}">
                      <a16:creationId xmlns:a16="http://schemas.microsoft.com/office/drawing/2014/main" id="{199BAD4B-9EC2-45A7-99FC-E373332AD09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79" name="Oval 2378">
                  <a:extLst>
                    <a:ext uri="{FF2B5EF4-FFF2-40B4-BE49-F238E27FC236}">
                      <a16:creationId xmlns:a16="http://schemas.microsoft.com/office/drawing/2014/main" id="{B3829B75-B541-43E6-A6F1-77BB8D303C8E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0" name="Oval 2379">
                  <a:extLst>
                    <a:ext uri="{FF2B5EF4-FFF2-40B4-BE49-F238E27FC236}">
                      <a16:creationId xmlns:a16="http://schemas.microsoft.com/office/drawing/2014/main" id="{BE91A29A-670A-43BA-BF2A-BA835993024B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1" name="Oval 2380">
                  <a:extLst>
                    <a:ext uri="{FF2B5EF4-FFF2-40B4-BE49-F238E27FC236}">
                      <a16:creationId xmlns:a16="http://schemas.microsoft.com/office/drawing/2014/main" id="{7BCF55AF-2BCD-41E3-8D56-B6E04183782E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2" name="Oval 2381">
                  <a:extLst>
                    <a:ext uri="{FF2B5EF4-FFF2-40B4-BE49-F238E27FC236}">
                      <a16:creationId xmlns:a16="http://schemas.microsoft.com/office/drawing/2014/main" id="{78482FD8-F44B-4B0A-B3B3-5A2D34886060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3" name="Oval 2382">
                  <a:extLst>
                    <a:ext uri="{FF2B5EF4-FFF2-40B4-BE49-F238E27FC236}">
                      <a16:creationId xmlns:a16="http://schemas.microsoft.com/office/drawing/2014/main" id="{61BED8E5-F811-4EF2-85F8-CA3D138AD9D7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4" name="Oval 2383">
                  <a:extLst>
                    <a:ext uri="{FF2B5EF4-FFF2-40B4-BE49-F238E27FC236}">
                      <a16:creationId xmlns:a16="http://schemas.microsoft.com/office/drawing/2014/main" id="{C7667244-8A8B-4493-8785-7FB2A005A6C9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5" name="Oval 2384">
                  <a:extLst>
                    <a:ext uri="{FF2B5EF4-FFF2-40B4-BE49-F238E27FC236}">
                      <a16:creationId xmlns:a16="http://schemas.microsoft.com/office/drawing/2014/main" id="{E7C64EFD-C4C5-4506-9F28-E771EE316DAC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6" name="Oval 2385">
                  <a:extLst>
                    <a:ext uri="{FF2B5EF4-FFF2-40B4-BE49-F238E27FC236}">
                      <a16:creationId xmlns:a16="http://schemas.microsoft.com/office/drawing/2014/main" id="{48027AD2-0BC3-44A2-A4E2-3D16FBB27DBA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7" name="Oval 2386">
                  <a:extLst>
                    <a:ext uri="{FF2B5EF4-FFF2-40B4-BE49-F238E27FC236}">
                      <a16:creationId xmlns:a16="http://schemas.microsoft.com/office/drawing/2014/main" id="{8ADF5018-BCC1-4548-A983-A704CBD50130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8" name="Oval 2387">
                  <a:extLst>
                    <a:ext uri="{FF2B5EF4-FFF2-40B4-BE49-F238E27FC236}">
                      <a16:creationId xmlns:a16="http://schemas.microsoft.com/office/drawing/2014/main" id="{6D692AE4-68A2-4CE8-B078-779FF725513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89" name="Oval 2388">
                  <a:extLst>
                    <a:ext uri="{FF2B5EF4-FFF2-40B4-BE49-F238E27FC236}">
                      <a16:creationId xmlns:a16="http://schemas.microsoft.com/office/drawing/2014/main" id="{001568A5-E0AA-40DC-A088-4AD2755076BF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0" name="Oval 2389">
                  <a:extLst>
                    <a:ext uri="{FF2B5EF4-FFF2-40B4-BE49-F238E27FC236}">
                      <a16:creationId xmlns:a16="http://schemas.microsoft.com/office/drawing/2014/main" id="{91DCCFFE-36E4-429A-9F2C-6D4B350F1FD7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1" name="Oval 2390">
                  <a:extLst>
                    <a:ext uri="{FF2B5EF4-FFF2-40B4-BE49-F238E27FC236}">
                      <a16:creationId xmlns:a16="http://schemas.microsoft.com/office/drawing/2014/main" id="{651041D0-9DFA-4A8C-8B98-83669D171C77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2" name="Oval 2391">
                  <a:extLst>
                    <a:ext uri="{FF2B5EF4-FFF2-40B4-BE49-F238E27FC236}">
                      <a16:creationId xmlns:a16="http://schemas.microsoft.com/office/drawing/2014/main" id="{92740AD6-1050-4F83-8395-99119DFC2F02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3" name="Oval 2392">
                  <a:extLst>
                    <a:ext uri="{FF2B5EF4-FFF2-40B4-BE49-F238E27FC236}">
                      <a16:creationId xmlns:a16="http://schemas.microsoft.com/office/drawing/2014/main" id="{968B720C-FAA2-472E-89EF-9F7C1B9D6DEF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4" name="Oval 2393">
                  <a:extLst>
                    <a:ext uri="{FF2B5EF4-FFF2-40B4-BE49-F238E27FC236}">
                      <a16:creationId xmlns:a16="http://schemas.microsoft.com/office/drawing/2014/main" id="{909DD514-EC58-4452-BDEC-5F0D70819A6A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5" name="Oval 2394">
                  <a:extLst>
                    <a:ext uri="{FF2B5EF4-FFF2-40B4-BE49-F238E27FC236}">
                      <a16:creationId xmlns:a16="http://schemas.microsoft.com/office/drawing/2014/main" id="{1A371401-0875-4CD1-B635-62D50BE4B1D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6" name="Oval 2395">
                  <a:extLst>
                    <a:ext uri="{FF2B5EF4-FFF2-40B4-BE49-F238E27FC236}">
                      <a16:creationId xmlns:a16="http://schemas.microsoft.com/office/drawing/2014/main" id="{B5E74171-96F2-4338-A898-683C083C2055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7" name="Oval 2396">
                  <a:extLst>
                    <a:ext uri="{FF2B5EF4-FFF2-40B4-BE49-F238E27FC236}">
                      <a16:creationId xmlns:a16="http://schemas.microsoft.com/office/drawing/2014/main" id="{71C813D7-BEC3-4A3C-B78E-28D4868CC797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8" name="Oval 2397">
                  <a:extLst>
                    <a:ext uri="{FF2B5EF4-FFF2-40B4-BE49-F238E27FC236}">
                      <a16:creationId xmlns:a16="http://schemas.microsoft.com/office/drawing/2014/main" id="{30B0A069-F3B0-4BC4-9DBC-E70047F878E5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399" name="Oval 2398">
                  <a:extLst>
                    <a:ext uri="{FF2B5EF4-FFF2-40B4-BE49-F238E27FC236}">
                      <a16:creationId xmlns:a16="http://schemas.microsoft.com/office/drawing/2014/main" id="{A29F02CC-6A9D-46EC-B005-190D584E4527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0" name="Oval 2399">
                  <a:extLst>
                    <a:ext uri="{FF2B5EF4-FFF2-40B4-BE49-F238E27FC236}">
                      <a16:creationId xmlns:a16="http://schemas.microsoft.com/office/drawing/2014/main" id="{F4C3508E-55E3-48FE-9C03-FFA06DB17B06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1" name="Oval 2400">
                  <a:extLst>
                    <a:ext uri="{FF2B5EF4-FFF2-40B4-BE49-F238E27FC236}">
                      <a16:creationId xmlns:a16="http://schemas.microsoft.com/office/drawing/2014/main" id="{09FCB04B-B7E3-4CFD-9E9F-D18F9AFB1D9A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2" name="Oval 2401">
                  <a:extLst>
                    <a:ext uri="{FF2B5EF4-FFF2-40B4-BE49-F238E27FC236}">
                      <a16:creationId xmlns:a16="http://schemas.microsoft.com/office/drawing/2014/main" id="{A15D6B33-5D79-43D1-827C-33AE295481A0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3" name="Oval 2402">
                  <a:extLst>
                    <a:ext uri="{FF2B5EF4-FFF2-40B4-BE49-F238E27FC236}">
                      <a16:creationId xmlns:a16="http://schemas.microsoft.com/office/drawing/2014/main" id="{AB82052C-DD59-4860-AE9A-4D0F615B8074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4" name="Oval 2403">
                  <a:extLst>
                    <a:ext uri="{FF2B5EF4-FFF2-40B4-BE49-F238E27FC236}">
                      <a16:creationId xmlns:a16="http://schemas.microsoft.com/office/drawing/2014/main" id="{03A418C1-76BE-41E0-A918-ABF6BA0D6F8C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5" name="Oval 2404">
                  <a:extLst>
                    <a:ext uri="{FF2B5EF4-FFF2-40B4-BE49-F238E27FC236}">
                      <a16:creationId xmlns:a16="http://schemas.microsoft.com/office/drawing/2014/main" id="{A137FF7F-92E7-41EC-A43F-D0BF9F00919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6" name="Oval 2405">
                  <a:extLst>
                    <a:ext uri="{FF2B5EF4-FFF2-40B4-BE49-F238E27FC236}">
                      <a16:creationId xmlns:a16="http://schemas.microsoft.com/office/drawing/2014/main" id="{1082AEF3-5DA3-43D1-BC18-11FAC9CEF84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7" name="Oval 2406">
                  <a:extLst>
                    <a:ext uri="{FF2B5EF4-FFF2-40B4-BE49-F238E27FC236}">
                      <a16:creationId xmlns:a16="http://schemas.microsoft.com/office/drawing/2014/main" id="{FA5BFCB5-952C-48BE-8A56-C6AECD8F0C5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8" name="Oval 2407">
                  <a:extLst>
                    <a:ext uri="{FF2B5EF4-FFF2-40B4-BE49-F238E27FC236}">
                      <a16:creationId xmlns:a16="http://schemas.microsoft.com/office/drawing/2014/main" id="{9EFEEA0F-752B-4D30-B761-8DE3BF8BA2B4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09" name="Oval 2408">
                  <a:extLst>
                    <a:ext uri="{FF2B5EF4-FFF2-40B4-BE49-F238E27FC236}">
                      <a16:creationId xmlns:a16="http://schemas.microsoft.com/office/drawing/2014/main" id="{ABE0B569-30BD-4B6C-A85A-2BECB82E46A8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0" name="Oval 2409">
                  <a:extLst>
                    <a:ext uri="{FF2B5EF4-FFF2-40B4-BE49-F238E27FC236}">
                      <a16:creationId xmlns:a16="http://schemas.microsoft.com/office/drawing/2014/main" id="{04C7BE24-79F1-4DE9-9A35-D1C8E304248A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1" name="Oval 2410">
                  <a:extLst>
                    <a:ext uri="{FF2B5EF4-FFF2-40B4-BE49-F238E27FC236}">
                      <a16:creationId xmlns:a16="http://schemas.microsoft.com/office/drawing/2014/main" id="{837146D4-27DD-4530-9F94-2F19418B30B7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2" name="Oval 2411">
                  <a:extLst>
                    <a:ext uri="{FF2B5EF4-FFF2-40B4-BE49-F238E27FC236}">
                      <a16:creationId xmlns:a16="http://schemas.microsoft.com/office/drawing/2014/main" id="{6F527223-C595-465F-8A87-10DAF3153051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3" name="Oval 2412">
                  <a:extLst>
                    <a:ext uri="{FF2B5EF4-FFF2-40B4-BE49-F238E27FC236}">
                      <a16:creationId xmlns:a16="http://schemas.microsoft.com/office/drawing/2014/main" id="{830D4AA9-F662-4FFD-8C8E-9B6B4DBE27D1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4" name="Oval 2413">
                  <a:extLst>
                    <a:ext uri="{FF2B5EF4-FFF2-40B4-BE49-F238E27FC236}">
                      <a16:creationId xmlns:a16="http://schemas.microsoft.com/office/drawing/2014/main" id="{D6CFEA82-124A-4244-862F-0C02B6E3B6E3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5" name="Oval 2414">
                  <a:extLst>
                    <a:ext uri="{FF2B5EF4-FFF2-40B4-BE49-F238E27FC236}">
                      <a16:creationId xmlns:a16="http://schemas.microsoft.com/office/drawing/2014/main" id="{CF98A40A-7FCD-47A9-83B2-43E8F21CC87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6" name="Oval 2415">
                  <a:extLst>
                    <a:ext uri="{FF2B5EF4-FFF2-40B4-BE49-F238E27FC236}">
                      <a16:creationId xmlns:a16="http://schemas.microsoft.com/office/drawing/2014/main" id="{89570301-4B3E-47A6-B485-76A05436CABC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7" name="Oval 2416">
                  <a:extLst>
                    <a:ext uri="{FF2B5EF4-FFF2-40B4-BE49-F238E27FC236}">
                      <a16:creationId xmlns:a16="http://schemas.microsoft.com/office/drawing/2014/main" id="{199B0CA5-1131-4F3D-BE4F-61EE0DC08B67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8" name="Oval 2417">
                  <a:extLst>
                    <a:ext uri="{FF2B5EF4-FFF2-40B4-BE49-F238E27FC236}">
                      <a16:creationId xmlns:a16="http://schemas.microsoft.com/office/drawing/2014/main" id="{0CC4281C-4E9A-4C75-A0C9-F9E73572E83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19" name="Oval 2418">
                  <a:extLst>
                    <a:ext uri="{FF2B5EF4-FFF2-40B4-BE49-F238E27FC236}">
                      <a16:creationId xmlns:a16="http://schemas.microsoft.com/office/drawing/2014/main" id="{98638545-71FF-454A-B6E9-9FB0893266A8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0" name="Oval 2419">
                  <a:extLst>
                    <a:ext uri="{FF2B5EF4-FFF2-40B4-BE49-F238E27FC236}">
                      <a16:creationId xmlns:a16="http://schemas.microsoft.com/office/drawing/2014/main" id="{31E75D04-C7B7-4627-9ED3-2265F1C6916F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1" name="Oval 2420">
                  <a:extLst>
                    <a:ext uri="{FF2B5EF4-FFF2-40B4-BE49-F238E27FC236}">
                      <a16:creationId xmlns:a16="http://schemas.microsoft.com/office/drawing/2014/main" id="{31AF92B8-EED7-4783-9F17-364897949D7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2" name="Oval 2421">
                  <a:extLst>
                    <a:ext uri="{FF2B5EF4-FFF2-40B4-BE49-F238E27FC236}">
                      <a16:creationId xmlns:a16="http://schemas.microsoft.com/office/drawing/2014/main" id="{C3D939A2-B2F9-40CB-8F1A-B655B24965BC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2423" name="Group 2422">
                <a:extLst>
                  <a:ext uri="{FF2B5EF4-FFF2-40B4-BE49-F238E27FC236}">
                    <a16:creationId xmlns:a16="http://schemas.microsoft.com/office/drawing/2014/main" id="{4F499B12-E093-40F8-82AC-6F695F16F0DA}"/>
                  </a:ext>
                </a:extLst>
              </p:cNvPr>
              <p:cNvGrpSpPr/>
              <p:nvPr/>
            </p:nvGrpSpPr>
            <p:grpSpPr>
              <a:xfrm>
                <a:off x="2548506" y="2753866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424" name="Oval 2423">
                  <a:extLst>
                    <a:ext uri="{FF2B5EF4-FFF2-40B4-BE49-F238E27FC236}">
                      <a16:creationId xmlns:a16="http://schemas.microsoft.com/office/drawing/2014/main" id="{F5A5BA99-C478-40C8-ABAF-64144A9ED7B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5" name="Oval 2424">
                  <a:extLst>
                    <a:ext uri="{FF2B5EF4-FFF2-40B4-BE49-F238E27FC236}">
                      <a16:creationId xmlns:a16="http://schemas.microsoft.com/office/drawing/2014/main" id="{AF0395E4-CC21-4578-9451-996E95840722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6" name="Oval 2425">
                  <a:extLst>
                    <a:ext uri="{FF2B5EF4-FFF2-40B4-BE49-F238E27FC236}">
                      <a16:creationId xmlns:a16="http://schemas.microsoft.com/office/drawing/2014/main" id="{6071B605-C151-4C28-B763-30E8371B7707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7" name="Oval 2426">
                  <a:extLst>
                    <a:ext uri="{FF2B5EF4-FFF2-40B4-BE49-F238E27FC236}">
                      <a16:creationId xmlns:a16="http://schemas.microsoft.com/office/drawing/2014/main" id="{1295AC34-D5E3-4FB5-B10F-A2703800DC2A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8" name="Oval 2427">
                  <a:extLst>
                    <a:ext uri="{FF2B5EF4-FFF2-40B4-BE49-F238E27FC236}">
                      <a16:creationId xmlns:a16="http://schemas.microsoft.com/office/drawing/2014/main" id="{C1D17128-081E-4F83-8C29-19C31565F541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29" name="Oval 2428">
                  <a:extLst>
                    <a:ext uri="{FF2B5EF4-FFF2-40B4-BE49-F238E27FC236}">
                      <a16:creationId xmlns:a16="http://schemas.microsoft.com/office/drawing/2014/main" id="{2AE23C59-0FB0-4348-97B8-F03A47F14384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0" name="Oval 2429">
                  <a:extLst>
                    <a:ext uri="{FF2B5EF4-FFF2-40B4-BE49-F238E27FC236}">
                      <a16:creationId xmlns:a16="http://schemas.microsoft.com/office/drawing/2014/main" id="{C9CDACE4-511B-4DAB-80C9-C153BA334CEC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1" name="Oval 2430">
                  <a:extLst>
                    <a:ext uri="{FF2B5EF4-FFF2-40B4-BE49-F238E27FC236}">
                      <a16:creationId xmlns:a16="http://schemas.microsoft.com/office/drawing/2014/main" id="{48F68D06-ACAF-499A-97C2-984388B46CE3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2" name="Oval 2431">
                  <a:extLst>
                    <a:ext uri="{FF2B5EF4-FFF2-40B4-BE49-F238E27FC236}">
                      <a16:creationId xmlns:a16="http://schemas.microsoft.com/office/drawing/2014/main" id="{8EDF715A-B5CD-4248-9585-BB0FF96D821F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3" name="Oval 2432">
                  <a:extLst>
                    <a:ext uri="{FF2B5EF4-FFF2-40B4-BE49-F238E27FC236}">
                      <a16:creationId xmlns:a16="http://schemas.microsoft.com/office/drawing/2014/main" id="{EC147420-7535-40FE-9198-EAAC75453B50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4" name="Oval 2433">
                  <a:extLst>
                    <a:ext uri="{FF2B5EF4-FFF2-40B4-BE49-F238E27FC236}">
                      <a16:creationId xmlns:a16="http://schemas.microsoft.com/office/drawing/2014/main" id="{35A44097-ACFD-486E-B7AB-6AB55269487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5" name="Oval 2434">
                  <a:extLst>
                    <a:ext uri="{FF2B5EF4-FFF2-40B4-BE49-F238E27FC236}">
                      <a16:creationId xmlns:a16="http://schemas.microsoft.com/office/drawing/2014/main" id="{B8EB5190-8CC8-4A29-82CD-68ED1C413CEE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6" name="Oval 2435">
                  <a:extLst>
                    <a:ext uri="{FF2B5EF4-FFF2-40B4-BE49-F238E27FC236}">
                      <a16:creationId xmlns:a16="http://schemas.microsoft.com/office/drawing/2014/main" id="{60F290AD-4807-4E60-BC9F-28B703795A67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7" name="Oval 2436">
                  <a:extLst>
                    <a:ext uri="{FF2B5EF4-FFF2-40B4-BE49-F238E27FC236}">
                      <a16:creationId xmlns:a16="http://schemas.microsoft.com/office/drawing/2014/main" id="{235F3CC3-35EF-47E7-9585-278D1EE7D4B1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8" name="Oval 2437">
                  <a:extLst>
                    <a:ext uri="{FF2B5EF4-FFF2-40B4-BE49-F238E27FC236}">
                      <a16:creationId xmlns:a16="http://schemas.microsoft.com/office/drawing/2014/main" id="{C5E91CBA-5CFC-462E-882A-FD1151245F6B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39" name="Oval 2438">
                  <a:extLst>
                    <a:ext uri="{FF2B5EF4-FFF2-40B4-BE49-F238E27FC236}">
                      <a16:creationId xmlns:a16="http://schemas.microsoft.com/office/drawing/2014/main" id="{28B2A842-4FB1-47FF-A21B-2B786514177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0" name="Oval 2439">
                  <a:extLst>
                    <a:ext uri="{FF2B5EF4-FFF2-40B4-BE49-F238E27FC236}">
                      <a16:creationId xmlns:a16="http://schemas.microsoft.com/office/drawing/2014/main" id="{01BC9FB6-43FF-458A-B61A-697CBBD78BB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1" name="Oval 2440">
                  <a:extLst>
                    <a:ext uri="{FF2B5EF4-FFF2-40B4-BE49-F238E27FC236}">
                      <a16:creationId xmlns:a16="http://schemas.microsoft.com/office/drawing/2014/main" id="{3EC10FF6-6029-4A46-9B2D-AB0FC487B2E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2" name="Oval 2441">
                  <a:extLst>
                    <a:ext uri="{FF2B5EF4-FFF2-40B4-BE49-F238E27FC236}">
                      <a16:creationId xmlns:a16="http://schemas.microsoft.com/office/drawing/2014/main" id="{2176F236-78F8-479D-BDA0-77571F2FCCC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3" name="Oval 2442">
                  <a:extLst>
                    <a:ext uri="{FF2B5EF4-FFF2-40B4-BE49-F238E27FC236}">
                      <a16:creationId xmlns:a16="http://schemas.microsoft.com/office/drawing/2014/main" id="{2D18034F-2F4A-4EFA-B1A4-5054FF2A61A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4" name="Oval 2443">
                  <a:extLst>
                    <a:ext uri="{FF2B5EF4-FFF2-40B4-BE49-F238E27FC236}">
                      <a16:creationId xmlns:a16="http://schemas.microsoft.com/office/drawing/2014/main" id="{D7A54755-5431-4255-8EFF-EB29E960D438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5" name="Oval 2444">
                  <a:extLst>
                    <a:ext uri="{FF2B5EF4-FFF2-40B4-BE49-F238E27FC236}">
                      <a16:creationId xmlns:a16="http://schemas.microsoft.com/office/drawing/2014/main" id="{4FBB40CC-B118-44F9-A8D2-07E1CB5DFC62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6" name="Oval 2445">
                  <a:extLst>
                    <a:ext uri="{FF2B5EF4-FFF2-40B4-BE49-F238E27FC236}">
                      <a16:creationId xmlns:a16="http://schemas.microsoft.com/office/drawing/2014/main" id="{CFB8ED98-8300-4E3A-8469-70E5EB51470F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7" name="Oval 2446">
                  <a:extLst>
                    <a:ext uri="{FF2B5EF4-FFF2-40B4-BE49-F238E27FC236}">
                      <a16:creationId xmlns:a16="http://schemas.microsoft.com/office/drawing/2014/main" id="{863C460E-3BDD-4C25-B02A-DC872F8F2A11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8" name="Oval 2447">
                  <a:extLst>
                    <a:ext uri="{FF2B5EF4-FFF2-40B4-BE49-F238E27FC236}">
                      <a16:creationId xmlns:a16="http://schemas.microsoft.com/office/drawing/2014/main" id="{F149BC33-58C8-4EEA-80BF-F0C77DE377FF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49" name="Oval 2448">
                  <a:extLst>
                    <a:ext uri="{FF2B5EF4-FFF2-40B4-BE49-F238E27FC236}">
                      <a16:creationId xmlns:a16="http://schemas.microsoft.com/office/drawing/2014/main" id="{0C1DDEA2-3195-4671-949A-583387EDC9EE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0" name="Oval 2449">
                  <a:extLst>
                    <a:ext uri="{FF2B5EF4-FFF2-40B4-BE49-F238E27FC236}">
                      <a16:creationId xmlns:a16="http://schemas.microsoft.com/office/drawing/2014/main" id="{5D306142-43E9-41F4-820E-AEA6349BEA53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1" name="Oval 2450">
                  <a:extLst>
                    <a:ext uri="{FF2B5EF4-FFF2-40B4-BE49-F238E27FC236}">
                      <a16:creationId xmlns:a16="http://schemas.microsoft.com/office/drawing/2014/main" id="{B76FAAC8-58F4-481D-94E4-3CCE9B7B9500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2" name="Oval 2451">
                  <a:extLst>
                    <a:ext uri="{FF2B5EF4-FFF2-40B4-BE49-F238E27FC236}">
                      <a16:creationId xmlns:a16="http://schemas.microsoft.com/office/drawing/2014/main" id="{D9EBD0F3-0E85-40CB-81E0-1A6E975E637A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3" name="Oval 2452">
                  <a:extLst>
                    <a:ext uri="{FF2B5EF4-FFF2-40B4-BE49-F238E27FC236}">
                      <a16:creationId xmlns:a16="http://schemas.microsoft.com/office/drawing/2014/main" id="{4C1FDF39-0C84-4440-95EC-27B8AAF2CF6D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4" name="Oval 2453">
                  <a:extLst>
                    <a:ext uri="{FF2B5EF4-FFF2-40B4-BE49-F238E27FC236}">
                      <a16:creationId xmlns:a16="http://schemas.microsoft.com/office/drawing/2014/main" id="{C528C623-2A09-4A52-AEDF-3CDC6CB8E0E2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5" name="Oval 2454">
                  <a:extLst>
                    <a:ext uri="{FF2B5EF4-FFF2-40B4-BE49-F238E27FC236}">
                      <a16:creationId xmlns:a16="http://schemas.microsoft.com/office/drawing/2014/main" id="{E8DE8D6F-4031-47B3-8C4D-0A06CB476438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6" name="Oval 2455">
                  <a:extLst>
                    <a:ext uri="{FF2B5EF4-FFF2-40B4-BE49-F238E27FC236}">
                      <a16:creationId xmlns:a16="http://schemas.microsoft.com/office/drawing/2014/main" id="{FF1D535B-C84D-4A02-9073-48ABD13AC5E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7" name="Oval 2456">
                  <a:extLst>
                    <a:ext uri="{FF2B5EF4-FFF2-40B4-BE49-F238E27FC236}">
                      <a16:creationId xmlns:a16="http://schemas.microsoft.com/office/drawing/2014/main" id="{FDB5BE6F-AE82-4836-9ECA-AEC3DA341AA5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8" name="Oval 2457">
                  <a:extLst>
                    <a:ext uri="{FF2B5EF4-FFF2-40B4-BE49-F238E27FC236}">
                      <a16:creationId xmlns:a16="http://schemas.microsoft.com/office/drawing/2014/main" id="{5F544EE1-160A-45B7-9A4C-96D4E217FB26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59" name="Oval 2458">
                  <a:extLst>
                    <a:ext uri="{FF2B5EF4-FFF2-40B4-BE49-F238E27FC236}">
                      <a16:creationId xmlns:a16="http://schemas.microsoft.com/office/drawing/2014/main" id="{BC624784-6142-4B72-BC33-B58E04E05028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0" name="Oval 2459">
                  <a:extLst>
                    <a:ext uri="{FF2B5EF4-FFF2-40B4-BE49-F238E27FC236}">
                      <a16:creationId xmlns:a16="http://schemas.microsoft.com/office/drawing/2014/main" id="{6C6365C2-47EC-49FF-864D-951B1FA8040E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1" name="Oval 2460">
                  <a:extLst>
                    <a:ext uri="{FF2B5EF4-FFF2-40B4-BE49-F238E27FC236}">
                      <a16:creationId xmlns:a16="http://schemas.microsoft.com/office/drawing/2014/main" id="{22DA0FB7-AB12-42F6-9A6B-8ADF52EE5452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2" name="Oval 2461">
                  <a:extLst>
                    <a:ext uri="{FF2B5EF4-FFF2-40B4-BE49-F238E27FC236}">
                      <a16:creationId xmlns:a16="http://schemas.microsoft.com/office/drawing/2014/main" id="{F2E92A87-4B73-4FFC-986F-42D02E533866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3" name="Oval 2462">
                  <a:extLst>
                    <a:ext uri="{FF2B5EF4-FFF2-40B4-BE49-F238E27FC236}">
                      <a16:creationId xmlns:a16="http://schemas.microsoft.com/office/drawing/2014/main" id="{626FA51C-9B28-4845-A52D-9F085F21B7D7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4" name="Oval 2463">
                  <a:extLst>
                    <a:ext uri="{FF2B5EF4-FFF2-40B4-BE49-F238E27FC236}">
                      <a16:creationId xmlns:a16="http://schemas.microsoft.com/office/drawing/2014/main" id="{E2E863C1-4FEE-4AE8-B32B-F9C1992ED2E0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5" name="Oval 2464">
                  <a:extLst>
                    <a:ext uri="{FF2B5EF4-FFF2-40B4-BE49-F238E27FC236}">
                      <a16:creationId xmlns:a16="http://schemas.microsoft.com/office/drawing/2014/main" id="{FB84ACA4-7C3D-4E92-B590-7C53BEF0274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6" name="Oval 2465">
                  <a:extLst>
                    <a:ext uri="{FF2B5EF4-FFF2-40B4-BE49-F238E27FC236}">
                      <a16:creationId xmlns:a16="http://schemas.microsoft.com/office/drawing/2014/main" id="{976B232E-9FD6-4103-8836-F698C978B676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7" name="Oval 2466">
                  <a:extLst>
                    <a:ext uri="{FF2B5EF4-FFF2-40B4-BE49-F238E27FC236}">
                      <a16:creationId xmlns:a16="http://schemas.microsoft.com/office/drawing/2014/main" id="{2C8F78F3-FF0B-40C4-8386-EFDB7F18BCEC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8" name="Oval 2467">
                  <a:extLst>
                    <a:ext uri="{FF2B5EF4-FFF2-40B4-BE49-F238E27FC236}">
                      <a16:creationId xmlns:a16="http://schemas.microsoft.com/office/drawing/2014/main" id="{A8CE1EE7-3A08-43C0-9D2B-A56171024358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69" name="Oval 2468">
                  <a:extLst>
                    <a:ext uri="{FF2B5EF4-FFF2-40B4-BE49-F238E27FC236}">
                      <a16:creationId xmlns:a16="http://schemas.microsoft.com/office/drawing/2014/main" id="{5A11D091-0659-4327-BBE0-0B85C6BC1642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0" name="Oval 2469">
                  <a:extLst>
                    <a:ext uri="{FF2B5EF4-FFF2-40B4-BE49-F238E27FC236}">
                      <a16:creationId xmlns:a16="http://schemas.microsoft.com/office/drawing/2014/main" id="{60056025-B8C8-46C7-96C3-26F88EDC74BA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1" name="Oval 2470">
                  <a:extLst>
                    <a:ext uri="{FF2B5EF4-FFF2-40B4-BE49-F238E27FC236}">
                      <a16:creationId xmlns:a16="http://schemas.microsoft.com/office/drawing/2014/main" id="{A5B50517-5BF3-41E6-AE4D-52145FD23DC7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2" name="Oval 2471">
                  <a:extLst>
                    <a:ext uri="{FF2B5EF4-FFF2-40B4-BE49-F238E27FC236}">
                      <a16:creationId xmlns:a16="http://schemas.microsoft.com/office/drawing/2014/main" id="{15F67020-C598-401D-8D10-AA32661DE42A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3" name="Oval 2472">
                  <a:extLst>
                    <a:ext uri="{FF2B5EF4-FFF2-40B4-BE49-F238E27FC236}">
                      <a16:creationId xmlns:a16="http://schemas.microsoft.com/office/drawing/2014/main" id="{16DF924B-85DE-48FF-ACF2-5F818E954A9E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4" name="Oval 2473">
                  <a:extLst>
                    <a:ext uri="{FF2B5EF4-FFF2-40B4-BE49-F238E27FC236}">
                      <a16:creationId xmlns:a16="http://schemas.microsoft.com/office/drawing/2014/main" id="{68C2E039-14E1-41EB-BF85-CE326466B9F9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5" name="Oval 2474">
                  <a:extLst>
                    <a:ext uri="{FF2B5EF4-FFF2-40B4-BE49-F238E27FC236}">
                      <a16:creationId xmlns:a16="http://schemas.microsoft.com/office/drawing/2014/main" id="{866E3E05-5BD5-457C-905F-0D8DFAA8DA24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6" name="Oval 2475">
                  <a:extLst>
                    <a:ext uri="{FF2B5EF4-FFF2-40B4-BE49-F238E27FC236}">
                      <a16:creationId xmlns:a16="http://schemas.microsoft.com/office/drawing/2014/main" id="{CF93700C-7A91-4206-A6D5-49B42ABD00E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7" name="Oval 2476">
                  <a:extLst>
                    <a:ext uri="{FF2B5EF4-FFF2-40B4-BE49-F238E27FC236}">
                      <a16:creationId xmlns:a16="http://schemas.microsoft.com/office/drawing/2014/main" id="{6D89A16E-2ACC-4BDD-A941-DD695CFA3C1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8" name="Oval 2477">
                  <a:extLst>
                    <a:ext uri="{FF2B5EF4-FFF2-40B4-BE49-F238E27FC236}">
                      <a16:creationId xmlns:a16="http://schemas.microsoft.com/office/drawing/2014/main" id="{8AA4DDB8-52AE-4D0D-B9F0-E3EB68A093F1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79" name="Oval 2478">
                  <a:extLst>
                    <a:ext uri="{FF2B5EF4-FFF2-40B4-BE49-F238E27FC236}">
                      <a16:creationId xmlns:a16="http://schemas.microsoft.com/office/drawing/2014/main" id="{6E13FA4D-C95F-4B42-B46A-C8680AA3DF99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0" name="Oval 2479">
                  <a:extLst>
                    <a:ext uri="{FF2B5EF4-FFF2-40B4-BE49-F238E27FC236}">
                      <a16:creationId xmlns:a16="http://schemas.microsoft.com/office/drawing/2014/main" id="{F3112F70-0DA4-4737-B4F1-84C688ACFFEE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1" name="Oval 2480">
                  <a:extLst>
                    <a:ext uri="{FF2B5EF4-FFF2-40B4-BE49-F238E27FC236}">
                      <a16:creationId xmlns:a16="http://schemas.microsoft.com/office/drawing/2014/main" id="{1CAEF9FB-0314-4B00-B518-731BF29082B9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2" name="Oval 2481">
                  <a:extLst>
                    <a:ext uri="{FF2B5EF4-FFF2-40B4-BE49-F238E27FC236}">
                      <a16:creationId xmlns:a16="http://schemas.microsoft.com/office/drawing/2014/main" id="{68715E9E-C717-43A4-BC6C-3B0AE01DF5C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3" name="Oval 2482">
                  <a:extLst>
                    <a:ext uri="{FF2B5EF4-FFF2-40B4-BE49-F238E27FC236}">
                      <a16:creationId xmlns:a16="http://schemas.microsoft.com/office/drawing/2014/main" id="{C9DDF576-1C96-46D0-A1A2-2037C97ABAF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4" name="Oval 2483">
                  <a:extLst>
                    <a:ext uri="{FF2B5EF4-FFF2-40B4-BE49-F238E27FC236}">
                      <a16:creationId xmlns:a16="http://schemas.microsoft.com/office/drawing/2014/main" id="{6205ECB2-A0DA-45ED-AB90-02D24B140822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5" name="Oval 2484">
                  <a:extLst>
                    <a:ext uri="{FF2B5EF4-FFF2-40B4-BE49-F238E27FC236}">
                      <a16:creationId xmlns:a16="http://schemas.microsoft.com/office/drawing/2014/main" id="{9E773366-101C-440F-A4FD-E8DAE5697FA7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6" name="Oval 2485">
                  <a:extLst>
                    <a:ext uri="{FF2B5EF4-FFF2-40B4-BE49-F238E27FC236}">
                      <a16:creationId xmlns:a16="http://schemas.microsoft.com/office/drawing/2014/main" id="{2025A3B6-1CF0-460F-A60D-786271635F61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7" name="Oval 2486">
                  <a:extLst>
                    <a:ext uri="{FF2B5EF4-FFF2-40B4-BE49-F238E27FC236}">
                      <a16:creationId xmlns:a16="http://schemas.microsoft.com/office/drawing/2014/main" id="{A9527E59-F85A-4D84-B18F-6F533E4F3B8C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8" name="Oval 2487">
                  <a:extLst>
                    <a:ext uri="{FF2B5EF4-FFF2-40B4-BE49-F238E27FC236}">
                      <a16:creationId xmlns:a16="http://schemas.microsoft.com/office/drawing/2014/main" id="{B840B830-9DD5-457F-97DD-75DE91E0D11A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89" name="Oval 2488">
                  <a:extLst>
                    <a:ext uri="{FF2B5EF4-FFF2-40B4-BE49-F238E27FC236}">
                      <a16:creationId xmlns:a16="http://schemas.microsoft.com/office/drawing/2014/main" id="{148DCB60-71AB-4076-8175-D408F8206439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0" name="Oval 2489">
                  <a:extLst>
                    <a:ext uri="{FF2B5EF4-FFF2-40B4-BE49-F238E27FC236}">
                      <a16:creationId xmlns:a16="http://schemas.microsoft.com/office/drawing/2014/main" id="{7E84D96E-9FBD-498E-94E8-B2C16B4731A9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1" name="Oval 2490">
                  <a:extLst>
                    <a:ext uri="{FF2B5EF4-FFF2-40B4-BE49-F238E27FC236}">
                      <a16:creationId xmlns:a16="http://schemas.microsoft.com/office/drawing/2014/main" id="{6EBF5469-F03B-4863-BE70-9AA2794A3B87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2" name="Oval 2491">
                  <a:extLst>
                    <a:ext uri="{FF2B5EF4-FFF2-40B4-BE49-F238E27FC236}">
                      <a16:creationId xmlns:a16="http://schemas.microsoft.com/office/drawing/2014/main" id="{5EA1E952-6AB5-4043-BD40-F8F6AF6A6789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3" name="Oval 2492">
                  <a:extLst>
                    <a:ext uri="{FF2B5EF4-FFF2-40B4-BE49-F238E27FC236}">
                      <a16:creationId xmlns:a16="http://schemas.microsoft.com/office/drawing/2014/main" id="{582DFA8D-3C8E-4DAD-9B20-EF3EAEEF0E4D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4" name="Oval 2493">
                  <a:extLst>
                    <a:ext uri="{FF2B5EF4-FFF2-40B4-BE49-F238E27FC236}">
                      <a16:creationId xmlns:a16="http://schemas.microsoft.com/office/drawing/2014/main" id="{3E881A5F-1B9C-451E-BFAF-57A0DED49CB6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5" name="Oval 2494">
                  <a:extLst>
                    <a:ext uri="{FF2B5EF4-FFF2-40B4-BE49-F238E27FC236}">
                      <a16:creationId xmlns:a16="http://schemas.microsoft.com/office/drawing/2014/main" id="{813E7104-869C-48B8-9A14-3C36EF5A5813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6" name="Oval 2495">
                  <a:extLst>
                    <a:ext uri="{FF2B5EF4-FFF2-40B4-BE49-F238E27FC236}">
                      <a16:creationId xmlns:a16="http://schemas.microsoft.com/office/drawing/2014/main" id="{C5A51CCA-4A09-48E5-A8F0-B8BCFC9681C3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7" name="Oval 2496">
                  <a:extLst>
                    <a:ext uri="{FF2B5EF4-FFF2-40B4-BE49-F238E27FC236}">
                      <a16:creationId xmlns:a16="http://schemas.microsoft.com/office/drawing/2014/main" id="{3E4F8675-2E17-4CD6-8C26-65D4908B63CD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8" name="Oval 2497">
                  <a:extLst>
                    <a:ext uri="{FF2B5EF4-FFF2-40B4-BE49-F238E27FC236}">
                      <a16:creationId xmlns:a16="http://schemas.microsoft.com/office/drawing/2014/main" id="{048B5032-28EB-4F87-AE7B-5F27F4D3395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499" name="Oval 2498">
                  <a:extLst>
                    <a:ext uri="{FF2B5EF4-FFF2-40B4-BE49-F238E27FC236}">
                      <a16:creationId xmlns:a16="http://schemas.microsoft.com/office/drawing/2014/main" id="{A6B18FA5-07C1-40EB-951C-68C8C7CE086D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0" name="Oval 2499">
                  <a:extLst>
                    <a:ext uri="{FF2B5EF4-FFF2-40B4-BE49-F238E27FC236}">
                      <a16:creationId xmlns:a16="http://schemas.microsoft.com/office/drawing/2014/main" id="{57342053-DCE8-4A4C-AD33-F1FB1D645A50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1" name="Oval 2500">
                  <a:extLst>
                    <a:ext uri="{FF2B5EF4-FFF2-40B4-BE49-F238E27FC236}">
                      <a16:creationId xmlns:a16="http://schemas.microsoft.com/office/drawing/2014/main" id="{E3EBFDBD-FAAC-41D4-977C-8BD72A07F1B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2" name="Oval 2501">
                  <a:extLst>
                    <a:ext uri="{FF2B5EF4-FFF2-40B4-BE49-F238E27FC236}">
                      <a16:creationId xmlns:a16="http://schemas.microsoft.com/office/drawing/2014/main" id="{5BB0CC54-B1D0-4AF7-B561-7C8FC76E9C5C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3" name="Oval 2502">
                  <a:extLst>
                    <a:ext uri="{FF2B5EF4-FFF2-40B4-BE49-F238E27FC236}">
                      <a16:creationId xmlns:a16="http://schemas.microsoft.com/office/drawing/2014/main" id="{DD4A9291-1934-443C-BB98-A236AB4D3631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4" name="Oval 2503">
                  <a:extLst>
                    <a:ext uri="{FF2B5EF4-FFF2-40B4-BE49-F238E27FC236}">
                      <a16:creationId xmlns:a16="http://schemas.microsoft.com/office/drawing/2014/main" id="{F309CCE4-4ECE-4C53-A13B-A37B8B3514B8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5" name="Oval 2504">
                  <a:extLst>
                    <a:ext uri="{FF2B5EF4-FFF2-40B4-BE49-F238E27FC236}">
                      <a16:creationId xmlns:a16="http://schemas.microsoft.com/office/drawing/2014/main" id="{86ABE7D2-9EE8-4E0F-BF5C-679C50BAE88C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6" name="Oval 2505">
                  <a:extLst>
                    <a:ext uri="{FF2B5EF4-FFF2-40B4-BE49-F238E27FC236}">
                      <a16:creationId xmlns:a16="http://schemas.microsoft.com/office/drawing/2014/main" id="{A8F95D57-AAA5-4849-802D-CBE19F7BE474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7" name="Oval 2506">
                  <a:extLst>
                    <a:ext uri="{FF2B5EF4-FFF2-40B4-BE49-F238E27FC236}">
                      <a16:creationId xmlns:a16="http://schemas.microsoft.com/office/drawing/2014/main" id="{3A22F674-52D4-4655-A864-9C648510D32B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8" name="Oval 2507">
                  <a:extLst>
                    <a:ext uri="{FF2B5EF4-FFF2-40B4-BE49-F238E27FC236}">
                      <a16:creationId xmlns:a16="http://schemas.microsoft.com/office/drawing/2014/main" id="{17B77F6F-83D8-4E65-A2BE-D1E1C62D1628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09" name="Oval 2508">
                  <a:extLst>
                    <a:ext uri="{FF2B5EF4-FFF2-40B4-BE49-F238E27FC236}">
                      <a16:creationId xmlns:a16="http://schemas.microsoft.com/office/drawing/2014/main" id="{F4AAEF6C-18E4-4BD7-ACCC-42A95E95B731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0" name="Oval 2509">
                  <a:extLst>
                    <a:ext uri="{FF2B5EF4-FFF2-40B4-BE49-F238E27FC236}">
                      <a16:creationId xmlns:a16="http://schemas.microsoft.com/office/drawing/2014/main" id="{C4D21ED8-3ED4-454F-B6C3-943C2BB0415E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1" name="Oval 2510">
                  <a:extLst>
                    <a:ext uri="{FF2B5EF4-FFF2-40B4-BE49-F238E27FC236}">
                      <a16:creationId xmlns:a16="http://schemas.microsoft.com/office/drawing/2014/main" id="{BD0E8026-5C6E-4893-B016-C751FE0A8E38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2" name="Oval 2511">
                  <a:extLst>
                    <a:ext uri="{FF2B5EF4-FFF2-40B4-BE49-F238E27FC236}">
                      <a16:creationId xmlns:a16="http://schemas.microsoft.com/office/drawing/2014/main" id="{A268A165-8884-45DD-9F67-A2A93BDE431A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3" name="Oval 2512">
                  <a:extLst>
                    <a:ext uri="{FF2B5EF4-FFF2-40B4-BE49-F238E27FC236}">
                      <a16:creationId xmlns:a16="http://schemas.microsoft.com/office/drawing/2014/main" id="{BE33CDB4-0F30-4223-86D3-99E009749743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4" name="Oval 2513">
                  <a:extLst>
                    <a:ext uri="{FF2B5EF4-FFF2-40B4-BE49-F238E27FC236}">
                      <a16:creationId xmlns:a16="http://schemas.microsoft.com/office/drawing/2014/main" id="{DE96F7DA-220C-495E-BB7B-C0B5C98EE75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5" name="Oval 2514">
                  <a:extLst>
                    <a:ext uri="{FF2B5EF4-FFF2-40B4-BE49-F238E27FC236}">
                      <a16:creationId xmlns:a16="http://schemas.microsoft.com/office/drawing/2014/main" id="{1856F888-1217-48EE-AA2F-557CD47EF3BB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6" name="Oval 2515">
                  <a:extLst>
                    <a:ext uri="{FF2B5EF4-FFF2-40B4-BE49-F238E27FC236}">
                      <a16:creationId xmlns:a16="http://schemas.microsoft.com/office/drawing/2014/main" id="{F44F6E6B-CA27-4334-9A04-4F47EF1B98D5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7" name="Oval 2516">
                  <a:extLst>
                    <a:ext uri="{FF2B5EF4-FFF2-40B4-BE49-F238E27FC236}">
                      <a16:creationId xmlns:a16="http://schemas.microsoft.com/office/drawing/2014/main" id="{43AEDDCE-EEF7-4D6B-A166-0989C697831A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8" name="Oval 2517">
                  <a:extLst>
                    <a:ext uri="{FF2B5EF4-FFF2-40B4-BE49-F238E27FC236}">
                      <a16:creationId xmlns:a16="http://schemas.microsoft.com/office/drawing/2014/main" id="{346C0FCA-2B80-4F1A-95A5-AC1AC94918AE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19" name="Oval 2518">
                  <a:extLst>
                    <a:ext uri="{FF2B5EF4-FFF2-40B4-BE49-F238E27FC236}">
                      <a16:creationId xmlns:a16="http://schemas.microsoft.com/office/drawing/2014/main" id="{6A5349FE-3EFF-4C67-858D-8807C2DA8862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0" name="Oval 2519">
                  <a:extLst>
                    <a:ext uri="{FF2B5EF4-FFF2-40B4-BE49-F238E27FC236}">
                      <a16:creationId xmlns:a16="http://schemas.microsoft.com/office/drawing/2014/main" id="{C2E04730-C34A-4204-BA2F-5F6FD6CF212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1" name="Oval 2520">
                  <a:extLst>
                    <a:ext uri="{FF2B5EF4-FFF2-40B4-BE49-F238E27FC236}">
                      <a16:creationId xmlns:a16="http://schemas.microsoft.com/office/drawing/2014/main" id="{33D99230-AE42-4BBE-B623-FF0D9FC8487A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2" name="Oval 2521">
                  <a:extLst>
                    <a:ext uri="{FF2B5EF4-FFF2-40B4-BE49-F238E27FC236}">
                      <a16:creationId xmlns:a16="http://schemas.microsoft.com/office/drawing/2014/main" id="{DAE854CF-5663-4991-9573-DA2867DDDD6A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3" name="Oval 2522">
                  <a:extLst>
                    <a:ext uri="{FF2B5EF4-FFF2-40B4-BE49-F238E27FC236}">
                      <a16:creationId xmlns:a16="http://schemas.microsoft.com/office/drawing/2014/main" id="{D7A8D742-2253-4050-A04D-935528D0DB8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4" name="Oval 2523">
                  <a:extLst>
                    <a:ext uri="{FF2B5EF4-FFF2-40B4-BE49-F238E27FC236}">
                      <a16:creationId xmlns:a16="http://schemas.microsoft.com/office/drawing/2014/main" id="{2F4A547A-B43A-4225-AE41-B9FAECEC042B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5" name="Oval 2524">
                  <a:extLst>
                    <a:ext uri="{FF2B5EF4-FFF2-40B4-BE49-F238E27FC236}">
                      <a16:creationId xmlns:a16="http://schemas.microsoft.com/office/drawing/2014/main" id="{86B6ACF0-16D2-4A32-82BF-5F95CEAEC326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6" name="Oval 2525">
                  <a:extLst>
                    <a:ext uri="{FF2B5EF4-FFF2-40B4-BE49-F238E27FC236}">
                      <a16:creationId xmlns:a16="http://schemas.microsoft.com/office/drawing/2014/main" id="{EAFE9889-84C7-4D50-B86E-F61D642F2987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7" name="Oval 2526">
                  <a:extLst>
                    <a:ext uri="{FF2B5EF4-FFF2-40B4-BE49-F238E27FC236}">
                      <a16:creationId xmlns:a16="http://schemas.microsoft.com/office/drawing/2014/main" id="{D18A9527-4679-40EB-9DDD-FF651B28F286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8" name="Oval 2527">
                  <a:extLst>
                    <a:ext uri="{FF2B5EF4-FFF2-40B4-BE49-F238E27FC236}">
                      <a16:creationId xmlns:a16="http://schemas.microsoft.com/office/drawing/2014/main" id="{BF1FA9A7-F31E-4E39-A5E5-4315B7C9D827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29" name="Oval 2528">
                  <a:extLst>
                    <a:ext uri="{FF2B5EF4-FFF2-40B4-BE49-F238E27FC236}">
                      <a16:creationId xmlns:a16="http://schemas.microsoft.com/office/drawing/2014/main" id="{9F7E340A-1999-432F-B48F-434CB0190AA2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0" name="Oval 2529">
                  <a:extLst>
                    <a:ext uri="{FF2B5EF4-FFF2-40B4-BE49-F238E27FC236}">
                      <a16:creationId xmlns:a16="http://schemas.microsoft.com/office/drawing/2014/main" id="{11F1103E-6940-4026-ABEE-F81F50EFC615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1" name="Oval 2530">
                  <a:extLst>
                    <a:ext uri="{FF2B5EF4-FFF2-40B4-BE49-F238E27FC236}">
                      <a16:creationId xmlns:a16="http://schemas.microsoft.com/office/drawing/2014/main" id="{E959B958-706F-4981-8C05-4CF990B05A07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2" name="Oval 2531">
                  <a:extLst>
                    <a:ext uri="{FF2B5EF4-FFF2-40B4-BE49-F238E27FC236}">
                      <a16:creationId xmlns:a16="http://schemas.microsoft.com/office/drawing/2014/main" id="{34785842-0F7D-4785-984D-A82284AEDB0B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3" name="Oval 2532">
                  <a:extLst>
                    <a:ext uri="{FF2B5EF4-FFF2-40B4-BE49-F238E27FC236}">
                      <a16:creationId xmlns:a16="http://schemas.microsoft.com/office/drawing/2014/main" id="{C98DF138-6F85-4832-BD4C-B3B93E1FD8CA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4" name="Oval 2533">
                  <a:extLst>
                    <a:ext uri="{FF2B5EF4-FFF2-40B4-BE49-F238E27FC236}">
                      <a16:creationId xmlns:a16="http://schemas.microsoft.com/office/drawing/2014/main" id="{0F12417E-773E-40CB-B148-1BF6954826DD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5" name="Oval 2534">
                  <a:extLst>
                    <a:ext uri="{FF2B5EF4-FFF2-40B4-BE49-F238E27FC236}">
                      <a16:creationId xmlns:a16="http://schemas.microsoft.com/office/drawing/2014/main" id="{61F164D1-964E-466E-861F-936A7C4D9CC5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6" name="Oval 2535">
                  <a:extLst>
                    <a:ext uri="{FF2B5EF4-FFF2-40B4-BE49-F238E27FC236}">
                      <a16:creationId xmlns:a16="http://schemas.microsoft.com/office/drawing/2014/main" id="{8C8CD9CD-69CC-44DC-B53D-1B6BFEC6F12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7" name="Oval 2536">
                  <a:extLst>
                    <a:ext uri="{FF2B5EF4-FFF2-40B4-BE49-F238E27FC236}">
                      <a16:creationId xmlns:a16="http://schemas.microsoft.com/office/drawing/2014/main" id="{2A823E8F-65DC-4A4F-93A8-060CD874D079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8" name="Oval 2537">
                  <a:extLst>
                    <a:ext uri="{FF2B5EF4-FFF2-40B4-BE49-F238E27FC236}">
                      <a16:creationId xmlns:a16="http://schemas.microsoft.com/office/drawing/2014/main" id="{8730E315-70CB-47F6-83C9-A4614C45E0AB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39" name="Oval 2538">
                  <a:extLst>
                    <a:ext uri="{FF2B5EF4-FFF2-40B4-BE49-F238E27FC236}">
                      <a16:creationId xmlns:a16="http://schemas.microsoft.com/office/drawing/2014/main" id="{91AF01E1-4504-45A2-AAAD-FA87142C9696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0" name="Oval 2539">
                  <a:extLst>
                    <a:ext uri="{FF2B5EF4-FFF2-40B4-BE49-F238E27FC236}">
                      <a16:creationId xmlns:a16="http://schemas.microsoft.com/office/drawing/2014/main" id="{EE98144C-1F00-4422-BC42-9234D3DEE61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1" name="Oval 2540">
                  <a:extLst>
                    <a:ext uri="{FF2B5EF4-FFF2-40B4-BE49-F238E27FC236}">
                      <a16:creationId xmlns:a16="http://schemas.microsoft.com/office/drawing/2014/main" id="{4ED1679A-F79D-47F2-9773-B08B26AC7E60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2" name="Oval 2541">
                  <a:extLst>
                    <a:ext uri="{FF2B5EF4-FFF2-40B4-BE49-F238E27FC236}">
                      <a16:creationId xmlns:a16="http://schemas.microsoft.com/office/drawing/2014/main" id="{0487F764-BEBB-44FB-B2F8-9D0DBCF722E3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3" name="Oval 2542">
                  <a:extLst>
                    <a:ext uri="{FF2B5EF4-FFF2-40B4-BE49-F238E27FC236}">
                      <a16:creationId xmlns:a16="http://schemas.microsoft.com/office/drawing/2014/main" id="{27476EF0-AAF4-49D2-AEED-D8A8C268A9A6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4" name="Oval 2543">
                  <a:extLst>
                    <a:ext uri="{FF2B5EF4-FFF2-40B4-BE49-F238E27FC236}">
                      <a16:creationId xmlns:a16="http://schemas.microsoft.com/office/drawing/2014/main" id="{C66FBCDD-A7C7-41E3-BA1B-501FDAE56879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5" name="Oval 2544">
                  <a:extLst>
                    <a:ext uri="{FF2B5EF4-FFF2-40B4-BE49-F238E27FC236}">
                      <a16:creationId xmlns:a16="http://schemas.microsoft.com/office/drawing/2014/main" id="{C89F4F02-3164-4847-A31A-0BA330E128E6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6" name="Oval 2545">
                  <a:extLst>
                    <a:ext uri="{FF2B5EF4-FFF2-40B4-BE49-F238E27FC236}">
                      <a16:creationId xmlns:a16="http://schemas.microsoft.com/office/drawing/2014/main" id="{ABDA6261-9475-499B-AFC6-2FB11C657763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7" name="Oval 2546">
                  <a:extLst>
                    <a:ext uri="{FF2B5EF4-FFF2-40B4-BE49-F238E27FC236}">
                      <a16:creationId xmlns:a16="http://schemas.microsoft.com/office/drawing/2014/main" id="{35FA38EC-4723-4D4B-97CC-A9B7AF47BCD0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8" name="Oval 2547">
                  <a:extLst>
                    <a:ext uri="{FF2B5EF4-FFF2-40B4-BE49-F238E27FC236}">
                      <a16:creationId xmlns:a16="http://schemas.microsoft.com/office/drawing/2014/main" id="{2C03DC74-DBBC-4FE2-BD30-7A0237C0C3D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49" name="Oval 2548">
                  <a:extLst>
                    <a:ext uri="{FF2B5EF4-FFF2-40B4-BE49-F238E27FC236}">
                      <a16:creationId xmlns:a16="http://schemas.microsoft.com/office/drawing/2014/main" id="{00F45295-0B86-46C2-8692-B1D515B8010F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0" name="Oval 2549">
                  <a:extLst>
                    <a:ext uri="{FF2B5EF4-FFF2-40B4-BE49-F238E27FC236}">
                      <a16:creationId xmlns:a16="http://schemas.microsoft.com/office/drawing/2014/main" id="{12637BC9-1E7A-4653-BEEA-5978F2024772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1" name="Oval 2550">
                  <a:extLst>
                    <a:ext uri="{FF2B5EF4-FFF2-40B4-BE49-F238E27FC236}">
                      <a16:creationId xmlns:a16="http://schemas.microsoft.com/office/drawing/2014/main" id="{18C88462-1BA7-4B0D-836F-E1297009DC56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2" name="Oval 2551">
                  <a:extLst>
                    <a:ext uri="{FF2B5EF4-FFF2-40B4-BE49-F238E27FC236}">
                      <a16:creationId xmlns:a16="http://schemas.microsoft.com/office/drawing/2014/main" id="{F1513015-9BA2-46D1-A8F4-C6594E1EEE7E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3" name="Oval 2552">
                  <a:extLst>
                    <a:ext uri="{FF2B5EF4-FFF2-40B4-BE49-F238E27FC236}">
                      <a16:creationId xmlns:a16="http://schemas.microsoft.com/office/drawing/2014/main" id="{FECBDF6B-4C95-4A2E-9936-089E3142CD70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4" name="Oval 2553">
                  <a:extLst>
                    <a:ext uri="{FF2B5EF4-FFF2-40B4-BE49-F238E27FC236}">
                      <a16:creationId xmlns:a16="http://schemas.microsoft.com/office/drawing/2014/main" id="{BA3A8927-A779-4284-A3BE-0D456945D51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5" name="Oval 2554">
                  <a:extLst>
                    <a:ext uri="{FF2B5EF4-FFF2-40B4-BE49-F238E27FC236}">
                      <a16:creationId xmlns:a16="http://schemas.microsoft.com/office/drawing/2014/main" id="{F1E0EBBD-7650-4251-9E6A-EB7D695EB65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6" name="Oval 2555">
                  <a:extLst>
                    <a:ext uri="{FF2B5EF4-FFF2-40B4-BE49-F238E27FC236}">
                      <a16:creationId xmlns:a16="http://schemas.microsoft.com/office/drawing/2014/main" id="{075AD050-C40E-4F41-9C19-D15ED70150F7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7" name="Oval 2556">
                  <a:extLst>
                    <a:ext uri="{FF2B5EF4-FFF2-40B4-BE49-F238E27FC236}">
                      <a16:creationId xmlns:a16="http://schemas.microsoft.com/office/drawing/2014/main" id="{296B37FD-8F9F-4A27-A42F-D0E1655C71A9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8" name="Oval 2557">
                  <a:extLst>
                    <a:ext uri="{FF2B5EF4-FFF2-40B4-BE49-F238E27FC236}">
                      <a16:creationId xmlns:a16="http://schemas.microsoft.com/office/drawing/2014/main" id="{AC0A68BF-D8A5-42FF-A180-975F2C31510A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59" name="Oval 2558">
                  <a:extLst>
                    <a:ext uri="{FF2B5EF4-FFF2-40B4-BE49-F238E27FC236}">
                      <a16:creationId xmlns:a16="http://schemas.microsoft.com/office/drawing/2014/main" id="{D3769891-EAF9-487F-AB14-D63D881A5D08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0" name="Oval 2559">
                  <a:extLst>
                    <a:ext uri="{FF2B5EF4-FFF2-40B4-BE49-F238E27FC236}">
                      <a16:creationId xmlns:a16="http://schemas.microsoft.com/office/drawing/2014/main" id="{EE7CE2E1-7288-4965-8033-9EA93FDCA93C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1" name="Oval 2560">
                  <a:extLst>
                    <a:ext uri="{FF2B5EF4-FFF2-40B4-BE49-F238E27FC236}">
                      <a16:creationId xmlns:a16="http://schemas.microsoft.com/office/drawing/2014/main" id="{D5B620B6-B803-4445-9AFB-4D84F2722F2F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2" name="Oval 2561">
                  <a:extLst>
                    <a:ext uri="{FF2B5EF4-FFF2-40B4-BE49-F238E27FC236}">
                      <a16:creationId xmlns:a16="http://schemas.microsoft.com/office/drawing/2014/main" id="{FC0E1EA2-0CB8-4614-9898-618B59BCF8B9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3" name="Oval 2562">
                  <a:extLst>
                    <a:ext uri="{FF2B5EF4-FFF2-40B4-BE49-F238E27FC236}">
                      <a16:creationId xmlns:a16="http://schemas.microsoft.com/office/drawing/2014/main" id="{3DC36316-20A8-4EEB-8235-64B072D5A0BB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4" name="Oval 2563">
                  <a:extLst>
                    <a:ext uri="{FF2B5EF4-FFF2-40B4-BE49-F238E27FC236}">
                      <a16:creationId xmlns:a16="http://schemas.microsoft.com/office/drawing/2014/main" id="{4C5F70AB-C54F-4A50-8638-77DE26285F25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5" name="Oval 2564">
                  <a:extLst>
                    <a:ext uri="{FF2B5EF4-FFF2-40B4-BE49-F238E27FC236}">
                      <a16:creationId xmlns:a16="http://schemas.microsoft.com/office/drawing/2014/main" id="{58B87CAE-B20B-4176-8394-D7FE4B84B9C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6" name="Oval 2565">
                  <a:extLst>
                    <a:ext uri="{FF2B5EF4-FFF2-40B4-BE49-F238E27FC236}">
                      <a16:creationId xmlns:a16="http://schemas.microsoft.com/office/drawing/2014/main" id="{CB6D8D23-BD53-4C8D-8B10-F76AEAF3296A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7" name="Oval 2566">
                  <a:extLst>
                    <a:ext uri="{FF2B5EF4-FFF2-40B4-BE49-F238E27FC236}">
                      <a16:creationId xmlns:a16="http://schemas.microsoft.com/office/drawing/2014/main" id="{1BAF4383-8A61-45CB-83E8-FB40790AF716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8" name="Oval 2567">
                  <a:extLst>
                    <a:ext uri="{FF2B5EF4-FFF2-40B4-BE49-F238E27FC236}">
                      <a16:creationId xmlns:a16="http://schemas.microsoft.com/office/drawing/2014/main" id="{7FFAF59B-211B-4013-9A86-B026FA4A9E45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69" name="Oval 2568">
                  <a:extLst>
                    <a:ext uri="{FF2B5EF4-FFF2-40B4-BE49-F238E27FC236}">
                      <a16:creationId xmlns:a16="http://schemas.microsoft.com/office/drawing/2014/main" id="{70814BB3-B033-4ED7-BCCC-4A1E5D52B3DD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0" name="Oval 2569">
                  <a:extLst>
                    <a:ext uri="{FF2B5EF4-FFF2-40B4-BE49-F238E27FC236}">
                      <a16:creationId xmlns:a16="http://schemas.microsoft.com/office/drawing/2014/main" id="{404B3325-D9BD-4C6F-890B-74047B1CD7DF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1" name="Oval 2570">
                  <a:extLst>
                    <a:ext uri="{FF2B5EF4-FFF2-40B4-BE49-F238E27FC236}">
                      <a16:creationId xmlns:a16="http://schemas.microsoft.com/office/drawing/2014/main" id="{D2DF2DAC-C280-4A98-8ED5-0D618D7236FC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2" name="Oval 2571">
                  <a:extLst>
                    <a:ext uri="{FF2B5EF4-FFF2-40B4-BE49-F238E27FC236}">
                      <a16:creationId xmlns:a16="http://schemas.microsoft.com/office/drawing/2014/main" id="{4E7C0A93-9963-48FC-A231-8EA1DFB6A0BE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3" name="Oval 2572">
                  <a:extLst>
                    <a:ext uri="{FF2B5EF4-FFF2-40B4-BE49-F238E27FC236}">
                      <a16:creationId xmlns:a16="http://schemas.microsoft.com/office/drawing/2014/main" id="{EF084950-4F07-4007-B89F-016932B0E374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4" name="Oval 2573">
                  <a:extLst>
                    <a:ext uri="{FF2B5EF4-FFF2-40B4-BE49-F238E27FC236}">
                      <a16:creationId xmlns:a16="http://schemas.microsoft.com/office/drawing/2014/main" id="{4CC83012-B463-43A6-BEC6-090A93E853A6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5" name="Oval 2574">
                  <a:extLst>
                    <a:ext uri="{FF2B5EF4-FFF2-40B4-BE49-F238E27FC236}">
                      <a16:creationId xmlns:a16="http://schemas.microsoft.com/office/drawing/2014/main" id="{0975D189-ADF2-4569-9393-8CD33F38F653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6" name="Oval 2575">
                  <a:extLst>
                    <a:ext uri="{FF2B5EF4-FFF2-40B4-BE49-F238E27FC236}">
                      <a16:creationId xmlns:a16="http://schemas.microsoft.com/office/drawing/2014/main" id="{C9E0C44F-2E1F-44DD-B201-8660C3C17C88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7" name="Oval 2576">
                  <a:extLst>
                    <a:ext uri="{FF2B5EF4-FFF2-40B4-BE49-F238E27FC236}">
                      <a16:creationId xmlns:a16="http://schemas.microsoft.com/office/drawing/2014/main" id="{7CAA2D7A-E5C6-409C-8FF5-E0DD6B88128F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8" name="Oval 2577">
                  <a:extLst>
                    <a:ext uri="{FF2B5EF4-FFF2-40B4-BE49-F238E27FC236}">
                      <a16:creationId xmlns:a16="http://schemas.microsoft.com/office/drawing/2014/main" id="{979B94C6-929A-4B7F-B31A-6997053DC8E7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79" name="Oval 2578">
                  <a:extLst>
                    <a:ext uri="{FF2B5EF4-FFF2-40B4-BE49-F238E27FC236}">
                      <a16:creationId xmlns:a16="http://schemas.microsoft.com/office/drawing/2014/main" id="{FEACACAB-FD3F-4C59-903B-DC77DA6919B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0" name="Oval 2579">
                  <a:extLst>
                    <a:ext uri="{FF2B5EF4-FFF2-40B4-BE49-F238E27FC236}">
                      <a16:creationId xmlns:a16="http://schemas.microsoft.com/office/drawing/2014/main" id="{289C3EF1-7800-414B-AA8B-C886BC1AA9B5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1" name="Oval 2580">
                  <a:extLst>
                    <a:ext uri="{FF2B5EF4-FFF2-40B4-BE49-F238E27FC236}">
                      <a16:creationId xmlns:a16="http://schemas.microsoft.com/office/drawing/2014/main" id="{01E393E2-ABD6-4857-8843-F9FDD8212224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2" name="Oval 2581">
                  <a:extLst>
                    <a:ext uri="{FF2B5EF4-FFF2-40B4-BE49-F238E27FC236}">
                      <a16:creationId xmlns:a16="http://schemas.microsoft.com/office/drawing/2014/main" id="{0AC49876-308B-467F-B9CD-8CE865B8833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3" name="Oval 2582">
                  <a:extLst>
                    <a:ext uri="{FF2B5EF4-FFF2-40B4-BE49-F238E27FC236}">
                      <a16:creationId xmlns:a16="http://schemas.microsoft.com/office/drawing/2014/main" id="{58B5A5B1-6875-4750-9E91-519683ED99D9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2584" name="Group 2583">
                <a:extLst>
                  <a:ext uri="{FF2B5EF4-FFF2-40B4-BE49-F238E27FC236}">
                    <a16:creationId xmlns:a16="http://schemas.microsoft.com/office/drawing/2014/main" id="{7537AA49-4BEE-40DE-B50C-9CC691014F50}"/>
                  </a:ext>
                </a:extLst>
              </p:cNvPr>
              <p:cNvGrpSpPr/>
              <p:nvPr/>
            </p:nvGrpSpPr>
            <p:grpSpPr>
              <a:xfrm>
                <a:off x="2548506" y="2902286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585" name="Oval 2584">
                  <a:extLst>
                    <a:ext uri="{FF2B5EF4-FFF2-40B4-BE49-F238E27FC236}">
                      <a16:creationId xmlns:a16="http://schemas.microsoft.com/office/drawing/2014/main" id="{0ED6EAE1-BF0E-44A6-A713-F82AD0E950B8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6" name="Oval 2585">
                  <a:extLst>
                    <a:ext uri="{FF2B5EF4-FFF2-40B4-BE49-F238E27FC236}">
                      <a16:creationId xmlns:a16="http://schemas.microsoft.com/office/drawing/2014/main" id="{26CB0773-2EF8-4DA0-83BF-DBDBF3C609B4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7" name="Oval 2586">
                  <a:extLst>
                    <a:ext uri="{FF2B5EF4-FFF2-40B4-BE49-F238E27FC236}">
                      <a16:creationId xmlns:a16="http://schemas.microsoft.com/office/drawing/2014/main" id="{3357DFF1-21FD-480B-858D-A370BF144468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8" name="Oval 2587">
                  <a:extLst>
                    <a:ext uri="{FF2B5EF4-FFF2-40B4-BE49-F238E27FC236}">
                      <a16:creationId xmlns:a16="http://schemas.microsoft.com/office/drawing/2014/main" id="{CC74A6AF-C4DF-4C80-8DA5-8AF2C59BF778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89" name="Oval 2588">
                  <a:extLst>
                    <a:ext uri="{FF2B5EF4-FFF2-40B4-BE49-F238E27FC236}">
                      <a16:creationId xmlns:a16="http://schemas.microsoft.com/office/drawing/2014/main" id="{77F2F48C-391E-4531-8957-819D5032BBC4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0" name="Oval 2589">
                  <a:extLst>
                    <a:ext uri="{FF2B5EF4-FFF2-40B4-BE49-F238E27FC236}">
                      <a16:creationId xmlns:a16="http://schemas.microsoft.com/office/drawing/2014/main" id="{9AABD969-9185-426C-80F6-EE30B6635F8B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1" name="Oval 2590">
                  <a:extLst>
                    <a:ext uri="{FF2B5EF4-FFF2-40B4-BE49-F238E27FC236}">
                      <a16:creationId xmlns:a16="http://schemas.microsoft.com/office/drawing/2014/main" id="{F12BF4E5-8642-4C19-BEB7-9757DDB6F339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2" name="Oval 2591">
                  <a:extLst>
                    <a:ext uri="{FF2B5EF4-FFF2-40B4-BE49-F238E27FC236}">
                      <a16:creationId xmlns:a16="http://schemas.microsoft.com/office/drawing/2014/main" id="{0361A067-5212-42D8-88CE-8EDF928F1C01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3" name="Oval 2592">
                  <a:extLst>
                    <a:ext uri="{FF2B5EF4-FFF2-40B4-BE49-F238E27FC236}">
                      <a16:creationId xmlns:a16="http://schemas.microsoft.com/office/drawing/2014/main" id="{DB7441B4-CCEE-42F1-85BF-E2385DD52BD9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4" name="Oval 2593">
                  <a:extLst>
                    <a:ext uri="{FF2B5EF4-FFF2-40B4-BE49-F238E27FC236}">
                      <a16:creationId xmlns:a16="http://schemas.microsoft.com/office/drawing/2014/main" id="{99852CB7-7125-467F-8AD4-3F506CC09BF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5" name="Oval 2594">
                  <a:extLst>
                    <a:ext uri="{FF2B5EF4-FFF2-40B4-BE49-F238E27FC236}">
                      <a16:creationId xmlns:a16="http://schemas.microsoft.com/office/drawing/2014/main" id="{893388A1-7023-4299-8F32-D41863CCB568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6" name="Oval 2595">
                  <a:extLst>
                    <a:ext uri="{FF2B5EF4-FFF2-40B4-BE49-F238E27FC236}">
                      <a16:creationId xmlns:a16="http://schemas.microsoft.com/office/drawing/2014/main" id="{4CD66A68-F549-42D2-8375-A352AC9B0C1E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7" name="Oval 2596">
                  <a:extLst>
                    <a:ext uri="{FF2B5EF4-FFF2-40B4-BE49-F238E27FC236}">
                      <a16:creationId xmlns:a16="http://schemas.microsoft.com/office/drawing/2014/main" id="{7FFB212E-4A29-40D4-93EF-8EB8BD962DDC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8" name="Oval 2597">
                  <a:extLst>
                    <a:ext uri="{FF2B5EF4-FFF2-40B4-BE49-F238E27FC236}">
                      <a16:creationId xmlns:a16="http://schemas.microsoft.com/office/drawing/2014/main" id="{3A91655C-FD12-4DEA-810E-CD5A64EAD451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599" name="Oval 2598">
                  <a:extLst>
                    <a:ext uri="{FF2B5EF4-FFF2-40B4-BE49-F238E27FC236}">
                      <a16:creationId xmlns:a16="http://schemas.microsoft.com/office/drawing/2014/main" id="{1781591A-9AFB-4973-BA08-823AB108901C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0" name="Oval 2599">
                  <a:extLst>
                    <a:ext uri="{FF2B5EF4-FFF2-40B4-BE49-F238E27FC236}">
                      <a16:creationId xmlns:a16="http://schemas.microsoft.com/office/drawing/2014/main" id="{9CB9FB09-DE90-47DA-A344-DE5C6EB432B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1" name="Oval 2600">
                  <a:extLst>
                    <a:ext uri="{FF2B5EF4-FFF2-40B4-BE49-F238E27FC236}">
                      <a16:creationId xmlns:a16="http://schemas.microsoft.com/office/drawing/2014/main" id="{838A11E6-64AA-4E93-A642-8278DE89AB02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2" name="Oval 2601">
                  <a:extLst>
                    <a:ext uri="{FF2B5EF4-FFF2-40B4-BE49-F238E27FC236}">
                      <a16:creationId xmlns:a16="http://schemas.microsoft.com/office/drawing/2014/main" id="{B80B79EC-42CF-4502-8BD4-CB984C9AE36A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3" name="Oval 2602">
                  <a:extLst>
                    <a:ext uri="{FF2B5EF4-FFF2-40B4-BE49-F238E27FC236}">
                      <a16:creationId xmlns:a16="http://schemas.microsoft.com/office/drawing/2014/main" id="{FA616E87-2C76-4498-81BB-18F919CD42CD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4" name="Oval 2603">
                  <a:extLst>
                    <a:ext uri="{FF2B5EF4-FFF2-40B4-BE49-F238E27FC236}">
                      <a16:creationId xmlns:a16="http://schemas.microsoft.com/office/drawing/2014/main" id="{EE3D7662-B2AC-4B23-98AD-C7B04106833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5" name="Oval 2604">
                  <a:extLst>
                    <a:ext uri="{FF2B5EF4-FFF2-40B4-BE49-F238E27FC236}">
                      <a16:creationId xmlns:a16="http://schemas.microsoft.com/office/drawing/2014/main" id="{62EAE0D8-2DFA-4C7F-A809-68FDE216A882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6" name="Oval 2605">
                  <a:extLst>
                    <a:ext uri="{FF2B5EF4-FFF2-40B4-BE49-F238E27FC236}">
                      <a16:creationId xmlns:a16="http://schemas.microsoft.com/office/drawing/2014/main" id="{67A17468-A9E7-4786-8968-FF695B44C33E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7" name="Oval 2606">
                  <a:extLst>
                    <a:ext uri="{FF2B5EF4-FFF2-40B4-BE49-F238E27FC236}">
                      <a16:creationId xmlns:a16="http://schemas.microsoft.com/office/drawing/2014/main" id="{FC0D3BF3-BE14-4873-B852-6530BE2F209A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8" name="Oval 2607">
                  <a:extLst>
                    <a:ext uri="{FF2B5EF4-FFF2-40B4-BE49-F238E27FC236}">
                      <a16:creationId xmlns:a16="http://schemas.microsoft.com/office/drawing/2014/main" id="{2A0AC7B4-FD3D-40BB-89EA-2933213B88D9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09" name="Oval 2608">
                  <a:extLst>
                    <a:ext uri="{FF2B5EF4-FFF2-40B4-BE49-F238E27FC236}">
                      <a16:creationId xmlns:a16="http://schemas.microsoft.com/office/drawing/2014/main" id="{211D42EC-D375-4DCA-9D52-6C3BBDC13F3A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0" name="Oval 2609">
                  <a:extLst>
                    <a:ext uri="{FF2B5EF4-FFF2-40B4-BE49-F238E27FC236}">
                      <a16:creationId xmlns:a16="http://schemas.microsoft.com/office/drawing/2014/main" id="{6513AC1A-136D-4A96-8B21-0E4B33A7FA86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1" name="Oval 2610">
                  <a:extLst>
                    <a:ext uri="{FF2B5EF4-FFF2-40B4-BE49-F238E27FC236}">
                      <a16:creationId xmlns:a16="http://schemas.microsoft.com/office/drawing/2014/main" id="{35EEEB22-09D6-492F-B4D1-F00445FD06E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2" name="Oval 2611">
                  <a:extLst>
                    <a:ext uri="{FF2B5EF4-FFF2-40B4-BE49-F238E27FC236}">
                      <a16:creationId xmlns:a16="http://schemas.microsoft.com/office/drawing/2014/main" id="{EB1ABB81-7978-4E2F-9F45-605BAE243296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3" name="Oval 2612">
                  <a:extLst>
                    <a:ext uri="{FF2B5EF4-FFF2-40B4-BE49-F238E27FC236}">
                      <a16:creationId xmlns:a16="http://schemas.microsoft.com/office/drawing/2014/main" id="{5372C93E-11E6-4A9F-B637-5E5E17A78BF4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4" name="Oval 2613">
                  <a:extLst>
                    <a:ext uri="{FF2B5EF4-FFF2-40B4-BE49-F238E27FC236}">
                      <a16:creationId xmlns:a16="http://schemas.microsoft.com/office/drawing/2014/main" id="{ABC99BC6-2F7C-4DC9-9F39-33883753FBB9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5" name="Oval 2614">
                  <a:extLst>
                    <a:ext uri="{FF2B5EF4-FFF2-40B4-BE49-F238E27FC236}">
                      <a16:creationId xmlns:a16="http://schemas.microsoft.com/office/drawing/2014/main" id="{3B6E67EC-CCE7-42BB-B417-B24CB1CBF14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6" name="Oval 2615">
                  <a:extLst>
                    <a:ext uri="{FF2B5EF4-FFF2-40B4-BE49-F238E27FC236}">
                      <a16:creationId xmlns:a16="http://schemas.microsoft.com/office/drawing/2014/main" id="{3970D63E-A1F4-408D-A03E-6C8C604F75EA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7" name="Oval 2616">
                  <a:extLst>
                    <a:ext uri="{FF2B5EF4-FFF2-40B4-BE49-F238E27FC236}">
                      <a16:creationId xmlns:a16="http://schemas.microsoft.com/office/drawing/2014/main" id="{97E92E74-5EBD-4838-9C38-1A8B7875CB74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8" name="Oval 2617">
                  <a:extLst>
                    <a:ext uri="{FF2B5EF4-FFF2-40B4-BE49-F238E27FC236}">
                      <a16:creationId xmlns:a16="http://schemas.microsoft.com/office/drawing/2014/main" id="{B1595FE9-679E-4963-83C0-33BD5ED4F5C5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19" name="Oval 2618">
                  <a:extLst>
                    <a:ext uri="{FF2B5EF4-FFF2-40B4-BE49-F238E27FC236}">
                      <a16:creationId xmlns:a16="http://schemas.microsoft.com/office/drawing/2014/main" id="{92B2FBDF-E252-470F-82E4-619BEE21D298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0" name="Oval 2619">
                  <a:extLst>
                    <a:ext uri="{FF2B5EF4-FFF2-40B4-BE49-F238E27FC236}">
                      <a16:creationId xmlns:a16="http://schemas.microsoft.com/office/drawing/2014/main" id="{9C857301-9166-4540-B9AE-7C074577EC87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1" name="Oval 2620">
                  <a:extLst>
                    <a:ext uri="{FF2B5EF4-FFF2-40B4-BE49-F238E27FC236}">
                      <a16:creationId xmlns:a16="http://schemas.microsoft.com/office/drawing/2014/main" id="{B042D754-0206-4AC2-82C3-DD8D6AAAEFBB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2" name="Oval 2621">
                  <a:extLst>
                    <a:ext uri="{FF2B5EF4-FFF2-40B4-BE49-F238E27FC236}">
                      <a16:creationId xmlns:a16="http://schemas.microsoft.com/office/drawing/2014/main" id="{D8870239-C2FB-457C-B567-59FD54FC115E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3" name="Oval 2622">
                  <a:extLst>
                    <a:ext uri="{FF2B5EF4-FFF2-40B4-BE49-F238E27FC236}">
                      <a16:creationId xmlns:a16="http://schemas.microsoft.com/office/drawing/2014/main" id="{5D231BD7-EDE1-4B8E-8F85-2235FBCB4471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4" name="Oval 2623">
                  <a:extLst>
                    <a:ext uri="{FF2B5EF4-FFF2-40B4-BE49-F238E27FC236}">
                      <a16:creationId xmlns:a16="http://schemas.microsoft.com/office/drawing/2014/main" id="{4AAABA72-83B6-409B-AA63-9E818BB3805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5" name="Oval 2624">
                  <a:extLst>
                    <a:ext uri="{FF2B5EF4-FFF2-40B4-BE49-F238E27FC236}">
                      <a16:creationId xmlns:a16="http://schemas.microsoft.com/office/drawing/2014/main" id="{8D947455-1430-407D-918F-A83D77338420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6" name="Oval 2625">
                  <a:extLst>
                    <a:ext uri="{FF2B5EF4-FFF2-40B4-BE49-F238E27FC236}">
                      <a16:creationId xmlns:a16="http://schemas.microsoft.com/office/drawing/2014/main" id="{83AEB2C9-BB29-45A4-BDEE-C4E6B147789A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7" name="Oval 2626">
                  <a:extLst>
                    <a:ext uri="{FF2B5EF4-FFF2-40B4-BE49-F238E27FC236}">
                      <a16:creationId xmlns:a16="http://schemas.microsoft.com/office/drawing/2014/main" id="{00F84ED1-99CE-425D-A5FE-81AB4AD67F0C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8" name="Oval 2627">
                  <a:extLst>
                    <a:ext uri="{FF2B5EF4-FFF2-40B4-BE49-F238E27FC236}">
                      <a16:creationId xmlns:a16="http://schemas.microsoft.com/office/drawing/2014/main" id="{A3B4BECC-AF2C-4553-8D0D-BB2DC3D2C9F1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29" name="Oval 2628">
                  <a:extLst>
                    <a:ext uri="{FF2B5EF4-FFF2-40B4-BE49-F238E27FC236}">
                      <a16:creationId xmlns:a16="http://schemas.microsoft.com/office/drawing/2014/main" id="{DCEA4F2A-05B2-4D9B-9AD2-DDFEDA10FF2E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0" name="Oval 2629">
                  <a:extLst>
                    <a:ext uri="{FF2B5EF4-FFF2-40B4-BE49-F238E27FC236}">
                      <a16:creationId xmlns:a16="http://schemas.microsoft.com/office/drawing/2014/main" id="{A6C36623-5278-4F3B-A1EB-F1B487461BA3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1" name="Oval 2630">
                  <a:extLst>
                    <a:ext uri="{FF2B5EF4-FFF2-40B4-BE49-F238E27FC236}">
                      <a16:creationId xmlns:a16="http://schemas.microsoft.com/office/drawing/2014/main" id="{86E6AC55-7F8D-4177-99F9-9808DECC24AD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2" name="Oval 2631">
                  <a:extLst>
                    <a:ext uri="{FF2B5EF4-FFF2-40B4-BE49-F238E27FC236}">
                      <a16:creationId xmlns:a16="http://schemas.microsoft.com/office/drawing/2014/main" id="{F68DF13A-79FE-431E-9F0C-33854733A8C5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3" name="Oval 2632">
                  <a:extLst>
                    <a:ext uri="{FF2B5EF4-FFF2-40B4-BE49-F238E27FC236}">
                      <a16:creationId xmlns:a16="http://schemas.microsoft.com/office/drawing/2014/main" id="{A3BEC7A4-C96E-459E-8D57-35DEA96065D2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4" name="Oval 2633">
                  <a:extLst>
                    <a:ext uri="{FF2B5EF4-FFF2-40B4-BE49-F238E27FC236}">
                      <a16:creationId xmlns:a16="http://schemas.microsoft.com/office/drawing/2014/main" id="{F78A414D-E149-4076-9FB7-D5BFBBE290D7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5" name="Oval 2634">
                  <a:extLst>
                    <a:ext uri="{FF2B5EF4-FFF2-40B4-BE49-F238E27FC236}">
                      <a16:creationId xmlns:a16="http://schemas.microsoft.com/office/drawing/2014/main" id="{E6BDE13E-E5B6-4A88-B2F5-99589F09A670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6" name="Oval 2635">
                  <a:extLst>
                    <a:ext uri="{FF2B5EF4-FFF2-40B4-BE49-F238E27FC236}">
                      <a16:creationId xmlns:a16="http://schemas.microsoft.com/office/drawing/2014/main" id="{3B8EA895-DDC9-4977-995C-EDD9B67760C1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7" name="Oval 2636">
                  <a:extLst>
                    <a:ext uri="{FF2B5EF4-FFF2-40B4-BE49-F238E27FC236}">
                      <a16:creationId xmlns:a16="http://schemas.microsoft.com/office/drawing/2014/main" id="{32DC87A5-0734-4E27-9C3E-BAD1CC111CE0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8" name="Oval 2637">
                  <a:extLst>
                    <a:ext uri="{FF2B5EF4-FFF2-40B4-BE49-F238E27FC236}">
                      <a16:creationId xmlns:a16="http://schemas.microsoft.com/office/drawing/2014/main" id="{08251596-ED03-49D9-ABF9-FFCBFFCAFE2D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39" name="Oval 2638">
                  <a:extLst>
                    <a:ext uri="{FF2B5EF4-FFF2-40B4-BE49-F238E27FC236}">
                      <a16:creationId xmlns:a16="http://schemas.microsoft.com/office/drawing/2014/main" id="{637579A0-40EE-4514-838A-908E4368959C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0" name="Oval 2639">
                  <a:extLst>
                    <a:ext uri="{FF2B5EF4-FFF2-40B4-BE49-F238E27FC236}">
                      <a16:creationId xmlns:a16="http://schemas.microsoft.com/office/drawing/2014/main" id="{393E64C8-9133-4D3B-83E2-79ECF16A3FFE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1" name="Oval 2640">
                  <a:extLst>
                    <a:ext uri="{FF2B5EF4-FFF2-40B4-BE49-F238E27FC236}">
                      <a16:creationId xmlns:a16="http://schemas.microsoft.com/office/drawing/2014/main" id="{2F407139-01B4-4961-956F-97A5FE471523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2" name="Oval 2641">
                  <a:extLst>
                    <a:ext uri="{FF2B5EF4-FFF2-40B4-BE49-F238E27FC236}">
                      <a16:creationId xmlns:a16="http://schemas.microsoft.com/office/drawing/2014/main" id="{1683A662-E8AA-422D-99EE-4DF7CA9623F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3" name="Oval 2642">
                  <a:extLst>
                    <a:ext uri="{FF2B5EF4-FFF2-40B4-BE49-F238E27FC236}">
                      <a16:creationId xmlns:a16="http://schemas.microsoft.com/office/drawing/2014/main" id="{C9E46B3E-735B-4058-B193-83C6A849F267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4" name="Oval 2643">
                  <a:extLst>
                    <a:ext uri="{FF2B5EF4-FFF2-40B4-BE49-F238E27FC236}">
                      <a16:creationId xmlns:a16="http://schemas.microsoft.com/office/drawing/2014/main" id="{17E83661-3EA4-4B0B-B309-071795F7479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5" name="Oval 2644">
                  <a:extLst>
                    <a:ext uri="{FF2B5EF4-FFF2-40B4-BE49-F238E27FC236}">
                      <a16:creationId xmlns:a16="http://schemas.microsoft.com/office/drawing/2014/main" id="{385BC9AC-CB39-4D92-8A20-25590628C2A1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6" name="Oval 2645">
                  <a:extLst>
                    <a:ext uri="{FF2B5EF4-FFF2-40B4-BE49-F238E27FC236}">
                      <a16:creationId xmlns:a16="http://schemas.microsoft.com/office/drawing/2014/main" id="{A41877F4-5FCE-4A67-934E-39348FAD0DD1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7" name="Oval 2646">
                  <a:extLst>
                    <a:ext uri="{FF2B5EF4-FFF2-40B4-BE49-F238E27FC236}">
                      <a16:creationId xmlns:a16="http://schemas.microsoft.com/office/drawing/2014/main" id="{251EB037-5169-4DEC-AA18-BA70B2B032B9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8" name="Oval 2647">
                  <a:extLst>
                    <a:ext uri="{FF2B5EF4-FFF2-40B4-BE49-F238E27FC236}">
                      <a16:creationId xmlns:a16="http://schemas.microsoft.com/office/drawing/2014/main" id="{3D1D67CC-DF99-4C12-8EDE-B0E438A4A577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49" name="Oval 2648">
                  <a:extLst>
                    <a:ext uri="{FF2B5EF4-FFF2-40B4-BE49-F238E27FC236}">
                      <a16:creationId xmlns:a16="http://schemas.microsoft.com/office/drawing/2014/main" id="{F44DC845-0877-4DF9-B4B9-0A8C5E379DD7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0" name="Oval 2649">
                  <a:extLst>
                    <a:ext uri="{FF2B5EF4-FFF2-40B4-BE49-F238E27FC236}">
                      <a16:creationId xmlns:a16="http://schemas.microsoft.com/office/drawing/2014/main" id="{0CBF57F0-AF90-4C89-A14E-BF163C651848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1" name="Oval 2650">
                  <a:extLst>
                    <a:ext uri="{FF2B5EF4-FFF2-40B4-BE49-F238E27FC236}">
                      <a16:creationId xmlns:a16="http://schemas.microsoft.com/office/drawing/2014/main" id="{00BDE41B-0260-49D9-9B1E-53AB88AB064F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2" name="Oval 2651">
                  <a:extLst>
                    <a:ext uri="{FF2B5EF4-FFF2-40B4-BE49-F238E27FC236}">
                      <a16:creationId xmlns:a16="http://schemas.microsoft.com/office/drawing/2014/main" id="{147CCD0C-8C16-4A27-8639-7F4E00BBBFF7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3" name="Oval 2652">
                  <a:extLst>
                    <a:ext uri="{FF2B5EF4-FFF2-40B4-BE49-F238E27FC236}">
                      <a16:creationId xmlns:a16="http://schemas.microsoft.com/office/drawing/2014/main" id="{E07B3594-2855-434E-81ED-550FCF4743C0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4" name="Oval 2653">
                  <a:extLst>
                    <a:ext uri="{FF2B5EF4-FFF2-40B4-BE49-F238E27FC236}">
                      <a16:creationId xmlns:a16="http://schemas.microsoft.com/office/drawing/2014/main" id="{30BDF157-DAA6-434E-AD90-3E08BBCFB080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5" name="Oval 2654">
                  <a:extLst>
                    <a:ext uri="{FF2B5EF4-FFF2-40B4-BE49-F238E27FC236}">
                      <a16:creationId xmlns:a16="http://schemas.microsoft.com/office/drawing/2014/main" id="{D428176E-B7F1-443E-B943-4EC32BD525EE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6" name="Oval 2655">
                  <a:extLst>
                    <a:ext uri="{FF2B5EF4-FFF2-40B4-BE49-F238E27FC236}">
                      <a16:creationId xmlns:a16="http://schemas.microsoft.com/office/drawing/2014/main" id="{93E5CFD8-9C58-43A7-A451-C48B2FE8C53D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7" name="Oval 2656">
                  <a:extLst>
                    <a:ext uri="{FF2B5EF4-FFF2-40B4-BE49-F238E27FC236}">
                      <a16:creationId xmlns:a16="http://schemas.microsoft.com/office/drawing/2014/main" id="{C335824B-03A6-4A59-9D69-F4C65FF05381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8" name="Oval 2657">
                  <a:extLst>
                    <a:ext uri="{FF2B5EF4-FFF2-40B4-BE49-F238E27FC236}">
                      <a16:creationId xmlns:a16="http://schemas.microsoft.com/office/drawing/2014/main" id="{544D5EE1-7DBD-47B5-AA6B-8CF37456FE72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59" name="Oval 2658">
                  <a:extLst>
                    <a:ext uri="{FF2B5EF4-FFF2-40B4-BE49-F238E27FC236}">
                      <a16:creationId xmlns:a16="http://schemas.microsoft.com/office/drawing/2014/main" id="{0F9D7A6A-2B94-4FE0-A44E-85B242C99926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0" name="Oval 2659">
                  <a:extLst>
                    <a:ext uri="{FF2B5EF4-FFF2-40B4-BE49-F238E27FC236}">
                      <a16:creationId xmlns:a16="http://schemas.microsoft.com/office/drawing/2014/main" id="{090D4E1C-4371-4571-90C8-72D4CA72D87B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1" name="Oval 2660">
                  <a:extLst>
                    <a:ext uri="{FF2B5EF4-FFF2-40B4-BE49-F238E27FC236}">
                      <a16:creationId xmlns:a16="http://schemas.microsoft.com/office/drawing/2014/main" id="{6B2B161F-3AF7-478D-BDC5-931439EDC094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2" name="Oval 2661">
                  <a:extLst>
                    <a:ext uri="{FF2B5EF4-FFF2-40B4-BE49-F238E27FC236}">
                      <a16:creationId xmlns:a16="http://schemas.microsoft.com/office/drawing/2014/main" id="{3A430B8E-5EDD-4717-9D39-E55BF04D883E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3" name="Oval 2662">
                  <a:extLst>
                    <a:ext uri="{FF2B5EF4-FFF2-40B4-BE49-F238E27FC236}">
                      <a16:creationId xmlns:a16="http://schemas.microsoft.com/office/drawing/2014/main" id="{AC398787-693F-48C6-9CEC-F2CE2BDECDAF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4" name="Oval 2663">
                  <a:extLst>
                    <a:ext uri="{FF2B5EF4-FFF2-40B4-BE49-F238E27FC236}">
                      <a16:creationId xmlns:a16="http://schemas.microsoft.com/office/drawing/2014/main" id="{2EE3636C-878F-4CBE-88FC-C6D4390DC40F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5" name="Oval 2664">
                  <a:extLst>
                    <a:ext uri="{FF2B5EF4-FFF2-40B4-BE49-F238E27FC236}">
                      <a16:creationId xmlns:a16="http://schemas.microsoft.com/office/drawing/2014/main" id="{C24C9A81-BF1D-40F7-BCE8-F961F193C633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6" name="Oval 2665">
                  <a:extLst>
                    <a:ext uri="{FF2B5EF4-FFF2-40B4-BE49-F238E27FC236}">
                      <a16:creationId xmlns:a16="http://schemas.microsoft.com/office/drawing/2014/main" id="{D7146455-2567-48A8-A52D-8F2F7B523503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7" name="Oval 2666">
                  <a:extLst>
                    <a:ext uri="{FF2B5EF4-FFF2-40B4-BE49-F238E27FC236}">
                      <a16:creationId xmlns:a16="http://schemas.microsoft.com/office/drawing/2014/main" id="{8305AA96-4BF0-4C9B-8BF6-BEEA283AD4D2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8" name="Oval 2667">
                  <a:extLst>
                    <a:ext uri="{FF2B5EF4-FFF2-40B4-BE49-F238E27FC236}">
                      <a16:creationId xmlns:a16="http://schemas.microsoft.com/office/drawing/2014/main" id="{22394BF3-C8A5-474E-86E3-77FD88855CAB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69" name="Oval 2668">
                  <a:extLst>
                    <a:ext uri="{FF2B5EF4-FFF2-40B4-BE49-F238E27FC236}">
                      <a16:creationId xmlns:a16="http://schemas.microsoft.com/office/drawing/2014/main" id="{0D04B830-7C8F-4C72-BDD7-B9111410785E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0" name="Oval 2669">
                  <a:extLst>
                    <a:ext uri="{FF2B5EF4-FFF2-40B4-BE49-F238E27FC236}">
                      <a16:creationId xmlns:a16="http://schemas.microsoft.com/office/drawing/2014/main" id="{C231661A-2111-4356-A6F4-61F7ABBC7704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1" name="Oval 2670">
                  <a:extLst>
                    <a:ext uri="{FF2B5EF4-FFF2-40B4-BE49-F238E27FC236}">
                      <a16:creationId xmlns:a16="http://schemas.microsoft.com/office/drawing/2014/main" id="{95E6BD73-F636-4725-A855-5D8C05C2BFC5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2" name="Oval 2671">
                  <a:extLst>
                    <a:ext uri="{FF2B5EF4-FFF2-40B4-BE49-F238E27FC236}">
                      <a16:creationId xmlns:a16="http://schemas.microsoft.com/office/drawing/2014/main" id="{FAFAB267-4E09-4D93-B1C3-EFFF65CD8F06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3" name="Oval 2672">
                  <a:extLst>
                    <a:ext uri="{FF2B5EF4-FFF2-40B4-BE49-F238E27FC236}">
                      <a16:creationId xmlns:a16="http://schemas.microsoft.com/office/drawing/2014/main" id="{5BB8E549-6496-4C4C-BE16-56718900F35D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4" name="Oval 2673">
                  <a:extLst>
                    <a:ext uri="{FF2B5EF4-FFF2-40B4-BE49-F238E27FC236}">
                      <a16:creationId xmlns:a16="http://schemas.microsoft.com/office/drawing/2014/main" id="{EDA91C58-547C-482C-A57A-9AAA3E1AA9F5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5" name="Oval 2674">
                  <a:extLst>
                    <a:ext uri="{FF2B5EF4-FFF2-40B4-BE49-F238E27FC236}">
                      <a16:creationId xmlns:a16="http://schemas.microsoft.com/office/drawing/2014/main" id="{817F50D4-DF1B-42DD-8B16-C1AFFF290858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6" name="Oval 2675">
                  <a:extLst>
                    <a:ext uri="{FF2B5EF4-FFF2-40B4-BE49-F238E27FC236}">
                      <a16:creationId xmlns:a16="http://schemas.microsoft.com/office/drawing/2014/main" id="{44F47C6D-8253-488E-BDE0-E934679AF491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7" name="Oval 2676">
                  <a:extLst>
                    <a:ext uri="{FF2B5EF4-FFF2-40B4-BE49-F238E27FC236}">
                      <a16:creationId xmlns:a16="http://schemas.microsoft.com/office/drawing/2014/main" id="{92A14292-3F39-4404-BC99-37C219C4C09A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8" name="Oval 2677">
                  <a:extLst>
                    <a:ext uri="{FF2B5EF4-FFF2-40B4-BE49-F238E27FC236}">
                      <a16:creationId xmlns:a16="http://schemas.microsoft.com/office/drawing/2014/main" id="{BCBDE7E2-CC11-47A0-913F-E867082BC440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79" name="Oval 2678">
                  <a:extLst>
                    <a:ext uri="{FF2B5EF4-FFF2-40B4-BE49-F238E27FC236}">
                      <a16:creationId xmlns:a16="http://schemas.microsoft.com/office/drawing/2014/main" id="{C571844B-8CD4-405B-9CF9-19DD096161F3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0" name="Oval 2679">
                  <a:extLst>
                    <a:ext uri="{FF2B5EF4-FFF2-40B4-BE49-F238E27FC236}">
                      <a16:creationId xmlns:a16="http://schemas.microsoft.com/office/drawing/2014/main" id="{A28154F9-42AE-4392-B459-861871C1321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1" name="Oval 2680">
                  <a:extLst>
                    <a:ext uri="{FF2B5EF4-FFF2-40B4-BE49-F238E27FC236}">
                      <a16:creationId xmlns:a16="http://schemas.microsoft.com/office/drawing/2014/main" id="{E7F30EEF-50E2-4435-8F4D-8A883204F0A0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2" name="Oval 2681">
                  <a:extLst>
                    <a:ext uri="{FF2B5EF4-FFF2-40B4-BE49-F238E27FC236}">
                      <a16:creationId xmlns:a16="http://schemas.microsoft.com/office/drawing/2014/main" id="{B4E7A700-9A0B-4D20-9A9F-0E9A7859AD6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3" name="Oval 2682">
                  <a:extLst>
                    <a:ext uri="{FF2B5EF4-FFF2-40B4-BE49-F238E27FC236}">
                      <a16:creationId xmlns:a16="http://schemas.microsoft.com/office/drawing/2014/main" id="{774DC65F-61B7-47C9-90E5-329501FA0E4B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4" name="Oval 2683">
                  <a:extLst>
                    <a:ext uri="{FF2B5EF4-FFF2-40B4-BE49-F238E27FC236}">
                      <a16:creationId xmlns:a16="http://schemas.microsoft.com/office/drawing/2014/main" id="{611D95F0-A706-4D82-B5DF-70804DFE9174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5" name="Oval 2684">
                  <a:extLst>
                    <a:ext uri="{FF2B5EF4-FFF2-40B4-BE49-F238E27FC236}">
                      <a16:creationId xmlns:a16="http://schemas.microsoft.com/office/drawing/2014/main" id="{1EE6F20C-6B9D-46B1-8E84-83E1F7FE3551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6" name="Oval 2685">
                  <a:extLst>
                    <a:ext uri="{FF2B5EF4-FFF2-40B4-BE49-F238E27FC236}">
                      <a16:creationId xmlns:a16="http://schemas.microsoft.com/office/drawing/2014/main" id="{7D774FF1-5019-4252-9D94-DC8D7F383802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7" name="Oval 2686">
                  <a:extLst>
                    <a:ext uri="{FF2B5EF4-FFF2-40B4-BE49-F238E27FC236}">
                      <a16:creationId xmlns:a16="http://schemas.microsoft.com/office/drawing/2014/main" id="{96EB8C0E-884F-4118-AC8F-3097DE9690A4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8" name="Oval 2687">
                  <a:extLst>
                    <a:ext uri="{FF2B5EF4-FFF2-40B4-BE49-F238E27FC236}">
                      <a16:creationId xmlns:a16="http://schemas.microsoft.com/office/drawing/2014/main" id="{9407CB1A-E91C-4D9C-A135-F6C0CB68A68F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89" name="Oval 2688">
                  <a:extLst>
                    <a:ext uri="{FF2B5EF4-FFF2-40B4-BE49-F238E27FC236}">
                      <a16:creationId xmlns:a16="http://schemas.microsoft.com/office/drawing/2014/main" id="{41C893B1-5BCF-4083-B5FF-C7E0B572FE63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0" name="Oval 2689">
                  <a:extLst>
                    <a:ext uri="{FF2B5EF4-FFF2-40B4-BE49-F238E27FC236}">
                      <a16:creationId xmlns:a16="http://schemas.microsoft.com/office/drawing/2014/main" id="{6F3DAD4A-180A-4ECD-ADA6-369E451EF05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1" name="Oval 2690">
                  <a:extLst>
                    <a:ext uri="{FF2B5EF4-FFF2-40B4-BE49-F238E27FC236}">
                      <a16:creationId xmlns:a16="http://schemas.microsoft.com/office/drawing/2014/main" id="{2B166A13-EEC2-4B91-B0CA-480A87488356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2" name="Oval 2691">
                  <a:extLst>
                    <a:ext uri="{FF2B5EF4-FFF2-40B4-BE49-F238E27FC236}">
                      <a16:creationId xmlns:a16="http://schemas.microsoft.com/office/drawing/2014/main" id="{5E527781-0769-496E-A337-DE27F41844F3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3" name="Oval 2692">
                  <a:extLst>
                    <a:ext uri="{FF2B5EF4-FFF2-40B4-BE49-F238E27FC236}">
                      <a16:creationId xmlns:a16="http://schemas.microsoft.com/office/drawing/2014/main" id="{FDBD4F8C-C987-4C66-9615-63191600EDA0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4" name="Oval 2693">
                  <a:extLst>
                    <a:ext uri="{FF2B5EF4-FFF2-40B4-BE49-F238E27FC236}">
                      <a16:creationId xmlns:a16="http://schemas.microsoft.com/office/drawing/2014/main" id="{31854847-2EF4-4A1F-8D54-1A7A2F9D0F8A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5" name="Oval 2694">
                  <a:extLst>
                    <a:ext uri="{FF2B5EF4-FFF2-40B4-BE49-F238E27FC236}">
                      <a16:creationId xmlns:a16="http://schemas.microsoft.com/office/drawing/2014/main" id="{3D0E7948-DDE1-4570-B80E-578A08B8CEBC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6" name="Oval 2695">
                  <a:extLst>
                    <a:ext uri="{FF2B5EF4-FFF2-40B4-BE49-F238E27FC236}">
                      <a16:creationId xmlns:a16="http://schemas.microsoft.com/office/drawing/2014/main" id="{844DB695-6679-44BB-8017-F4D8704A74D9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7" name="Oval 2696">
                  <a:extLst>
                    <a:ext uri="{FF2B5EF4-FFF2-40B4-BE49-F238E27FC236}">
                      <a16:creationId xmlns:a16="http://schemas.microsoft.com/office/drawing/2014/main" id="{776D357C-78DA-416A-B5AD-991A309EDA16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8" name="Oval 2697">
                  <a:extLst>
                    <a:ext uri="{FF2B5EF4-FFF2-40B4-BE49-F238E27FC236}">
                      <a16:creationId xmlns:a16="http://schemas.microsoft.com/office/drawing/2014/main" id="{954BA5FF-B15A-4CC7-91B9-1F828F4B0409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699" name="Oval 2698">
                  <a:extLst>
                    <a:ext uri="{FF2B5EF4-FFF2-40B4-BE49-F238E27FC236}">
                      <a16:creationId xmlns:a16="http://schemas.microsoft.com/office/drawing/2014/main" id="{6078F86B-69D6-4F88-BD31-47896BFCAFA1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0" name="Oval 2699">
                  <a:extLst>
                    <a:ext uri="{FF2B5EF4-FFF2-40B4-BE49-F238E27FC236}">
                      <a16:creationId xmlns:a16="http://schemas.microsoft.com/office/drawing/2014/main" id="{9F20B08A-D655-400C-A8E6-CD9ED98DBCDE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1" name="Oval 2700">
                  <a:extLst>
                    <a:ext uri="{FF2B5EF4-FFF2-40B4-BE49-F238E27FC236}">
                      <a16:creationId xmlns:a16="http://schemas.microsoft.com/office/drawing/2014/main" id="{E6256AC1-BEA0-492E-897E-F30B306419B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2" name="Oval 2701">
                  <a:extLst>
                    <a:ext uri="{FF2B5EF4-FFF2-40B4-BE49-F238E27FC236}">
                      <a16:creationId xmlns:a16="http://schemas.microsoft.com/office/drawing/2014/main" id="{28C12F68-9950-4780-BBF7-E60FD2306275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3" name="Oval 2702">
                  <a:extLst>
                    <a:ext uri="{FF2B5EF4-FFF2-40B4-BE49-F238E27FC236}">
                      <a16:creationId xmlns:a16="http://schemas.microsoft.com/office/drawing/2014/main" id="{E44C92CF-0B4E-4452-8432-71EB77130A5F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4" name="Oval 2703">
                  <a:extLst>
                    <a:ext uri="{FF2B5EF4-FFF2-40B4-BE49-F238E27FC236}">
                      <a16:creationId xmlns:a16="http://schemas.microsoft.com/office/drawing/2014/main" id="{D3390FD2-EB08-4C63-A80A-91E524C78785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5" name="Oval 2704">
                  <a:extLst>
                    <a:ext uri="{FF2B5EF4-FFF2-40B4-BE49-F238E27FC236}">
                      <a16:creationId xmlns:a16="http://schemas.microsoft.com/office/drawing/2014/main" id="{9FB3D303-32A3-405B-910A-F8AE0AB0D752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6" name="Oval 2705">
                  <a:extLst>
                    <a:ext uri="{FF2B5EF4-FFF2-40B4-BE49-F238E27FC236}">
                      <a16:creationId xmlns:a16="http://schemas.microsoft.com/office/drawing/2014/main" id="{47896504-8879-4BEF-85C1-BDE2F32002F8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7" name="Oval 2706">
                  <a:extLst>
                    <a:ext uri="{FF2B5EF4-FFF2-40B4-BE49-F238E27FC236}">
                      <a16:creationId xmlns:a16="http://schemas.microsoft.com/office/drawing/2014/main" id="{4A09734A-2F29-4AA4-AAFA-E7562F0D705D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8" name="Oval 2707">
                  <a:extLst>
                    <a:ext uri="{FF2B5EF4-FFF2-40B4-BE49-F238E27FC236}">
                      <a16:creationId xmlns:a16="http://schemas.microsoft.com/office/drawing/2014/main" id="{D6BB874F-8F23-4194-84C3-2D7006CEA80D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09" name="Oval 2708">
                  <a:extLst>
                    <a:ext uri="{FF2B5EF4-FFF2-40B4-BE49-F238E27FC236}">
                      <a16:creationId xmlns:a16="http://schemas.microsoft.com/office/drawing/2014/main" id="{7B09DBBB-28E9-41F8-8686-DAEFAAB6FB1B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0" name="Oval 2709">
                  <a:extLst>
                    <a:ext uri="{FF2B5EF4-FFF2-40B4-BE49-F238E27FC236}">
                      <a16:creationId xmlns:a16="http://schemas.microsoft.com/office/drawing/2014/main" id="{C8A3287F-17EF-4A72-84CD-6E79483DAB62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1" name="Oval 2710">
                  <a:extLst>
                    <a:ext uri="{FF2B5EF4-FFF2-40B4-BE49-F238E27FC236}">
                      <a16:creationId xmlns:a16="http://schemas.microsoft.com/office/drawing/2014/main" id="{860421CB-6D3F-4C92-9AAA-F70858A1204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2" name="Oval 2711">
                  <a:extLst>
                    <a:ext uri="{FF2B5EF4-FFF2-40B4-BE49-F238E27FC236}">
                      <a16:creationId xmlns:a16="http://schemas.microsoft.com/office/drawing/2014/main" id="{685FA765-A722-47AD-AA16-C4FA91887795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3" name="Oval 2712">
                  <a:extLst>
                    <a:ext uri="{FF2B5EF4-FFF2-40B4-BE49-F238E27FC236}">
                      <a16:creationId xmlns:a16="http://schemas.microsoft.com/office/drawing/2014/main" id="{A0520FEA-0F12-4E9C-A04A-E6B083E8D644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4" name="Oval 2713">
                  <a:extLst>
                    <a:ext uri="{FF2B5EF4-FFF2-40B4-BE49-F238E27FC236}">
                      <a16:creationId xmlns:a16="http://schemas.microsoft.com/office/drawing/2014/main" id="{7EC8220F-1665-460D-9138-C6A2864DBF51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5" name="Oval 2714">
                  <a:extLst>
                    <a:ext uri="{FF2B5EF4-FFF2-40B4-BE49-F238E27FC236}">
                      <a16:creationId xmlns:a16="http://schemas.microsoft.com/office/drawing/2014/main" id="{A4C92B68-71F3-4AF9-B917-E570607A8BE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6" name="Oval 2715">
                  <a:extLst>
                    <a:ext uri="{FF2B5EF4-FFF2-40B4-BE49-F238E27FC236}">
                      <a16:creationId xmlns:a16="http://schemas.microsoft.com/office/drawing/2014/main" id="{65DAA3CB-D1EF-446E-BD25-4C778F505C44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7" name="Oval 2716">
                  <a:extLst>
                    <a:ext uri="{FF2B5EF4-FFF2-40B4-BE49-F238E27FC236}">
                      <a16:creationId xmlns:a16="http://schemas.microsoft.com/office/drawing/2014/main" id="{F3300923-EA51-4492-A24B-587B8D9987D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8" name="Oval 2717">
                  <a:extLst>
                    <a:ext uri="{FF2B5EF4-FFF2-40B4-BE49-F238E27FC236}">
                      <a16:creationId xmlns:a16="http://schemas.microsoft.com/office/drawing/2014/main" id="{625CB45B-FE5B-4DE8-B627-82007B52B1C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19" name="Oval 2718">
                  <a:extLst>
                    <a:ext uri="{FF2B5EF4-FFF2-40B4-BE49-F238E27FC236}">
                      <a16:creationId xmlns:a16="http://schemas.microsoft.com/office/drawing/2014/main" id="{5E3B738A-8ABC-4769-9EFB-9B5F86D3168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0" name="Oval 2719">
                  <a:extLst>
                    <a:ext uri="{FF2B5EF4-FFF2-40B4-BE49-F238E27FC236}">
                      <a16:creationId xmlns:a16="http://schemas.microsoft.com/office/drawing/2014/main" id="{413BB399-1B8F-4C12-94E6-2E6142EDC5E2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1" name="Oval 2720">
                  <a:extLst>
                    <a:ext uri="{FF2B5EF4-FFF2-40B4-BE49-F238E27FC236}">
                      <a16:creationId xmlns:a16="http://schemas.microsoft.com/office/drawing/2014/main" id="{781F6555-7849-42DC-B5F5-32DB01EF4B72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2" name="Oval 2721">
                  <a:extLst>
                    <a:ext uri="{FF2B5EF4-FFF2-40B4-BE49-F238E27FC236}">
                      <a16:creationId xmlns:a16="http://schemas.microsoft.com/office/drawing/2014/main" id="{84548C3C-5576-470F-95FD-0476958C4F84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3" name="Oval 2722">
                  <a:extLst>
                    <a:ext uri="{FF2B5EF4-FFF2-40B4-BE49-F238E27FC236}">
                      <a16:creationId xmlns:a16="http://schemas.microsoft.com/office/drawing/2014/main" id="{E14A24E4-22B5-4C1B-AEC5-AA5A5244A89B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4" name="Oval 2723">
                  <a:extLst>
                    <a:ext uri="{FF2B5EF4-FFF2-40B4-BE49-F238E27FC236}">
                      <a16:creationId xmlns:a16="http://schemas.microsoft.com/office/drawing/2014/main" id="{B6D5A74F-E891-48A8-84AA-55C7D5E7CE1E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5" name="Oval 2724">
                  <a:extLst>
                    <a:ext uri="{FF2B5EF4-FFF2-40B4-BE49-F238E27FC236}">
                      <a16:creationId xmlns:a16="http://schemas.microsoft.com/office/drawing/2014/main" id="{BBC937EF-D15D-4B66-AEE7-472F3203798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6" name="Oval 2725">
                  <a:extLst>
                    <a:ext uri="{FF2B5EF4-FFF2-40B4-BE49-F238E27FC236}">
                      <a16:creationId xmlns:a16="http://schemas.microsoft.com/office/drawing/2014/main" id="{F0B55E33-E9F9-42AA-A7BE-A4BF3EF57664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7" name="Oval 2726">
                  <a:extLst>
                    <a:ext uri="{FF2B5EF4-FFF2-40B4-BE49-F238E27FC236}">
                      <a16:creationId xmlns:a16="http://schemas.microsoft.com/office/drawing/2014/main" id="{79AFB66F-8382-491B-B698-1DD18EFD3E53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8" name="Oval 2727">
                  <a:extLst>
                    <a:ext uri="{FF2B5EF4-FFF2-40B4-BE49-F238E27FC236}">
                      <a16:creationId xmlns:a16="http://schemas.microsoft.com/office/drawing/2014/main" id="{84A06670-C625-4B66-8402-C68629BE726C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29" name="Oval 2728">
                  <a:extLst>
                    <a:ext uri="{FF2B5EF4-FFF2-40B4-BE49-F238E27FC236}">
                      <a16:creationId xmlns:a16="http://schemas.microsoft.com/office/drawing/2014/main" id="{EF7ABE07-91A5-4648-8333-CBED2711A634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0" name="Oval 2729">
                  <a:extLst>
                    <a:ext uri="{FF2B5EF4-FFF2-40B4-BE49-F238E27FC236}">
                      <a16:creationId xmlns:a16="http://schemas.microsoft.com/office/drawing/2014/main" id="{1D2830BB-7585-4293-A728-D024A520ACB6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1" name="Oval 2730">
                  <a:extLst>
                    <a:ext uri="{FF2B5EF4-FFF2-40B4-BE49-F238E27FC236}">
                      <a16:creationId xmlns:a16="http://schemas.microsoft.com/office/drawing/2014/main" id="{E72D5EC5-1769-4B57-B957-EB43F3D9C1B6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2" name="Oval 2731">
                  <a:extLst>
                    <a:ext uri="{FF2B5EF4-FFF2-40B4-BE49-F238E27FC236}">
                      <a16:creationId xmlns:a16="http://schemas.microsoft.com/office/drawing/2014/main" id="{B430575E-2DE8-4BC9-842B-CC72FADE83C2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3" name="Oval 2732">
                  <a:extLst>
                    <a:ext uri="{FF2B5EF4-FFF2-40B4-BE49-F238E27FC236}">
                      <a16:creationId xmlns:a16="http://schemas.microsoft.com/office/drawing/2014/main" id="{334FB51C-B979-4B35-BD32-13CFF4E32A6B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4" name="Oval 2733">
                  <a:extLst>
                    <a:ext uri="{FF2B5EF4-FFF2-40B4-BE49-F238E27FC236}">
                      <a16:creationId xmlns:a16="http://schemas.microsoft.com/office/drawing/2014/main" id="{A4A65A71-A7F4-4420-96F0-9F4DFB0838CF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5" name="Oval 2734">
                  <a:extLst>
                    <a:ext uri="{FF2B5EF4-FFF2-40B4-BE49-F238E27FC236}">
                      <a16:creationId xmlns:a16="http://schemas.microsoft.com/office/drawing/2014/main" id="{B8481267-258D-4635-8372-E69E4785FAD0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6" name="Oval 2735">
                  <a:extLst>
                    <a:ext uri="{FF2B5EF4-FFF2-40B4-BE49-F238E27FC236}">
                      <a16:creationId xmlns:a16="http://schemas.microsoft.com/office/drawing/2014/main" id="{E65AFB89-E0AB-4FC0-817B-675E9C601F0E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7" name="Oval 2736">
                  <a:extLst>
                    <a:ext uri="{FF2B5EF4-FFF2-40B4-BE49-F238E27FC236}">
                      <a16:creationId xmlns:a16="http://schemas.microsoft.com/office/drawing/2014/main" id="{230B84C6-F327-43FA-86D9-357D288BA81A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8" name="Oval 2737">
                  <a:extLst>
                    <a:ext uri="{FF2B5EF4-FFF2-40B4-BE49-F238E27FC236}">
                      <a16:creationId xmlns:a16="http://schemas.microsoft.com/office/drawing/2014/main" id="{657ACB6A-E2DE-49D7-A33D-C1D5FED4DB8B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39" name="Oval 2738">
                  <a:extLst>
                    <a:ext uri="{FF2B5EF4-FFF2-40B4-BE49-F238E27FC236}">
                      <a16:creationId xmlns:a16="http://schemas.microsoft.com/office/drawing/2014/main" id="{19D1EDC2-7942-4ACC-BB3C-A00C5891885B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0" name="Oval 2739">
                  <a:extLst>
                    <a:ext uri="{FF2B5EF4-FFF2-40B4-BE49-F238E27FC236}">
                      <a16:creationId xmlns:a16="http://schemas.microsoft.com/office/drawing/2014/main" id="{36D6B9BE-8CEB-4858-8857-FC6F7136FB27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1" name="Oval 2740">
                  <a:extLst>
                    <a:ext uri="{FF2B5EF4-FFF2-40B4-BE49-F238E27FC236}">
                      <a16:creationId xmlns:a16="http://schemas.microsoft.com/office/drawing/2014/main" id="{C738CE86-532B-4296-8143-67DE0B9D086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2" name="Oval 2741">
                  <a:extLst>
                    <a:ext uri="{FF2B5EF4-FFF2-40B4-BE49-F238E27FC236}">
                      <a16:creationId xmlns:a16="http://schemas.microsoft.com/office/drawing/2014/main" id="{830F1768-587A-4535-948C-3DF59BB1CEF2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3" name="Oval 2742">
                  <a:extLst>
                    <a:ext uri="{FF2B5EF4-FFF2-40B4-BE49-F238E27FC236}">
                      <a16:creationId xmlns:a16="http://schemas.microsoft.com/office/drawing/2014/main" id="{C3E43A3C-1629-47D7-B761-C501E87EA5D3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4" name="Oval 2743">
                  <a:extLst>
                    <a:ext uri="{FF2B5EF4-FFF2-40B4-BE49-F238E27FC236}">
                      <a16:creationId xmlns:a16="http://schemas.microsoft.com/office/drawing/2014/main" id="{9BB32872-3730-48B5-8F18-B72A7D36037C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2745" name="Group 2744">
                <a:extLst>
                  <a:ext uri="{FF2B5EF4-FFF2-40B4-BE49-F238E27FC236}">
                    <a16:creationId xmlns:a16="http://schemas.microsoft.com/office/drawing/2014/main" id="{EE1A05DD-2269-43E2-96EE-85B03C1183A5}"/>
                  </a:ext>
                </a:extLst>
              </p:cNvPr>
              <p:cNvGrpSpPr/>
              <p:nvPr/>
            </p:nvGrpSpPr>
            <p:grpSpPr>
              <a:xfrm>
                <a:off x="2548506" y="3236406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746" name="Oval 2745">
                  <a:extLst>
                    <a:ext uri="{FF2B5EF4-FFF2-40B4-BE49-F238E27FC236}">
                      <a16:creationId xmlns:a16="http://schemas.microsoft.com/office/drawing/2014/main" id="{551F35CC-3D2B-48E2-B781-F930BEAB3B04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7" name="Oval 2746">
                  <a:extLst>
                    <a:ext uri="{FF2B5EF4-FFF2-40B4-BE49-F238E27FC236}">
                      <a16:creationId xmlns:a16="http://schemas.microsoft.com/office/drawing/2014/main" id="{943E2336-0810-446D-8549-F41C3192FBB7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8" name="Oval 2747">
                  <a:extLst>
                    <a:ext uri="{FF2B5EF4-FFF2-40B4-BE49-F238E27FC236}">
                      <a16:creationId xmlns:a16="http://schemas.microsoft.com/office/drawing/2014/main" id="{D574AE48-16F8-4EE0-923E-264FD51CD4CB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49" name="Oval 2748">
                  <a:extLst>
                    <a:ext uri="{FF2B5EF4-FFF2-40B4-BE49-F238E27FC236}">
                      <a16:creationId xmlns:a16="http://schemas.microsoft.com/office/drawing/2014/main" id="{51C0BDEF-60F2-44AB-B0D3-A4F422B1E01A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0" name="Oval 2749">
                  <a:extLst>
                    <a:ext uri="{FF2B5EF4-FFF2-40B4-BE49-F238E27FC236}">
                      <a16:creationId xmlns:a16="http://schemas.microsoft.com/office/drawing/2014/main" id="{1E47C758-5DEF-4B76-93C0-9BF1C72C6968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1" name="Oval 2750">
                  <a:extLst>
                    <a:ext uri="{FF2B5EF4-FFF2-40B4-BE49-F238E27FC236}">
                      <a16:creationId xmlns:a16="http://schemas.microsoft.com/office/drawing/2014/main" id="{0BB9FDFC-C1B6-499B-8799-F60C654C9DEA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2" name="Oval 2751">
                  <a:extLst>
                    <a:ext uri="{FF2B5EF4-FFF2-40B4-BE49-F238E27FC236}">
                      <a16:creationId xmlns:a16="http://schemas.microsoft.com/office/drawing/2014/main" id="{83164BC8-F823-496B-B245-BCA2A2FB2826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3" name="Oval 2752">
                  <a:extLst>
                    <a:ext uri="{FF2B5EF4-FFF2-40B4-BE49-F238E27FC236}">
                      <a16:creationId xmlns:a16="http://schemas.microsoft.com/office/drawing/2014/main" id="{1C827C7F-9558-4165-9746-6C9AA5F48F79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4" name="Oval 2753">
                  <a:extLst>
                    <a:ext uri="{FF2B5EF4-FFF2-40B4-BE49-F238E27FC236}">
                      <a16:creationId xmlns:a16="http://schemas.microsoft.com/office/drawing/2014/main" id="{A84D5521-F3BC-466E-A776-7CC032036436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5" name="Oval 2754">
                  <a:extLst>
                    <a:ext uri="{FF2B5EF4-FFF2-40B4-BE49-F238E27FC236}">
                      <a16:creationId xmlns:a16="http://schemas.microsoft.com/office/drawing/2014/main" id="{C1ED5F1F-685B-4D3A-AD52-C5A4719FDE5F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6" name="Oval 2755">
                  <a:extLst>
                    <a:ext uri="{FF2B5EF4-FFF2-40B4-BE49-F238E27FC236}">
                      <a16:creationId xmlns:a16="http://schemas.microsoft.com/office/drawing/2014/main" id="{5CBF8A95-6255-40DB-8374-D30807E353A7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7" name="Oval 2756">
                  <a:extLst>
                    <a:ext uri="{FF2B5EF4-FFF2-40B4-BE49-F238E27FC236}">
                      <a16:creationId xmlns:a16="http://schemas.microsoft.com/office/drawing/2014/main" id="{45F1AED9-1D7C-477D-8A11-007E14FE7452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8" name="Oval 2757">
                  <a:extLst>
                    <a:ext uri="{FF2B5EF4-FFF2-40B4-BE49-F238E27FC236}">
                      <a16:creationId xmlns:a16="http://schemas.microsoft.com/office/drawing/2014/main" id="{32FFCEAF-160A-4FA3-A23E-968791E16CB3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59" name="Oval 2758">
                  <a:extLst>
                    <a:ext uri="{FF2B5EF4-FFF2-40B4-BE49-F238E27FC236}">
                      <a16:creationId xmlns:a16="http://schemas.microsoft.com/office/drawing/2014/main" id="{1BFAE189-D9FA-4BAE-8DFD-5405C073089C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0" name="Oval 2759">
                  <a:extLst>
                    <a:ext uri="{FF2B5EF4-FFF2-40B4-BE49-F238E27FC236}">
                      <a16:creationId xmlns:a16="http://schemas.microsoft.com/office/drawing/2014/main" id="{01EFD507-72FB-4678-BA82-A0679CA18DF4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1" name="Oval 2760">
                  <a:extLst>
                    <a:ext uri="{FF2B5EF4-FFF2-40B4-BE49-F238E27FC236}">
                      <a16:creationId xmlns:a16="http://schemas.microsoft.com/office/drawing/2014/main" id="{DBC60060-9800-47C8-8C0C-A3F1B9182F64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2" name="Oval 2761">
                  <a:extLst>
                    <a:ext uri="{FF2B5EF4-FFF2-40B4-BE49-F238E27FC236}">
                      <a16:creationId xmlns:a16="http://schemas.microsoft.com/office/drawing/2014/main" id="{3EE9AAE0-C283-4B0C-B26C-432516591F04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3" name="Oval 2762">
                  <a:extLst>
                    <a:ext uri="{FF2B5EF4-FFF2-40B4-BE49-F238E27FC236}">
                      <a16:creationId xmlns:a16="http://schemas.microsoft.com/office/drawing/2014/main" id="{E3A85A8E-E997-4EC3-9FAA-A0A6E3780C41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4" name="Oval 2763">
                  <a:extLst>
                    <a:ext uri="{FF2B5EF4-FFF2-40B4-BE49-F238E27FC236}">
                      <a16:creationId xmlns:a16="http://schemas.microsoft.com/office/drawing/2014/main" id="{0C9AC795-3CF6-4960-9DAE-2081C018B89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5" name="Oval 2764">
                  <a:extLst>
                    <a:ext uri="{FF2B5EF4-FFF2-40B4-BE49-F238E27FC236}">
                      <a16:creationId xmlns:a16="http://schemas.microsoft.com/office/drawing/2014/main" id="{EEE068BF-A217-402A-A191-EC5F12A00B3A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6" name="Oval 2765">
                  <a:extLst>
                    <a:ext uri="{FF2B5EF4-FFF2-40B4-BE49-F238E27FC236}">
                      <a16:creationId xmlns:a16="http://schemas.microsoft.com/office/drawing/2014/main" id="{FE47CB7F-D0EB-4510-9C2F-83C678377C1A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7" name="Oval 2766">
                  <a:extLst>
                    <a:ext uri="{FF2B5EF4-FFF2-40B4-BE49-F238E27FC236}">
                      <a16:creationId xmlns:a16="http://schemas.microsoft.com/office/drawing/2014/main" id="{017B028E-98F7-4389-9B75-85D77FA674F5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8" name="Oval 2767">
                  <a:extLst>
                    <a:ext uri="{FF2B5EF4-FFF2-40B4-BE49-F238E27FC236}">
                      <a16:creationId xmlns:a16="http://schemas.microsoft.com/office/drawing/2014/main" id="{22CAF116-9428-4841-910E-DBA9156290E6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69" name="Oval 2768">
                  <a:extLst>
                    <a:ext uri="{FF2B5EF4-FFF2-40B4-BE49-F238E27FC236}">
                      <a16:creationId xmlns:a16="http://schemas.microsoft.com/office/drawing/2014/main" id="{4BD6A714-D4A8-4987-B296-D93FF5DB8FA5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0" name="Oval 2769">
                  <a:extLst>
                    <a:ext uri="{FF2B5EF4-FFF2-40B4-BE49-F238E27FC236}">
                      <a16:creationId xmlns:a16="http://schemas.microsoft.com/office/drawing/2014/main" id="{79C6BB94-BA7E-4698-B3B2-F0C753CA1B61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1" name="Oval 2770">
                  <a:extLst>
                    <a:ext uri="{FF2B5EF4-FFF2-40B4-BE49-F238E27FC236}">
                      <a16:creationId xmlns:a16="http://schemas.microsoft.com/office/drawing/2014/main" id="{83745B40-0E4E-465A-A890-64C6B3F841F5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2" name="Oval 2771">
                  <a:extLst>
                    <a:ext uri="{FF2B5EF4-FFF2-40B4-BE49-F238E27FC236}">
                      <a16:creationId xmlns:a16="http://schemas.microsoft.com/office/drawing/2014/main" id="{C6DC812E-4D83-45C4-A98F-1A8AA860B1AD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3" name="Oval 2772">
                  <a:extLst>
                    <a:ext uri="{FF2B5EF4-FFF2-40B4-BE49-F238E27FC236}">
                      <a16:creationId xmlns:a16="http://schemas.microsoft.com/office/drawing/2014/main" id="{0F17885B-866F-440F-8EF3-AB4BE5BA33DC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4" name="Oval 2773">
                  <a:extLst>
                    <a:ext uri="{FF2B5EF4-FFF2-40B4-BE49-F238E27FC236}">
                      <a16:creationId xmlns:a16="http://schemas.microsoft.com/office/drawing/2014/main" id="{5C389D16-92AD-44EA-9859-7DADFCADA73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5" name="Oval 2774">
                  <a:extLst>
                    <a:ext uri="{FF2B5EF4-FFF2-40B4-BE49-F238E27FC236}">
                      <a16:creationId xmlns:a16="http://schemas.microsoft.com/office/drawing/2014/main" id="{C2894F1E-B49D-4511-8AD3-2F9147C84FE1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6" name="Oval 2775">
                  <a:extLst>
                    <a:ext uri="{FF2B5EF4-FFF2-40B4-BE49-F238E27FC236}">
                      <a16:creationId xmlns:a16="http://schemas.microsoft.com/office/drawing/2014/main" id="{141C5AD6-C62A-4432-A468-6C505EB03E46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7" name="Oval 2776">
                  <a:extLst>
                    <a:ext uri="{FF2B5EF4-FFF2-40B4-BE49-F238E27FC236}">
                      <a16:creationId xmlns:a16="http://schemas.microsoft.com/office/drawing/2014/main" id="{930154D8-38C2-460D-A80D-FD1F1FC1A50C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8" name="Oval 2777">
                  <a:extLst>
                    <a:ext uri="{FF2B5EF4-FFF2-40B4-BE49-F238E27FC236}">
                      <a16:creationId xmlns:a16="http://schemas.microsoft.com/office/drawing/2014/main" id="{F8A9F0AF-8A2D-4813-AEBE-BD58DDC1252D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79" name="Oval 2778">
                  <a:extLst>
                    <a:ext uri="{FF2B5EF4-FFF2-40B4-BE49-F238E27FC236}">
                      <a16:creationId xmlns:a16="http://schemas.microsoft.com/office/drawing/2014/main" id="{CC5D1C39-F052-4FFA-84AB-0D8A81EF3463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0" name="Oval 2779">
                  <a:extLst>
                    <a:ext uri="{FF2B5EF4-FFF2-40B4-BE49-F238E27FC236}">
                      <a16:creationId xmlns:a16="http://schemas.microsoft.com/office/drawing/2014/main" id="{57D540DF-852F-4125-8B19-584CBAEAF6EB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1" name="Oval 2780">
                  <a:extLst>
                    <a:ext uri="{FF2B5EF4-FFF2-40B4-BE49-F238E27FC236}">
                      <a16:creationId xmlns:a16="http://schemas.microsoft.com/office/drawing/2014/main" id="{4DFD1D6B-E6B4-4E2F-80FE-C3071FBB54BE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2" name="Oval 2781">
                  <a:extLst>
                    <a:ext uri="{FF2B5EF4-FFF2-40B4-BE49-F238E27FC236}">
                      <a16:creationId xmlns:a16="http://schemas.microsoft.com/office/drawing/2014/main" id="{9D206CE0-6A1F-4549-8455-6A47DE3597FC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3" name="Oval 2782">
                  <a:extLst>
                    <a:ext uri="{FF2B5EF4-FFF2-40B4-BE49-F238E27FC236}">
                      <a16:creationId xmlns:a16="http://schemas.microsoft.com/office/drawing/2014/main" id="{021AD1FB-2AF4-4769-A12A-24FE8D31A153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4" name="Oval 2783">
                  <a:extLst>
                    <a:ext uri="{FF2B5EF4-FFF2-40B4-BE49-F238E27FC236}">
                      <a16:creationId xmlns:a16="http://schemas.microsoft.com/office/drawing/2014/main" id="{BE9D514F-CAB2-4FC6-B9FD-3BC925059D2C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5" name="Oval 2784">
                  <a:extLst>
                    <a:ext uri="{FF2B5EF4-FFF2-40B4-BE49-F238E27FC236}">
                      <a16:creationId xmlns:a16="http://schemas.microsoft.com/office/drawing/2014/main" id="{8E3E369F-20EC-46CB-B31C-60166711A450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6" name="Oval 2785">
                  <a:extLst>
                    <a:ext uri="{FF2B5EF4-FFF2-40B4-BE49-F238E27FC236}">
                      <a16:creationId xmlns:a16="http://schemas.microsoft.com/office/drawing/2014/main" id="{138F6588-760E-4A6C-9798-DC79480DC6D1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7" name="Oval 2786">
                  <a:extLst>
                    <a:ext uri="{FF2B5EF4-FFF2-40B4-BE49-F238E27FC236}">
                      <a16:creationId xmlns:a16="http://schemas.microsoft.com/office/drawing/2014/main" id="{1E409483-6106-45D6-B8B4-6AAC1DCB7FE1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8" name="Oval 2787">
                  <a:extLst>
                    <a:ext uri="{FF2B5EF4-FFF2-40B4-BE49-F238E27FC236}">
                      <a16:creationId xmlns:a16="http://schemas.microsoft.com/office/drawing/2014/main" id="{392C7CB6-4FF6-4731-89F7-FAAE2A37CA20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89" name="Oval 2788">
                  <a:extLst>
                    <a:ext uri="{FF2B5EF4-FFF2-40B4-BE49-F238E27FC236}">
                      <a16:creationId xmlns:a16="http://schemas.microsoft.com/office/drawing/2014/main" id="{081688D6-8E3B-4DB7-96B0-F237EC000533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0" name="Oval 2789">
                  <a:extLst>
                    <a:ext uri="{FF2B5EF4-FFF2-40B4-BE49-F238E27FC236}">
                      <a16:creationId xmlns:a16="http://schemas.microsoft.com/office/drawing/2014/main" id="{58C98D3A-B4CC-4AD9-ADF8-C5A248EA2F48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1" name="Oval 2790">
                  <a:extLst>
                    <a:ext uri="{FF2B5EF4-FFF2-40B4-BE49-F238E27FC236}">
                      <a16:creationId xmlns:a16="http://schemas.microsoft.com/office/drawing/2014/main" id="{4D18E8FC-FC9A-49B1-B5C3-35431898874F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2" name="Oval 2791">
                  <a:extLst>
                    <a:ext uri="{FF2B5EF4-FFF2-40B4-BE49-F238E27FC236}">
                      <a16:creationId xmlns:a16="http://schemas.microsoft.com/office/drawing/2014/main" id="{C1D9A07A-3217-49FD-B775-8F6096F9EB3A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3" name="Oval 2792">
                  <a:extLst>
                    <a:ext uri="{FF2B5EF4-FFF2-40B4-BE49-F238E27FC236}">
                      <a16:creationId xmlns:a16="http://schemas.microsoft.com/office/drawing/2014/main" id="{CDA2DF0F-8425-4AF2-8A3D-30577B1A79CC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4" name="Oval 2793">
                  <a:extLst>
                    <a:ext uri="{FF2B5EF4-FFF2-40B4-BE49-F238E27FC236}">
                      <a16:creationId xmlns:a16="http://schemas.microsoft.com/office/drawing/2014/main" id="{0EBCFC19-55D9-408C-9E31-16343230A5BF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5" name="Oval 2794">
                  <a:extLst>
                    <a:ext uri="{FF2B5EF4-FFF2-40B4-BE49-F238E27FC236}">
                      <a16:creationId xmlns:a16="http://schemas.microsoft.com/office/drawing/2014/main" id="{6774CBFA-28D7-46F8-B523-D0D488D3A248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6" name="Oval 2795">
                  <a:extLst>
                    <a:ext uri="{FF2B5EF4-FFF2-40B4-BE49-F238E27FC236}">
                      <a16:creationId xmlns:a16="http://schemas.microsoft.com/office/drawing/2014/main" id="{20E32FFF-93D1-40DA-BF0E-9753E0E10C6F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7" name="Oval 2796">
                  <a:extLst>
                    <a:ext uri="{FF2B5EF4-FFF2-40B4-BE49-F238E27FC236}">
                      <a16:creationId xmlns:a16="http://schemas.microsoft.com/office/drawing/2014/main" id="{A7C076D3-AEFB-489B-9C46-DCBFCD5AE927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8" name="Oval 2797">
                  <a:extLst>
                    <a:ext uri="{FF2B5EF4-FFF2-40B4-BE49-F238E27FC236}">
                      <a16:creationId xmlns:a16="http://schemas.microsoft.com/office/drawing/2014/main" id="{EF5C9661-57F1-4261-863E-9B45CA03BFCF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799" name="Oval 2798">
                  <a:extLst>
                    <a:ext uri="{FF2B5EF4-FFF2-40B4-BE49-F238E27FC236}">
                      <a16:creationId xmlns:a16="http://schemas.microsoft.com/office/drawing/2014/main" id="{3AF7002F-B967-47AC-BF4A-45B472773014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0" name="Oval 2799">
                  <a:extLst>
                    <a:ext uri="{FF2B5EF4-FFF2-40B4-BE49-F238E27FC236}">
                      <a16:creationId xmlns:a16="http://schemas.microsoft.com/office/drawing/2014/main" id="{1FFBB5C0-743A-4985-ADF7-2B07399E5A02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1" name="Oval 2800">
                  <a:extLst>
                    <a:ext uri="{FF2B5EF4-FFF2-40B4-BE49-F238E27FC236}">
                      <a16:creationId xmlns:a16="http://schemas.microsoft.com/office/drawing/2014/main" id="{A3F982B0-58D8-455F-98FC-702AD99C7B3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2" name="Oval 2801">
                  <a:extLst>
                    <a:ext uri="{FF2B5EF4-FFF2-40B4-BE49-F238E27FC236}">
                      <a16:creationId xmlns:a16="http://schemas.microsoft.com/office/drawing/2014/main" id="{AA5F836A-64AE-40F9-B178-A31B00CA3ED0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3" name="Oval 2802">
                  <a:extLst>
                    <a:ext uri="{FF2B5EF4-FFF2-40B4-BE49-F238E27FC236}">
                      <a16:creationId xmlns:a16="http://schemas.microsoft.com/office/drawing/2014/main" id="{6BA54353-9817-47B2-91E6-76FEEAC365C6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4" name="Oval 2803">
                  <a:extLst>
                    <a:ext uri="{FF2B5EF4-FFF2-40B4-BE49-F238E27FC236}">
                      <a16:creationId xmlns:a16="http://schemas.microsoft.com/office/drawing/2014/main" id="{2BA539EE-9362-4474-B3BB-DE5617838765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5" name="Oval 2804">
                  <a:extLst>
                    <a:ext uri="{FF2B5EF4-FFF2-40B4-BE49-F238E27FC236}">
                      <a16:creationId xmlns:a16="http://schemas.microsoft.com/office/drawing/2014/main" id="{49721922-AE9B-47F0-B7E0-90315972F649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6" name="Oval 2805">
                  <a:extLst>
                    <a:ext uri="{FF2B5EF4-FFF2-40B4-BE49-F238E27FC236}">
                      <a16:creationId xmlns:a16="http://schemas.microsoft.com/office/drawing/2014/main" id="{DCEFECBB-B238-456D-969B-DBE5AE3813AE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7" name="Oval 2806">
                  <a:extLst>
                    <a:ext uri="{FF2B5EF4-FFF2-40B4-BE49-F238E27FC236}">
                      <a16:creationId xmlns:a16="http://schemas.microsoft.com/office/drawing/2014/main" id="{C1C4D3A2-792A-48D1-873A-9AD4889C867E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8" name="Oval 2807">
                  <a:extLst>
                    <a:ext uri="{FF2B5EF4-FFF2-40B4-BE49-F238E27FC236}">
                      <a16:creationId xmlns:a16="http://schemas.microsoft.com/office/drawing/2014/main" id="{F2A3DDB1-2EB6-4F5F-A858-5812202269AD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09" name="Oval 2808">
                  <a:extLst>
                    <a:ext uri="{FF2B5EF4-FFF2-40B4-BE49-F238E27FC236}">
                      <a16:creationId xmlns:a16="http://schemas.microsoft.com/office/drawing/2014/main" id="{2F838A0F-5697-4239-883C-E902CA5F086F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0" name="Oval 2809">
                  <a:extLst>
                    <a:ext uri="{FF2B5EF4-FFF2-40B4-BE49-F238E27FC236}">
                      <a16:creationId xmlns:a16="http://schemas.microsoft.com/office/drawing/2014/main" id="{921B3E9E-6D64-49BF-BF6F-30623BB906FF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1" name="Oval 2810">
                  <a:extLst>
                    <a:ext uri="{FF2B5EF4-FFF2-40B4-BE49-F238E27FC236}">
                      <a16:creationId xmlns:a16="http://schemas.microsoft.com/office/drawing/2014/main" id="{7C6FEA49-F76B-4D01-9D6A-5FDC44ACFE94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2" name="Oval 2811">
                  <a:extLst>
                    <a:ext uri="{FF2B5EF4-FFF2-40B4-BE49-F238E27FC236}">
                      <a16:creationId xmlns:a16="http://schemas.microsoft.com/office/drawing/2014/main" id="{CB328D35-26E8-4BC6-9C07-F726F9572B8E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3" name="Oval 2812">
                  <a:extLst>
                    <a:ext uri="{FF2B5EF4-FFF2-40B4-BE49-F238E27FC236}">
                      <a16:creationId xmlns:a16="http://schemas.microsoft.com/office/drawing/2014/main" id="{15C1B2E9-3752-475C-8192-42A32DD143F9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4" name="Oval 2813">
                  <a:extLst>
                    <a:ext uri="{FF2B5EF4-FFF2-40B4-BE49-F238E27FC236}">
                      <a16:creationId xmlns:a16="http://schemas.microsoft.com/office/drawing/2014/main" id="{D97956E1-FD25-43D4-955E-68BC981A9963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5" name="Oval 2814">
                  <a:extLst>
                    <a:ext uri="{FF2B5EF4-FFF2-40B4-BE49-F238E27FC236}">
                      <a16:creationId xmlns:a16="http://schemas.microsoft.com/office/drawing/2014/main" id="{1816F82C-3D48-4018-9282-4BB639BF77E5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6" name="Oval 2815">
                  <a:extLst>
                    <a:ext uri="{FF2B5EF4-FFF2-40B4-BE49-F238E27FC236}">
                      <a16:creationId xmlns:a16="http://schemas.microsoft.com/office/drawing/2014/main" id="{2F9148A8-51C9-4C2C-AF88-E1136E026B40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7" name="Oval 2816">
                  <a:extLst>
                    <a:ext uri="{FF2B5EF4-FFF2-40B4-BE49-F238E27FC236}">
                      <a16:creationId xmlns:a16="http://schemas.microsoft.com/office/drawing/2014/main" id="{462B2C4D-C423-4B8A-BC63-1263D0D10998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8" name="Oval 2817">
                  <a:extLst>
                    <a:ext uri="{FF2B5EF4-FFF2-40B4-BE49-F238E27FC236}">
                      <a16:creationId xmlns:a16="http://schemas.microsoft.com/office/drawing/2014/main" id="{2FA5C323-818F-4648-85D5-F092ED9A2AB1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19" name="Oval 2818">
                  <a:extLst>
                    <a:ext uri="{FF2B5EF4-FFF2-40B4-BE49-F238E27FC236}">
                      <a16:creationId xmlns:a16="http://schemas.microsoft.com/office/drawing/2014/main" id="{7B6D6A34-9D2A-4962-9887-D182F011B704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0" name="Oval 2819">
                  <a:extLst>
                    <a:ext uri="{FF2B5EF4-FFF2-40B4-BE49-F238E27FC236}">
                      <a16:creationId xmlns:a16="http://schemas.microsoft.com/office/drawing/2014/main" id="{FBC604E9-C9F4-4303-971E-0FB54D39B14C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1" name="Oval 2820">
                  <a:extLst>
                    <a:ext uri="{FF2B5EF4-FFF2-40B4-BE49-F238E27FC236}">
                      <a16:creationId xmlns:a16="http://schemas.microsoft.com/office/drawing/2014/main" id="{14CCAEEB-6298-465F-9B29-838C74213C88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2" name="Oval 2821">
                  <a:extLst>
                    <a:ext uri="{FF2B5EF4-FFF2-40B4-BE49-F238E27FC236}">
                      <a16:creationId xmlns:a16="http://schemas.microsoft.com/office/drawing/2014/main" id="{AD010DFC-F4E3-4C4A-8DAB-E456341BE006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3" name="Oval 2822">
                  <a:extLst>
                    <a:ext uri="{FF2B5EF4-FFF2-40B4-BE49-F238E27FC236}">
                      <a16:creationId xmlns:a16="http://schemas.microsoft.com/office/drawing/2014/main" id="{2A86B21E-1CCF-4003-8CB6-0BDA12718BB4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4" name="Oval 2823">
                  <a:extLst>
                    <a:ext uri="{FF2B5EF4-FFF2-40B4-BE49-F238E27FC236}">
                      <a16:creationId xmlns:a16="http://schemas.microsoft.com/office/drawing/2014/main" id="{020D2DC2-6D93-4D55-9BEB-BFB6168D4B35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5" name="Oval 2824">
                  <a:extLst>
                    <a:ext uri="{FF2B5EF4-FFF2-40B4-BE49-F238E27FC236}">
                      <a16:creationId xmlns:a16="http://schemas.microsoft.com/office/drawing/2014/main" id="{B590AABB-C654-4C40-A3C8-C9D7F58ECDA0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6" name="Oval 2825">
                  <a:extLst>
                    <a:ext uri="{FF2B5EF4-FFF2-40B4-BE49-F238E27FC236}">
                      <a16:creationId xmlns:a16="http://schemas.microsoft.com/office/drawing/2014/main" id="{9C8BB5AD-8836-4F2C-B3F5-A1CF1DC94ADC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7" name="Oval 2826">
                  <a:extLst>
                    <a:ext uri="{FF2B5EF4-FFF2-40B4-BE49-F238E27FC236}">
                      <a16:creationId xmlns:a16="http://schemas.microsoft.com/office/drawing/2014/main" id="{41EDC83C-F4C0-4733-8564-ACF93FDCB872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8" name="Oval 2827">
                  <a:extLst>
                    <a:ext uri="{FF2B5EF4-FFF2-40B4-BE49-F238E27FC236}">
                      <a16:creationId xmlns:a16="http://schemas.microsoft.com/office/drawing/2014/main" id="{71259C50-5B25-4596-8A79-9B3A82E25B11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29" name="Oval 2828">
                  <a:extLst>
                    <a:ext uri="{FF2B5EF4-FFF2-40B4-BE49-F238E27FC236}">
                      <a16:creationId xmlns:a16="http://schemas.microsoft.com/office/drawing/2014/main" id="{AFE467A1-4578-4350-9E81-7F3AA24D7DEA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0" name="Oval 2829">
                  <a:extLst>
                    <a:ext uri="{FF2B5EF4-FFF2-40B4-BE49-F238E27FC236}">
                      <a16:creationId xmlns:a16="http://schemas.microsoft.com/office/drawing/2014/main" id="{02D11D8D-A044-4107-8691-61E7CCC02B57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1" name="Oval 2830">
                  <a:extLst>
                    <a:ext uri="{FF2B5EF4-FFF2-40B4-BE49-F238E27FC236}">
                      <a16:creationId xmlns:a16="http://schemas.microsoft.com/office/drawing/2014/main" id="{0B8721AE-88BA-4915-978A-F2EA1AB31D40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2" name="Oval 2831">
                  <a:extLst>
                    <a:ext uri="{FF2B5EF4-FFF2-40B4-BE49-F238E27FC236}">
                      <a16:creationId xmlns:a16="http://schemas.microsoft.com/office/drawing/2014/main" id="{E18964E3-7025-4C95-A482-73736FE478D6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3" name="Oval 2832">
                  <a:extLst>
                    <a:ext uri="{FF2B5EF4-FFF2-40B4-BE49-F238E27FC236}">
                      <a16:creationId xmlns:a16="http://schemas.microsoft.com/office/drawing/2014/main" id="{54325A06-44DE-4623-A79C-17163F029E6C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4" name="Oval 2833">
                  <a:extLst>
                    <a:ext uri="{FF2B5EF4-FFF2-40B4-BE49-F238E27FC236}">
                      <a16:creationId xmlns:a16="http://schemas.microsoft.com/office/drawing/2014/main" id="{AEA0A9DF-6CC1-4780-A1EA-F73D90744C88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5" name="Oval 2834">
                  <a:extLst>
                    <a:ext uri="{FF2B5EF4-FFF2-40B4-BE49-F238E27FC236}">
                      <a16:creationId xmlns:a16="http://schemas.microsoft.com/office/drawing/2014/main" id="{74824F90-35C7-4DEF-A96F-F798CDA4F2D0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6" name="Oval 2835">
                  <a:extLst>
                    <a:ext uri="{FF2B5EF4-FFF2-40B4-BE49-F238E27FC236}">
                      <a16:creationId xmlns:a16="http://schemas.microsoft.com/office/drawing/2014/main" id="{EFB9DB75-CEFD-4D16-95E0-DF493F390E93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7" name="Oval 2836">
                  <a:extLst>
                    <a:ext uri="{FF2B5EF4-FFF2-40B4-BE49-F238E27FC236}">
                      <a16:creationId xmlns:a16="http://schemas.microsoft.com/office/drawing/2014/main" id="{74DA11BD-BAD3-4FEC-96AB-0CB0F6CA0873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8" name="Oval 2837">
                  <a:extLst>
                    <a:ext uri="{FF2B5EF4-FFF2-40B4-BE49-F238E27FC236}">
                      <a16:creationId xmlns:a16="http://schemas.microsoft.com/office/drawing/2014/main" id="{2A66E56D-FE74-4A24-A292-6C63A07EDA41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39" name="Oval 2838">
                  <a:extLst>
                    <a:ext uri="{FF2B5EF4-FFF2-40B4-BE49-F238E27FC236}">
                      <a16:creationId xmlns:a16="http://schemas.microsoft.com/office/drawing/2014/main" id="{98A4CD26-5927-4C02-AE91-63BBA0E97FD7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0" name="Oval 2839">
                  <a:extLst>
                    <a:ext uri="{FF2B5EF4-FFF2-40B4-BE49-F238E27FC236}">
                      <a16:creationId xmlns:a16="http://schemas.microsoft.com/office/drawing/2014/main" id="{377FD7AB-8E3C-4DE4-AD98-8D2AEA1DEB6C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1" name="Oval 2840">
                  <a:extLst>
                    <a:ext uri="{FF2B5EF4-FFF2-40B4-BE49-F238E27FC236}">
                      <a16:creationId xmlns:a16="http://schemas.microsoft.com/office/drawing/2014/main" id="{2F36FD41-E4F2-48C5-883E-FECFD813873F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2" name="Oval 2841">
                  <a:extLst>
                    <a:ext uri="{FF2B5EF4-FFF2-40B4-BE49-F238E27FC236}">
                      <a16:creationId xmlns:a16="http://schemas.microsoft.com/office/drawing/2014/main" id="{BAF5FDCA-8BD7-46E7-947D-1A6E1B66A3BC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3" name="Oval 2842">
                  <a:extLst>
                    <a:ext uri="{FF2B5EF4-FFF2-40B4-BE49-F238E27FC236}">
                      <a16:creationId xmlns:a16="http://schemas.microsoft.com/office/drawing/2014/main" id="{644E18A3-311B-431D-9A8B-2628E1115EB3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4" name="Oval 2843">
                  <a:extLst>
                    <a:ext uri="{FF2B5EF4-FFF2-40B4-BE49-F238E27FC236}">
                      <a16:creationId xmlns:a16="http://schemas.microsoft.com/office/drawing/2014/main" id="{21253329-61C1-4F6A-9E36-88FFF34064F4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5" name="Oval 2844">
                  <a:extLst>
                    <a:ext uri="{FF2B5EF4-FFF2-40B4-BE49-F238E27FC236}">
                      <a16:creationId xmlns:a16="http://schemas.microsoft.com/office/drawing/2014/main" id="{524C6AC7-C9B3-4BA9-83F9-7CAAF7A35C27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6" name="Oval 2845">
                  <a:extLst>
                    <a:ext uri="{FF2B5EF4-FFF2-40B4-BE49-F238E27FC236}">
                      <a16:creationId xmlns:a16="http://schemas.microsoft.com/office/drawing/2014/main" id="{1B977908-3ECD-4962-92E6-D99E5CFEC6F6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7" name="Oval 2846">
                  <a:extLst>
                    <a:ext uri="{FF2B5EF4-FFF2-40B4-BE49-F238E27FC236}">
                      <a16:creationId xmlns:a16="http://schemas.microsoft.com/office/drawing/2014/main" id="{FF3383F5-320D-4282-83A6-ABF18D84DE12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8" name="Oval 2847">
                  <a:extLst>
                    <a:ext uri="{FF2B5EF4-FFF2-40B4-BE49-F238E27FC236}">
                      <a16:creationId xmlns:a16="http://schemas.microsoft.com/office/drawing/2014/main" id="{29EC011E-1513-4BFD-ADF6-547FE2780B3A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49" name="Oval 2848">
                  <a:extLst>
                    <a:ext uri="{FF2B5EF4-FFF2-40B4-BE49-F238E27FC236}">
                      <a16:creationId xmlns:a16="http://schemas.microsoft.com/office/drawing/2014/main" id="{82F4019D-9B2F-4B39-8B19-8F31374BC5CF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0" name="Oval 2849">
                  <a:extLst>
                    <a:ext uri="{FF2B5EF4-FFF2-40B4-BE49-F238E27FC236}">
                      <a16:creationId xmlns:a16="http://schemas.microsoft.com/office/drawing/2014/main" id="{C231C00D-29EA-4CBE-8AA1-4F3FB4D579F8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1" name="Oval 2850">
                  <a:extLst>
                    <a:ext uri="{FF2B5EF4-FFF2-40B4-BE49-F238E27FC236}">
                      <a16:creationId xmlns:a16="http://schemas.microsoft.com/office/drawing/2014/main" id="{FBFCFFD4-FC46-4892-97D6-9E0F5A35068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2" name="Oval 2851">
                  <a:extLst>
                    <a:ext uri="{FF2B5EF4-FFF2-40B4-BE49-F238E27FC236}">
                      <a16:creationId xmlns:a16="http://schemas.microsoft.com/office/drawing/2014/main" id="{72F45496-956B-4B75-ADF9-7EBE1028F1AA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3" name="Oval 2852">
                  <a:extLst>
                    <a:ext uri="{FF2B5EF4-FFF2-40B4-BE49-F238E27FC236}">
                      <a16:creationId xmlns:a16="http://schemas.microsoft.com/office/drawing/2014/main" id="{2699BFD0-862B-40A0-AD72-E92643E95D10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4" name="Oval 2853">
                  <a:extLst>
                    <a:ext uri="{FF2B5EF4-FFF2-40B4-BE49-F238E27FC236}">
                      <a16:creationId xmlns:a16="http://schemas.microsoft.com/office/drawing/2014/main" id="{E94B71DD-F6D6-42BB-B917-144F80EB6354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5" name="Oval 2854">
                  <a:extLst>
                    <a:ext uri="{FF2B5EF4-FFF2-40B4-BE49-F238E27FC236}">
                      <a16:creationId xmlns:a16="http://schemas.microsoft.com/office/drawing/2014/main" id="{388EE1FB-29B6-4659-999C-84A3F1E2FDEC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6" name="Oval 2855">
                  <a:extLst>
                    <a:ext uri="{FF2B5EF4-FFF2-40B4-BE49-F238E27FC236}">
                      <a16:creationId xmlns:a16="http://schemas.microsoft.com/office/drawing/2014/main" id="{4F69877F-02D6-409E-BEBD-4F714BD66E37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7" name="Oval 2856">
                  <a:extLst>
                    <a:ext uri="{FF2B5EF4-FFF2-40B4-BE49-F238E27FC236}">
                      <a16:creationId xmlns:a16="http://schemas.microsoft.com/office/drawing/2014/main" id="{050D8C67-9D6B-4323-941C-15C3AA7C3FEC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8" name="Oval 2857">
                  <a:extLst>
                    <a:ext uri="{FF2B5EF4-FFF2-40B4-BE49-F238E27FC236}">
                      <a16:creationId xmlns:a16="http://schemas.microsoft.com/office/drawing/2014/main" id="{BFE6284F-C2C8-43DC-B00E-94EFDEFDA871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59" name="Oval 2858">
                  <a:extLst>
                    <a:ext uri="{FF2B5EF4-FFF2-40B4-BE49-F238E27FC236}">
                      <a16:creationId xmlns:a16="http://schemas.microsoft.com/office/drawing/2014/main" id="{A6226EF4-0B85-42A7-9187-46B74899D1B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0" name="Oval 2859">
                  <a:extLst>
                    <a:ext uri="{FF2B5EF4-FFF2-40B4-BE49-F238E27FC236}">
                      <a16:creationId xmlns:a16="http://schemas.microsoft.com/office/drawing/2014/main" id="{3D274929-4562-4291-9509-6EF78523F49F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1" name="Oval 2860">
                  <a:extLst>
                    <a:ext uri="{FF2B5EF4-FFF2-40B4-BE49-F238E27FC236}">
                      <a16:creationId xmlns:a16="http://schemas.microsoft.com/office/drawing/2014/main" id="{DF676C29-62F7-43F8-8028-8D69DDEC9C67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2" name="Oval 2861">
                  <a:extLst>
                    <a:ext uri="{FF2B5EF4-FFF2-40B4-BE49-F238E27FC236}">
                      <a16:creationId xmlns:a16="http://schemas.microsoft.com/office/drawing/2014/main" id="{BE9417A4-B974-47E1-B9E8-C1D061E067F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3" name="Oval 2862">
                  <a:extLst>
                    <a:ext uri="{FF2B5EF4-FFF2-40B4-BE49-F238E27FC236}">
                      <a16:creationId xmlns:a16="http://schemas.microsoft.com/office/drawing/2014/main" id="{1FB903BC-DF24-4759-9310-6AF6835FDB1A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4" name="Oval 2863">
                  <a:extLst>
                    <a:ext uri="{FF2B5EF4-FFF2-40B4-BE49-F238E27FC236}">
                      <a16:creationId xmlns:a16="http://schemas.microsoft.com/office/drawing/2014/main" id="{33637F6A-C992-4D8A-9FFF-85002D5475F8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5" name="Oval 2864">
                  <a:extLst>
                    <a:ext uri="{FF2B5EF4-FFF2-40B4-BE49-F238E27FC236}">
                      <a16:creationId xmlns:a16="http://schemas.microsoft.com/office/drawing/2014/main" id="{ECCB9CF4-3FFE-40BA-A58B-E90273DA1E01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6" name="Oval 2865">
                  <a:extLst>
                    <a:ext uri="{FF2B5EF4-FFF2-40B4-BE49-F238E27FC236}">
                      <a16:creationId xmlns:a16="http://schemas.microsoft.com/office/drawing/2014/main" id="{5C765BF6-E296-44FD-9A03-384E43A04B6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7" name="Oval 2866">
                  <a:extLst>
                    <a:ext uri="{FF2B5EF4-FFF2-40B4-BE49-F238E27FC236}">
                      <a16:creationId xmlns:a16="http://schemas.microsoft.com/office/drawing/2014/main" id="{51E42488-EB19-4D70-8747-2048E1910F83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8" name="Oval 2867">
                  <a:extLst>
                    <a:ext uri="{FF2B5EF4-FFF2-40B4-BE49-F238E27FC236}">
                      <a16:creationId xmlns:a16="http://schemas.microsoft.com/office/drawing/2014/main" id="{C50D2C7F-2EBD-413C-BC80-758A5638D697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69" name="Oval 2868">
                  <a:extLst>
                    <a:ext uri="{FF2B5EF4-FFF2-40B4-BE49-F238E27FC236}">
                      <a16:creationId xmlns:a16="http://schemas.microsoft.com/office/drawing/2014/main" id="{BBA47164-3649-4B32-B887-47229DD15A71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0" name="Oval 2869">
                  <a:extLst>
                    <a:ext uri="{FF2B5EF4-FFF2-40B4-BE49-F238E27FC236}">
                      <a16:creationId xmlns:a16="http://schemas.microsoft.com/office/drawing/2014/main" id="{D8B79AF5-19CA-47AE-93E8-F8125B31EB47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1" name="Oval 2870">
                  <a:extLst>
                    <a:ext uri="{FF2B5EF4-FFF2-40B4-BE49-F238E27FC236}">
                      <a16:creationId xmlns:a16="http://schemas.microsoft.com/office/drawing/2014/main" id="{5658AFF0-7A55-4A15-B305-25F11F6509EA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2" name="Oval 2871">
                  <a:extLst>
                    <a:ext uri="{FF2B5EF4-FFF2-40B4-BE49-F238E27FC236}">
                      <a16:creationId xmlns:a16="http://schemas.microsoft.com/office/drawing/2014/main" id="{B03BE6EC-8957-40E0-9B9B-4C3A0A7FDD92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3" name="Oval 2872">
                  <a:extLst>
                    <a:ext uri="{FF2B5EF4-FFF2-40B4-BE49-F238E27FC236}">
                      <a16:creationId xmlns:a16="http://schemas.microsoft.com/office/drawing/2014/main" id="{6CE1574D-AC88-4C45-8978-60198649AE54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4" name="Oval 2873">
                  <a:extLst>
                    <a:ext uri="{FF2B5EF4-FFF2-40B4-BE49-F238E27FC236}">
                      <a16:creationId xmlns:a16="http://schemas.microsoft.com/office/drawing/2014/main" id="{CD0C18CB-3700-4E3D-81A1-890880819E6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5" name="Oval 2874">
                  <a:extLst>
                    <a:ext uri="{FF2B5EF4-FFF2-40B4-BE49-F238E27FC236}">
                      <a16:creationId xmlns:a16="http://schemas.microsoft.com/office/drawing/2014/main" id="{5CC61657-324C-4E07-8E7F-522DAA692877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6" name="Oval 2875">
                  <a:extLst>
                    <a:ext uri="{FF2B5EF4-FFF2-40B4-BE49-F238E27FC236}">
                      <a16:creationId xmlns:a16="http://schemas.microsoft.com/office/drawing/2014/main" id="{53CF9194-D1C9-4192-A5AB-4876F355607C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7" name="Oval 2876">
                  <a:extLst>
                    <a:ext uri="{FF2B5EF4-FFF2-40B4-BE49-F238E27FC236}">
                      <a16:creationId xmlns:a16="http://schemas.microsoft.com/office/drawing/2014/main" id="{614136A7-49D8-49CE-88CC-BDE40F41360F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8" name="Oval 2877">
                  <a:extLst>
                    <a:ext uri="{FF2B5EF4-FFF2-40B4-BE49-F238E27FC236}">
                      <a16:creationId xmlns:a16="http://schemas.microsoft.com/office/drawing/2014/main" id="{4D594888-2546-4ADF-AD99-E805DEED2048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79" name="Oval 2878">
                  <a:extLst>
                    <a:ext uri="{FF2B5EF4-FFF2-40B4-BE49-F238E27FC236}">
                      <a16:creationId xmlns:a16="http://schemas.microsoft.com/office/drawing/2014/main" id="{F2104EE8-A2C5-4CE4-A23B-4B8E9E3BF10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0" name="Oval 2879">
                  <a:extLst>
                    <a:ext uri="{FF2B5EF4-FFF2-40B4-BE49-F238E27FC236}">
                      <a16:creationId xmlns:a16="http://schemas.microsoft.com/office/drawing/2014/main" id="{B0E5C1DD-9F92-4B92-8313-7E7BA0C19E94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1" name="Oval 2880">
                  <a:extLst>
                    <a:ext uri="{FF2B5EF4-FFF2-40B4-BE49-F238E27FC236}">
                      <a16:creationId xmlns:a16="http://schemas.microsoft.com/office/drawing/2014/main" id="{96AB7A4B-A5DB-48A0-87E6-8C7171DE3AE4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2" name="Oval 2881">
                  <a:extLst>
                    <a:ext uri="{FF2B5EF4-FFF2-40B4-BE49-F238E27FC236}">
                      <a16:creationId xmlns:a16="http://schemas.microsoft.com/office/drawing/2014/main" id="{DDDCA266-06AD-47EE-A6EC-B808F191533E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3" name="Oval 2882">
                  <a:extLst>
                    <a:ext uri="{FF2B5EF4-FFF2-40B4-BE49-F238E27FC236}">
                      <a16:creationId xmlns:a16="http://schemas.microsoft.com/office/drawing/2014/main" id="{5E8E33CF-52B7-47A4-A3F6-B1A0023C767C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4" name="Oval 2883">
                  <a:extLst>
                    <a:ext uri="{FF2B5EF4-FFF2-40B4-BE49-F238E27FC236}">
                      <a16:creationId xmlns:a16="http://schemas.microsoft.com/office/drawing/2014/main" id="{33A854CF-6667-4BEC-8994-4A4D34A7C5A9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5" name="Oval 2884">
                  <a:extLst>
                    <a:ext uri="{FF2B5EF4-FFF2-40B4-BE49-F238E27FC236}">
                      <a16:creationId xmlns:a16="http://schemas.microsoft.com/office/drawing/2014/main" id="{9DF46352-88DE-4CFC-AC25-B8C0E7917EF7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6" name="Oval 2885">
                  <a:extLst>
                    <a:ext uri="{FF2B5EF4-FFF2-40B4-BE49-F238E27FC236}">
                      <a16:creationId xmlns:a16="http://schemas.microsoft.com/office/drawing/2014/main" id="{2F99AB1B-F334-4810-8C6E-E1278F4E0284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7" name="Oval 2886">
                  <a:extLst>
                    <a:ext uri="{FF2B5EF4-FFF2-40B4-BE49-F238E27FC236}">
                      <a16:creationId xmlns:a16="http://schemas.microsoft.com/office/drawing/2014/main" id="{D530DD57-C0DE-4275-AE91-61AD8F767A26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8" name="Oval 2887">
                  <a:extLst>
                    <a:ext uri="{FF2B5EF4-FFF2-40B4-BE49-F238E27FC236}">
                      <a16:creationId xmlns:a16="http://schemas.microsoft.com/office/drawing/2014/main" id="{33BCAC8E-15AB-4958-935D-A38CDC09692E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89" name="Oval 2888">
                  <a:extLst>
                    <a:ext uri="{FF2B5EF4-FFF2-40B4-BE49-F238E27FC236}">
                      <a16:creationId xmlns:a16="http://schemas.microsoft.com/office/drawing/2014/main" id="{E32ECB05-C9B5-4D13-8C17-BE1A85E98582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0" name="Oval 2889">
                  <a:extLst>
                    <a:ext uri="{FF2B5EF4-FFF2-40B4-BE49-F238E27FC236}">
                      <a16:creationId xmlns:a16="http://schemas.microsoft.com/office/drawing/2014/main" id="{9B000108-38F2-4750-AA0B-65364CF4DDC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1" name="Oval 2890">
                  <a:extLst>
                    <a:ext uri="{FF2B5EF4-FFF2-40B4-BE49-F238E27FC236}">
                      <a16:creationId xmlns:a16="http://schemas.microsoft.com/office/drawing/2014/main" id="{F65A325F-30EC-4DEF-BC65-5FAC4E5CF308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2" name="Oval 2891">
                  <a:extLst>
                    <a:ext uri="{FF2B5EF4-FFF2-40B4-BE49-F238E27FC236}">
                      <a16:creationId xmlns:a16="http://schemas.microsoft.com/office/drawing/2014/main" id="{394EDE50-B58A-4756-B4FD-CFBB5046B0B7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3" name="Oval 2892">
                  <a:extLst>
                    <a:ext uri="{FF2B5EF4-FFF2-40B4-BE49-F238E27FC236}">
                      <a16:creationId xmlns:a16="http://schemas.microsoft.com/office/drawing/2014/main" id="{937C18DE-F2B9-4B27-AA98-8457BF3D5CA5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4" name="Oval 2893">
                  <a:extLst>
                    <a:ext uri="{FF2B5EF4-FFF2-40B4-BE49-F238E27FC236}">
                      <a16:creationId xmlns:a16="http://schemas.microsoft.com/office/drawing/2014/main" id="{0003EFD7-7FF1-4CA8-BDC1-47CE9F7B57DB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5" name="Oval 2894">
                  <a:extLst>
                    <a:ext uri="{FF2B5EF4-FFF2-40B4-BE49-F238E27FC236}">
                      <a16:creationId xmlns:a16="http://schemas.microsoft.com/office/drawing/2014/main" id="{5329CEA4-3C03-4C71-B13A-8FD8D43405F0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6" name="Oval 2895">
                  <a:extLst>
                    <a:ext uri="{FF2B5EF4-FFF2-40B4-BE49-F238E27FC236}">
                      <a16:creationId xmlns:a16="http://schemas.microsoft.com/office/drawing/2014/main" id="{252D6092-59F7-4DF5-818F-10DA21003B30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7" name="Oval 2896">
                  <a:extLst>
                    <a:ext uri="{FF2B5EF4-FFF2-40B4-BE49-F238E27FC236}">
                      <a16:creationId xmlns:a16="http://schemas.microsoft.com/office/drawing/2014/main" id="{A83A31F0-5F3E-4C45-AF3C-359D7523639C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8" name="Oval 2897">
                  <a:extLst>
                    <a:ext uri="{FF2B5EF4-FFF2-40B4-BE49-F238E27FC236}">
                      <a16:creationId xmlns:a16="http://schemas.microsoft.com/office/drawing/2014/main" id="{2015D113-048D-4348-9BA0-688E7D22208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899" name="Oval 2898">
                  <a:extLst>
                    <a:ext uri="{FF2B5EF4-FFF2-40B4-BE49-F238E27FC236}">
                      <a16:creationId xmlns:a16="http://schemas.microsoft.com/office/drawing/2014/main" id="{C12B0847-63C8-452D-A751-C1769D0A81E2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0" name="Oval 2899">
                  <a:extLst>
                    <a:ext uri="{FF2B5EF4-FFF2-40B4-BE49-F238E27FC236}">
                      <a16:creationId xmlns:a16="http://schemas.microsoft.com/office/drawing/2014/main" id="{40B82A00-1792-463C-AA6B-E4A7B08D0D83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1" name="Oval 2900">
                  <a:extLst>
                    <a:ext uri="{FF2B5EF4-FFF2-40B4-BE49-F238E27FC236}">
                      <a16:creationId xmlns:a16="http://schemas.microsoft.com/office/drawing/2014/main" id="{55234942-8B7B-47E6-969A-0AA59263A739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2" name="Oval 2901">
                  <a:extLst>
                    <a:ext uri="{FF2B5EF4-FFF2-40B4-BE49-F238E27FC236}">
                      <a16:creationId xmlns:a16="http://schemas.microsoft.com/office/drawing/2014/main" id="{F59304BD-591B-4653-AB54-7F95198F03DC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3" name="Oval 2902">
                  <a:extLst>
                    <a:ext uri="{FF2B5EF4-FFF2-40B4-BE49-F238E27FC236}">
                      <a16:creationId xmlns:a16="http://schemas.microsoft.com/office/drawing/2014/main" id="{80EB3796-EDB3-4083-A75A-C32FE72E8B86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4" name="Oval 2903">
                  <a:extLst>
                    <a:ext uri="{FF2B5EF4-FFF2-40B4-BE49-F238E27FC236}">
                      <a16:creationId xmlns:a16="http://schemas.microsoft.com/office/drawing/2014/main" id="{7239F0D5-3E6D-46B6-A566-57AF6D85EED7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5" name="Oval 2904">
                  <a:extLst>
                    <a:ext uri="{FF2B5EF4-FFF2-40B4-BE49-F238E27FC236}">
                      <a16:creationId xmlns:a16="http://schemas.microsoft.com/office/drawing/2014/main" id="{12964025-B35D-4DA0-9965-08F5CD5C087A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grpSp>
            <p:nvGrpSpPr>
              <p:cNvPr id="2906" name="Group 2905">
                <a:extLst>
                  <a:ext uri="{FF2B5EF4-FFF2-40B4-BE49-F238E27FC236}">
                    <a16:creationId xmlns:a16="http://schemas.microsoft.com/office/drawing/2014/main" id="{21CF0AA1-3F2E-4879-9C7E-8329987254C0}"/>
                  </a:ext>
                </a:extLst>
              </p:cNvPr>
              <p:cNvGrpSpPr/>
              <p:nvPr/>
            </p:nvGrpSpPr>
            <p:grpSpPr>
              <a:xfrm>
                <a:off x="2548506" y="3429000"/>
                <a:ext cx="4934573" cy="76193"/>
                <a:chOff x="2713055" y="1382480"/>
                <a:chExt cx="4934573" cy="7619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907" name="Oval 2906">
                  <a:extLst>
                    <a:ext uri="{FF2B5EF4-FFF2-40B4-BE49-F238E27FC236}">
                      <a16:creationId xmlns:a16="http://schemas.microsoft.com/office/drawing/2014/main" id="{38F745A3-D28C-4544-A0F7-37F3111E7CE6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8" name="Oval 2907">
                  <a:extLst>
                    <a:ext uri="{FF2B5EF4-FFF2-40B4-BE49-F238E27FC236}">
                      <a16:creationId xmlns:a16="http://schemas.microsoft.com/office/drawing/2014/main" id="{CCBC2BF9-C4F9-494A-A19B-DE22F7EE4628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09" name="Oval 2908">
                  <a:extLst>
                    <a:ext uri="{FF2B5EF4-FFF2-40B4-BE49-F238E27FC236}">
                      <a16:creationId xmlns:a16="http://schemas.microsoft.com/office/drawing/2014/main" id="{FF8CCB1D-CB11-469C-9439-CCA8AF7D337E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0" name="Oval 2909">
                  <a:extLst>
                    <a:ext uri="{FF2B5EF4-FFF2-40B4-BE49-F238E27FC236}">
                      <a16:creationId xmlns:a16="http://schemas.microsoft.com/office/drawing/2014/main" id="{A1EDED30-BA7F-49A1-9431-EF0EC75405C9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1" name="Oval 2910">
                  <a:extLst>
                    <a:ext uri="{FF2B5EF4-FFF2-40B4-BE49-F238E27FC236}">
                      <a16:creationId xmlns:a16="http://schemas.microsoft.com/office/drawing/2014/main" id="{094AB7DE-559F-4CB9-ABE7-2644B4F6DE34}"/>
                    </a:ext>
                  </a:extLst>
                </p:cNvPr>
                <p:cNvSpPr/>
                <p:nvPr/>
              </p:nvSpPr>
              <p:spPr>
                <a:xfrm>
                  <a:off x="271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2" name="Oval 2911">
                  <a:extLst>
                    <a:ext uri="{FF2B5EF4-FFF2-40B4-BE49-F238E27FC236}">
                      <a16:creationId xmlns:a16="http://schemas.microsoft.com/office/drawing/2014/main" id="{D77BB65F-4749-4DD8-9135-AA21177CF442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3" name="Oval 2912">
                  <a:extLst>
                    <a:ext uri="{FF2B5EF4-FFF2-40B4-BE49-F238E27FC236}">
                      <a16:creationId xmlns:a16="http://schemas.microsoft.com/office/drawing/2014/main" id="{6A215D94-752C-4CAB-9C0C-C2B62863A2A1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4" name="Oval 2913">
                  <a:extLst>
                    <a:ext uri="{FF2B5EF4-FFF2-40B4-BE49-F238E27FC236}">
                      <a16:creationId xmlns:a16="http://schemas.microsoft.com/office/drawing/2014/main" id="{CA860F1F-62E2-496E-8F15-4D048CA54223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5" name="Oval 2914">
                  <a:extLst>
                    <a:ext uri="{FF2B5EF4-FFF2-40B4-BE49-F238E27FC236}">
                      <a16:creationId xmlns:a16="http://schemas.microsoft.com/office/drawing/2014/main" id="{F7B6047B-1EB0-40BF-9065-2532E875FD4A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6" name="Oval 2915">
                  <a:extLst>
                    <a:ext uri="{FF2B5EF4-FFF2-40B4-BE49-F238E27FC236}">
                      <a16:creationId xmlns:a16="http://schemas.microsoft.com/office/drawing/2014/main" id="{8ED70C4D-D97B-417A-AEE8-696CB90FA5E4}"/>
                    </a:ext>
                  </a:extLst>
                </p:cNvPr>
                <p:cNvSpPr/>
                <p:nvPr/>
              </p:nvSpPr>
              <p:spPr>
                <a:xfrm>
                  <a:off x="286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7" name="Oval 2916">
                  <a:extLst>
                    <a:ext uri="{FF2B5EF4-FFF2-40B4-BE49-F238E27FC236}">
                      <a16:creationId xmlns:a16="http://schemas.microsoft.com/office/drawing/2014/main" id="{E1F92B1A-9314-45C4-9B24-8DF6A63E33BD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8" name="Oval 2917">
                  <a:extLst>
                    <a:ext uri="{FF2B5EF4-FFF2-40B4-BE49-F238E27FC236}">
                      <a16:creationId xmlns:a16="http://schemas.microsoft.com/office/drawing/2014/main" id="{47223092-2A4D-4522-A58D-96C322D978D9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19" name="Oval 2918">
                  <a:extLst>
                    <a:ext uri="{FF2B5EF4-FFF2-40B4-BE49-F238E27FC236}">
                      <a16:creationId xmlns:a16="http://schemas.microsoft.com/office/drawing/2014/main" id="{A47B8CB6-E6FE-450A-B093-8B49CFD7B2E0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0" name="Oval 2919">
                  <a:extLst>
                    <a:ext uri="{FF2B5EF4-FFF2-40B4-BE49-F238E27FC236}">
                      <a16:creationId xmlns:a16="http://schemas.microsoft.com/office/drawing/2014/main" id="{D7BC7201-D690-4C11-A2D6-5B6BBC5813B4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1" name="Oval 2920">
                  <a:extLst>
                    <a:ext uri="{FF2B5EF4-FFF2-40B4-BE49-F238E27FC236}">
                      <a16:creationId xmlns:a16="http://schemas.microsoft.com/office/drawing/2014/main" id="{D8361CC3-717B-4351-88FD-100DABE2427A}"/>
                    </a:ext>
                  </a:extLst>
                </p:cNvPr>
                <p:cNvSpPr/>
                <p:nvPr/>
              </p:nvSpPr>
              <p:spPr>
                <a:xfrm>
                  <a:off x="301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2" name="Oval 2921">
                  <a:extLst>
                    <a:ext uri="{FF2B5EF4-FFF2-40B4-BE49-F238E27FC236}">
                      <a16:creationId xmlns:a16="http://schemas.microsoft.com/office/drawing/2014/main" id="{B2F54EA6-4958-4067-8518-66BB05DCE076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3" name="Oval 2922">
                  <a:extLst>
                    <a:ext uri="{FF2B5EF4-FFF2-40B4-BE49-F238E27FC236}">
                      <a16:creationId xmlns:a16="http://schemas.microsoft.com/office/drawing/2014/main" id="{F2680905-0B44-439B-8F96-76E528C3516F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4" name="Oval 2923">
                  <a:extLst>
                    <a:ext uri="{FF2B5EF4-FFF2-40B4-BE49-F238E27FC236}">
                      <a16:creationId xmlns:a16="http://schemas.microsoft.com/office/drawing/2014/main" id="{9C5DFAD7-FAD3-494E-8B8A-DA6ECB89CA6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5" name="Oval 2924">
                  <a:extLst>
                    <a:ext uri="{FF2B5EF4-FFF2-40B4-BE49-F238E27FC236}">
                      <a16:creationId xmlns:a16="http://schemas.microsoft.com/office/drawing/2014/main" id="{4EE1A44D-B606-4173-AC5D-2B1D9DA6CC18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6" name="Oval 2925">
                  <a:extLst>
                    <a:ext uri="{FF2B5EF4-FFF2-40B4-BE49-F238E27FC236}">
                      <a16:creationId xmlns:a16="http://schemas.microsoft.com/office/drawing/2014/main" id="{3149B9A8-4310-48A6-ADCC-2650409D0A41}"/>
                    </a:ext>
                  </a:extLst>
                </p:cNvPr>
                <p:cNvSpPr/>
                <p:nvPr/>
              </p:nvSpPr>
              <p:spPr>
                <a:xfrm>
                  <a:off x="317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7" name="Oval 2926">
                  <a:extLst>
                    <a:ext uri="{FF2B5EF4-FFF2-40B4-BE49-F238E27FC236}">
                      <a16:creationId xmlns:a16="http://schemas.microsoft.com/office/drawing/2014/main" id="{B3CD1E13-61B9-4C41-916C-FDDE3922E640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8" name="Oval 2927">
                  <a:extLst>
                    <a:ext uri="{FF2B5EF4-FFF2-40B4-BE49-F238E27FC236}">
                      <a16:creationId xmlns:a16="http://schemas.microsoft.com/office/drawing/2014/main" id="{2CA947FC-19CD-4A56-BC21-2F5BF286988B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29" name="Oval 2928">
                  <a:extLst>
                    <a:ext uri="{FF2B5EF4-FFF2-40B4-BE49-F238E27FC236}">
                      <a16:creationId xmlns:a16="http://schemas.microsoft.com/office/drawing/2014/main" id="{61ED53C6-E292-4FC5-AD54-1C468D8BD067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0" name="Oval 2929">
                  <a:extLst>
                    <a:ext uri="{FF2B5EF4-FFF2-40B4-BE49-F238E27FC236}">
                      <a16:creationId xmlns:a16="http://schemas.microsoft.com/office/drawing/2014/main" id="{0CE3D186-79A6-416A-A23D-237167B1632B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1" name="Oval 2930">
                  <a:extLst>
                    <a:ext uri="{FF2B5EF4-FFF2-40B4-BE49-F238E27FC236}">
                      <a16:creationId xmlns:a16="http://schemas.microsoft.com/office/drawing/2014/main" id="{A82DF5CA-FF96-4A9A-919B-4CF396271847}"/>
                    </a:ext>
                  </a:extLst>
                </p:cNvPr>
                <p:cNvSpPr/>
                <p:nvPr/>
              </p:nvSpPr>
              <p:spPr>
                <a:xfrm>
                  <a:off x="332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2" name="Oval 2931">
                  <a:extLst>
                    <a:ext uri="{FF2B5EF4-FFF2-40B4-BE49-F238E27FC236}">
                      <a16:creationId xmlns:a16="http://schemas.microsoft.com/office/drawing/2014/main" id="{7F57C4E1-4EF5-4F88-9AD9-4B0FB393AE6E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3" name="Oval 2932">
                  <a:extLst>
                    <a:ext uri="{FF2B5EF4-FFF2-40B4-BE49-F238E27FC236}">
                      <a16:creationId xmlns:a16="http://schemas.microsoft.com/office/drawing/2014/main" id="{B412B9A9-AD3B-44A3-B9C4-B592ED1E5177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4" name="Oval 2933">
                  <a:extLst>
                    <a:ext uri="{FF2B5EF4-FFF2-40B4-BE49-F238E27FC236}">
                      <a16:creationId xmlns:a16="http://schemas.microsoft.com/office/drawing/2014/main" id="{276A80A2-C5AB-43E4-A0A3-DE7A28A907EE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5" name="Oval 2934">
                  <a:extLst>
                    <a:ext uri="{FF2B5EF4-FFF2-40B4-BE49-F238E27FC236}">
                      <a16:creationId xmlns:a16="http://schemas.microsoft.com/office/drawing/2014/main" id="{CAC30277-CE6F-419B-A78C-9B1E93F4891B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6" name="Oval 2935">
                  <a:extLst>
                    <a:ext uri="{FF2B5EF4-FFF2-40B4-BE49-F238E27FC236}">
                      <a16:creationId xmlns:a16="http://schemas.microsoft.com/office/drawing/2014/main" id="{5CA1F87C-2660-403F-8AA7-33B8EC14E948}"/>
                    </a:ext>
                  </a:extLst>
                </p:cNvPr>
                <p:cNvSpPr/>
                <p:nvPr/>
              </p:nvSpPr>
              <p:spPr>
                <a:xfrm>
                  <a:off x="347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7" name="Oval 2936">
                  <a:extLst>
                    <a:ext uri="{FF2B5EF4-FFF2-40B4-BE49-F238E27FC236}">
                      <a16:creationId xmlns:a16="http://schemas.microsoft.com/office/drawing/2014/main" id="{C83EA79C-DD43-40F8-BDEB-2126C0291F21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8" name="Oval 2937">
                  <a:extLst>
                    <a:ext uri="{FF2B5EF4-FFF2-40B4-BE49-F238E27FC236}">
                      <a16:creationId xmlns:a16="http://schemas.microsoft.com/office/drawing/2014/main" id="{8D10D8CC-F5A6-4F42-B6E0-CCEAC6E383D7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39" name="Oval 2938">
                  <a:extLst>
                    <a:ext uri="{FF2B5EF4-FFF2-40B4-BE49-F238E27FC236}">
                      <a16:creationId xmlns:a16="http://schemas.microsoft.com/office/drawing/2014/main" id="{C374479F-6C97-4C45-81D9-7F5BC59926CF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0" name="Oval 2939">
                  <a:extLst>
                    <a:ext uri="{FF2B5EF4-FFF2-40B4-BE49-F238E27FC236}">
                      <a16:creationId xmlns:a16="http://schemas.microsoft.com/office/drawing/2014/main" id="{000EEF78-7753-4682-80F1-C4FAFBD8CE12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1" name="Oval 2940">
                  <a:extLst>
                    <a:ext uri="{FF2B5EF4-FFF2-40B4-BE49-F238E27FC236}">
                      <a16:creationId xmlns:a16="http://schemas.microsoft.com/office/drawing/2014/main" id="{0D8AA0D8-A556-4F35-A4CF-117BC53402B6}"/>
                    </a:ext>
                  </a:extLst>
                </p:cNvPr>
                <p:cNvSpPr/>
                <p:nvPr/>
              </p:nvSpPr>
              <p:spPr>
                <a:xfrm>
                  <a:off x="362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2" name="Oval 2941">
                  <a:extLst>
                    <a:ext uri="{FF2B5EF4-FFF2-40B4-BE49-F238E27FC236}">
                      <a16:creationId xmlns:a16="http://schemas.microsoft.com/office/drawing/2014/main" id="{B12624CD-E7F4-4C3F-9F6E-0FABBA50DC7A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3" name="Oval 2942">
                  <a:extLst>
                    <a:ext uri="{FF2B5EF4-FFF2-40B4-BE49-F238E27FC236}">
                      <a16:creationId xmlns:a16="http://schemas.microsoft.com/office/drawing/2014/main" id="{3D3C3C3D-8C3C-4A84-A2C2-616D7DB615F1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4" name="Oval 2943">
                  <a:extLst>
                    <a:ext uri="{FF2B5EF4-FFF2-40B4-BE49-F238E27FC236}">
                      <a16:creationId xmlns:a16="http://schemas.microsoft.com/office/drawing/2014/main" id="{F962B3B4-3664-4310-B872-57712335C3AE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5" name="Oval 2944">
                  <a:extLst>
                    <a:ext uri="{FF2B5EF4-FFF2-40B4-BE49-F238E27FC236}">
                      <a16:creationId xmlns:a16="http://schemas.microsoft.com/office/drawing/2014/main" id="{A7964275-803A-4280-81B4-68FA6C61E94F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6" name="Oval 2945">
                  <a:extLst>
                    <a:ext uri="{FF2B5EF4-FFF2-40B4-BE49-F238E27FC236}">
                      <a16:creationId xmlns:a16="http://schemas.microsoft.com/office/drawing/2014/main" id="{504E90B4-5C92-4CAF-875F-DF88894F78A9}"/>
                    </a:ext>
                  </a:extLst>
                </p:cNvPr>
                <p:cNvSpPr/>
                <p:nvPr/>
              </p:nvSpPr>
              <p:spPr>
                <a:xfrm>
                  <a:off x="3779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7" name="Oval 2946">
                  <a:extLst>
                    <a:ext uri="{FF2B5EF4-FFF2-40B4-BE49-F238E27FC236}">
                      <a16:creationId xmlns:a16="http://schemas.microsoft.com/office/drawing/2014/main" id="{73AFD28D-5B02-4557-8267-63845442D0E2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8" name="Oval 2947">
                  <a:extLst>
                    <a:ext uri="{FF2B5EF4-FFF2-40B4-BE49-F238E27FC236}">
                      <a16:creationId xmlns:a16="http://schemas.microsoft.com/office/drawing/2014/main" id="{DCA095D5-D182-499C-BD22-80C02EAD2FB6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49" name="Oval 2948">
                  <a:extLst>
                    <a:ext uri="{FF2B5EF4-FFF2-40B4-BE49-F238E27FC236}">
                      <a16:creationId xmlns:a16="http://schemas.microsoft.com/office/drawing/2014/main" id="{DDE7EE97-629A-4825-9068-F10F4D59C4F6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0" name="Oval 2949">
                  <a:extLst>
                    <a:ext uri="{FF2B5EF4-FFF2-40B4-BE49-F238E27FC236}">
                      <a16:creationId xmlns:a16="http://schemas.microsoft.com/office/drawing/2014/main" id="{3305C65E-F815-424F-80CF-7B1C98D26A90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1" name="Oval 2950">
                  <a:extLst>
                    <a:ext uri="{FF2B5EF4-FFF2-40B4-BE49-F238E27FC236}">
                      <a16:creationId xmlns:a16="http://schemas.microsoft.com/office/drawing/2014/main" id="{BB0FF895-F060-478C-A3A9-EBC5BA817317}"/>
                    </a:ext>
                  </a:extLst>
                </p:cNvPr>
                <p:cNvSpPr/>
                <p:nvPr/>
              </p:nvSpPr>
              <p:spPr>
                <a:xfrm>
                  <a:off x="3932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2" name="Oval 2951">
                  <a:extLst>
                    <a:ext uri="{FF2B5EF4-FFF2-40B4-BE49-F238E27FC236}">
                      <a16:creationId xmlns:a16="http://schemas.microsoft.com/office/drawing/2014/main" id="{8E953AD7-7EC7-4991-9524-6FC0F5507C25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3" name="Oval 2952">
                  <a:extLst>
                    <a:ext uri="{FF2B5EF4-FFF2-40B4-BE49-F238E27FC236}">
                      <a16:creationId xmlns:a16="http://schemas.microsoft.com/office/drawing/2014/main" id="{1114455D-705C-4140-8DD5-0B39B7771A11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4" name="Oval 2953">
                  <a:extLst>
                    <a:ext uri="{FF2B5EF4-FFF2-40B4-BE49-F238E27FC236}">
                      <a16:creationId xmlns:a16="http://schemas.microsoft.com/office/drawing/2014/main" id="{0CBC79D6-A9E8-4A17-A707-764D3B4DAA36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5" name="Oval 2954">
                  <a:extLst>
                    <a:ext uri="{FF2B5EF4-FFF2-40B4-BE49-F238E27FC236}">
                      <a16:creationId xmlns:a16="http://schemas.microsoft.com/office/drawing/2014/main" id="{7BD2F156-B4FD-482B-B813-AC277F88FCA7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6" name="Oval 2955">
                  <a:extLst>
                    <a:ext uri="{FF2B5EF4-FFF2-40B4-BE49-F238E27FC236}">
                      <a16:creationId xmlns:a16="http://schemas.microsoft.com/office/drawing/2014/main" id="{D7249A19-BBDC-4D60-A521-A362C4E21D2D}"/>
                    </a:ext>
                  </a:extLst>
                </p:cNvPr>
                <p:cNvSpPr/>
                <p:nvPr/>
              </p:nvSpPr>
              <p:spPr>
                <a:xfrm>
                  <a:off x="4084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7" name="Oval 2956">
                  <a:extLst>
                    <a:ext uri="{FF2B5EF4-FFF2-40B4-BE49-F238E27FC236}">
                      <a16:creationId xmlns:a16="http://schemas.microsoft.com/office/drawing/2014/main" id="{705EFF8A-6C95-4170-8A24-9C20BCBA30F8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8" name="Oval 2957">
                  <a:extLst>
                    <a:ext uri="{FF2B5EF4-FFF2-40B4-BE49-F238E27FC236}">
                      <a16:creationId xmlns:a16="http://schemas.microsoft.com/office/drawing/2014/main" id="{2FFE9BD1-8DB6-4276-B087-A92223FD7857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59" name="Oval 2958">
                  <a:extLst>
                    <a:ext uri="{FF2B5EF4-FFF2-40B4-BE49-F238E27FC236}">
                      <a16:creationId xmlns:a16="http://schemas.microsoft.com/office/drawing/2014/main" id="{E3B2A424-0D55-4087-8593-23BFC49A6D82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0" name="Oval 2959">
                  <a:extLst>
                    <a:ext uri="{FF2B5EF4-FFF2-40B4-BE49-F238E27FC236}">
                      <a16:creationId xmlns:a16="http://schemas.microsoft.com/office/drawing/2014/main" id="{AF365580-C692-402A-82A9-1A5572E873C6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1" name="Oval 2960">
                  <a:extLst>
                    <a:ext uri="{FF2B5EF4-FFF2-40B4-BE49-F238E27FC236}">
                      <a16:creationId xmlns:a16="http://schemas.microsoft.com/office/drawing/2014/main" id="{720AD44D-1C7F-4EA6-9673-5FF40FCED291}"/>
                    </a:ext>
                  </a:extLst>
                </p:cNvPr>
                <p:cNvSpPr/>
                <p:nvPr/>
              </p:nvSpPr>
              <p:spPr>
                <a:xfrm>
                  <a:off x="4237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2" name="Oval 2961">
                  <a:extLst>
                    <a:ext uri="{FF2B5EF4-FFF2-40B4-BE49-F238E27FC236}">
                      <a16:creationId xmlns:a16="http://schemas.microsoft.com/office/drawing/2014/main" id="{D747701B-F869-481C-AA4D-16C55829FBB5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3" name="Oval 2962">
                  <a:extLst>
                    <a:ext uri="{FF2B5EF4-FFF2-40B4-BE49-F238E27FC236}">
                      <a16:creationId xmlns:a16="http://schemas.microsoft.com/office/drawing/2014/main" id="{A5208C4A-B36A-4E8F-9AAF-C7F52C77E035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4" name="Oval 2963">
                  <a:extLst>
                    <a:ext uri="{FF2B5EF4-FFF2-40B4-BE49-F238E27FC236}">
                      <a16:creationId xmlns:a16="http://schemas.microsoft.com/office/drawing/2014/main" id="{E1E82EFA-8022-4456-ACAD-6A149132F02D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5" name="Oval 2964">
                  <a:extLst>
                    <a:ext uri="{FF2B5EF4-FFF2-40B4-BE49-F238E27FC236}">
                      <a16:creationId xmlns:a16="http://schemas.microsoft.com/office/drawing/2014/main" id="{308409CB-A7A7-4C6F-B6E3-F11366711914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6" name="Oval 2965">
                  <a:extLst>
                    <a:ext uri="{FF2B5EF4-FFF2-40B4-BE49-F238E27FC236}">
                      <a16:creationId xmlns:a16="http://schemas.microsoft.com/office/drawing/2014/main" id="{2A00721F-1C78-4738-A99B-850F2D953139}"/>
                    </a:ext>
                  </a:extLst>
                </p:cNvPr>
                <p:cNvSpPr/>
                <p:nvPr/>
              </p:nvSpPr>
              <p:spPr>
                <a:xfrm>
                  <a:off x="4389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7" name="Oval 2966">
                  <a:extLst>
                    <a:ext uri="{FF2B5EF4-FFF2-40B4-BE49-F238E27FC236}">
                      <a16:creationId xmlns:a16="http://schemas.microsoft.com/office/drawing/2014/main" id="{775AB6FA-B249-4E8E-8A27-A52261FA4D2B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8" name="Oval 2967">
                  <a:extLst>
                    <a:ext uri="{FF2B5EF4-FFF2-40B4-BE49-F238E27FC236}">
                      <a16:creationId xmlns:a16="http://schemas.microsoft.com/office/drawing/2014/main" id="{FC1EC13D-6D25-49C6-94C1-1E0B44EAED72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69" name="Oval 2968">
                  <a:extLst>
                    <a:ext uri="{FF2B5EF4-FFF2-40B4-BE49-F238E27FC236}">
                      <a16:creationId xmlns:a16="http://schemas.microsoft.com/office/drawing/2014/main" id="{B385A64B-041D-46DB-BBC1-19756CAC211A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0" name="Oval 2969">
                  <a:extLst>
                    <a:ext uri="{FF2B5EF4-FFF2-40B4-BE49-F238E27FC236}">
                      <a16:creationId xmlns:a16="http://schemas.microsoft.com/office/drawing/2014/main" id="{25960558-826C-4A6B-89C3-0B5647EB1517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1" name="Oval 2970">
                  <a:extLst>
                    <a:ext uri="{FF2B5EF4-FFF2-40B4-BE49-F238E27FC236}">
                      <a16:creationId xmlns:a16="http://schemas.microsoft.com/office/drawing/2014/main" id="{942DD877-3500-4208-BD42-7BF6924D0504}"/>
                    </a:ext>
                  </a:extLst>
                </p:cNvPr>
                <p:cNvSpPr/>
                <p:nvPr/>
              </p:nvSpPr>
              <p:spPr>
                <a:xfrm>
                  <a:off x="4541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2" name="Oval 2971">
                  <a:extLst>
                    <a:ext uri="{FF2B5EF4-FFF2-40B4-BE49-F238E27FC236}">
                      <a16:creationId xmlns:a16="http://schemas.microsoft.com/office/drawing/2014/main" id="{E73F72C6-5D0F-48F0-A46F-A1807DCE0F2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3" name="Oval 2972">
                  <a:extLst>
                    <a:ext uri="{FF2B5EF4-FFF2-40B4-BE49-F238E27FC236}">
                      <a16:creationId xmlns:a16="http://schemas.microsoft.com/office/drawing/2014/main" id="{DC2FBA23-C3B3-40EA-90AF-80EC15A17559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4" name="Oval 2973">
                  <a:extLst>
                    <a:ext uri="{FF2B5EF4-FFF2-40B4-BE49-F238E27FC236}">
                      <a16:creationId xmlns:a16="http://schemas.microsoft.com/office/drawing/2014/main" id="{2F906CE3-D7B9-422D-970F-A5373C48F81E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5" name="Oval 2974">
                  <a:extLst>
                    <a:ext uri="{FF2B5EF4-FFF2-40B4-BE49-F238E27FC236}">
                      <a16:creationId xmlns:a16="http://schemas.microsoft.com/office/drawing/2014/main" id="{607107E5-6DED-490C-8D83-D4040E85F9C6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6" name="Oval 2975">
                  <a:extLst>
                    <a:ext uri="{FF2B5EF4-FFF2-40B4-BE49-F238E27FC236}">
                      <a16:creationId xmlns:a16="http://schemas.microsoft.com/office/drawing/2014/main" id="{9B07CCA2-D4EF-42C0-90D1-4AE2977E5CB4}"/>
                    </a:ext>
                  </a:extLst>
                </p:cNvPr>
                <p:cNvSpPr/>
                <p:nvPr/>
              </p:nvSpPr>
              <p:spPr>
                <a:xfrm>
                  <a:off x="4694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7" name="Oval 2976">
                  <a:extLst>
                    <a:ext uri="{FF2B5EF4-FFF2-40B4-BE49-F238E27FC236}">
                      <a16:creationId xmlns:a16="http://schemas.microsoft.com/office/drawing/2014/main" id="{50EACB1E-CF8C-4BD7-B692-940C6B8D2713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8" name="Oval 2977">
                  <a:extLst>
                    <a:ext uri="{FF2B5EF4-FFF2-40B4-BE49-F238E27FC236}">
                      <a16:creationId xmlns:a16="http://schemas.microsoft.com/office/drawing/2014/main" id="{56216974-08EB-4DA2-9E98-C574A2C9D4D7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79" name="Oval 2978">
                  <a:extLst>
                    <a:ext uri="{FF2B5EF4-FFF2-40B4-BE49-F238E27FC236}">
                      <a16:creationId xmlns:a16="http://schemas.microsoft.com/office/drawing/2014/main" id="{72E0F7B1-605E-4882-BA3F-0869110E3ACA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0" name="Oval 2979">
                  <a:extLst>
                    <a:ext uri="{FF2B5EF4-FFF2-40B4-BE49-F238E27FC236}">
                      <a16:creationId xmlns:a16="http://schemas.microsoft.com/office/drawing/2014/main" id="{4A558593-EFCB-4355-8F8E-8F5A22760695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1" name="Oval 2980">
                  <a:extLst>
                    <a:ext uri="{FF2B5EF4-FFF2-40B4-BE49-F238E27FC236}">
                      <a16:creationId xmlns:a16="http://schemas.microsoft.com/office/drawing/2014/main" id="{7795ED15-F415-4626-8834-87856AB40773}"/>
                    </a:ext>
                  </a:extLst>
                </p:cNvPr>
                <p:cNvSpPr/>
                <p:nvPr/>
              </p:nvSpPr>
              <p:spPr>
                <a:xfrm>
                  <a:off x="4846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2" name="Oval 2981">
                  <a:extLst>
                    <a:ext uri="{FF2B5EF4-FFF2-40B4-BE49-F238E27FC236}">
                      <a16:creationId xmlns:a16="http://schemas.microsoft.com/office/drawing/2014/main" id="{C8009787-4CD5-4A44-BA5D-CC8F3EC811B2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3" name="Oval 2982">
                  <a:extLst>
                    <a:ext uri="{FF2B5EF4-FFF2-40B4-BE49-F238E27FC236}">
                      <a16:creationId xmlns:a16="http://schemas.microsoft.com/office/drawing/2014/main" id="{EE1442DA-4B19-4D66-8D25-FA944F80BABC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4" name="Oval 2983">
                  <a:extLst>
                    <a:ext uri="{FF2B5EF4-FFF2-40B4-BE49-F238E27FC236}">
                      <a16:creationId xmlns:a16="http://schemas.microsoft.com/office/drawing/2014/main" id="{9715C702-88AF-475D-9522-574A705AC7FC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5" name="Oval 2984">
                  <a:extLst>
                    <a:ext uri="{FF2B5EF4-FFF2-40B4-BE49-F238E27FC236}">
                      <a16:creationId xmlns:a16="http://schemas.microsoft.com/office/drawing/2014/main" id="{E10A8A5E-32A8-4684-A8B0-ABDC90D31715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6" name="Oval 2985">
                  <a:extLst>
                    <a:ext uri="{FF2B5EF4-FFF2-40B4-BE49-F238E27FC236}">
                      <a16:creationId xmlns:a16="http://schemas.microsoft.com/office/drawing/2014/main" id="{C78914FC-AC23-4C2A-90CA-3C7C46575042}"/>
                    </a:ext>
                  </a:extLst>
                </p:cNvPr>
                <p:cNvSpPr/>
                <p:nvPr/>
              </p:nvSpPr>
              <p:spPr>
                <a:xfrm>
                  <a:off x="4999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7" name="Oval 2986">
                  <a:extLst>
                    <a:ext uri="{FF2B5EF4-FFF2-40B4-BE49-F238E27FC236}">
                      <a16:creationId xmlns:a16="http://schemas.microsoft.com/office/drawing/2014/main" id="{C89996FA-5C69-4D37-A051-277C2D7DE9DD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8" name="Oval 2987">
                  <a:extLst>
                    <a:ext uri="{FF2B5EF4-FFF2-40B4-BE49-F238E27FC236}">
                      <a16:creationId xmlns:a16="http://schemas.microsoft.com/office/drawing/2014/main" id="{71219B7D-0565-48B9-BDE5-A1F9A57D51C0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89" name="Oval 2988">
                  <a:extLst>
                    <a:ext uri="{FF2B5EF4-FFF2-40B4-BE49-F238E27FC236}">
                      <a16:creationId xmlns:a16="http://schemas.microsoft.com/office/drawing/2014/main" id="{109416FF-2F7E-4B58-AB6F-8BF9CADFBEB4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0" name="Oval 2989">
                  <a:extLst>
                    <a:ext uri="{FF2B5EF4-FFF2-40B4-BE49-F238E27FC236}">
                      <a16:creationId xmlns:a16="http://schemas.microsoft.com/office/drawing/2014/main" id="{EA45B2CC-9474-453F-BC6B-E843488475B3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1" name="Oval 2990">
                  <a:extLst>
                    <a:ext uri="{FF2B5EF4-FFF2-40B4-BE49-F238E27FC236}">
                      <a16:creationId xmlns:a16="http://schemas.microsoft.com/office/drawing/2014/main" id="{E9691F12-5A55-47B4-A821-D47BF460D7F8}"/>
                    </a:ext>
                  </a:extLst>
                </p:cNvPr>
                <p:cNvSpPr/>
                <p:nvPr/>
              </p:nvSpPr>
              <p:spPr>
                <a:xfrm>
                  <a:off x="5151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2" name="Oval 2991">
                  <a:extLst>
                    <a:ext uri="{FF2B5EF4-FFF2-40B4-BE49-F238E27FC236}">
                      <a16:creationId xmlns:a16="http://schemas.microsoft.com/office/drawing/2014/main" id="{28C01984-4DC9-4946-AF18-90F997161E6B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3" name="Oval 2992">
                  <a:extLst>
                    <a:ext uri="{FF2B5EF4-FFF2-40B4-BE49-F238E27FC236}">
                      <a16:creationId xmlns:a16="http://schemas.microsoft.com/office/drawing/2014/main" id="{5A37977E-557F-4F7B-9A17-0D68EBB1A82C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4" name="Oval 2993">
                  <a:extLst>
                    <a:ext uri="{FF2B5EF4-FFF2-40B4-BE49-F238E27FC236}">
                      <a16:creationId xmlns:a16="http://schemas.microsoft.com/office/drawing/2014/main" id="{9BE8A15C-D65B-4690-A133-A1E13038C255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5" name="Oval 2994">
                  <a:extLst>
                    <a:ext uri="{FF2B5EF4-FFF2-40B4-BE49-F238E27FC236}">
                      <a16:creationId xmlns:a16="http://schemas.microsoft.com/office/drawing/2014/main" id="{8BA29E2E-6AB8-4FFB-B9D9-94114BF854A9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6" name="Oval 2995">
                  <a:extLst>
                    <a:ext uri="{FF2B5EF4-FFF2-40B4-BE49-F238E27FC236}">
                      <a16:creationId xmlns:a16="http://schemas.microsoft.com/office/drawing/2014/main" id="{1FD669C9-8B25-471A-9BF2-F5538238BC1D}"/>
                    </a:ext>
                  </a:extLst>
                </p:cNvPr>
                <p:cNvSpPr/>
                <p:nvPr/>
              </p:nvSpPr>
              <p:spPr>
                <a:xfrm>
                  <a:off x="5303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7" name="Oval 2996">
                  <a:extLst>
                    <a:ext uri="{FF2B5EF4-FFF2-40B4-BE49-F238E27FC236}">
                      <a16:creationId xmlns:a16="http://schemas.microsoft.com/office/drawing/2014/main" id="{7B48D4B3-11CD-4321-9116-B51A71B08D97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8" name="Oval 2997">
                  <a:extLst>
                    <a:ext uri="{FF2B5EF4-FFF2-40B4-BE49-F238E27FC236}">
                      <a16:creationId xmlns:a16="http://schemas.microsoft.com/office/drawing/2014/main" id="{F33ABD6E-8A11-4A05-BB8C-F50BE3FCC5EA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2999" name="Oval 2998">
                  <a:extLst>
                    <a:ext uri="{FF2B5EF4-FFF2-40B4-BE49-F238E27FC236}">
                      <a16:creationId xmlns:a16="http://schemas.microsoft.com/office/drawing/2014/main" id="{257C3E1D-CEF6-4771-890F-19E4EF22072D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0" name="Oval 2999">
                  <a:extLst>
                    <a:ext uri="{FF2B5EF4-FFF2-40B4-BE49-F238E27FC236}">
                      <a16:creationId xmlns:a16="http://schemas.microsoft.com/office/drawing/2014/main" id="{336A9A7F-7F69-4B0C-A857-5CF3170EFEAF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1" name="Oval 3000">
                  <a:extLst>
                    <a:ext uri="{FF2B5EF4-FFF2-40B4-BE49-F238E27FC236}">
                      <a16:creationId xmlns:a16="http://schemas.microsoft.com/office/drawing/2014/main" id="{A6BB80C7-A529-48D5-9466-25C3C235FFE6}"/>
                    </a:ext>
                  </a:extLst>
                </p:cNvPr>
                <p:cNvSpPr/>
                <p:nvPr/>
              </p:nvSpPr>
              <p:spPr>
                <a:xfrm>
                  <a:off x="5456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2" name="Oval 3001">
                  <a:extLst>
                    <a:ext uri="{FF2B5EF4-FFF2-40B4-BE49-F238E27FC236}">
                      <a16:creationId xmlns:a16="http://schemas.microsoft.com/office/drawing/2014/main" id="{A3D03676-754E-45C2-BB32-4458BDD351D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3" name="Oval 3002">
                  <a:extLst>
                    <a:ext uri="{FF2B5EF4-FFF2-40B4-BE49-F238E27FC236}">
                      <a16:creationId xmlns:a16="http://schemas.microsoft.com/office/drawing/2014/main" id="{91E25BB5-3248-47E9-9871-31337211B074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4" name="Oval 3003">
                  <a:extLst>
                    <a:ext uri="{FF2B5EF4-FFF2-40B4-BE49-F238E27FC236}">
                      <a16:creationId xmlns:a16="http://schemas.microsoft.com/office/drawing/2014/main" id="{1D343290-4274-4867-BFD3-19BBC730661E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5" name="Oval 3004">
                  <a:extLst>
                    <a:ext uri="{FF2B5EF4-FFF2-40B4-BE49-F238E27FC236}">
                      <a16:creationId xmlns:a16="http://schemas.microsoft.com/office/drawing/2014/main" id="{6296BBB7-74CB-4389-A56E-C6AB30199491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6" name="Oval 3005">
                  <a:extLst>
                    <a:ext uri="{FF2B5EF4-FFF2-40B4-BE49-F238E27FC236}">
                      <a16:creationId xmlns:a16="http://schemas.microsoft.com/office/drawing/2014/main" id="{EFB19442-1A37-40D5-8A46-E2CB85C8A520}"/>
                    </a:ext>
                  </a:extLst>
                </p:cNvPr>
                <p:cNvSpPr/>
                <p:nvPr/>
              </p:nvSpPr>
              <p:spPr>
                <a:xfrm>
                  <a:off x="5608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7" name="Oval 3006">
                  <a:extLst>
                    <a:ext uri="{FF2B5EF4-FFF2-40B4-BE49-F238E27FC236}">
                      <a16:creationId xmlns:a16="http://schemas.microsoft.com/office/drawing/2014/main" id="{71EC5036-494C-45B2-ABFE-00019210411D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8" name="Oval 3007">
                  <a:extLst>
                    <a:ext uri="{FF2B5EF4-FFF2-40B4-BE49-F238E27FC236}">
                      <a16:creationId xmlns:a16="http://schemas.microsoft.com/office/drawing/2014/main" id="{D74A6015-180D-4E12-9145-36C36BA7F134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09" name="Oval 3008">
                  <a:extLst>
                    <a:ext uri="{FF2B5EF4-FFF2-40B4-BE49-F238E27FC236}">
                      <a16:creationId xmlns:a16="http://schemas.microsoft.com/office/drawing/2014/main" id="{EF4FE15E-AF15-4D07-A56E-51EC25030E3C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0" name="Oval 3009">
                  <a:extLst>
                    <a:ext uri="{FF2B5EF4-FFF2-40B4-BE49-F238E27FC236}">
                      <a16:creationId xmlns:a16="http://schemas.microsoft.com/office/drawing/2014/main" id="{CF7BF395-2110-4C82-AD7F-E8240EC2D4E8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1" name="Oval 3010">
                  <a:extLst>
                    <a:ext uri="{FF2B5EF4-FFF2-40B4-BE49-F238E27FC236}">
                      <a16:creationId xmlns:a16="http://schemas.microsoft.com/office/drawing/2014/main" id="{D4669CC0-543F-4D07-BF5B-0B20123FB96D}"/>
                    </a:ext>
                  </a:extLst>
                </p:cNvPr>
                <p:cNvSpPr/>
                <p:nvPr/>
              </p:nvSpPr>
              <p:spPr>
                <a:xfrm>
                  <a:off x="5761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2" name="Oval 3011">
                  <a:extLst>
                    <a:ext uri="{FF2B5EF4-FFF2-40B4-BE49-F238E27FC236}">
                      <a16:creationId xmlns:a16="http://schemas.microsoft.com/office/drawing/2014/main" id="{12DE4E37-5F19-4C49-AB18-3FC1D49E698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3" name="Oval 3012">
                  <a:extLst>
                    <a:ext uri="{FF2B5EF4-FFF2-40B4-BE49-F238E27FC236}">
                      <a16:creationId xmlns:a16="http://schemas.microsoft.com/office/drawing/2014/main" id="{D215DFA9-F68E-4B24-821D-27F01969E651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4" name="Oval 3013">
                  <a:extLst>
                    <a:ext uri="{FF2B5EF4-FFF2-40B4-BE49-F238E27FC236}">
                      <a16:creationId xmlns:a16="http://schemas.microsoft.com/office/drawing/2014/main" id="{9CE94519-9FCA-48F6-B646-81F292F54B66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5" name="Oval 3014">
                  <a:extLst>
                    <a:ext uri="{FF2B5EF4-FFF2-40B4-BE49-F238E27FC236}">
                      <a16:creationId xmlns:a16="http://schemas.microsoft.com/office/drawing/2014/main" id="{F070FDA1-D942-4B27-B6BA-36DDBF6107E7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6" name="Oval 3015">
                  <a:extLst>
                    <a:ext uri="{FF2B5EF4-FFF2-40B4-BE49-F238E27FC236}">
                      <a16:creationId xmlns:a16="http://schemas.microsoft.com/office/drawing/2014/main" id="{FA5A65FC-BAC8-460A-B8BC-0A03523642AD}"/>
                    </a:ext>
                  </a:extLst>
                </p:cNvPr>
                <p:cNvSpPr/>
                <p:nvPr/>
              </p:nvSpPr>
              <p:spPr>
                <a:xfrm>
                  <a:off x="5913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7" name="Oval 3016">
                  <a:extLst>
                    <a:ext uri="{FF2B5EF4-FFF2-40B4-BE49-F238E27FC236}">
                      <a16:creationId xmlns:a16="http://schemas.microsoft.com/office/drawing/2014/main" id="{893D260B-408E-4314-B58A-0D9961088E8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8" name="Oval 3017">
                  <a:extLst>
                    <a:ext uri="{FF2B5EF4-FFF2-40B4-BE49-F238E27FC236}">
                      <a16:creationId xmlns:a16="http://schemas.microsoft.com/office/drawing/2014/main" id="{3FBC160F-D42F-401A-B4E3-68C2DE2D7204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19" name="Oval 3018">
                  <a:extLst>
                    <a:ext uri="{FF2B5EF4-FFF2-40B4-BE49-F238E27FC236}">
                      <a16:creationId xmlns:a16="http://schemas.microsoft.com/office/drawing/2014/main" id="{E8A6EE04-5999-4A17-B8E9-B34083F6B869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0" name="Oval 3019">
                  <a:extLst>
                    <a:ext uri="{FF2B5EF4-FFF2-40B4-BE49-F238E27FC236}">
                      <a16:creationId xmlns:a16="http://schemas.microsoft.com/office/drawing/2014/main" id="{144E9148-F900-45B4-811F-C4D395185846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1" name="Oval 3020">
                  <a:extLst>
                    <a:ext uri="{FF2B5EF4-FFF2-40B4-BE49-F238E27FC236}">
                      <a16:creationId xmlns:a16="http://schemas.microsoft.com/office/drawing/2014/main" id="{FCB66786-7928-433C-8226-23B254711153}"/>
                    </a:ext>
                  </a:extLst>
                </p:cNvPr>
                <p:cNvSpPr/>
                <p:nvPr/>
              </p:nvSpPr>
              <p:spPr>
                <a:xfrm>
                  <a:off x="6065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2" name="Oval 3021">
                  <a:extLst>
                    <a:ext uri="{FF2B5EF4-FFF2-40B4-BE49-F238E27FC236}">
                      <a16:creationId xmlns:a16="http://schemas.microsoft.com/office/drawing/2014/main" id="{EF841196-64CA-47F6-BADC-FE98D94BB8B5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3" name="Oval 3022">
                  <a:extLst>
                    <a:ext uri="{FF2B5EF4-FFF2-40B4-BE49-F238E27FC236}">
                      <a16:creationId xmlns:a16="http://schemas.microsoft.com/office/drawing/2014/main" id="{E93F33E0-61C3-4B0B-8AFB-2F8C43C51D99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4" name="Oval 3023">
                  <a:extLst>
                    <a:ext uri="{FF2B5EF4-FFF2-40B4-BE49-F238E27FC236}">
                      <a16:creationId xmlns:a16="http://schemas.microsoft.com/office/drawing/2014/main" id="{024B8E7A-1F84-4429-B743-5F69CA6F4588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5" name="Oval 3024">
                  <a:extLst>
                    <a:ext uri="{FF2B5EF4-FFF2-40B4-BE49-F238E27FC236}">
                      <a16:creationId xmlns:a16="http://schemas.microsoft.com/office/drawing/2014/main" id="{9A9FF2FE-87F7-4119-9698-3794AF769E6D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6" name="Oval 3025">
                  <a:extLst>
                    <a:ext uri="{FF2B5EF4-FFF2-40B4-BE49-F238E27FC236}">
                      <a16:creationId xmlns:a16="http://schemas.microsoft.com/office/drawing/2014/main" id="{EFEE543B-382F-4F6A-8814-863E359CF5F3}"/>
                    </a:ext>
                  </a:extLst>
                </p:cNvPr>
                <p:cNvSpPr/>
                <p:nvPr/>
              </p:nvSpPr>
              <p:spPr>
                <a:xfrm>
                  <a:off x="6218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7" name="Oval 3026">
                  <a:extLst>
                    <a:ext uri="{FF2B5EF4-FFF2-40B4-BE49-F238E27FC236}">
                      <a16:creationId xmlns:a16="http://schemas.microsoft.com/office/drawing/2014/main" id="{37B4BC1A-2297-4AE8-BAF0-F566957CB828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8" name="Oval 3027">
                  <a:extLst>
                    <a:ext uri="{FF2B5EF4-FFF2-40B4-BE49-F238E27FC236}">
                      <a16:creationId xmlns:a16="http://schemas.microsoft.com/office/drawing/2014/main" id="{F0F71610-B514-40EA-9054-CF257C23B529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29" name="Oval 3028">
                  <a:extLst>
                    <a:ext uri="{FF2B5EF4-FFF2-40B4-BE49-F238E27FC236}">
                      <a16:creationId xmlns:a16="http://schemas.microsoft.com/office/drawing/2014/main" id="{93553628-08E5-4397-94BD-30E219217A43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0" name="Oval 3029">
                  <a:extLst>
                    <a:ext uri="{FF2B5EF4-FFF2-40B4-BE49-F238E27FC236}">
                      <a16:creationId xmlns:a16="http://schemas.microsoft.com/office/drawing/2014/main" id="{DEF4DB1A-E069-4D92-AAE9-5EA1337ED2E0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1" name="Oval 3030">
                  <a:extLst>
                    <a:ext uri="{FF2B5EF4-FFF2-40B4-BE49-F238E27FC236}">
                      <a16:creationId xmlns:a16="http://schemas.microsoft.com/office/drawing/2014/main" id="{1092539B-C031-4A36-AB89-849C73A2DD2E}"/>
                    </a:ext>
                  </a:extLst>
                </p:cNvPr>
                <p:cNvSpPr/>
                <p:nvPr/>
              </p:nvSpPr>
              <p:spPr>
                <a:xfrm>
                  <a:off x="6370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2" name="Oval 3031">
                  <a:extLst>
                    <a:ext uri="{FF2B5EF4-FFF2-40B4-BE49-F238E27FC236}">
                      <a16:creationId xmlns:a16="http://schemas.microsoft.com/office/drawing/2014/main" id="{18877C64-9161-4910-9255-9963149D1B37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3" name="Oval 3032">
                  <a:extLst>
                    <a:ext uri="{FF2B5EF4-FFF2-40B4-BE49-F238E27FC236}">
                      <a16:creationId xmlns:a16="http://schemas.microsoft.com/office/drawing/2014/main" id="{6D05CBAF-9F57-4A60-8F15-176C756C007A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4" name="Oval 3033">
                  <a:extLst>
                    <a:ext uri="{FF2B5EF4-FFF2-40B4-BE49-F238E27FC236}">
                      <a16:creationId xmlns:a16="http://schemas.microsoft.com/office/drawing/2014/main" id="{2A5D52AE-4697-47DB-BA57-4DD9DDE0CB5B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5" name="Oval 3034">
                  <a:extLst>
                    <a:ext uri="{FF2B5EF4-FFF2-40B4-BE49-F238E27FC236}">
                      <a16:creationId xmlns:a16="http://schemas.microsoft.com/office/drawing/2014/main" id="{A7E5986C-B0B5-430D-B308-2322CDD1CAAC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6" name="Oval 3035">
                  <a:extLst>
                    <a:ext uri="{FF2B5EF4-FFF2-40B4-BE49-F238E27FC236}">
                      <a16:creationId xmlns:a16="http://schemas.microsoft.com/office/drawing/2014/main" id="{3C117EC6-E141-496A-B6E4-A987C72532A4}"/>
                    </a:ext>
                  </a:extLst>
                </p:cNvPr>
                <p:cNvSpPr/>
                <p:nvPr/>
              </p:nvSpPr>
              <p:spPr>
                <a:xfrm>
                  <a:off x="6523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7" name="Oval 3036">
                  <a:extLst>
                    <a:ext uri="{FF2B5EF4-FFF2-40B4-BE49-F238E27FC236}">
                      <a16:creationId xmlns:a16="http://schemas.microsoft.com/office/drawing/2014/main" id="{8DF6D1B9-B53F-4FB2-BAF6-DAE7342A43F5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8" name="Oval 3037">
                  <a:extLst>
                    <a:ext uri="{FF2B5EF4-FFF2-40B4-BE49-F238E27FC236}">
                      <a16:creationId xmlns:a16="http://schemas.microsoft.com/office/drawing/2014/main" id="{91C2C9F3-9220-4D28-AD03-0045658DE06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39" name="Oval 3038">
                  <a:extLst>
                    <a:ext uri="{FF2B5EF4-FFF2-40B4-BE49-F238E27FC236}">
                      <a16:creationId xmlns:a16="http://schemas.microsoft.com/office/drawing/2014/main" id="{7D20B593-343F-4E3B-A195-823A5161A447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0" name="Oval 3039">
                  <a:extLst>
                    <a:ext uri="{FF2B5EF4-FFF2-40B4-BE49-F238E27FC236}">
                      <a16:creationId xmlns:a16="http://schemas.microsoft.com/office/drawing/2014/main" id="{15B69195-618B-431A-9DDF-3C50208325F6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1" name="Oval 3040">
                  <a:extLst>
                    <a:ext uri="{FF2B5EF4-FFF2-40B4-BE49-F238E27FC236}">
                      <a16:creationId xmlns:a16="http://schemas.microsoft.com/office/drawing/2014/main" id="{A01D46B1-F043-4ECB-A611-D00180B876C5}"/>
                    </a:ext>
                  </a:extLst>
                </p:cNvPr>
                <p:cNvSpPr/>
                <p:nvPr/>
              </p:nvSpPr>
              <p:spPr>
                <a:xfrm>
                  <a:off x="6675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2" name="Oval 3041">
                  <a:extLst>
                    <a:ext uri="{FF2B5EF4-FFF2-40B4-BE49-F238E27FC236}">
                      <a16:creationId xmlns:a16="http://schemas.microsoft.com/office/drawing/2014/main" id="{7EE42A61-801E-42B9-A1A6-9A908E52A77E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3" name="Oval 3042">
                  <a:extLst>
                    <a:ext uri="{FF2B5EF4-FFF2-40B4-BE49-F238E27FC236}">
                      <a16:creationId xmlns:a16="http://schemas.microsoft.com/office/drawing/2014/main" id="{B9E73430-CF90-4FFC-B81A-0663DA2FD636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4" name="Oval 3043">
                  <a:extLst>
                    <a:ext uri="{FF2B5EF4-FFF2-40B4-BE49-F238E27FC236}">
                      <a16:creationId xmlns:a16="http://schemas.microsoft.com/office/drawing/2014/main" id="{20822A4F-38DC-4E13-9464-187BA8AEF9F2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5" name="Oval 3044">
                  <a:extLst>
                    <a:ext uri="{FF2B5EF4-FFF2-40B4-BE49-F238E27FC236}">
                      <a16:creationId xmlns:a16="http://schemas.microsoft.com/office/drawing/2014/main" id="{A18E28A7-A577-42DD-93D5-2A74A763F2AD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6" name="Oval 3045">
                  <a:extLst>
                    <a:ext uri="{FF2B5EF4-FFF2-40B4-BE49-F238E27FC236}">
                      <a16:creationId xmlns:a16="http://schemas.microsoft.com/office/drawing/2014/main" id="{BB54E6EF-E29E-4275-AD36-F321BA34CC71}"/>
                    </a:ext>
                  </a:extLst>
                </p:cNvPr>
                <p:cNvSpPr/>
                <p:nvPr/>
              </p:nvSpPr>
              <p:spPr>
                <a:xfrm>
                  <a:off x="68278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7" name="Oval 3046">
                  <a:extLst>
                    <a:ext uri="{FF2B5EF4-FFF2-40B4-BE49-F238E27FC236}">
                      <a16:creationId xmlns:a16="http://schemas.microsoft.com/office/drawing/2014/main" id="{8E00FD1D-9CD9-44BE-951E-618E4F0F1F35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8" name="Oval 3047">
                  <a:extLst>
                    <a:ext uri="{FF2B5EF4-FFF2-40B4-BE49-F238E27FC236}">
                      <a16:creationId xmlns:a16="http://schemas.microsoft.com/office/drawing/2014/main" id="{54AF0CE4-0A47-4BA2-99DE-E6E67FA0B208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49" name="Oval 3048">
                  <a:extLst>
                    <a:ext uri="{FF2B5EF4-FFF2-40B4-BE49-F238E27FC236}">
                      <a16:creationId xmlns:a16="http://schemas.microsoft.com/office/drawing/2014/main" id="{4AC5DA9A-D825-471A-8C86-8448170D6A47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0" name="Oval 3049">
                  <a:extLst>
                    <a:ext uri="{FF2B5EF4-FFF2-40B4-BE49-F238E27FC236}">
                      <a16:creationId xmlns:a16="http://schemas.microsoft.com/office/drawing/2014/main" id="{E1DCE3AD-BD38-4592-B240-FA512688D882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1" name="Oval 3050">
                  <a:extLst>
                    <a:ext uri="{FF2B5EF4-FFF2-40B4-BE49-F238E27FC236}">
                      <a16:creationId xmlns:a16="http://schemas.microsoft.com/office/drawing/2014/main" id="{7E8BC135-FDB0-43C4-A001-2B95260F3EB6}"/>
                    </a:ext>
                  </a:extLst>
                </p:cNvPr>
                <p:cNvSpPr/>
                <p:nvPr/>
              </p:nvSpPr>
              <p:spPr>
                <a:xfrm>
                  <a:off x="69802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2" name="Oval 3051">
                  <a:extLst>
                    <a:ext uri="{FF2B5EF4-FFF2-40B4-BE49-F238E27FC236}">
                      <a16:creationId xmlns:a16="http://schemas.microsoft.com/office/drawing/2014/main" id="{D9920426-5078-4768-9832-30C0A23D2B3A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3" name="Oval 3052">
                  <a:extLst>
                    <a:ext uri="{FF2B5EF4-FFF2-40B4-BE49-F238E27FC236}">
                      <a16:creationId xmlns:a16="http://schemas.microsoft.com/office/drawing/2014/main" id="{46B31E07-C733-42CF-A1E0-F4984D991C55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4" name="Oval 3053">
                  <a:extLst>
                    <a:ext uri="{FF2B5EF4-FFF2-40B4-BE49-F238E27FC236}">
                      <a16:creationId xmlns:a16="http://schemas.microsoft.com/office/drawing/2014/main" id="{287FDFB6-D23A-45F8-9086-7F15F449B849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5" name="Oval 3054">
                  <a:extLst>
                    <a:ext uri="{FF2B5EF4-FFF2-40B4-BE49-F238E27FC236}">
                      <a16:creationId xmlns:a16="http://schemas.microsoft.com/office/drawing/2014/main" id="{0390501C-0504-485C-816D-8F742EF9A1E1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6" name="Oval 3055">
                  <a:extLst>
                    <a:ext uri="{FF2B5EF4-FFF2-40B4-BE49-F238E27FC236}">
                      <a16:creationId xmlns:a16="http://schemas.microsoft.com/office/drawing/2014/main" id="{CB2A3147-9F17-4A65-A84F-7D5D2FB6FB34}"/>
                    </a:ext>
                  </a:extLst>
                </p:cNvPr>
                <p:cNvSpPr/>
                <p:nvPr/>
              </p:nvSpPr>
              <p:spPr>
                <a:xfrm>
                  <a:off x="71326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7" name="Oval 3056">
                  <a:extLst>
                    <a:ext uri="{FF2B5EF4-FFF2-40B4-BE49-F238E27FC236}">
                      <a16:creationId xmlns:a16="http://schemas.microsoft.com/office/drawing/2014/main" id="{97B4FF66-3741-47B9-B13D-E1F0B9B14FAE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8" name="Oval 3057">
                  <a:extLst>
                    <a:ext uri="{FF2B5EF4-FFF2-40B4-BE49-F238E27FC236}">
                      <a16:creationId xmlns:a16="http://schemas.microsoft.com/office/drawing/2014/main" id="{4257AA24-B541-466D-96CE-C44B975C048D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59" name="Oval 3058">
                  <a:extLst>
                    <a:ext uri="{FF2B5EF4-FFF2-40B4-BE49-F238E27FC236}">
                      <a16:creationId xmlns:a16="http://schemas.microsoft.com/office/drawing/2014/main" id="{FA480F81-6E3E-4C84-93BD-1CE82C3C70A6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60" name="Oval 3059">
                  <a:extLst>
                    <a:ext uri="{FF2B5EF4-FFF2-40B4-BE49-F238E27FC236}">
                      <a16:creationId xmlns:a16="http://schemas.microsoft.com/office/drawing/2014/main" id="{5354C6EC-1955-49A5-B02D-24453B437A45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61" name="Oval 3060">
                  <a:extLst>
                    <a:ext uri="{FF2B5EF4-FFF2-40B4-BE49-F238E27FC236}">
                      <a16:creationId xmlns:a16="http://schemas.microsoft.com/office/drawing/2014/main" id="{CDEF3B18-9BA4-49DF-82F0-D7403225271C}"/>
                    </a:ext>
                  </a:extLst>
                </p:cNvPr>
                <p:cNvSpPr/>
                <p:nvPr/>
              </p:nvSpPr>
              <p:spPr>
                <a:xfrm>
                  <a:off x="72850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62" name="Oval 3061">
                  <a:extLst>
                    <a:ext uri="{FF2B5EF4-FFF2-40B4-BE49-F238E27FC236}">
                      <a16:creationId xmlns:a16="http://schemas.microsoft.com/office/drawing/2014/main" id="{151B453A-B9D5-4F49-B831-90DE9AF86B66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63" name="Oval 3062">
                  <a:extLst>
                    <a:ext uri="{FF2B5EF4-FFF2-40B4-BE49-F238E27FC236}">
                      <a16:creationId xmlns:a16="http://schemas.microsoft.com/office/drawing/2014/main" id="{3916BB74-40F7-4E73-B426-9C9F567B308A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64" name="Oval 3063">
                  <a:extLst>
                    <a:ext uri="{FF2B5EF4-FFF2-40B4-BE49-F238E27FC236}">
                      <a16:creationId xmlns:a16="http://schemas.microsoft.com/office/drawing/2014/main" id="{9898E67E-901A-47EC-B5BB-B43AD55FEB70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65" name="Oval 3064">
                  <a:extLst>
                    <a:ext uri="{FF2B5EF4-FFF2-40B4-BE49-F238E27FC236}">
                      <a16:creationId xmlns:a16="http://schemas.microsoft.com/office/drawing/2014/main" id="{39843D56-D97D-426E-AE74-E1C7B3757403}"/>
                    </a:ext>
                  </a:extLst>
                </p:cNvPr>
                <p:cNvSpPr/>
                <p:nvPr/>
              </p:nvSpPr>
              <p:spPr>
                <a:xfrm>
                  <a:off x="7437455" y="1386673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  <p:sp>
              <p:nvSpPr>
                <p:cNvPr id="3066" name="Oval 3065">
                  <a:extLst>
                    <a:ext uri="{FF2B5EF4-FFF2-40B4-BE49-F238E27FC236}">
                      <a16:creationId xmlns:a16="http://schemas.microsoft.com/office/drawing/2014/main" id="{5923B40F-FE82-498B-B80D-87A3E4A49A96}"/>
                    </a:ext>
                  </a:extLst>
                </p:cNvPr>
                <p:cNvSpPr/>
                <p:nvPr/>
              </p:nvSpPr>
              <p:spPr>
                <a:xfrm>
                  <a:off x="7575628" y="1382480"/>
                  <a:ext cx="72000" cy="72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/>
                </a:p>
              </p:txBody>
            </p:sp>
          </p:grpSp>
          <p:sp>
            <p:nvSpPr>
              <p:cNvPr id="3067" name="Rectangle 3066">
                <a:extLst>
                  <a:ext uri="{FF2B5EF4-FFF2-40B4-BE49-F238E27FC236}">
                    <a16:creationId xmlns:a16="http://schemas.microsoft.com/office/drawing/2014/main" id="{DB3091DB-F0B0-4DED-B5FF-DF0277F28C31}"/>
                  </a:ext>
                </a:extLst>
              </p:cNvPr>
              <p:cNvSpPr/>
              <p:nvPr/>
            </p:nvSpPr>
            <p:spPr>
              <a:xfrm>
                <a:off x="2240782" y="572285"/>
                <a:ext cx="5526489" cy="33465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327980-0CA4-4C88-933F-9343548C9EA0}"/>
                </a:ext>
              </a:extLst>
            </p:cNvPr>
            <p:cNvSpPr txBox="1"/>
            <p:nvPr/>
          </p:nvSpPr>
          <p:spPr>
            <a:xfrm>
              <a:off x="903109" y="3308502"/>
              <a:ext cx="274434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/>
                <a:t>A</a:t>
              </a:r>
            </a:p>
            <a:p>
              <a:r>
                <a:rPr lang="en-GB" sz="1100" b="1" dirty="0"/>
                <a:t>B</a:t>
              </a:r>
            </a:p>
            <a:p>
              <a:r>
                <a:rPr lang="en-GB" sz="1100" b="1" dirty="0"/>
                <a:t>C</a:t>
              </a:r>
            </a:p>
            <a:p>
              <a:r>
                <a:rPr lang="en-GB" sz="1100" b="1" dirty="0"/>
                <a:t>D</a:t>
              </a:r>
            </a:p>
            <a:p>
              <a:r>
                <a:rPr lang="en-GB" sz="1100" b="1" dirty="0"/>
                <a:t>E</a:t>
              </a:r>
            </a:p>
            <a:p>
              <a:endParaRPr lang="en-GB" sz="1100" b="1" dirty="0"/>
            </a:p>
            <a:p>
              <a:r>
                <a:rPr lang="en-GB" sz="1100" b="1" dirty="0"/>
                <a:t>F</a:t>
              </a:r>
            </a:p>
            <a:p>
              <a:r>
                <a:rPr lang="en-GB" sz="1100" b="1" dirty="0"/>
                <a:t>G</a:t>
              </a:r>
            </a:p>
            <a:p>
              <a:r>
                <a:rPr lang="en-GB" sz="1100" b="1" dirty="0"/>
                <a:t>H</a:t>
              </a:r>
            </a:p>
            <a:p>
              <a:r>
                <a:rPr lang="en-GB" sz="1100" b="1" dirty="0"/>
                <a:t>I</a:t>
              </a:r>
            </a:p>
            <a:p>
              <a:r>
                <a:rPr lang="en-GB" sz="1100" b="1" dirty="0"/>
                <a:t>J</a:t>
              </a:r>
            </a:p>
            <a:p>
              <a:endParaRPr lang="en-GB" sz="1100" b="1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297BE8A-41B4-49BF-92C3-4B230D8E81EA}"/>
                </a:ext>
              </a:extLst>
            </p:cNvPr>
            <p:cNvSpPr txBox="1"/>
            <p:nvPr/>
          </p:nvSpPr>
          <p:spPr>
            <a:xfrm>
              <a:off x="890285" y="2512899"/>
              <a:ext cx="300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+</a:t>
              </a:r>
            </a:p>
            <a:p>
              <a:r>
                <a:rPr lang="en-GB" b="1" dirty="0"/>
                <a:t>-</a:t>
              </a:r>
            </a:p>
          </p:txBody>
        </p:sp>
        <p:sp>
          <p:nvSpPr>
            <p:cNvPr id="3068" name="TextBox 3067">
              <a:extLst>
                <a:ext uri="{FF2B5EF4-FFF2-40B4-BE49-F238E27FC236}">
                  <a16:creationId xmlns:a16="http://schemas.microsoft.com/office/drawing/2014/main" id="{219FADD8-EFD7-4758-A042-A9EDF57D5108}"/>
                </a:ext>
              </a:extLst>
            </p:cNvPr>
            <p:cNvSpPr txBox="1"/>
            <p:nvPr/>
          </p:nvSpPr>
          <p:spPr>
            <a:xfrm>
              <a:off x="877461" y="5340766"/>
              <a:ext cx="300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+</a:t>
              </a:r>
            </a:p>
            <a:p>
              <a:r>
                <a:rPr lang="en-GB" b="1" dirty="0"/>
                <a:t>-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BEBAD4E2-073A-46E5-B56A-C07C2FA7FAED}"/>
              </a:ext>
            </a:extLst>
          </p:cNvPr>
          <p:cNvSpPr txBox="1"/>
          <p:nvPr/>
        </p:nvSpPr>
        <p:spPr>
          <a:xfrm>
            <a:off x="942975" y="1487974"/>
            <a:ext cx="2440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Breadboard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96D1FAA-D675-4D5C-819D-D6EA4021EBBA}"/>
              </a:ext>
            </a:extLst>
          </p:cNvPr>
          <p:cNvSpPr txBox="1"/>
          <p:nvPr/>
        </p:nvSpPr>
        <p:spPr>
          <a:xfrm>
            <a:off x="942975" y="2549803"/>
            <a:ext cx="2643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rows marked + and - </a:t>
            </a:r>
          </a:p>
          <a:p>
            <a:r>
              <a:rPr lang="en-GB" b="1" dirty="0"/>
              <a:t>Are connected together horizontally</a:t>
            </a:r>
          </a:p>
          <a:p>
            <a:endParaRPr lang="en-GB" b="1" dirty="0"/>
          </a:p>
          <a:p>
            <a:r>
              <a:rPr lang="en-GB" b="1" dirty="0"/>
              <a:t>The column 1 ABCDE are connected together vertically</a:t>
            </a:r>
          </a:p>
          <a:p>
            <a:endParaRPr lang="en-GB" b="1" dirty="0"/>
          </a:p>
          <a:p>
            <a:r>
              <a:rPr lang="en-GB" b="1" dirty="0"/>
              <a:t>The column 1 FGHIJ are connected together vertically</a:t>
            </a:r>
          </a:p>
          <a:p>
            <a:endParaRPr lang="en-GB" b="1" dirty="0"/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0377875-36ED-48B3-9028-28D1B7EBF4FA}"/>
              </a:ext>
            </a:extLst>
          </p:cNvPr>
          <p:cNvCxnSpPr>
            <a:stCxn id="8" idx="0"/>
            <a:endCxn id="1301" idx="4"/>
          </p:cNvCxnSpPr>
          <p:nvPr/>
        </p:nvCxnSpPr>
        <p:spPr>
          <a:xfrm>
            <a:off x="4969872" y="3530504"/>
            <a:ext cx="0" cy="738942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9" name="Straight Connector 3068">
            <a:extLst>
              <a:ext uri="{FF2B5EF4-FFF2-40B4-BE49-F238E27FC236}">
                <a16:creationId xmlns:a16="http://schemas.microsoft.com/office/drawing/2014/main" id="{A2863296-F3FB-4330-9EF6-569CF1D86B4E}"/>
              </a:ext>
            </a:extLst>
          </p:cNvPr>
          <p:cNvCxnSpPr/>
          <p:nvPr/>
        </p:nvCxnSpPr>
        <p:spPr>
          <a:xfrm>
            <a:off x="4969872" y="4577207"/>
            <a:ext cx="0" cy="7389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0" name="Straight Connector 3069">
            <a:extLst>
              <a:ext uri="{FF2B5EF4-FFF2-40B4-BE49-F238E27FC236}">
                <a16:creationId xmlns:a16="http://schemas.microsoft.com/office/drawing/2014/main" id="{3A751A9B-F973-468C-B944-45168CCAA124}"/>
              </a:ext>
            </a:extLst>
          </p:cNvPr>
          <p:cNvCxnSpPr>
            <a:cxnSpLocks/>
            <a:stCxn id="1778" idx="6"/>
          </p:cNvCxnSpPr>
          <p:nvPr/>
        </p:nvCxnSpPr>
        <p:spPr>
          <a:xfrm flipH="1">
            <a:off x="4969873" y="2907715"/>
            <a:ext cx="5831142" cy="11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1" name="Straight Connector 3070">
            <a:extLst>
              <a:ext uri="{FF2B5EF4-FFF2-40B4-BE49-F238E27FC236}">
                <a16:creationId xmlns:a16="http://schemas.microsoft.com/office/drawing/2014/main" id="{21308430-E47A-487C-86FC-707A0CC5F3B8}"/>
              </a:ext>
            </a:extLst>
          </p:cNvPr>
          <p:cNvCxnSpPr>
            <a:cxnSpLocks/>
          </p:cNvCxnSpPr>
          <p:nvPr/>
        </p:nvCxnSpPr>
        <p:spPr>
          <a:xfrm flipH="1">
            <a:off x="4941403" y="3110356"/>
            <a:ext cx="5831142" cy="115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Straight Connector 3071">
            <a:extLst>
              <a:ext uri="{FF2B5EF4-FFF2-40B4-BE49-F238E27FC236}">
                <a16:creationId xmlns:a16="http://schemas.microsoft.com/office/drawing/2014/main" id="{2B243E35-E832-41CD-8206-CDC6F73F3B54}"/>
              </a:ext>
            </a:extLst>
          </p:cNvPr>
          <p:cNvCxnSpPr>
            <a:cxnSpLocks/>
          </p:cNvCxnSpPr>
          <p:nvPr/>
        </p:nvCxnSpPr>
        <p:spPr>
          <a:xfrm flipH="1">
            <a:off x="4941403" y="5623884"/>
            <a:ext cx="5831142" cy="11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>
            <a:extLst>
              <a:ext uri="{FF2B5EF4-FFF2-40B4-BE49-F238E27FC236}">
                <a16:creationId xmlns:a16="http://schemas.microsoft.com/office/drawing/2014/main" id="{612D28CE-034A-44FF-959A-0D1C5D2A83DC}"/>
              </a:ext>
            </a:extLst>
          </p:cNvPr>
          <p:cNvCxnSpPr>
            <a:cxnSpLocks/>
          </p:cNvCxnSpPr>
          <p:nvPr/>
        </p:nvCxnSpPr>
        <p:spPr>
          <a:xfrm flipH="1">
            <a:off x="4953126" y="5826526"/>
            <a:ext cx="5831142" cy="115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22C7A5-3832-4E51-83C1-AB9F080F1FF8}"/>
              </a:ext>
            </a:extLst>
          </p:cNvPr>
          <p:cNvGrpSpPr/>
          <p:nvPr/>
        </p:nvGrpSpPr>
        <p:grpSpPr>
          <a:xfrm>
            <a:off x="621169" y="1258727"/>
            <a:ext cx="9237459" cy="5267648"/>
            <a:chOff x="621169" y="1258727"/>
            <a:chExt cx="9237459" cy="52676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C91F29D-131A-421F-AD5E-773FCD2B4E5A}"/>
                </a:ext>
              </a:extLst>
            </p:cNvPr>
            <p:cNvSpPr txBox="1"/>
            <p:nvPr/>
          </p:nvSpPr>
          <p:spPr>
            <a:xfrm>
              <a:off x="7447758" y="125872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+V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78275F-E0C6-4E9D-B064-E706F37B9435}"/>
                </a:ext>
              </a:extLst>
            </p:cNvPr>
            <p:cNvCxnSpPr/>
            <p:nvPr/>
          </p:nvCxnSpPr>
          <p:spPr>
            <a:xfrm>
              <a:off x="5980082" y="2216287"/>
              <a:ext cx="37156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81AE81-7C1C-4E3A-93DB-58AF955FB081}"/>
                </a:ext>
              </a:extLst>
            </p:cNvPr>
            <p:cNvCxnSpPr/>
            <p:nvPr/>
          </p:nvCxnSpPr>
          <p:spPr>
            <a:xfrm>
              <a:off x="5980083" y="5834376"/>
              <a:ext cx="3715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170">
              <a:extLst>
                <a:ext uri="{FF2B5EF4-FFF2-40B4-BE49-F238E27FC236}">
                  <a16:creationId xmlns:a16="http://schemas.microsoft.com/office/drawing/2014/main" id="{53C83792-D673-4042-B0B8-A8AFBD98D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26" y="4516158"/>
              <a:ext cx="522747" cy="6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C6CDBD-10FD-4D25-8E1E-D1DBD2ED2971}"/>
                </a:ext>
              </a:extLst>
            </p:cNvPr>
            <p:cNvCxnSpPr>
              <a:cxnSpLocks/>
            </p:cNvCxnSpPr>
            <p:nvPr/>
          </p:nvCxnSpPr>
          <p:spPr>
            <a:xfrm>
              <a:off x="5980083" y="511966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AF7924-953E-4E71-B49A-C6C347A3E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916" y="3835311"/>
              <a:ext cx="7192" cy="692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0">
              <a:extLst>
                <a:ext uri="{FF2B5EF4-FFF2-40B4-BE49-F238E27FC236}">
                  <a16:creationId xmlns:a16="http://schemas.microsoft.com/office/drawing/2014/main" id="{2518FDCD-D677-4CB1-8702-DC02C8301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69265" y="4505007"/>
              <a:ext cx="522747" cy="6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EB7815-21E1-4D95-B70B-48EABFC2C819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511966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6AC1E0-910A-4729-A040-E052A7A5C72E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2216287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84CCF0-3C50-43D2-80B2-2DFEEE50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5918" y="2663736"/>
              <a:ext cx="342710" cy="1171575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6FF7F7-A26C-47B1-B127-FC6004BCD0B1}"/>
                </a:ext>
              </a:extLst>
            </p:cNvPr>
            <p:cNvCxnSpPr>
              <a:cxnSpLocks/>
            </p:cNvCxnSpPr>
            <p:nvPr/>
          </p:nvCxnSpPr>
          <p:spPr>
            <a:xfrm>
              <a:off x="6299750" y="4837144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AA9BE8-0E04-4A77-B7D1-98646747E7BB}"/>
                </a:ext>
              </a:extLst>
            </p:cNvPr>
            <p:cNvCxnSpPr>
              <a:cxnSpLocks/>
            </p:cNvCxnSpPr>
            <p:nvPr/>
          </p:nvCxnSpPr>
          <p:spPr>
            <a:xfrm>
              <a:off x="8738150" y="4823692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CC3E24-1966-46FE-B99D-699B5707388B}"/>
                </a:ext>
              </a:extLst>
            </p:cNvPr>
            <p:cNvCxnSpPr>
              <a:cxnSpLocks/>
            </p:cNvCxnSpPr>
            <p:nvPr/>
          </p:nvCxnSpPr>
          <p:spPr>
            <a:xfrm>
              <a:off x="6001108" y="2216287"/>
              <a:ext cx="0" cy="10655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37338-0B5A-45CA-89D8-751E964BD974}"/>
                </a:ext>
              </a:extLst>
            </p:cNvPr>
            <p:cNvCxnSpPr>
              <a:cxnSpLocks/>
            </p:cNvCxnSpPr>
            <p:nvPr/>
          </p:nvCxnSpPr>
          <p:spPr>
            <a:xfrm>
              <a:off x="5352546" y="3281877"/>
              <a:ext cx="6485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9A4BBA-1F59-4382-A5C7-5336F9BF54BD}"/>
                </a:ext>
              </a:extLst>
            </p:cNvPr>
            <p:cNvCxnSpPr>
              <a:cxnSpLocks/>
            </p:cNvCxnSpPr>
            <p:nvPr/>
          </p:nvCxnSpPr>
          <p:spPr>
            <a:xfrm>
              <a:off x="5345354" y="3835311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46A012-0FCF-487B-87FC-CA6E2B1852C4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380158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2FFD80-2BC7-4952-A321-769C81D4DB10}"/>
                </a:ext>
              </a:extLst>
            </p:cNvPr>
            <p:cNvSpPr txBox="1"/>
            <p:nvPr/>
          </p:nvSpPr>
          <p:spPr>
            <a:xfrm>
              <a:off x="5197891" y="3380302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Lights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E82F5B6-95F0-4C77-AE0E-4CA6C111E2F0}"/>
                </a:ext>
              </a:extLst>
            </p:cNvPr>
            <p:cNvCxnSpPr>
              <a:cxnSpLocks/>
            </p:cNvCxnSpPr>
            <p:nvPr/>
          </p:nvCxnSpPr>
          <p:spPr>
            <a:xfrm>
              <a:off x="8370536" y="2216287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789D1F-B0F5-47CF-93C8-EF5C4126618C}"/>
                </a:ext>
              </a:extLst>
            </p:cNvPr>
            <p:cNvCxnSpPr>
              <a:cxnSpLocks/>
            </p:cNvCxnSpPr>
            <p:nvPr/>
          </p:nvCxnSpPr>
          <p:spPr>
            <a:xfrm>
              <a:off x="7121308" y="2243401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147F77E-5388-44D0-975B-688B9C3A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170" y="2663736"/>
              <a:ext cx="342710" cy="11715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1DA4D9C-2B10-4EEC-B0C7-47DA00C56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2618" y="2663736"/>
              <a:ext cx="342710" cy="1171575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9A4C6E-D4A1-4105-A259-C49DF835B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8972" y="4172768"/>
              <a:ext cx="478472" cy="9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4A788A-0253-4854-BA7E-1414A1287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0334" y="4124197"/>
              <a:ext cx="478472" cy="9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918515-B6AF-4215-A2F5-36BBA43CA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9692" y="4172707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0E9F14-FB22-4547-A100-CADBE4284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0536" y="4135360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C592089-03FB-4145-AF71-7E23D2846224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7124485" y="3835311"/>
              <a:ext cx="9488" cy="354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BDCCA5C-C4B5-460E-98ED-525EE8D5C48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232717" y="3977449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444A13-3798-44D2-8B58-23BCC5F176E6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7116006" y="4166474"/>
              <a:ext cx="625445" cy="235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7EC4E09-86BE-40F9-A028-22104B128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4166" y="4140670"/>
              <a:ext cx="1454359" cy="6941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D1AF02DB-CE52-4FD9-B20C-F2CA2631E9B7}"/>
                </a:ext>
              </a:extLst>
            </p:cNvPr>
            <p:cNvSpPr/>
            <p:nvPr/>
          </p:nvSpPr>
          <p:spPr bwMode="auto">
            <a:xfrm rot="18537026">
              <a:off x="7700661" y="4364674"/>
              <a:ext cx="216131" cy="156092"/>
            </a:xfrm>
            <a:prstGeom prst="arc">
              <a:avLst>
                <a:gd name="adj1" fmla="val 15717731"/>
                <a:gd name="adj2" fmla="val 470612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51D142-F193-4A16-BB3A-42B6DA5B7B37}"/>
                </a:ext>
              </a:extLst>
            </p:cNvPr>
            <p:cNvCxnSpPr>
              <a:cxnSpLocks/>
            </p:cNvCxnSpPr>
            <p:nvPr/>
          </p:nvCxnSpPr>
          <p:spPr>
            <a:xfrm>
              <a:off x="7870161" y="4478726"/>
              <a:ext cx="881611" cy="344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ABE312-C04C-44C1-942F-A7898B265BD1}"/>
                </a:ext>
              </a:extLst>
            </p:cNvPr>
            <p:cNvCxnSpPr>
              <a:cxnSpLocks/>
            </p:cNvCxnSpPr>
            <p:nvPr/>
          </p:nvCxnSpPr>
          <p:spPr>
            <a:xfrm>
              <a:off x="7741451" y="1686162"/>
              <a:ext cx="0" cy="5572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8D453FE-5E13-4340-BCAC-38F876E7F4D9}"/>
                </a:ext>
              </a:extLst>
            </p:cNvPr>
            <p:cNvSpPr txBox="1"/>
            <p:nvPr/>
          </p:nvSpPr>
          <p:spPr>
            <a:xfrm>
              <a:off x="7639168" y="6064710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-V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81D3F6B-4B40-4AA4-B231-F55F1B58565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714353" y="5990184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1ADE25A-39A8-49E4-A1B0-34166F9AEBE8}"/>
                </a:ext>
              </a:extLst>
            </p:cNvPr>
            <p:cNvSpPr txBox="1"/>
            <p:nvPr/>
          </p:nvSpPr>
          <p:spPr>
            <a:xfrm>
              <a:off x="6533972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15D47A-B11D-4DE5-8C5B-942C7014BDBB}"/>
                </a:ext>
              </a:extLst>
            </p:cNvPr>
            <p:cNvSpPr txBox="1"/>
            <p:nvPr/>
          </p:nvSpPr>
          <p:spPr>
            <a:xfrm>
              <a:off x="7783199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35DB3C7-29D5-40EB-9313-EBB64E4517DB}"/>
                </a:ext>
              </a:extLst>
            </p:cNvPr>
            <p:cNvSpPr txBox="1"/>
            <p:nvPr/>
          </p:nvSpPr>
          <p:spPr>
            <a:xfrm>
              <a:off x="9135488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R3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EDECB94-8EF8-4971-9BC5-49443EC7BA95}"/>
                </a:ext>
              </a:extLst>
            </p:cNvPr>
            <p:cNvSpPr txBox="1"/>
            <p:nvPr/>
          </p:nvSpPr>
          <p:spPr>
            <a:xfrm>
              <a:off x="6363946" y="35373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7C525FF-1458-40C6-94C1-F9354E9BE4BC}"/>
                </a:ext>
              </a:extLst>
            </p:cNvPr>
            <p:cNvSpPr txBox="1"/>
            <p:nvPr/>
          </p:nvSpPr>
          <p:spPr>
            <a:xfrm>
              <a:off x="8716055" y="35373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BA9C7F9-67FA-43DF-B54F-D65789626BBF}"/>
                </a:ext>
              </a:extLst>
            </p:cNvPr>
            <p:cNvSpPr txBox="1"/>
            <p:nvPr/>
          </p:nvSpPr>
          <p:spPr>
            <a:xfrm>
              <a:off x="6255515" y="500784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99C06AE-EBBC-4F1A-AA2E-80EEC1C4F2B5}"/>
                </a:ext>
              </a:extLst>
            </p:cNvPr>
            <p:cNvSpPr txBox="1"/>
            <p:nvPr/>
          </p:nvSpPr>
          <p:spPr>
            <a:xfrm>
              <a:off x="8927739" y="500784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1B8F9B-6901-44E8-B2D9-8980E7794D92}"/>
                </a:ext>
              </a:extLst>
            </p:cNvPr>
            <p:cNvSpPr txBox="1"/>
            <p:nvPr/>
          </p:nvSpPr>
          <p:spPr>
            <a:xfrm>
              <a:off x="637769" y="1292957"/>
              <a:ext cx="4130490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Reminder</a:t>
              </a:r>
            </a:p>
            <a:p>
              <a:endParaRPr lang="en-GB" b="1" dirty="0"/>
            </a:p>
            <a:p>
              <a:r>
                <a:rPr lang="en-GB" b="1" dirty="0"/>
                <a:t>This is the circuit that you should build</a:t>
              </a:r>
            </a:p>
            <a:p>
              <a:r>
                <a:rPr lang="en-GB" b="1" dirty="0"/>
                <a:t>three times for </a:t>
              </a:r>
              <a:r>
                <a:rPr lang="en-GB" b="1" dirty="0">
                  <a:solidFill>
                    <a:srgbClr val="FF0000"/>
                  </a:solidFill>
                </a:rPr>
                <a:t>Red</a:t>
              </a:r>
              <a:r>
                <a:rPr lang="en-GB" b="1" dirty="0"/>
                <a:t>, </a:t>
              </a:r>
              <a:r>
                <a:rPr lang="en-GB" b="1" dirty="0">
                  <a:solidFill>
                    <a:srgbClr val="002060"/>
                  </a:solidFill>
                </a:rPr>
                <a:t>Blue</a:t>
              </a:r>
              <a:r>
                <a:rPr lang="en-GB" b="1" dirty="0"/>
                <a:t> and </a:t>
              </a:r>
              <a:r>
                <a:rPr lang="en-GB" b="1" dirty="0">
                  <a:solidFill>
                    <a:srgbClr val="008000"/>
                  </a:solidFill>
                </a:rPr>
                <a:t>Green</a:t>
              </a:r>
              <a:r>
                <a:rPr lang="en-GB" b="1" dirty="0"/>
                <a:t> LEDS</a:t>
              </a:r>
            </a:p>
            <a:p>
              <a:endParaRPr lang="en-GB" b="1" dirty="0"/>
            </a:p>
            <a:p>
              <a:r>
                <a:rPr lang="en-GB" b="1" dirty="0"/>
                <a:t>It is called an </a:t>
              </a:r>
              <a:r>
                <a:rPr lang="en-GB" b="1" dirty="0">
                  <a:hlinkClick r:id="rId4"/>
                </a:rPr>
                <a:t>A-Stable </a:t>
              </a:r>
              <a:r>
                <a:rPr lang="en-GB" b="1" dirty="0" err="1">
                  <a:hlinkClick r:id="rId4"/>
                </a:rPr>
                <a:t>Multivibrator</a:t>
              </a:r>
              <a:endParaRPr lang="en-GB" b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95C934-5BED-4CBD-9678-D84C48674135}"/>
                </a:ext>
              </a:extLst>
            </p:cNvPr>
            <p:cNvSpPr/>
            <p:nvPr/>
          </p:nvSpPr>
          <p:spPr>
            <a:xfrm>
              <a:off x="621169" y="3847243"/>
              <a:ext cx="417268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A-Stable means that it does not</a:t>
              </a:r>
              <a:br>
                <a:rPr lang="en-GB" b="1" dirty="0"/>
              </a:br>
              <a:r>
                <a:rPr lang="en-GB" b="1" dirty="0"/>
                <a:t>become stable on one “side” or the other.</a:t>
              </a:r>
            </a:p>
            <a:p>
              <a:endParaRPr lang="en-GB" b="1" dirty="0"/>
            </a:p>
            <a:p>
              <a:r>
                <a:rPr lang="en-GB" b="1" dirty="0"/>
                <a:t>It switches continuously.</a:t>
              </a:r>
              <a:endParaRPr lang="en-GB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F4DE88-5F4C-484E-8903-181C688C543F}"/>
                </a:ext>
              </a:extLst>
            </p:cNvPr>
            <p:cNvGrpSpPr/>
            <p:nvPr/>
          </p:nvGrpSpPr>
          <p:grpSpPr>
            <a:xfrm>
              <a:off x="6283348" y="3949948"/>
              <a:ext cx="623295" cy="445521"/>
              <a:chOff x="10842378" y="3810681"/>
              <a:chExt cx="623295" cy="44552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7904DB-92F3-4745-BC5C-06DDA9D19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0219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6895BC4-4905-414C-A0AF-3EE333ADB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6073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918C94D-773B-45C2-A34B-C84C252BD9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42378" y="4033440"/>
                <a:ext cx="217841" cy="2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EEA0B6-5CDB-4754-83B2-D6402A6160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46073" y="4033440"/>
                <a:ext cx="219600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C6B57F-4F43-4E08-9D03-17D7BB4427E8}"/>
                </a:ext>
              </a:extLst>
            </p:cNvPr>
            <p:cNvGrpSpPr/>
            <p:nvPr/>
          </p:nvGrpSpPr>
          <p:grpSpPr>
            <a:xfrm>
              <a:off x="8645970" y="3900143"/>
              <a:ext cx="623295" cy="445521"/>
              <a:chOff x="10842378" y="3810681"/>
              <a:chExt cx="623295" cy="44552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4A75E3-6653-452A-A785-37332C1F5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0219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1998FA-95E0-43DA-8CDB-2FAB07FD8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6073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A0AD8B3-E247-4EA4-BFD3-B492847BC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42378" y="4033440"/>
                <a:ext cx="217841" cy="2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3027B14-4A73-4012-8A44-38327B7C9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46073" y="4033440"/>
                <a:ext cx="219600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052BA88-A182-4FEA-9ED1-702252737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37" y="1092125"/>
            <a:ext cx="6854118" cy="54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80F376-D7CC-45F1-A568-F2C5B815BF28}"/>
              </a:ext>
            </a:extLst>
          </p:cNvPr>
          <p:cNvGrpSpPr/>
          <p:nvPr/>
        </p:nvGrpSpPr>
        <p:grpSpPr>
          <a:xfrm>
            <a:off x="993436" y="1075545"/>
            <a:ext cx="8865192" cy="5450830"/>
            <a:chOff x="993436" y="1075545"/>
            <a:chExt cx="8865192" cy="54508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C91F29D-131A-421F-AD5E-773FCD2B4E5A}"/>
                </a:ext>
              </a:extLst>
            </p:cNvPr>
            <p:cNvSpPr txBox="1"/>
            <p:nvPr/>
          </p:nvSpPr>
          <p:spPr>
            <a:xfrm>
              <a:off x="7447758" y="125872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+V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78275F-E0C6-4E9D-B064-E706F37B9435}"/>
                </a:ext>
              </a:extLst>
            </p:cNvPr>
            <p:cNvCxnSpPr/>
            <p:nvPr/>
          </p:nvCxnSpPr>
          <p:spPr>
            <a:xfrm>
              <a:off x="5980082" y="2216287"/>
              <a:ext cx="37156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81AE81-7C1C-4E3A-93DB-58AF955FB081}"/>
                </a:ext>
              </a:extLst>
            </p:cNvPr>
            <p:cNvCxnSpPr/>
            <p:nvPr/>
          </p:nvCxnSpPr>
          <p:spPr>
            <a:xfrm>
              <a:off x="5980083" y="5834376"/>
              <a:ext cx="3715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170">
              <a:extLst>
                <a:ext uri="{FF2B5EF4-FFF2-40B4-BE49-F238E27FC236}">
                  <a16:creationId xmlns:a16="http://schemas.microsoft.com/office/drawing/2014/main" id="{53C83792-D673-4042-B0B8-A8AFBD98D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26" y="4516158"/>
              <a:ext cx="522747" cy="6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C6CDBD-10FD-4D25-8E1E-D1DBD2ED2971}"/>
                </a:ext>
              </a:extLst>
            </p:cNvPr>
            <p:cNvCxnSpPr>
              <a:cxnSpLocks/>
            </p:cNvCxnSpPr>
            <p:nvPr/>
          </p:nvCxnSpPr>
          <p:spPr>
            <a:xfrm>
              <a:off x="5980083" y="511966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AF7924-953E-4E71-B49A-C6C347A3E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916" y="3835311"/>
              <a:ext cx="7192" cy="692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0">
              <a:extLst>
                <a:ext uri="{FF2B5EF4-FFF2-40B4-BE49-F238E27FC236}">
                  <a16:creationId xmlns:a16="http://schemas.microsoft.com/office/drawing/2014/main" id="{2518FDCD-D677-4CB1-8702-DC02C8301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69265" y="4505007"/>
              <a:ext cx="522747" cy="6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EB7815-21E1-4D95-B70B-48EABFC2C819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511966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6AC1E0-910A-4729-A040-E052A7A5C72E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2216287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84CCF0-3C50-43D2-80B2-2DFEEE50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5918" y="2663736"/>
              <a:ext cx="342710" cy="1171575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6FF7F7-A26C-47B1-B127-FC6004BCD0B1}"/>
                </a:ext>
              </a:extLst>
            </p:cNvPr>
            <p:cNvCxnSpPr>
              <a:cxnSpLocks/>
            </p:cNvCxnSpPr>
            <p:nvPr/>
          </p:nvCxnSpPr>
          <p:spPr>
            <a:xfrm>
              <a:off x="6299750" y="4837144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AA9BE8-0E04-4A77-B7D1-98646747E7BB}"/>
                </a:ext>
              </a:extLst>
            </p:cNvPr>
            <p:cNvCxnSpPr>
              <a:cxnSpLocks/>
            </p:cNvCxnSpPr>
            <p:nvPr/>
          </p:nvCxnSpPr>
          <p:spPr>
            <a:xfrm>
              <a:off x="8738150" y="4823692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CC3E24-1966-46FE-B99D-699B5707388B}"/>
                </a:ext>
              </a:extLst>
            </p:cNvPr>
            <p:cNvCxnSpPr>
              <a:cxnSpLocks/>
            </p:cNvCxnSpPr>
            <p:nvPr/>
          </p:nvCxnSpPr>
          <p:spPr>
            <a:xfrm>
              <a:off x="6001108" y="2216287"/>
              <a:ext cx="0" cy="10655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37338-0B5A-45CA-89D8-751E964BD974}"/>
                </a:ext>
              </a:extLst>
            </p:cNvPr>
            <p:cNvCxnSpPr>
              <a:cxnSpLocks/>
            </p:cNvCxnSpPr>
            <p:nvPr/>
          </p:nvCxnSpPr>
          <p:spPr>
            <a:xfrm>
              <a:off x="5352546" y="3281877"/>
              <a:ext cx="6485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9A4BBA-1F59-4382-A5C7-5336F9BF54BD}"/>
                </a:ext>
              </a:extLst>
            </p:cNvPr>
            <p:cNvCxnSpPr>
              <a:cxnSpLocks/>
            </p:cNvCxnSpPr>
            <p:nvPr/>
          </p:nvCxnSpPr>
          <p:spPr>
            <a:xfrm>
              <a:off x="5345354" y="3835311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46A012-0FCF-487B-87FC-CA6E2B1852C4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380158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2FFD80-2BC7-4952-A321-769C81D4DB10}"/>
                </a:ext>
              </a:extLst>
            </p:cNvPr>
            <p:cNvSpPr txBox="1"/>
            <p:nvPr/>
          </p:nvSpPr>
          <p:spPr>
            <a:xfrm>
              <a:off x="5197891" y="3380302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Lights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E82F5B6-95F0-4C77-AE0E-4CA6C111E2F0}"/>
                </a:ext>
              </a:extLst>
            </p:cNvPr>
            <p:cNvCxnSpPr>
              <a:cxnSpLocks/>
            </p:cNvCxnSpPr>
            <p:nvPr/>
          </p:nvCxnSpPr>
          <p:spPr>
            <a:xfrm>
              <a:off x="8370536" y="2216287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789D1F-B0F5-47CF-93C8-EF5C4126618C}"/>
                </a:ext>
              </a:extLst>
            </p:cNvPr>
            <p:cNvCxnSpPr>
              <a:cxnSpLocks/>
            </p:cNvCxnSpPr>
            <p:nvPr/>
          </p:nvCxnSpPr>
          <p:spPr>
            <a:xfrm>
              <a:off x="7121308" y="2243401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147F77E-5388-44D0-975B-688B9C3A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170" y="2663736"/>
              <a:ext cx="342710" cy="11715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1DA4D9C-2B10-4EEC-B0C7-47DA00C56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2618" y="2663736"/>
              <a:ext cx="342710" cy="1171575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9A4C6E-D4A1-4105-A259-C49DF835B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8972" y="4172768"/>
              <a:ext cx="478472" cy="9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4A788A-0253-4854-BA7E-1414A1287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0334" y="4124197"/>
              <a:ext cx="478472" cy="9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918515-B6AF-4215-A2F5-36BBA43CA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9692" y="4172707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0E9F14-FB22-4547-A100-CADBE4284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0536" y="4135360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C592089-03FB-4145-AF71-7E23D2846224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7124485" y="3835311"/>
              <a:ext cx="9488" cy="354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BDCCA5C-C4B5-460E-98ED-525EE8D5C48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232717" y="3977449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444A13-3798-44D2-8B58-23BCC5F176E6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7116006" y="4166474"/>
              <a:ext cx="625445" cy="235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7EC4E09-86BE-40F9-A028-22104B128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4166" y="4140670"/>
              <a:ext cx="1454359" cy="6941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D1AF02DB-CE52-4FD9-B20C-F2CA2631E9B7}"/>
                </a:ext>
              </a:extLst>
            </p:cNvPr>
            <p:cNvSpPr/>
            <p:nvPr/>
          </p:nvSpPr>
          <p:spPr bwMode="auto">
            <a:xfrm rot="18537026">
              <a:off x="7700661" y="4364674"/>
              <a:ext cx="216131" cy="156092"/>
            </a:xfrm>
            <a:prstGeom prst="arc">
              <a:avLst>
                <a:gd name="adj1" fmla="val 15717731"/>
                <a:gd name="adj2" fmla="val 470612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51D142-F193-4A16-BB3A-42B6DA5B7B37}"/>
                </a:ext>
              </a:extLst>
            </p:cNvPr>
            <p:cNvCxnSpPr>
              <a:cxnSpLocks/>
            </p:cNvCxnSpPr>
            <p:nvPr/>
          </p:nvCxnSpPr>
          <p:spPr>
            <a:xfrm>
              <a:off x="7870161" y="4478726"/>
              <a:ext cx="881611" cy="344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ABE312-C04C-44C1-942F-A7898B265BD1}"/>
                </a:ext>
              </a:extLst>
            </p:cNvPr>
            <p:cNvCxnSpPr>
              <a:cxnSpLocks/>
            </p:cNvCxnSpPr>
            <p:nvPr/>
          </p:nvCxnSpPr>
          <p:spPr>
            <a:xfrm>
              <a:off x="7741451" y="1686162"/>
              <a:ext cx="0" cy="5572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8D453FE-5E13-4340-BCAC-38F876E7F4D9}"/>
                </a:ext>
              </a:extLst>
            </p:cNvPr>
            <p:cNvSpPr txBox="1"/>
            <p:nvPr/>
          </p:nvSpPr>
          <p:spPr>
            <a:xfrm>
              <a:off x="7639168" y="6064710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-V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81D3F6B-4B40-4AA4-B231-F55F1B58565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714353" y="5990184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1ADE25A-39A8-49E4-A1B0-34166F9AEBE8}"/>
                </a:ext>
              </a:extLst>
            </p:cNvPr>
            <p:cNvSpPr txBox="1"/>
            <p:nvPr/>
          </p:nvSpPr>
          <p:spPr>
            <a:xfrm>
              <a:off x="6533972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15D47A-B11D-4DE5-8C5B-942C7014BDBB}"/>
                </a:ext>
              </a:extLst>
            </p:cNvPr>
            <p:cNvSpPr txBox="1"/>
            <p:nvPr/>
          </p:nvSpPr>
          <p:spPr>
            <a:xfrm>
              <a:off x="7783199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35DB3C7-29D5-40EB-9313-EBB64E4517DB}"/>
                </a:ext>
              </a:extLst>
            </p:cNvPr>
            <p:cNvSpPr txBox="1"/>
            <p:nvPr/>
          </p:nvSpPr>
          <p:spPr>
            <a:xfrm>
              <a:off x="9135488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R3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EDECB94-8EF8-4971-9BC5-49443EC7BA95}"/>
                </a:ext>
              </a:extLst>
            </p:cNvPr>
            <p:cNvSpPr txBox="1"/>
            <p:nvPr/>
          </p:nvSpPr>
          <p:spPr>
            <a:xfrm>
              <a:off x="6363946" y="35373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7C525FF-1458-40C6-94C1-F9354E9BE4BC}"/>
                </a:ext>
              </a:extLst>
            </p:cNvPr>
            <p:cNvSpPr txBox="1"/>
            <p:nvPr/>
          </p:nvSpPr>
          <p:spPr>
            <a:xfrm>
              <a:off x="8716055" y="35373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BA9C7F9-67FA-43DF-B54F-D65789626BBF}"/>
                </a:ext>
              </a:extLst>
            </p:cNvPr>
            <p:cNvSpPr txBox="1"/>
            <p:nvPr/>
          </p:nvSpPr>
          <p:spPr>
            <a:xfrm>
              <a:off x="6255515" y="500784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99C06AE-EBBC-4F1A-AA2E-80EEC1C4F2B5}"/>
                </a:ext>
              </a:extLst>
            </p:cNvPr>
            <p:cNvSpPr txBox="1"/>
            <p:nvPr/>
          </p:nvSpPr>
          <p:spPr>
            <a:xfrm>
              <a:off x="8927739" y="500784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1B8F9B-6901-44E8-B2D9-8980E7794D92}"/>
                </a:ext>
              </a:extLst>
            </p:cNvPr>
            <p:cNvSpPr txBox="1"/>
            <p:nvPr/>
          </p:nvSpPr>
          <p:spPr>
            <a:xfrm>
              <a:off x="993436" y="1075545"/>
              <a:ext cx="4314543" cy="4924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Reminder</a:t>
              </a:r>
            </a:p>
            <a:p>
              <a:endParaRPr lang="en-GB" b="1" dirty="0"/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Choose the values of the resistors and capacitors for </a:t>
              </a:r>
              <a:b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each of the three circuits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Use different values for each circuit to change the timing </a:t>
              </a:r>
              <a:b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of the switch-overs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The Time formula is:</a:t>
              </a:r>
              <a:b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Time = Resistance X Capacitance</a:t>
              </a:r>
            </a:p>
            <a:p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e.g. 2sec = 2M</a:t>
              </a:r>
              <a:r>
                <a:rPr lang="en-GB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 </a:t>
              </a:r>
              <a:r>
                <a:rPr lang="en-GB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X</a:t>
              </a:r>
              <a:r>
                <a:rPr lang="en-GB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1</a:t>
              </a:r>
              <a:r>
                <a:rPr lang="en-GB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𝞵</a:t>
              </a:r>
              <a:r>
                <a:rPr lang="en-GB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F</a:t>
              </a:r>
            </a:p>
            <a:p>
              <a:endParaRPr lang="en-GB" sz="1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GB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M=Mega = x 1,000,000 = 1 Million</a:t>
              </a:r>
            </a:p>
            <a:p>
              <a:r>
                <a:rPr lang="en-GB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𝞵 = Micro = x 0.000,001 = 1 Millionth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F4DE88-5F4C-484E-8903-181C688C543F}"/>
                </a:ext>
              </a:extLst>
            </p:cNvPr>
            <p:cNvGrpSpPr/>
            <p:nvPr/>
          </p:nvGrpSpPr>
          <p:grpSpPr>
            <a:xfrm>
              <a:off x="6283348" y="3949948"/>
              <a:ext cx="623295" cy="445521"/>
              <a:chOff x="10842378" y="3810681"/>
              <a:chExt cx="623295" cy="44552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7904DB-92F3-4745-BC5C-06DDA9D19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0219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6895BC4-4905-414C-A0AF-3EE333ADB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6073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918C94D-773B-45C2-A34B-C84C252BD9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42378" y="4033440"/>
                <a:ext cx="217841" cy="2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EEA0B6-5CDB-4754-83B2-D6402A6160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46073" y="4033440"/>
                <a:ext cx="219600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C6B57F-4F43-4E08-9D03-17D7BB4427E8}"/>
                </a:ext>
              </a:extLst>
            </p:cNvPr>
            <p:cNvGrpSpPr/>
            <p:nvPr/>
          </p:nvGrpSpPr>
          <p:grpSpPr>
            <a:xfrm>
              <a:off x="8645970" y="3900143"/>
              <a:ext cx="623295" cy="445521"/>
              <a:chOff x="10842378" y="3810681"/>
              <a:chExt cx="623295" cy="44552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4A75E3-6653-452A-A785-37332C1F5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0219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1998FA-95E0-43DA-8CDB-2FAB07FD8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6073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A0AD8B3-E247-4EA4-BFD3-B492847BC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42378" y="4033440"/>
                <a:ext cx="217841" cy="2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3027B14-4A73-4012-8A44-38327B7C9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46073" y="4033440"/>
                <a:ext cx="219600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638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D7038-88CE-4A8D-A624-540254A3A198}"/>
              </a:ext>
            </a:extLst>
          </p:cNvPr>
          <p:cNvSpPr txBox="1"/>
          <p:nvPr/>
        </p:nvSpPr>
        <p:spPr>
          <a:xfrm>
            <a:off x="393405" y="1233377"/>
            <a:ext cx="903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Choosing the values of the resistors and capacitors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75217E-9913-4E0A-9846-65BD3107C289}"/>
              </a:ext>
            </a:extLst>
          </p:cNvPr>
          <p:cNvSpPr/>
          <p:nvPr/>
        </p:nvSpPr>
        <p:spPr>
          <a:xfrm>
            <a:off x="393405" y="17126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 = Resistance X Capacitance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38C6A-63ED-478C-AFAD-5506AB763615}"/>
              </a:ext>
            </a:extLst>
          </p:cNvPr>
          <p:cNvSpPr/>
          <p:nvPr/>
        </p:nvSpPr>
        <p:spPr>
          <a:xfrm>
            <a:off x="393405" y="2899935"/>
            <a:ext cx="7740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both R1, R2 and both C1 and C2 as 2M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𝞨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𝞵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= 2 Sec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The red light will come on for 2 sec and then go off for 2 sec.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both R3, R4 and both C3 and C4 as 1M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𝞨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𝞵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= 1 Sec</a:t>
            </a: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The red light will come on for 1 sec and then go off for 1 sec.</a:t>
            </a:r>
          </a:p>
          <a:p>
            <a:endParaRPr lang="en-GB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both R5, R6 and both C5 and C6 as 1M</a:t>
            </a:r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𝞨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1.5</a:t>
            </a:r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𝞵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= 1.5 Sec</a:t>
            </a:r>
          </a:p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The red light will come on for 1 sec and then go off for 1.5 sec.</a:t>
            </a:r>
          </a:p>
          <a:p>
            <a:endParaRPr lang="en-GB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Problem: the lights will synchronise</a:t>
            </a:r>
          </a:p>
        </p:txBody>
      </p:sp>
    </p:spTree>
    <p:extLst>
      <p:ext uri="{BB962C8B-B14F-4D97-AF65-F5344CB8AC3E}">
        <p14:creationId xmlns:p14="http://schemas.microsoft.com/office/powerpoint/2010/main" val="168822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D7038-88CE-4A8D-A624-540254A3A198}"/>
              </a:ext>
            </a:extLst>
          </p:cNvPr>
          <p:cNvSpPr txBox="1"/>
          <p:nvPr/>
        </p:nvSpPr>
        <p:spPr>
          <a:xfrm>
            <a:off x="393405" y="1233377"/>
            <a:ext cx="903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Choosing the values of the resistors and capacitors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75217E-9913-4E0A-9846-65BD3107C289}"/>
              </a:ext>
            </a:extLst>
          </p:cNvPr>
          <p:cNvSpPr/>
          <p:nvPr/>
        </p:nvSpPr>
        <p:spPr>
          <a:xfrm>
            <a:off x="393405" y="17126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 = Resistance X Capacitance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38C6A-63ED-478C-AFAD-5506AB763615}"/>
              </a:ext>
            </a:extLst>
          </p:cNvPr>
          <p:cNvSpPr/>
          <p:nvPr/>
        </p:nvSpPr>
        <p:spPr>
          <a:xfrm>
            <a:off x="393405" y="2899935"/>
            <a:ext cx="7740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both R1, R2 and both C1 and C2 as 1.9M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𝞨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𝞵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= 1.9 Sec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The red light will come on for 1.9 sec and then go off for 1.9 sec.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both R3, R4 and both C3 and C4 as 1.7M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𝞨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𝞵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= 1.7 Sec</a:t>
            </a: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The red light will come on for 1.7 sec and then go off for 1.7 sec.</a:t>
            </a:r>
          </a:p>
          <a:p>
            <a:endParaRPr lang="en-GB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both R5, R6 and both C5 and C6 as 1.3M</a:t>
            </a:r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𝞨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𝞵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= 1.3 Sec</a:t>
            </a:r>
          </a:p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The red light will come on for 1.3 sec and then go off for 1.3 sec.</a:t>
            </a:r>
          </a:p>
          <a:p>
            <a:endParaRPr lang="en-GB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The lights will appear not to synchronise for many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BBC59-EC9D-4DE6-B247-EBD966C75C13}"/>
              </a:ext>
            </a:extLst>
          </p:cNvPr>
          <p:cNvSpPr txBox="1"/>
          <p:nvPr/>
        </p:nvSpPr>
        <p:spPr>
          <a:xfrm>
            <a:off x="2086576" y="2625184"/>
            <a:ext cx="3839302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By choosing values related to prime numbers the lights will not synchronise for the cycle times multiplied together</a:t>
            </a: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3.8 X 3.4 X 2.6  = 33.592 seconds </a:t>
            </a: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Or will they?</a:t>
            </a: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2FEE-5893-48D6-83CC-49C36ABE2E68}"/>
              </a:ext>
            </a:extLst>
          </p:cNvPr>
          <p:cNvSpPr txBox="1"/>
          <p:nvPr/>
        </p:nvSpPr>
        <p:spPr>
          <a:xfrm>
            <a:off x="8017452" y="2040699"/>
            <a:ext cx="3510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choose your own values and try to calculate what will happen</a:t>
            </a:r>
          </a:p>
        </p:txBody>
      </p:sp>
    </p:spTree>
    <p:extLst>
      <p:ext uri="{BB962C8B-B14F-4D97-AF65-F5344CB8AC3E}">
        <p14:creationId xmlns:p14="http://schemas.microsoft.com/office/powerpoint/2010/main" val="31834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9A0AB64-F9CA-497F-B782-64141C9D458F}"/>
              </a:ext>
            </a:extLst>
          </p:cNvPr>
          <p:cNvGrpSpPr/>
          <p:nvPr/>
        </p:nvGrpSpPr>
        <p:grpSpPr>
          <a:xfrm>
            <a:off x="374881" y="757155"/>
            <a:ext cx="10464199" cy="5753373"/>
            <a:chOff x="374881" y="757155"/>
            <a:chExt cx="10464199" cy="575337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8137F90-0CE5-4AD4-949E-4C98DEDF4710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C74AE03-757F-4D18-8BB6-8CE4BF863A6D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710B74-B16C-46EC-8BE3-DA758F4B47D1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2F6E-DCAD-49D9-A585-E34A8FF0EA4C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E79751-CFC0-4B00-9551-DCC7040C2B47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E8E58A-CB4A-43FD-B2D0-FFA885DBA6B8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ABA0823-4DDE-4A35-9F19-5A6CC575A25C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AE3AB90-185D-4BAA-9F2C-33E8B010943B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1067AA3-F61B-49B8-90D1-14C058039FB8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FB3B960-5002-4FC7-B819-694AEFE3217A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F3FBF50-4B9F-4B62-91D1-B1F9BFA09FB7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2E48AD-33A9-4DAD-9E4C-E71B1ECB32DF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AAF0A2C-5125-43D9-9CC7-B60DF4AE3AB6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E05804A-395C-4977-963A-D624865BB7E1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FE5C0BC-104E-42F1-9891-C0295C364954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E53B683-A5F1-41C7-8E03-ED71869F9315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928D9C9-F24B-47CA-A16D-7E528F6F1EFA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6CDE28E-617E-4579-AF4C-9454C5CDE789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E016CF-C701-4ADF-9114-11066C07E7F1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DADAA9E-663B-4C0E-B36E-8DF875F1F898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DEDFF0A-ECFD-47F4-94F3-E797C8302C56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D836909-0E25-4D55-BE94-73A6C1534B07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FC85A12-BCF8-4E61-9F47-78D422D10397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4743369-2B5F-459A-921B-8A88B48B3088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BA0A12E-8D9A-4F37-B6E9-F2F29B4BA5C7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A2A1476-3090-4B00-9D47-04B121709A22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75AE97-27E0-43D0-AB2E-2EB72384F808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F62EEFD-A648-4F19-AE0E-8CC73DF64F4D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2333BCA-69CB-40C4-AFE6-C602FF03A997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646C797-FF93-468A-A5AA-8BCAFB177597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3B1B93C-7AA7-4078-918D-9B084C32F796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7FC3C43-BC73-4F50-9AA5-A2157BEDCB07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439007B-495F-48F1-AF68-02B87F1CC22B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1024025-6EC0-4A66-BE64-190EBED5E97E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9BAB37F-9883-4C61-AA22-D0D03DACA641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A818DDF-E977-4843-BD9E-4E03C1C0A04E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81BEA79-AC77-4673-A4B6-E50FDDF3F137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F7F773D-B69F-411D-9816-62552B4BBD78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C11A753-B348-4177-A7F0-443B4CC67FE1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97F4C75-C059-4B56-A978-469DF71132F6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D4FC898-0FF9-47B0-9322-161437CE91CE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EA34F3F-7652-49AA-A870-A9CFC4F90093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3CFA1CC-FF36-4B06-87D9-96FE73BFD10C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1132F2-851B-4BE4-BF13-D01486FEBFC8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D774BC0-F4AF-498C-8080-8EF31F7161E1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C91D423-66E8-4F9F-9CA3-6481A200F7FA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9D2EB58-C387-46C1-B8F4-2AB4B678D1C1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939411F-DE66-40BB-B506-56948887E28C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AEB71F5-2AF3-4DB6-A108-E50A241EA9E5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EEC4745-0B71-453E-B776-5CCA81E1127E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845D7AD-B11F-4767-A964-143DE5AC6FC3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0458A2B-C4AF-4BA3-A3D4-F2FEEA4F8048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F63D584-463E-4B89-93C2-19FF7B5AD855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B51C9E6-F1E8-46A2-8999-77EBF23C48FE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1DCE9C9-B575-40D6-8F81-E6932C2AE4FE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0CAFF85-E258-485C-9A37-8FEFEDEF0699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E2DD070-7DC8-49AB-B264-BE14C8BB0C50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09761F9-1DDC-4B25-9071-8C70333E8189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BDAD880-E280-4730-BB8F-AEE5F4ACFF6C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C590B77-A6E6-45A2-AF64-065EC4996DE0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16F269D-8AEA-41F7-A4DA-88705F8D17DD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FB593E1-72AB-4405-BEE5-75E0079457BB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CB2706E-6DB8-4AF0-84EA-63FFF3377587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16AA417-F490-4349-9D8A-2F3B9280EFF1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EE40A4E-B4F3-4448-BCC8-8AD3582A7D98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9F5FE63-0711-4165-88C0-72DD7C78C287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AAD16A6-30AB-49D6-B2C7-E495B444CF68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C65D0B-D623-4387-9A41-586860B62A86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319186D-D6C7-4B7E-A2AD-2EFB59CB0684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E86C20C-EC04-4D19-AF29-96BFF12DD8D3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F8C603B-A57E-4845-8AA2-F34DBFE685F4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06FA23F-4377-4934-9C87-B63194839CB8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D152383-5463-428A-ACCC-F837A3383CE9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97F7EF0-A5C8-4474-B43D-27A04F894710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FDE5D94-55B5-4070-999C-5B728E69E064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A703601-C1B9-4D35-BF9E-0FCCB01EEEAA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2DB382A-7255-4811-BD9B-F519393CFBEB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1C5C0C8-ABAB-40E5-9F44-AD240FBBE021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BEBE533-9D57-4B17-A9EA-A3E53CC388DE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DED1CC9-756F-4937-B608-E9E5CC681635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9E724D5-857C-4046-BAF3-998C86A8E80C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9A354DF-B425-46DE-BC01-6565C9BDDD7B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1D9604D-CFC7-4EDE-AB47-45E5182B099A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866C4BB-54A6-44FC-8DC7-3987A7A8D3E0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D023A11-CFE7-48B3-9EE8-544BA9CCCE8A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62FFC1C-C31A-4C61-A497-D6F06429908B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93F5203-FDC7-47A0-8EF5-E983FA8D30B1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FDF4E8C-1492-4853-8BC6-9BC005FE7714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05EB0CE-8CB8-460B-AFC3-69A1A4BDF6DD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569590F-5C22-45AE-9A43-5917F4184834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5626E52-7CE9-4D6A-ACF2-677619074B1A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F3F5B3A-1CDE-44EA-AAAE-1264F8F65881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C2D6009-FF69-44F8-B9E2-F2B50A92133D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424ECA4-A420-4FD0-9982-42AF9BE2A367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60D68B9-E7AE-46C5-B294-D9BBD8F33860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A26DB3B-3C05-40A1-8E48-30A6C778B014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A683F90-F7D4-4B55-B91B-C78358452068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05AEEF9-6E60-4B33-B274-886B2C65EE8E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F51EB99-6D20-44A9-93B0-6786BD2407FF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0DFB4CB-2B7E-47BA-8DE8-0DEB78450555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36608E9-0EE7-428B-9927-38DA404C8ED4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F02146A-F97C-4A13-80D7-D302A607822D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0E06C92-FC3B-4561-99FF-18C345F9F361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E1933E82-36DE-4C41-9BD8-6270C69C5345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9179E86-D66B-4684-814D-55BAF617C18B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A489E47-70DB-4D60-940E-54A78622C81B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DEDFD64-6DBA-4664-B8E6-4E6CB966C2B8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5A978C3C-DA44-4895-8AE6-F3ED6ABC1283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93D251E-095B-4818-A6BE-2AE4D9856582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B1AA5BD-4CE8-49EE-9470-D3B951F672E5}"/>
                </a:ext>
              </a:extLst>
            </p:cNvPr>
            <p:cNvSpPr/>
            <p:nvPr/>
          </p:nvSpPr>
          <p:spPr>
            <a:xfrm>
              <a:off x="10011302" y="3376187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5" name="TextBox 169">
              <a:extLst>
                <a:ext uri="{FF2B5EF4-FFF2-40B4-BE49-F238E27FC236}">
                  <a16:creationId xmlns:a16="http://schemas.microsoft.com/office/drawing/2014/main" id="{2CC08A06-2727-4DDD-ADEB-07977DFD5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329" y="1869134"/>
              <a:ext cx="6808965" cy="43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2300" dirty="0"/>
                <a:t>1 2 3 4 5 6 7 8 9 0 1 2 3 4 5 6 7 8 9 0 1 2 3 4 5 6 7 8 9 0</a:t>
              </a:r>
            </a:p>
          </p:txBody>
        </p:sp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01D55828-097D-4366-8F4B-A432A78E49DE}"/>
                </a:ext>
              </a:extLst>
            </p:cNvPr>
            <p:cNvGrpSpPr/>
            <p:nvPr/>
          </p:nvGrpSpPr>
          <p:grpSpPr>
            <a:xfrm>
              <a:off x="3720919" y="3559599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737A2062-2DD1-4F6D-B51C-1CD1F9AE4C1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983149D5-8E8D-4E8E-923A-F492E018DEE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FB4456BB-F94C-4EA6-AA7C-605E6F99A58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57779974-0247-4BD8-AB8A-A83B3457317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7F884CDC-73C5-422B-8106-A07544ABB01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58A55B17-4F12-494B-A1F1-237DA71373D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:a16="http://schemas.microsoft.com/office/drawing/2014/main" id="{AB2376BD-5186-40A3-AB1B-551DC4A6CFD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F311A4E8-5FC8-46E7-B679-02B13FC7929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22E86893-F0DF-41DF-A204-A01BF0E5AF3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8ACD70A7-E818-4BE4-ABCB-78B1E6FA94F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014E1726-D6B1-425E-89BF-94B3103179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B541ED38-FC6C-48BE-B210-D06170C7B841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8CE04A86-1326-48A0-9C5C-EFDC3756EE1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6B4BD61E-8213-46D7-8639-67A11CC2987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FC4878EF-3199-4B9A-BD32-7A4E887499A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9669B847-94D6-4528-A91D-14EE1D451AD9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17F29D2B-C8FE-420A-A584-EAD455DE490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0EF3D721-36A9-4C3F-ACBC-9AC55AB0C56C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2" name="Oval 831">
                <a:extLst>
                  <a:ext uri="{FF2B5EF4-FFF2-40B4-BE49-F238E27FC236}">
                    <a16:creationId xmlns:a16="http://schemas.microsoft.com/office/drawing/2014/main" id="{F67A0009-B22B-4730-BFF8-B7D52549A36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F4C47042-223B-4773-8672-79E53CED0D1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7E421E05-43DE-4C05-A6C8-A5BD5DBED40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E5D34EBB-E685-4742-8AF4-D69EFCB879D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085B15EC-6366-4F55-A176-AD14F99B310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C57A730D-76E6-4C78-9DD6-693A38D84EA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A5AE7F45-1DAF-4B14-B264-C5B40872E0A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0308D0E0-9066-405B-8FFE-F5815DCDA83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26A83351-7A57-46FF-A6A0-B48FE2CBEE9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C82FFFE7-FC8D-4BDA-814B-22F8255C1682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A303ADC2-CD06-4D95-98EA-4789AE3361E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:a16="http://schemas.microsoft.com/office/drawing/2014/main" id="{84D58834-B7A0-456E-BF88-CC691A5AE8D6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3360DE4E-C860-460C-9D59-6E8EA62E0717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DED8BC12-DE7E-42B4-8141-B76D846C1218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CC403F50-BB8E-496E-BBC6-C4A3640836E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62590925-B034-413B-8E16-9F1C1A090E0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C64A99DD-C85D-4CF9-B0FC-B34AF961BD4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08312E67-B2AB-4571-8A5E-C12CEA108454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:a16="http://schemas.microsoft.com/office/drawing/2014/main" id="{44633277-C6F8-4781-80C0-77666150D76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:a16="http://schemas.microsoft.com/office/drawing/2014/main" id="{CAF588F0-985F-4012-AD89-21F54DD1309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:a16="http://schemas.microsoft.com/office/drawing/2014/main" id="{120F06CC-45CB-409B-933F-72CD8795661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:a16="http://schemas.microsoft.com/office/drawing/2014/main" id="{C26B4361-FE88-4110-AA46-B962676DC6C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66C17309-8C3A-4996-84CB-B63C7A25F27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5" name="Oval 854">
                <a:extLst>
                  <a:ext uri="{FF2B5EF4-FFF2-40B4-BE49-F238E27FC236}">
                    <a16:creationId xmlns:a16="http://schemas.microsoft.com/office/drawing/2014/main" id="{BAA381AA-DB3B-47E4-BAAB-F5626D85AC02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:a16="http://schemas.microsoft.com/office/drawing/2014/main" id="{01905928-47F8-4834-A338-A139E4F98F4B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7" name="Oval 856">
                <a:extLst>
                  <a:ext uri="{FF2B5EF4-FFF2-40B4-BE49-F238E27FC236}">
                    <a16:creationId xmlns:a16="http://schemas.microsoft.com/office/drawing/2014/main" id="{8950C689-4241-4247-9EAF-3A24C5FE302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:a16="http://schemas.microsoft.com/office/drawing/2014/main" id="{4FD77915-E36E-4C10-A4E6-554829958D5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706DA9FE-C23B-4522-A856-4FFB8A30C6A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:a16="http://schemas.microsoft.com/office/drawing/2014/main" id="{5838159B-8F5A-4FE1-9200-6DD74E6F83B3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753B60FE-04F6-4D05-9541-63EF2344FA4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210A36FA-6A66-484D-AEFA-12A154804EE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:a16="http://schemas.microsoft.com/office/drawing/2014/main" id="{775B8344-D645-4D36-BAF4-0FF1214CB25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:a16="http://schemas.microsoft.com/office/drawing/2014/main" id="{BD8FF66B-80D4-4BED-B013-36FF23728FE9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5" name="Oval 864">
                <a:extLst>
                  <a:ext uri="{FF2B5EF4-FFF2-40B4-BE49-F238E27FC236}">
                    <a16:creationId xmlns:a16="http://schemas.microsoft.com/office/drawing/2014/main" id="{21B4B3CD-350E-46B2-A492-8E978F59138F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DE7081A7-7507-4926-B3B8-0575269B0E2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F3D9943C-495D-4BBD-AD1A-1A7E2B3FA8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35F590BF-DA25-4119-92E1-C493AC622880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9" name="Oval 868">
                <a:extLst>
                  <a:ext uri="{FF2B5EF4-FFF2-40B4-BE49-F238E27FC236}">
                    <a16:creationId xmlns:a16="http://schemas.microsoft.com/office/drawing/2014/main" id="{60439983-FFF8-4704-81A2-D33B7796934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85FFE172-9AFA-43C3-8692-86D131725E4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:a16="http://schemas.microsoft.com/office/drawing/2014/main" id="{CA036CEF-DB04-4AE6-98DA-23FE6CD889E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6E97A64D-2216-49FA-B63B-F0EA7B7249C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5565BD77-7E74-4921-B1FD-03BABE7452F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D43367E8-DB6B-4058-B25F-89D99DB69ED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:a16="http://schemas.microsoft.com/office/drawing/2014/main" id="{D217B581-F4A6-41B8-842F-25943B9B49F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05CA5F26-0992-46F6-8DB4-D0B0A4EEA7A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6A413EEC-1FFC-45D3-BBA0-07514D9B698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A9B9F069-C9D6-428A-9B26-2E86E7F7C93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01B6FDAC-3D0A-4FFD-BC1A-FF92C52B795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1D1287FC-AE76-43C0-B14C-F38C1CB010B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21BF005D-8E08-43A2-93AC-D23BC19B88C1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D744AAA3-5187-42FF-B632-C589AA11F029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06C17AF6-BDCB-4801-9DEA-FB866379AB9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2A0E5E9B-DD45-416D-BD2A-47C550E3035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0100D00E-DC95-42CA-B3B9-BDB76D23DBE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247D2D69-85B4-475B-826D-8D0C64F9032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7A701EC8-BC8E-4FE4-BD24-984DF71FBC3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F1F52092-C161-4B13-A8FD-67E2C43DC677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C99897C7-E747-4DDB-926E-FD096B95B40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D6A0C4B0-EF72-478C-BEBA-C87190AA2FA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287B76A3-1A4A-4138-87AB-939408F280AA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66545334-7A9D-4234-B437-DBCB2868B3F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8D68318B-D4BF-4B1A-B6BA-552AB6F2B75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78586206-AB1A-4CC1-BFBE-CB6AE58AC59B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7EBC391E-93F9-41AE-BA15-0C724EC36C9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4CB4DFFD-03C0-4F41-A197-A0F74AD74C38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C60C8599-F43C-4F95-AE6A-80BE7CE214B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44423B07-5231-4022-BA5E-56DA6A6D500E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4B6904AD-56EE-4A42-92A6-F7D8E5F8AC5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F6DE0ED6-2204-48F4-AFCF-A8F9EBCDB9BA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53D2FD3C-0A09-492A-ACCA-C3725C06E20A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62F7D477-67E5-46B3-97B0-2DEA009B2A8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848FA76E-94F5-43BB-8D2A-2E2E16BBB70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59B454F7-E159-45D3-871A-BD26BB9AE6F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0DF25FF6-AD87-4E8E-9AC9-E59E733A7E4B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338EC79F-924A-4219-B4FE-5A9841D6826C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093F1810-9A6B-48B5-9D65-28969C3609F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678D8D86-41C3-4A62-9E3D-63D4A795A19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BCE57C4B-B759-4FA9-B082-CC75BBEC72D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5F3373EE-F86B-4E2A-A54C-756D9560B0A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18A94FEF-C7CA-4A47-967E-0613B078563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26AEA368-D522-4447-8006-424C2990910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3" name="Oval 912">
                <a:extLst>
                  <a:ext uri="{FF2B5EF4-FFF2-40B4-BE49-F238E27FC236}">
                    <a16:creationId xmlns:a16="http://schemas.microsoft.com/office/drawing/2014/main" id="{8B0C6AD7-6934-4624-BBBA-7662B993D9A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4" name="Oval 913">
                <a:extLst>
                  <a:ext uri="{FF2B5EF4-FFF2-40B4-BE49-F238E27FC236}">
                    <a16:creationId xmlns:a16="http://schemas.microsoft.com/office/drawing/2014/main" id="{48AA1F2F-59A9-42ED-AF41-C12E64C669D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90ECA6DE-A151-442A-874C-CF147D86FD2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7C80B36D-0467-401E-A853-57D3B1594EB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8DFC77D4-23FE-48DE-8B22-0218466DF0A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86F3DB96-95D5-4AD6-BA84-FC23A6353D28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9" name="Oval 918">
                <a:extLst>
                  <a:ext uri="{FF2B5EF4-FFF2-40B4-BE49-F238E27FC236}">
                    <a16:creationId xmlns:a16="http://schemas.microsoft.com/office/drawing/2014/main" id="{EF1D943F-C30F-48C8-91C6-218D9AF0665E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E1796557-E539-4E86-8FFD-CFFEB654D79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1" name="Oval 920">
                <a:extLst>
                  <a:ext uri="{FF2B5EF4-FFF2-40B4-BE49-F238E27FC236}">
                    <a16:creationId xmlns:a16="http://schemas.microsoft.com/office/drawing/2014/main" id="{7504883B-FDB0-4F8D-B7FC-FB4CA83B698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:a16="http://schemas.microsoft.com/office/drawing/2014/main" id="{9A17DF74-4026-482F-9313-EBB228E9BA6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7F06D0F0-070D-4115-9D8D-C2904DABC6C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00A4709B-9956-490D-BCB3-2C379FFC423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A3DC3DC3-50CA-4F5B-982B-3D1653A593B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2E50E7DA-35F0-46B5-9D7A-8965973942C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E96F3E8F-12F2-4EA1-BBD0-06957F38572A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BCF7D4D2-3AD2-4DE3-9442-721382D312E4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9" name="Oval 928">
                <a:extLst>
                  <a:ext uri="{FF2B5EF4-FFF2-40B4-BE49-F238E27FC236}">
                    <a16:creationId xmlns:a16="http://schemas.microsoft.com/office/drawing/2014/main" id="{025EA40D-8D37-44FB-98B4-00C3F6834EB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4A979090-BA6C-4923-9B09-567FF34ABE88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1F2AEB16-C0D7-483A-A902-B4AFEDD9158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E268E8DF-B983-4ED2-AED1-640A70F5C6F5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8E338C87-7CE9-4563-B043-E7C9BC61867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A9ABE2C5-898B-4B2A-81BA-9B27A0414DF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66C873A8-CC59-408B-B96B-AAFC83C0A40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AC37A492-135B-498A-AD69-A8DBBDE1E32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BAEDBD3C-4DB4-43D3-AC00-F4995F8BCD9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F13D0201-E1E3-4174-8FDF-42641635D71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9" name="Oval 938">
                <a:extLst>
                  <a:ext uri="{FF2B5EF4-FFF2-40B4-BE49-F238E27FC236}">
                    <a16:creationId xmlns:a16="http://schemas.microsoft.com/office/drawing/2014/main" id="{18028103-2144-4DA0-B565-D796464F472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00654BEC-DA06-4117-A992-02D76522777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C6372C05-8654-4EB6-825C-C3FBEC7FCA5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95AD1022-0E24-4DB4-BAF6-0B77E32008A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E8749E0A-5FA2-4D3E-9DD4-907BD0FD796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9E9110A9-DB74-4B7F-9CB3-ABC32E2ABC03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9B6C2482-A3A7-44DF-B269-0840E4F91B83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26EE5B0C-5B63-4080-8B06-C18BC01236D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61202AE9-7163-4FD5-80B8-754A89959DD8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FC3D7922-7348-43A3-B9D8-1C6848B7FCD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8DE7E5E8-EB4B-4060-AB80-35B17DE04B9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0" name="Oval 949">
                <a:extLst>
                  <a:ext uri="{FF2B5EF4-FFF2-40B4-BE49-F238E27FC236}">
                    <a16:creationId xmlns:a16="http://schemas.microsoft.com/office/drawing/2014/main" id="{A22F203E-F9C2-449F-B0D7-4A7A77A3307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241A7013-B810-4C09-A6AC-A51E63F4AC4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:a16="http://schemas.microsoft.com/office/drawing/2014/main" id="{1429B1C1-F3DB-4695-8D7F-45242B3EE1E1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08CE6836-CEC8-48D4-BB20-7D248A7175C6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:a16="http://schemas.microsoft.com/office/drawing/2014/main" id="{5D3D71DA-62BF-4372-BB10-930CE9949D0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9806D7ED-C90D-4EA0-9239-FF5D6E0D801D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:a16="http://schemas.microsoft.com/office/drawing/2014/main" id="{D44E29B7-AD83-4E95-8A95-3FFFCA51F59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5447C9E6-C66A-43C4-B53F-B22C006EEBF3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:a16="http://schemas.microsoft.com/office/drawing/2014/main" id="{D5599242-FB25-42E0-9F3B-6D6C61B6B31A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97367E20-05A8-4661-B331-3073967CBE54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09806C81-16A2-41F4-B4A5-194D0C61D23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54292421-8C7C-491B-AF8C-A4896C8586A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01682405-0BD2-4327-A786-0FC66FD8D554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2A57E4EA-53AB-4089-91B7-0C9BDF8FF69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B514EA81-6AE4-4EAA-93CA-17D54C833A9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11FB5DD9-6545-4C25-A2A1-31B06DEE3A1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3AC4A7F4-285B-49FC-B424-7CA1BEEAB65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6D1ABD09-5AAE-4DAD-86B1-E515B5B5590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:a16="http://schemas.microsoft.com/office/drawing/2014/main" id="{DDC68500-004F-4095-A156-8055708DB4F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A47297DA-F8DC-45BB-90ED-88C5AC54DF67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0" name="Oval 969">
                <a:extLst>
                  <a:ext uri="{FF2B5EF4-FFF2-40B4-BE49-F238E27FC236}">
                    <a16:creationId xmlns:a16="http://schemas.microsoft.com/office/drawing/2014/main" id="{C458F1EB-84C6-45C6-8A4D-667D5110373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FD1C9B17-E5C6-4C9D-805B-3646CACF07F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2" name="Oval 971">
                <a:extLst>
                  <a:ext uri="{FF2B5EF4-FFF2-40B4-BE49-F238E27FC236}">
                    <a16:creationId xmlns:a16="http://schemas.microsoft.com/office/drawing/2014/main" id="{9B69716F-7AC5-4922-BDE4-AAE38752BAA9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F3877C52-651C-4832-968F-0BEBE067AC22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974" name="Group 973">
              <a:extLst>
                <a:ext uri="{FF2B5EF4-FFF2-40B4-BE49-F238E27FC236}">
                  <a16:creationId xmlns:a16="http://schemas.microsoft.com/office/drawing/2014/main" id="{93DEE892-1800-471D-B59D-33703B11FE62}"/>
                </a:ext>
              </a:extLst>
            </p:cNvPr>
            <p:cNvGrpSpPr/>
            <p:nvPr/>
          </p:nvGrpSpPr>
          <p:grpSpPr>
            <a:xfrm>
              <a:off x="3720919" y="3743012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975" name="Oval 974">
                <a:extLst>
                  <a:ext uri="{FF2B5EF4-FFF2-40B4-BE49-F238E27FC236}">
                    <a16:creationId xmlns:a16="http://schemas.microsoft.com/office/drawing/2014/main" id="{191370AB-13C8-4E02-8CE1-99D35DC8CD0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:a16="http://schemas.microsoft.com/office/drawing/2014/main" id="{03CA5213-A8AF-411F-9286-CBA5D16A590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7" name="Oval 976">
                <a:extLst>
                  <a:ext uri="{FF2B5EF4-FFF2-40B4-BE49-F238E27FC236}">
                    <a16:creationId xmlns:a16="http://schemas.microsoft.com/office/drawing/2014/main" id="{8791655E-A4B8-4DF0-8E91-12F9E4EE83F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:a16="http://schemas.microsoft.com/office/drawing/2014/main" id="{91DE58CB-FE5E-40FB-A0AF-CD0F8E8E0EC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DE3A8E53-6A34-4915-BFBD-31787FF71750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:a16="http://schemas.microsoft.com/office/drawing/2014/main" id="{809F3FF4-DFC8-4380-9182-D3FCE8A58C8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C98A24CF-6871-4EDD-8B57-AAB5FE8823D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D763E0FD-A581-40A5-9480-43B63DFDA01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6B58BFDE-E26C-443D-9E15-FF7E5025174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38F92D2E-E5FE-45E0-A061-056817F641E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8B60AEDC-6D42-449D-A998-AB59CC3E2051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:a16="http://schemas.microsoft.com/office/drawing/2014/main" id="{A61498E1-34DA-4CFC-BB19-87A4E33C79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60452F75-B127-4E44-B53D-6CDA79F8215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4E761AC5-2D74-4A3D-862D-E2F678C32F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9" name="Oval 988">
                <a:extLst>
                  <a:ext uri="{FF2B5EF4-FFF2-40B4-BE49-F238E27FC236}">
                    <a16:creationId xmlns:a16="http://schemas.microsoft.com/office/drawing/2014/main" id="{97B5138E-EF96-4FB0-A620-1E7641B3DAF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0" name="Oval 989">
                <a:extLst>
                  <a:ext uri="{FF2B5EF4-FFF2-40B4-BE49-F238E27FC236}">
                    <a16:creationId xmlns:a16="http://schemas.microsoft.com/office/drawing/2014/main" id="{57AA6D8B-DA7F-485A-A408-5EFE0096F34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1" name="Oval 990">
                <a:extLst>
                  <a:ext uri="{FF2B5EF4-FFF2-40B4-BE49-F238E27FC236}">
                    <a16:creationId xmlns:a16="http://schemas.microsoft.com/office/drawing/2014/main" id="{F89D8DDA-114A-47B4-B57A-50CD95E5B73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2" name="Oval 991">
                <a:extLst>
                  <a:ext uri="{FF2B5EF4-FFF2-40B4-BE49-F238E27FC236}">
                    <a16:creationId xmlns:a16="http://schemas.microsoft.com/office/drawing/2014/main" id="{E9388097-499F-4E99-BB63-04560377484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3" name="Oval 992">
                <a:extLst>
                  <a:ext uri="{FF2B5EF4-FFF2-40B4-BE49-F238E27FC236}">
                    <a16:creationId xmlns:a16="http://schemas.microsoft.com/office/drawing/2014/main" id="{73C12FB2-811F-49B0-AD48-FF4CFC68CDA3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4" name="Oval 993">
                <a:extLst>
                  <a:ext uri="{FF2B5EF4-FFF2-40B4-BE49-F238E27FC236}">
                    <a16:creationId xmlns:a16="http://schemas.microsoft.com/office/drawing/2014/main" id="{9DF2EA23-722B-46A6-A9DA-763E12BA326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5" name="Oval 994">
                <a:extLst>
                  <a:ext uri="{FF2B5EF4-FFF2-40B4-BE49-F238E27FC236}">
                    <a16:creationId xmlns:a16="http://schemas.microsoft.com/office/drawing/2014/main" id="{1707E5F8-416A-4411-B833-6D2A5DCBD22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6" name="Oval 995">
                <a:extLst>
                  <a:ext uri="{FF2B5EF4-FFF2-40B4-BE49-F238E27FC236}">
                    <a16:creationId xmlns:a16="http://schemas.microsoft.com/office/drawing/2014/main" id="{202371D5-FAF6-41E7-9351-052F5C69F2B3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7" name="Oval 996">
                <a:extLst>
                  <a:ext uri="{FF2B5EF4-FFF2-40B4-BE49-F238E27FC236}">
                    <a16:creationId xmlns:a16="http://schemas.microsoft.com/office/drawing/2014/main" id="{596CAE31-033A-4C22-B8E4-A1A9C39DC4BA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8" name="Oval 997">
                <a:extLst>
                  <a:ext uri="{FF2B5EF4-FFF2-40B4-BE49-F238E27FC236}">
                    <a16:creationId xmlns:a16="http://schemas.microsoft.com/office/drawing/2014/main" id="{5DD2B95A-0F10-42B9-B0C0-ACAEAE9208F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9" name="Oval 998">
                <a:extLst>
                  <a:ext uri="{FF2B5EF4-FFF2-40B4-BE49-F238E27FC236}">
                    <a16:creationId xmlns:a16="http://schemas.microsoft.com/office/drawing/2014/main" id="{6DBC9474-90E4-43F4-8AF1-ED494515417E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7148329A-58CC-4A39-B803-43075A38368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1" name="Oval 1000">
                <a:extLst>
                  <a:ext uri="{FF2B5EF4-FFF2-40B4-BE49-F238E27FC236}">
                    <a16:creationId xmlns:a16="http://schemas.microsoft.com/office/drawing/2014/main" id="{F46DEDA0-F23C-48D2-A4A7-5704BAED50CC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2" name="Oval 1001">
                <a:extLst>
                  <a:ext uri="{FF2B5EF4-FFF2-40B4-BE49-F238E27FC236}">
                    <a16:creationId xmlns:a16="http://schemas.microsoft.com/office/drawing/2014/main" id="{EB2F046C-1C0B-4CFE-A6D2-545020C9309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3" name="Oval 1002">
                <a:extLst>
                  <a:ext uri="{FF2B5EF4-FFF2-40B4-BE49-F238E27FC236}">
                    <a16:creationId xmlns:a16="http://schemas.microsoft.com/office/drawing/2014/main" id="{6C1E1B79-81F8-4EE9-AED0-1353D130D22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4" name="Oval 1003">
                <a:extLst>
                  <a:ext uri="{FF2B5EF4-FFF2-40B4-BE49-F238E27FC236}">
                    <a16:creationId xmlns:a16="http://schemas.microsoft.com/office/drawing/2014/main" id="{975D24B0-41AA-4AED-9E75-3461A12C276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:a16="http://schemas.microsoft.com/office/drawing/2014/main" id="{AB75AF6A-ADD8-4766-B739-FD2B6420A3A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6" name="Oval 1005">
                <a:extLst>
                  <a:ext uri="{FF2B5EF4-FFF2-40B4-BE49-F238E27FC236}">
                    <a16:creationId xmlns:a16="http://schemas.microsoft.com/office/drawing/2014/main" id="{1DF9E995-7301-460C-A8BE-83595FA2C42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:a16="http://schemas.microsoft.com/office/drawing/2014/main" id="{DA17F0F9-9A32-4CEB-BFF0-6D8A6E16AAB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54CD6C4A-8111-4491-A7E2-4D72EAFC543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9" name="Oval 1008">
                <a:extLst>
                  <a:ext uri="{FF2B5EF4-FFF2-40B4-BE49-F238E27FC236}">
                    <a16:creationId xmlns:a16="http://schemas.microsoft.com/office/drawing/2014/main" id="{AE7B179D-A432-40B4-87FB-DC4329174D8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0" name="Oval 1009">
                <a:extLst>
                  <a:ext uri="{FF2B5EF4-FFF2-40B4-BE49-F238E27FC236}">
                    <a16:creationId xmlns:a16="http://schemas.microsoft.com/office/drawing/2014/main" id="{A66CF416-4227-405F-9677-EC54DABB4FB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1" name="Oval 1010">
                <a:extLst>
                  <a:ext uri="{FF2B5EF4-FFF2-40B4-BE49-F238E27FC236}">
                    <a16:creationId xmlns:a16="http://schemas.microsoft.com/office/drawing/2014/main" id="{0410E9D4-626D-4F83-916B-860689F8FCB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2" name="Oval 1011">
                <a:extLst>
                  <a:ext uri="{FF2B5EF4-FFF2-40B4-BE49-F238E27FC236}">
                    <a16:creationId xmlns:a16="http://schemas.microsoft.com/office/drawing/2014/main" id="{E154C08B-1FE3-48BA-9A61-539B40F81D1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3" name="Oval 1012">
                <a:extLst>
                  <a:ext uri="{FF2B5EF4-FFF2-40B4-BE49-F238E27FC236}">
                    <a16:creationId xmlns:a16="http://schemas.microsoft.com/office/drawing/2014/main" id="{64A14D36-9FDD-47DA-8C7F-C27B08A82F0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4" name="Oval 1013">
                <a:extLst>
                  <a:ext uri="{FF2B5EF4-FFF2-40B4-BE49-F238E27FC236}">
                    <a16:creationId xmlns:a16="http://schemas.microsoft.com/office/drawing/2014/main" id="{D51673A4-1CC8-44E5-95AC-BCB61813D5A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00CB1201-F7CA-46C6-89F5-5C62E12E205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A370B5CD-0D23-4238-B1EA-9EEA9CD842D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129F5831-5CCB-4FE8-93DF-CAEC61088E5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:a16="http://schemas.microsoft.com/office/drawing/2014/main" id="{3F7394D1-9548-4BFF-B734-2FD0F7DD774C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9" name="Oval 1018">
                <a:extLst>
                  <a:ext uri="{FF2B5EF4-FFF2-40B4-BE49-F238E27FC236}">
                    <a16:creationId xmlns:a16="http://schemas.microsoft.com/office/drawing/2014/main" id="{08606E47-3187-4D81-B8ED-16487E27E7F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0" name="Oval 1019">
                <a:extLst>
                  <a:ext uri="{FF2B5EF4-FFF2-40B4-BE49-F238E27FC236}">
                    <a16:creationId xmlns:a16="http://schemas.microsoft.com/office/drawing/2014/main" id="{2A52EFF4-EB53-46B8-AF91-A1BFD2C5240D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1" name="Oval 1020">
                <a:extLst>
                  <a:ext uri="{FF2B5EF4-FFF2-40B4-BE49-F238E27FC236}">
                    <a16:creationId xmlns:a16="http://schemas.microsoft.com/office/drawing/2014/main" id="{24F74798-EE4B-4AB4-AF6C-06FB65C5DDBD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2" name="Oval 1021">
                <a:extLst>
                  <a:ext uri="{FF2B5EF4-FFF2-40B4-BE49-F238E27FC236}">
                    <a16:creationId xmlns:a16="http://schemas.microsoft.com/office/drawing/2014/main" id="{410DB529-4729-4CF3-83EA-FC4EA76D545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D48095D6-AA1F-4A5B-B46B-76BA4B9CB68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81E85A01-C869-4978-BC67-9223529F1BF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6DA6CA00-13A8-465B-8B8C-67570C1F726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6" name="Oval 1025">
                <a:extLst>
                  <a:ext uri="{FF2B5EF4-FFF2-40B4-BE49-F238E27FC236}">
                    <a16:creationId xmlns:a16="http://schemas.microsoft.com/office/drawing/2014/main" id="{297B2D4B-36C0-4970-AA8A-9E70A89790E0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77609A09-0813-4CA6-861D-027779482FA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71493778-0A69-428E-A9BB-89ED0D29BE7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5910921F-E923-4C3A-8F85-5B4A739F3F9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79130022-6BB3-470E-A203-206E6746374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08BCBCAA-5736-4B54-99B0-50CE662413B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9E91F190-6090-4DD9-8213-3E832C88EEF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BA798B66-7A0C-4160-B201-1922D0F4D71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4" name="Oval 1033">
                <a:extLst>
                  <a:ext uri="{FF2B5EF4-FFF2-40B4-BE49-F238E27FC236}">
                    <a16:creationId xmlns:a16="http://schemas.microsoft.com/office/drawing/2014/main" id="{04B8C92A-DD20-4B12-96FB-F454AAFF560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5" name="Oval 1034">
                <a:extLst>
                  <a:ext uri="{FF2B5EF4-FFF2-40B4-BE49-F238E27FC236}">
                    <a16:creationId xmlns:a16="http://schemas.microsoft.com/office/drawing/2014/main" id="{E3CDF885-E155-4A27-B881-538DA4588F33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6" name="Oval 1035">
                <a:extLst>
                  <a:ext uri="{FF2B5EF4-FFF2-40B4-BE49-F238E27FC236}">
                    <a16:creationId xmlns:a16="http://schemas.microsoft.com/office/drawing/2014/main" id="{BDB7EFA7-D2B9-4AEB-84D0-F734053EEB4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7" name="Oval 1036">
                <a:extLst>
                  <a:ext uri="{FF2B5EF4-FFF2-40B4-BE49-F238E27FC236}">
                    <a16:creationId xmlns:a16="http://schemas.microsoft.com/office/drawing/2014/main" id="{7270D8B1-0571-4E90-A0F7-D37C4D47B53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8" name="Oval 1037">
                <a:extLst>
                  <a:ext uri="{FF2B5EF4-FFF2-40B4-BE49-F238E27FC236}">
                    <a16:creationId xmlns:a16="http://schemas.microsoft.com/office/drawing/2014/main" id="{255ADFB7-AC22-4955-9E19-0C0039921CB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7F87539A-4F0C-42CB-9B9F-C299CD5CFE0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0" name="Oval 1039">
                <a:extLst>
                  <a:ext uri="{FF2B5EF4-FFF2-40B4-BE49-F238E27FC236}">
                    <a16:creationId xmlns:a16="http://schemas.microsoft.com/office/drawing/2014/main" id="{A5B09089-7E9F-4E41-AE16-BD3A46CA541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1" name="Oval 1040">
                <a:extLst>
                  <a:ext uri="{FF2B5EF4-FFF2-40B4-BE49-F238E27FC236}">
                    <a16:creationId xmlns:a16="http://schemas.microsoft.com/office/drawing/2014/main" id="{3DD9A3A5-C9BF-4C70-B38C-27486A0E569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34584D33-245F-49B0-87CA-01B052FEC88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CA526A7B-6513-4EA1-9273-409B601548E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12D8A5E8-7EDF-45F1-8A44-B060EAF3B92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2638A19D-1639-46B3-9210-5F829BED7E3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E59E75CB-10A3-4283-82E6-7360EFDF137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CA04B751-C3A8-4147-ADC6-F261B9978BE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80E7FA4E-B522-4A55-BB77-F3FC88047E0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9" name="Oval 1048">
                <a:extLst>
                  <a:ext uri="{FF2B5EF4-FFF2-40B4-BE49-F238E27FC236}">
                    <a16:creationId xmlns:a16="http://schemas.microsoft.com/office/drawing/2014/main" id="{D4FCC731-1E3A-4995-A99C-68FD0E0C04A7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0" name="Oval 1049">
                <a:extLst>
                  <a:ext uri="{FF2B5EF4-FFF2-40B4-BE49-F238E27FC236}">
                    <a16:creationId xmlns:a16="http://schemas.microsoft.com/office/drawing/2014/main" id="{1CCB21FB-EEF0-41BE-8A56-3DA52E58354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1" name="Oval 1050">
                <a:extLst>
                  <a:ext uri="{FF2B5EF4-FFF2-40B4-BE49-F238E27FC236}">
                    <a16:creationId xmlns:a16="http://schemas.microsoft.com/office/drawing/2014/main" id="{1E7CE3ED-C2D5-4C83-AF88-362206EED54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2" name="Oval 1051">
                <a:extLst>
                  <a:ext uri="{FF2B5EF4-FFF2-40B4-BE49-F238E27FC236}">
                    <a16:creationId xmlns:a16="http://schemas.microsoft.com/office/drawing/2014/main" id="{587CED04-072D-4762-B9E2-4C832BCD1126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3" name="Oval 1052">
                <a:extLst>
                  <a:ext uri="{FF2B5EF4-FFF2-40B4-BE49-F238E27FC236}">
                    <a16:creationId xmlns:a16="http://schemas.microsoft.com/office/drawing/2014/main" id="{97735ABD-4DC4-4CEC-A5DA-54984000EBD0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4" name="Oval 1053">
                <a:extLst>
                  <a:ext uri="{FF2B5EF4-FFF2-40B4-BE49-F238E27FC236}">
                    <a16:creationId xmlns:a16="http://schemas.microsoft.com/office/drawing/2014/main" id="{96EB7123-E03F-41DB-8687-C1619EDE602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5" name="Oval 1054">
                <a:extLst>
                  <a:ext uri="{FF2B5EF4-FFF2-40B4-BE49-F238E27FC236}">
                    <a16:creationId xmlns:a16="http://schemas.microsoft.com/office/drawing/2014/main" id="{A121E320-4768-495F-BB98-A5EFF690F43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6" name="Oval 1055">
                <a:extLst>
                  <a:ext uri="{FF2B5EF4-FFF2-40B4-BE49-F238E27FC236}">
                    <a16:creationId xmlns:a16="http://schemas.microsoft.com/office/drawing/2014/main" id="{53A969ED-8AD2-4A21-A71B-6BE50A56D9C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7" name="Oval 1056">
                <a:extLst>
                  <a:ext uri="{FF2B5EF4-FFF2-40B4-BE49-F238E27FC236}">
                    <a16:creationId xmlns:a16="http://schemas.microsoft.com/office/drawing/2014/main" id="{B19FE930-9A96-4942-8954-34EF5590911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8" name="Oval 1057">
                <a:extLst>
                  <a:ext uri="{FF2B5EF4-FFF2-40B4-BE49-F238E27FC236}">
                    <a16:creationId xmlns:a16="http://schemas.microsoft.com/office/drawing/2014/main" id="{C6EB2A31-1D00-4388-BB82-AB54DAE2175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7B3E4B41-9396-41D0-9E2D-C41A4C809F1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F1E8F270-48B0-4062-9693-70EC0353471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1" name="Oval 1060">
                <a:extLst>
                  <a:ext uri="{FF2B5EF4-FFF2-40B4-BE49-F238E27FC236}">
                    <a16:creationId xmlns:a16="http://schemas.microsoft.com/office/drawing/2014/main" id="{CB80C9FA-B3F8-4A6D-A0F5-237549D708F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2" name="Oval 1061">
                <a:extLst>
                  <a:ext uri="{FF2B5EF4-FFF2-40B4-BE49-F238E27FC236}">
                    <a16:creationId xmlns:a16="http://schemas.microsoft.com/office/drawing/2014/main" id="{462B9DF4-6725-47CC-917B-9EA613E59341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3" name="Oval 1062">
                <a:extLst>
                  <a:ext uri="{FF2B5EF4-FFF2-40B4-BE49-F238E27FC236}">
                    <a16:creationId xmlns:a16="http://schemas.microsoft.com/office/drawing/2014/main" id="{8A75EEB7-BF7D-4FFA-A5C2-20F7F11C55F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4" name="Oval 1063">
                <a:extLst>
                  <a:ext uri="{FF2B5EF4-FFF2-40B4-BE49-F238E27FC236}">
                    <a16:creationId xmlns:a16="http://schemas.microsoft.com/office/drawing/2014/main" id="{95D57FF2-C49C-432C-91E2-25C50D053F8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:a16="http://schemas.microsoft.com/office/drawing/2014/main" id="{F9635074-9E2F-4655-B663-97D722F9114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6" name="Oval 1065">
                <a:extLst>
                  <a:ext uri="{FF2B5EF4-FFF2-40B4-BE49-F238E27FC236}">
                    <a16:creationId xmlns:a16="http://schemas.microsoft.com/office/drawing/2014/main" id="{A35FB55A-13B1-459F-8A08-DE6831F7F00D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7" name="Oval 1066">
                <a:extLst>
                  <a:ext uri="{FF2B5EF4-FFF2-40B4-BE49-F238E27FC236}">
                    <a16:creationId xmlns:a16="http://schemas.microsoft.com/office/drawing/2014/main" id="{B677DAF0-F9F3-4D40-9DE2-771DC6B80DE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8" name="Oval 1067">
                <a:extLst>
                  <a:ext uri="{FF2B5EF4-FFF2-40B4-BE49-F238E27FC236}">
                    <a16:creationId xmlns:a16="http://schemas.microsoft.com/office/drawing/2014/main" id="{CC80DE5F-3F90-4797-BC14-E17F263953BD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BBA63493-D3A3-4627-930B-238BA597AF2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661D7746-D4F6-49A4-84C9-195DE9F14037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BB68A382-E3E8-4882-B6FC-B536230B01E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6D90771D-703D-4923-BC32-97D0ACE0EA29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723010E8-2FA7-454F-9894-001BEF361D7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6BD07137-5CC8-46A0-A05B-8E07ACCF23D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A109F54-EF31-4920-A215-63716255C56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A8077EEA-B350-4C97-9068-076429790DE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852E4CB8-BF4F-42AB-8E16-1C4C8955478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63441C97-9F76-4A52-BDA2-A3D007300A6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B0CB0DDD-6934-4AA8-9013-B556AF4E6E6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E1B9CB25-3D44-4FAC-B3E7-0138FF85479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97534153-566D-4C91-A6B1-01AFA8B53C4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E0C98DBE-42B3-48C1-886B-F9615FFC122E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D6FDE491-2BBA-4CDA-9937-07503AC9605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482E57E4-C7F6-4A4E-A229-7E003046ED1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E37F6913-3F20-4634-9D6F-4A9A3D3A108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55DC846C-0157-495C-94D2-8E3AC5F660F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359E5E58-AB09-48AE-9254-3C94B214F2B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AD2B4F1B-8437-4A40-BD8C-C07EC44DE88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B07707BA-4DFF-4ADB-814E-F2C6427118B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E4ECB52D-26DB-4771-807C-7E20D1A0EBEB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DFAD92C3-8C63-42C2-93C8-C65E5FEB1A09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CFFE78CE-F6D9-4DFA-B2C0-D133076D639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E0FB4502-4007-41DC-A4CF-2AE18E807BAB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5C8FA2C-DE71-44C4-8DD7-31D7A7EDEDD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79892439-E8A1-4B02-AC9F-87C0A7F8F28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F6E7AE2-D204-4250-B839-0F47976F603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1941CFAD-4D3B-4EF4-8E29-C996C90F26D0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93841869-C37C-4663-9035-5B46C7AD3DD9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0999DB59-1025-4885-B608-2F1E641BEC7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95EEADFE-3246-4BAD-9806-D0B57C2A49F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559479AD-A406-401A-916F-C7D0343C291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3CA24143-3CD8-4024-A8BD-802B6CD9B54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BDCE17AA-30BF-4C61-83FB-145EE23554C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1540A4BF-398C-4178-94DF-1BFE0F82F98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56A1DCB-428C-4BBF-8F40-9C31024E662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77D7A4FA-EEA2-4E99-9CD8-F822582E8D9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56FE05C2-7BA0-44EC-B854-AF3945AAC6CF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EBD62EB-6FB0-4692-AE50-34113BA6C74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C108D034-B3B2-4203-924A-DEA316A3C10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0362E41A-5260-4965-ADBE-378BFFD7BBB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23CA1BF7-6153-472D-8C08-DAABBDC024B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21CCE408-669C-426F-90EC-9DE569C2C71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17A269DF-6A16-4407-AF04-255765718F3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06749978-216B-49C6-95F8-514E7A2490E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B821CAC-3D71-4071-81A3-4CF7B9716CA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A8CA003F-1882-4738-B939-E4C041E12FB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F23F6F0F-E513-4397-B292-1B879884A76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F5AB869F-DD03-417C-9716-B00CC9D1FCD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01476337-567A-4F1D-905B-9267AA7A47F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749F5EF9-ADC4-4AFF-8B55-51D6D83BBE6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B9A3FFF8-97D9-4402-9D31-EE0CEB28815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0FF2787E-0E15-43FB-A97B-316CCB04653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36392D02-F212-4CA3-BAD0-0ABA2860180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73836258-6A36-401C-8EF5-B4D5DECB6F3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896FDFAD-6286-40AC-9538-1A1A4D9E795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C375684B-C200-4E58-9DF9-C478379AD93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152FE9E-572B-4C5E-B160-F1F00286CFF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0C03CE2B-CAC6-44A5-95C5-67DD3DB1816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CDEE281A-8EF7-4136-BEF4-2E8D5BC14A06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8C2B0111-45BA-4744-BC0D-07A4D3541E3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961F9B34-D29A-4A9A-8D56-A0137539650D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4D1FBD8A-3B15-43CF-8AAC-880C1D623FE9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3A74D278-B76D-4834-8AFE-505AC6877A8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627EF5EC-82DB-45F3-B4DA-7B17E994BD68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135" name="Group 1134">
              <a:extLst>
                <a:ext uri="{FF2B5EF4-FFF2-40B4-BE49-F238E27FC236}">
                  <a16:creationId xmlns:a16="http://schemas.microsoft.com/office/drawing/2014/main" id="{29AEC921-2A63-45AE-9273-CBA1DCD8EB5B}"/>
                </a:ext>
              </a:extLst>
            </p:cNvPr>
            <p:cNvGrpSpPr/>
            <p:nvPr/>
          </p:nvGrpSpPr>
          <p:grpSpPr>
            <a:xfrm>
              <a:off x="3720919" y="392642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B6CFC515-28D3-4A96-93D5-CBF41847B57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0A0B8D36-F175-4520-B268-BA605129567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7E80B581-73B0-4F93-B883-431557425CD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CF2C66CC-13E3-4163-86FF-F4AE9EBB1B9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251F8009-8490-4199-B1EF-FD0C30467AF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B2E97021-0DE0-4CD5-8264-F923105B426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07F3089-7D4B-4538-9D8B-441B75101CA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F4325FF7-8E2D-4368-9113-C967F2AE95AC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83D7B17C-1EEA-48C6-ACDF-793281175E2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32AE48A5-D6FD-4190-B9CB-0B19D019118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F006620B-19C7-49C5-9824-EC3550DCD7E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EF8E5970-6021-491E-9B02-CEFA50DA695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58E8FD9-F67E-4A6F-B98E-D4AA5BC1FAA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DDE2E806-FDF9-4924-A076-2F943FAECA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45BAB7F8-5CE9-47BA-8C25-64020C80161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2BFF446A-8479-4397-B9D1-A594C5C35EA0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8524F777-146E-4C91-8334-2FC57909D94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62C23093-6A5C-47F6-A9EB-49DAFDDB9D1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A30FA448-3A98-45A0-BB34-73C2D7AD5E9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2ECD1274-CDE0-4EE2-BB05-4678F4790DC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99D02B54-A667-43C8-815B-5E4AE400106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8A53F7E1-86C5-4C28-8C10-4509C473E2FA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E2FD2499-BD60-4E5D-9F15-C7649303479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A7FA1FE7-DCE2-4083-B672-9C34105F5D5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BDE58079-C369-485C-889A-6BFEEB8CDEE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5015EFDA-A61A-421A-8E93-ED9694D02F8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248864DD-D83A-4577-9585-89339E36686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1A4870C1-C49D-4FAA-A4A0-2685E497237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F46841F8-26CE-4E1B-97A6-3AF513B9AF0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43B6AC00-8459-4EC5-A589-E06323F23E91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B50CA7FE-0C59-41EF-8DD1-09D340B9552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27DD9E3-947E-4434-B424-D6B3AE0EFDF4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5E8005D0-7FDA-4B7F-9999-B58038D3567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12CDFCAC-E350-466B-AE62-95F4BF1BAD8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B8F254E3-03D9-4DA7-B95C-89EE7D184F6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4CEE6968-7251-40C4-919B-7C62A83D027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72E3B6C4-0CCC-4539-BF67-D67FF36BF99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5666F616-2E0D-4AA3-8877-54112F3B11A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0FED7BF-C6B4-4C18-8C3E-2645D4FB190B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9DDF0813-DAD3-41C7-BF0D-FB934B4776A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03129AEC-7EF9-45BF-9167-30B1F1954738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E63FB655-14E9-4557-BC53-95CCFC95C0C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8" name="Oval 1177">
                <a:extLst>
                  <a:ext uri="{FF2B5EF4-FFF2-40B4-BE49-F238E27FC236}">
                    <a16:creationId xmlns:a16="http://schemas.microsoft.com/office/drawing/2014/main" id="{3AC94224-E3CA-423A-9F7C-BB62B31FAF3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9" name="Oval 1178">
                <a:extLst>
                  <a:ext uri="{FF2B5EF4-FFF2-40B4-BE49-F238E27FC236}">
                    <a16:creationId xmlns:a16="http://schemas.microsoft.com/office/drawing/2014/main" id="{C38EE58F-5ED2-4B02-9603-D2AE10382E0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0" name="Oval 1179">
                <a:extLst>
                  <a:ext uri="{FF2B5EF4-FFF2-40B4-BE49-F238E27FC236}">
                    <a16:creationId xmlns:a16="http://schemas.microsoft.com/office/drawing/2014/main" id="{FBA1C979-9341-4C65-AF08-4C04D06D2513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1" name="Oval 1180">
                <a:extLst>
                  <a:ext uri="{FF2B5EF4-FFF2-40B4-BE49-F238E27FC236}">
                    <a16:creationId xmlns:a16="http://schemas.microsoft.com/office/drawing/2014/main" id="{27BE0561-D1C1-4E34-8F9B-EF90FCC064D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2" name="Oval 1181">
                <a:extLst>
                  <a:ext uri="{FF2B5EF4-FFF2-40B4-BE49-F238E27FC236}">
                    <a16:creationId xmlns:a16="http://schemas.microsoft.com/office/drawing/2014/main" id="{D1C2757B-E765-4557-8AB0-3FAA10FA6AF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3" name="Oval 1182">
                <a:extLst>
                  <a:ext uri="{FF2B5EF4-FFF2-40B4-BE49-F238E27FC236}">
                    <a16:creationId xmlns:a16="http://schemas.microsoft.com/office/drawing/2014/main" id="{4E126A49-2A02-4D0D-8A37-7E877A82A81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4" name="Oval 1183">
                <a:extLst>
                  <a:ext uri="{FF2B5EF4-FFF2-40B4-BE49-F238E27FC236}">
                    <a16:creationId xmlns:a16="http://schemas.microsoft.com/office/drawing/2014/main" id="{165D519F-C2C7-4B5B-A171-5363C1B9662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5" name="Oval 1184">
                <a:extLst>
                  <a:ext uri="{FF2B5EF4-FFF2-40B4-BE49-F238E27FC236}">
                    <a16:creationId xmlns:a16="http://schemas.microsoft.com/office/drawing/2014/main" id="{94327F32-CC9D-421D-9EE4-49857FFC121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6" name="Oval 1185">
                <a:extLst>
                  <a:ext uri="{FF2B5EF4-FFF2-40B4-BE49-F238E27FC236}">
                    <a16:creationId xmlns:a16="http://schemas.microsoft.com/office/drawing/2014/main" id="{87484C13-E10F-4E0E-A3BB-891A8BB2DF0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7" name="Oval 1186">
                <a:extLst>
                  <a:ext uri="{FF2B5EF4-FFF2-40B4-BE49-F238E27FC236}">
                    <a16:creationId xmlns:a16="http://schemas.microsoft.com/office/drawing/2014/main" id="{B9986375-BD65-4FD6-AF46-CE94D6ADCAE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8" name="Oval 1187">
                <a:extLst>
                  <a:ext uri="{FF2B5EF4-FFF2-40B4-BE49-F238E27FC236}">
                    <a16:creationId xmlns:a16="http://schemas.microsoft.com/office/drawing/2014/main" id="{0E63B7D9-24D7-4DC1-9632-67B4B8E1240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9" name="Oval 1188">
                <a:extLst>
                  <a:ext uri="{FF2B5EF4-FFF2-40B4-BE49-F238E27FC236}">
                    <a16:creationId xmlns:a16="http://schemas.microsoft.com/office/drawing/2014/main" id="{B5787BB2-AED0-4FCB-8E0F-98DF87652EE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0" name="Oval 1189">
                <a:extLst>
                  <a:ext uri="{FF2B5EF4-FFF2-40B4-BE49-F238E27FC236}">
                    <a16:creationId xmlns:a16="http://schemas.microsoft.com/office/drawing/2014/main" id="{F6ABEC03-AF1A-4822-A7DE-2EE4911BB9F9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1" name="Oval 1190">
                <a:extLst>
                  <a:ext uri="{FF2B5EF4-FFF2-40B4-BE49-F238E27FC236}">
                    <a16:creationId xmlns:a16="http://schemas.microsoft.com/office/drawing/2014/main" id="{3E60ED9E-8317-4230-9BD6-63C542B6F7A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2" name="Oval 1191">
                <a:extLst>
                  <a:ext uri="{FF2B5EF4-FFF2-40B4-BE49-F238E27FC236}">
                    <a16:creationId xmlns:a16="http://schemas.microsoft.com/office/drawing/2014/main" id="{20B10530-9F9B-4B1E-8746-F61BD0507D7A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3" name="Oval 1192">
                <a:extLst>
                  <a:ext uri="{FF2B5EF4-FFF2-40B4-BE49-F238E27FC236}">
                    <a16:creationId xmlns:a16="http://schemas.microsoft.com/office/drawing/2014/main" id="{B362A2C2-EC3C-4E6E-9F69-CC898DC4028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4" name="Oval 1193">
                <a:extLst>
                  <a:ext uri="{FF2B5EF4-FFF2-40B4-BE49-F238E27FC236}">
                    <a16:creationId xmlns:a16="http://schemas.microsoft.com/office/drawing/2014/main" id="{B19E4A3A-B490-4950-98C3-651A7A5F966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5" name="Oval 1194">
                <a:extLst>
                  <a:ext uri="{FF2B5EF4-FFF2-40B4-BE49-F238E27FC236}">
                    <a16:creationId xmlns:a16="http://schemas.microsoft.com/office/drawing/2014/main" id="{2CD7E585-DA14-44E5-BE89-CC972F688BE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6" name="Oval 1195">
                <a:extLst>
                  <a:ext uri="{FF2B5EF4-FFF2-40B4-BE49-F238E27FC236}">
                    <a16:creationId xmlns:a16="http://schemas.microsoft.com/office/drawing/2014/main" id="{3AA9C5E3-FCE4-445E-8ED1-5A9B57C8D9C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7" name="Oval 1196">
                <a:extLst>
                  <a:ext uri="{FF2B5EF4-FFF2-40B4-BE49-F238E27FC236}">
                    <a16:creationId xmlns:a16="http://schemas.microsoft.com/office/drawing/2014/main" id="{56528AD3-8F47-439C-8EBE-705A1339E92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8" name="Oval 1197">
                <a:extLst>
                  <a:ext uri="{FF2B5EF4-FFF2-40B4-BE49-F238E27FC236}">
                    <a16:creationId xmlns:a16="http://schemas.microsoft.com/office/drawing/2014/main" id="{5988CF5B-1ACA-480D-B80E-7B668615E15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9" name="Oval 1198">
                <a:extLst>
                  <a:ext uri="{FF2B5EF4-FFF2-40B4-BE49-F238E27FC236}">
                    <a16:creationId xmlns:a16="http://schemas.microsoft.com/office/drawing/2014/main" id="{0F0DE82A-0EE1-497A-BB2B-02FE7008ED99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0" name="Oval 1199">
                <a:extLst>
                  <a:ext uri="{FF2B5EF4-FFF2-40B4-BE49-F238E27FC236}">
                    <a16:creationId xmlns:a16="http://schemas.microsoft.com/office/drawing/2014/main" id="{A0BA13E0-0C20-4787-8B00-96D969C3627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1" name="Oval 1200">
                <a:extLst>
                  <a:ext uri="{FF2B5EF4-FFF2-40B4-BE49-F238E27FC236}">
                    <a16:creationId xmlns:a16="http://schemas.microsoft.com/office/drawing/2014/main" id="{178A05D4-B811-4E9E-AFFC-69976DCD40CB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2" name="Oval 1201">
                <a:extLst>
                  <a:ext uri="{FF2B5EF4-FFF2-40B4-BE49-F238E27FC236}">
                    <a16:creationId xmlns:a16="http://schemas.microsoft.com/office/drawing/2014/main" id="{7014745D-DC7D-4FEC-B0B4-C74C9C8730B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3" name="Oval 1202">
                <a:extLst>
                  <a:ext uri="{FF2B5EF4-FFF2-40B4-BE49-F238E27FC236}">
                    <a16:creationId xmlns:a16="http://schemas.microsoft.com/office/drawing/2014/main" id="{32490C87-0EFA-45DE-8289-3BCA4B4BD69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4" name="Oval 1203">
                <a:extLst>
                  <a:ext uri="{FF2B5EF4-FFF2-40B4-BE49-F238E27FC236}">
                    <a16:creationId xmlns:a16="http://schemas.microsoft.com/office/drawing/2014/main" id="{20712907-C084-4C7A-819E-0B37444E121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5" name="Oval 1204">
                <a:extLst>
                  <a:ext uri="{FF2B5EF4-FFF2-40B4-BE49-F238E27FC236}">
                    <a16:creationId xmlns:a16="http://schemas.microsoft.com/office/drawing/2014/main" id="{2983B018-95B6-4BF5-9FDE-4D2E84F3441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6" name="Oval 1205">
                <a:extLst>
                  <a:ext uri="{FF2B5EF4-FFF2-40B4-BE49-F238E27FC236}">
                    <a16:creationId xmlns:a16="http://schemas.microsoft.com/office/drawing/2014/main" id="{B3110C72-087B-4D06-8508-7071A8B20798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7" name="Oval 1206">
                <a:extLst>
                  <a:ext uri="{FF2B5EF4-FFF2-40B4-BE49-F238E27FC236}">
                    <a16:creationId xmlns:a16="http://schemas.microsoft.com/office/drawing/2014/main" id="{8B4C6EAC-3C01-4F84-81F5-A0338F1D12E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8" name="Oval 1207">
                <a:extLst>
                  <a:ext uri="{FF2B5EF4-FFF2-40B4-BE49-F238E27FC236}">
                    <a16:creationId xmlns:a16="http://schemas.microsoft.com/office/drawing/2014/main" id="{BB6FA188-4BE5-469E-818C-BBEBAD2668E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9" name="Oval 1208">
                <a:extLst>
                  <a:ext uri="{FF2B5EF4-FFF2-40B4-BE49-F238E27FC236}">
                    <a16:creationId xmlns:a16="http://schemas.microsoft.com/office/drawing/2014/main" id="{67A99227-263C-4EB7-AEB1-AA1DD44B1BCF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0" name="Oval 1209">
                <a:extLst>
                  <a:ext uri="{FF2B5EF4-FFF2-40B4-BE49-F238E27FC236}">
                    <a16:creationId xmlns:a16="http://schemas.microsoft.com/office/drawing/2014/main" id="{7C7DBD3C-7419-480E-8006-31CD5AAB067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1" name="Oval 1210">
                <a:extLst>
                  <a:ext uri="{FF2B5EF4-FFF2-40B4-BE49-F238E27FC236}">
                    <a16:creationId xmlns:a16="http://schemas.microsoft.com/office/drawing/2014/main" id="{CA56DDE0-FF52-4A2E-AE95-3B6DD0A45EC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2" name="Oval 1211">
                <a:extLst>
                  <a:ext uri="{FF2B5EF4-FFF2-40B4-BE49-F238E27FC236}">
                    <a16:creationId xmlns:a16="http://schemas.microsoft.com/office/drawing/2014/main" id="{F09C5FDE-F096-4192-811B-FC1523BC2EB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3" name="Oval 1212">
                <a:extLst>
                  <a:ext uri="{FF2B5EF4-FFF2-40B4-BE49-F238E27FC236}">
                    <a16:creationId xmlns:a16="http://schemas.microsoft.com/office/drawing/2014/main" id="{E3DFD794-37B0-4F2A-80C1-8F0FD23ABE0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4" name="Oval 1213">
                <a:extLst>
                  <a:ext uri="{FF2B5EF4-FFF2-40B4-BE49-F238E27FC236}">
                    <a16:creationId xmlns:a16="http://schemas.microsoft.com/office/drawing/2014/main" id="{642006B4-12F7-4F4C-8ACE-E3DF4964A32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5" name="Oval 1214">
                <a:extLst>
                  <a:ext uri="{FF2B5EF4-FFF2-40B4-BE49-F238E27FC236}">
                    <a16:creationId xmlns:a16="http://schemas.microsoft.com/office/drawing/2014/main" id="{43043192-EB16-4F36-ACDF-B388DB6E696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6" name="Oval 1215">
                <a:extLst>
                  <a:ext uri="{FF2B5EF4-FFF2-40B4-BE49-F238E27FC236}">
                    <a16:creationId xmlns:a16="http://schemas.microsoft.com/office/drawing/2014/main" id="{2A184679-5909-4CDF-8DEE-E47B4371784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7" name="Oval 1216">
                <a:extLst>
                  <a:ext uri="{FF2B5EF4-FFF2-40B4-BE49-F238E27FC236}">
                    <a16:creationId xmlns:a16="http://schemas.microsoft.com/office/drawing/2014/main" id="{450C0617-8DF8-4C8D-92B8-2F6488B1EC6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8" name="Oval 1217">
                <a:extLst>
                  <a:ext uri="{FF2B5EF4-FFF2-40B4-BE49-F238E27FC236}">
                    <a16:creationId xmlns:a16="http://schemas.microsoft.com/office/drawing/2014/main" id="{5344963A-6BA1-45E7-8D2B-9CA9E2EC962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9" name="Oval 1218">
                <a:extLst>
                  <a:ext uri="{FF2B5EF4-FFF2-40B4-BE49-F238E27FC236}">
                    <a16:creationId xmlns:a16="http://schemas.microsoft.com/office/drawing/2014/main" id="{15B9DF29-8BC3-4B74-A8BF-3DB7951E61E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0" name="Oval 1219">
                <a:extLst>
                  <a:ext uri="{FF2B5EF4-FFF2-40B4-BE49-F238E27FC236}">
                    <a16:creationId xmlns:a16="http://schemas.microsoft.com/office/drawing/2014/main" id="{DE7639E7-7AE5-40AE-B231-7E12A689C61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1" name="Oval 1220">
                <a:extLst>
                  <a:ext uri="{FF2B5EF4-FFF2-40B4-BE49-F238E27FC236}">
                    <a16:creationId xmlns:a16="http://schemas.microsoft.com/office/drawing/2014/main" id="{25C1B96C-5976-46C1-BFCD-21D48B48945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2" name="Oval 1221">
                <a:extLst>
                  <a:ext uri="{FF2B5EF4-FFF2-40B4-BE49-F238E27FC236}">
                    <a16:creationId xmlns:a16="http://schemas.microsoft.com/office/drawing/2014/main" id="{034E08EA-56BD-46A9-8B43-14FB7AD9E59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3" name="Oval 1222">
                <a:extLst>
                  <a:ext uri="{FF2B5EF4-FFF2-40B4-BE49-F238E27FC236}">
                    <a16:creationId xmlns:a16="http://schemas.microsoft.com/office/drawing/2014/main" id="{C754C85F-264F-4787-BF68-934A07DF6BC2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4" name="Oval 1223">
                <a:extLst>
                  <a:ext uri="{FF2B5EF4-FFF2-40B4-BE49-F238E27FC236}">
                    <a16:creationId xmlns:a16="http://schemas.microsoft.com/office/drawing/2014/main" id="{C3CC41BD-CB42-41C9-9BFC-4CAF4D105F1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5" name="Oval 1224">
                <a:extLst>
                  <a:ext uri="{FF2B5EF4-FFF2-40B4-BE49-F238E27FC236}">
                    <a16:creationId xmlns:a16="http://schemas.microsoft.com/office/drawing/2014/main" id="{C4D147F6-7470-4919-AA8A-FF99C2499A0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6" name="Oval 1225">
                <a:extLst>
                  <a:ext uri="{FF2B5EF4-FFF2-40B4-BE49-F238E27FC236}">
                    <a16:creationId xmlns:a16="http://schemas.microsoft.com/office/drawing/2014/main" id="{E2130880-370C-40EA-B1C1-66DAACA4E0B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7" name="Oval 1226">
                <a:extLst>
                  <a:ext uri="{FF2B5EF4-FFF2-40B4-BE49-F238E27FC236}">
                    <a16:creationId xmlns:a16="http://schemas.microsoft.com/office/drawing/2014/main" id="{ED1AF26E-7073-4BB6-AFB8-FB7569E79E3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8" name="Oval 1227">
                <a:extLst>
                  <a:ext uri="{FF2B5EF4-FFF2-40B4-BE49-F238E27FC236}">
                    <a16:creationId xmlns:a16="http://schemas.microsoft.com/office/drawing/2014/main" id="{0890D2DC-B5DA-4F29-9271-33ECB94C824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9" name="Oval 1228">
                <a:extLst>
                  <a:ext uri="{FF2B5EF4-FFF2-40B4-BE49-F238E27FC236}">
                    <a16:creationId xmlns:a16="http://schemas.microsoft.com/office/drawing/2014/main" id="{B22751D2-BA80-46B4-A141-0D4DE22A770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0" name="Oval 1229">
                <a:extLst>
                  <a:ext uri="{FF2B5EF4-FFF2-40B4-BE49-F238E27FC236}">
                    <a16:creationId xmlns:a16="http://schemas.microsoft.com/office/drawing/2014/main" id="{5BE4E88D-0F49-4B2B-BDC7-143076A55EA9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1" name="Oval 1230">
                <a:extLst>
                  <a:ext uri="{FF2B5EF4-FFF2-40B4-BE49-F238E27FC236}">
                    <a16:creationId xmlns:a16="http://schemas.microsoft.com/office/drawing/2014/main" id="{F29E4773-AEF0-4028-836D-7C67CE44FBF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2" name="Oval 1231">
                <a:extLst>
                  <a:ext uri="{FF2B5EF4-FFF2-40B4-BE49-F238E27FC236}">
                    <a16:creationId xmlns:a16="http://schemas.microsoft.com/office/drawing/2014/main" id="{796403D7-3680-4C91-A66D-E1CD9EC8152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3" name="Oval 1232">
                <a:extLst>
                  <a:ext uri="{FF2B5EF4-FFF2-40B4-BE49-F238E27FC236}">
                    <a16:creationId xmlns:a16="http://schemas.microsoft.com/office/drawing/2014/main" id="{3106356B-0C90-4CB3-9D09-18B47FC5082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4" name="Oval 1233">
                <a:extLst>
                  <a:ext uri="{FF2B5EF4-FFF2-40B4-BE49-F238E27FC236}">
                    <a16:creationId xmlns:a16="http://schemas.microsoft.com/office/drawing/2014/main" id="{6A476AE2-D0F3-4D58-99AA-CC357401486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5" name="Oval 1234">
                <a:extLst>
                  <a:ext uri="{FF2B5EF4-FFF2-40B4-BE49-F238E27FC236}">
                    <a16:creationId xmlns:a16="http://schemas.microsoft.com/office/drawing/2014/main" id="{5328C034-5D6C-4F83-A47E-2BACEC12CAD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6" name="Oval 1235">
                <a:extLst>
                  <a:ext uri="{FF2B5EF4-FFF2-40B4-BE49-F238E27FC236}">
                    <a16:creationId xmlns:a16="http://schemas.microsoft.com/office/drawing/2014/main" id="{512BB47A-8152-412E-B48D-24B1187324D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7" name="Oval 1236">
                <a:extLst>
                  <a:ext uri="{FF2B5EF4-FFF2-40B4-BE49-F238E27FC236}">
                    <a16:creationId xmlns:a16="http://schemas.microsoft.com/office/drawing/2014/main" id="{4711F4D2-C360-48D1-94D9-A4F9CF0CC33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8" name="Oval 1237">
                <a:extLst>
                  <a:ext uri="{FF2B5EF4-FFF2-40B4-BE49-F238E27FC236}">
                    <a16:creationId xmlns:a16="http://schemas.microsoft.com/office/drawing/2014/main" id="{D1338DE2-6F15-4BB0-BAA0-36DC769EB60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9" name="Oval 1238">
                <a:extLst>
                  <a:ext uri="{FF2B5EF4-FFF2-40B4-BE49-F238E27FC236}">
                    <a16:creationId xmlns:a16="http://schemas.microsoft.com/office/drawing/2014/main" id="{1AEDC7A4-7CAB-4DEC-8161-B0DB1A424FE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0" name="Oval 1239">
                <a:extLst>
                  <a:ext uri="{FF2B5EF4-FFF2-40B4-BE49-F238E27FC236}">
                    <a16:creationId xmlns:a16="http://schemas.microsoft.com/office/drawing/2014/main" id="{18A7BCFA-28B6-4B7F-8796-F2E94381F40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1" name="Oval 1240">
                <a:extLst>
                  <a:ext uri="{FF2B5EF4-FFF2-40B4-BE49-F238E27FC236}">
                    <a16:creationId xmlns:a16="http://schemas.microsoft.com/office/drawing/2014/main" id="{81119847-46B2-47D2-9112-7C3B98C406C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2" name="Oval 1241">
                <a:extLst>
                  <a:ext uri="{FF2B5EF4-FFF2-40B4-BE49-F238E27FC236}">
                    <a16:creationId xmlns:a16="http://schemas.microsoft.com/office/drawing/2014/main" id="{3C3B075F-E3D6-4232-A5E1-288C501F7E33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3" name="Oval 1242">
                <a:extLst>
                  <a:ext uri="{FF2B5EF4-FFF2-40B4-BE49-F238E27FC236}">
                    <a16:creationId xmlns:a16="http://schemas.microsoft.com/office/drawing/2014/main" id="{6E565FC8-C403-4B69-8853-067C6C83FAA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4" name="Oval 1243">
                <a:extLst>
                  <a:ext uri="{FF2B5EF4-FFF2-40B4-BE49-F238E27FC236}">
                    <a16:creationId xmlns:a16="http://schemas.microsoft.com/office/drawing/2014/main" id="{BD72AA16-A77B-4959-B909-7ADB09F4389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5" name="Oval 1244">
                <a:extLst>
                  <a:ext uri="{FF2B5EF4-FFF2-40B4-BE49-F238E27FC236}">
                    <a16:creationId xmlns:a16="http://schemas.microsoft.com/office/drawing/2014/main" id="{91981F60-AA44-4C5C-9E92-7C2E9CC561F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6" name="Oval 1245">
                <a:extLst>
                  <a:ext uri="{FF2B5EF4-FFF2-40B4-BE49-F238E27FC236}">
                    <a16:creationId xmlns:a16="http://schemas.microsoft.com/office/drawing/2014/main" id="{D18D9E7B-287E-446A-A831-1031F46FC48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7" name="Oval 1246">
                <a:extLst>
                  <a:ext uri="{FF2B5EF4-FFF2-40B4-BE49-F238E27FC236}">
                    <a16:creationId xmlns:a16="http://schemas.microsoft.com/office/drawing/2014/main" id="{BF7BF6CA-8D45-4368-9CB6-56214DED019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8" name="Oval 1247">
                <a:extLst>
                  <a:ext uri="{FF2B5EF4-FFF2-40B4-BE49-F238E27FC236}">
                    <a16:creationId xmlns:a16="http://schemas.microsoft.com/office/drawing/2014/main" id="{27025DF9-C75C-4FD4-893C-94720B37FC5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9" name="Oval 1248">
                <a:extLst>
                  <a:ext uri="{FF2B5EF4-FFF2-40B4-BE49-F238E27FC236}">
                    <a16:creationId xmlns:a16="http://schemas.microsoft.com/office/drawing/2014/main" id="{A2812F7D-92EA-4F00-AB28-299C161B250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0" name="Oval 1249">
                <a:extLst>
                  <a:ext uri="{FF2B5EF4-FFF2-40B4-BE49-F238E27FC236}">
                    <a16:creationId xmlns:a16="http://schemas.microsoft.com/office/drawing/2014/main" id="{227BD599-59D5-4464-8910-D40B29F418C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1" name="Oval 1250">
                <a:extLst>
                  <a:ext uri="{FF2B5EF4-FFF2-40B4-BE49-F238E27FC236}">
                    <a16:creationId xmlns:a16="http://schemas.microsoft.com/office/drawing/2014/main" id="{27D43C2B-8BD7-4817-9441-2F3BDD40CAB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2" name="Oval 1251">
                <a:extLst>
                  <a:ext uri="{FF2B5EF4-FFF2-40B4-BE49-F238E27FC236}">
                    <a16:creationId xmlns:a16="http://schemas.microsoft.com/office/drawing/2014/main" id="{2B58004E-21B5-447B-B114-6FF06CA0E2F3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3" name="Oval 1252">
                <a:extLst>
                  <a:ext uri="{FF2B5EF4-FFF2-40B4-BE49-F238E27FC236}">
                    <a16:creationId xmlns:a16="http://schemas.microsoft.com/office/drawing/2014/main" id="{B4843CAD-ED77-4F83-A188-38A920C4536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4" name="Oval 1253">
                <a:extLst>
                  <a:ext uri="{FF2B5EF4-FFF2-40B4-BE49-F238E27FC236}">
                    <a16:creationId xmlns:a16="http://schemas.microsoft.com/office/drawing/2014/main" id="{E1AAE78F-0843-453A-8D0E-E470F2B3A43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5" name="Oval 1254">
                <a:extLst>
                  <a:ext uri="{FF2B5EF4-FFF2-40B4-BE49-F238E27FC236}">
                    <a16:creationId xmlns:a16="http://schemas.microsoft.com/office/drawing/2014/main" id="{628F2958-D59E-4B6A-9D96-F7768474245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6" name="Oval 1255">
                <a:extLst>
                  <a:ext uri="{FF2B5EF4-FFF2-40B4-BE49-F238E27FC236}">
                    <a16:creationId xmlns:a16="http://schemas.microsoft.com/office/drawing/2014/main" id="{676F2EF6-B8AC-4097-92D0-A6D5A8167BAD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7" name="Oval 1256">
                <a:extLst>
                  <a:ext uri="{FF2B5EF4-FFF2-40B4-BE49-F238E27FC236}">
                    <a16:creationId xmlns:a16="http://schemas.microsoft.com/office/drawing/2014/main" id="{E2A0A8D7-BCC7-4E4F-94C8-83BF862CFCA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8" name="Oval 1257">
                <a:extLst>
                  <a:ext uri="{FF2B5EF4-FFF2-40B4-BE49-F238E27FC236}">
                    <a16:creationId xmlns:a16="http://schemas.microsoft.com/office/drawing/2014/main" id="{325CB209-523B-40B2-B289-61CE2B46925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9" name="Oval 1258">
                <a:extLst>
                  <a:ext uri="{FF2B5EF4-FFF2-40B4-BE49-F238E27FC236}">
                    <a16:creationId xmlns:a16="http://schemas.microsoft.com/office/drawing/2014/main" id="{1870B007-7E73-40DC-BDC9-812ED8D00C2D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0" name="Oval 1259">
                <a:extLst>
                  <a:ext uri="{FF2B5EF4-FFF2-40B4-BE49-F238E27FC236}">
                    <a16:creationId xmlns:a16="http://schemas.microsoft.com/office/drawing/2014/main" id="{5FEE28C4-4745-46B8-B606-5BBF97D20E4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1" name="Oval 1260">
                <a:extLst>
                  <a:ext uri="{FF2B5EF4-FFF2-40B4-BE49-F238E27FC236}">
                    <a16:creationId xmlns:a16="http://schemas.microsoft.com/office/drawing/2014/main" id="{F8FD8667-C41E-49B7-A993-336682D2A97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2" name="Oval 1261">
                <a:extLst>
                  <a:ext uri="{FF2B5EF4-FFF2-40B4-BE49-F238E27FC236}">
                    <a16:creationId xmlns:a16="http://schemas.microsoft.com/office/drawing/2014/main" id="{43BA40FC-4347-47A2-A925-E6066136A21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3" name="Oval 1262">
                <a:extLst>
                  <a:ext uri="{FF2B5EF4-FFF2-40B4-BE49-F238E27FC236}">
                    <a16:creationId xmlns:a16="http://schemas.microsoft.com/office/drawing/2014/main" id="{AB1366AC-72CA-445E-9FA9-28B9E82EB82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4" name="Oval 1263">
                <a:extLst>
                  <a:ext uri="{FF2B5EF4-FFF2-40B4-BE49-F238E27FC236}">
                    <a16:creationId xmlns:a16="http://schemas.microsoft.com/office/drawing/2014/main" id="{1DC90375-20DA-47EA-B7A9-89208C25C76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5" name="Oval 1264">
                <a:extLst>
                  <a:ext uri="{FF2B5EF4-FFF2-40B4-BE49-F238E27FC236}">
                    <a16:creationId xmlns:a16="http://schemas.microsoft.com/office/drawing/2014/main" id="{2585AF31-4EAD-4373-9A55-2D70011775D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6" name="Oval 1265">
                <a:extLst>
                  <a:ext uri="{FF2B5EF4-FFF2-40B4-BE49-F238E27FC236}">
                    <a16:creationId xmlns:a16="http://schemas.microsoft.com/office/drawing/2014/main" id="{7684D289-9B29-4454-A080-9573AA00224D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7" name="Oval 1266">
                <a:extLst>
                  <a:ext uri="{FF2B5EF4-FFF2-40B4-BE49-F238E27FC236}">
                    <a16:creationId xmlns:a16="http://schemas.microsoft.com/office/drawing/2014/main" id="{02DC07D1-1036-4A26-931A-7DEBC4C55C1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8" name="Oval 1267">
                <a:extLst>
                  <a:ext uri="{FF2B5EF4-FFF2-40B4-BE49-F238E27FC236}">
                    <a16:creationId xmlns:a16="http://schemas.microsoft.com/office/drawing/2014/main" id="{26EEDBE2-EA58-4ACD-8716-C0A57ECC0A2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9" name="Oval 1268">
                <a:extLst>
                  <a:ext uri="{FF2B5EF4-FFF2-40B4-BE49-F238E27FC236}">
                    <a16:creationId xmlns:a16="http://schemas.microsoft.com/office/drawing/2014/main" id="{89F44038-9E6F-4572-8C85-9BDB88B6898F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0" name="Oval 1269">
                <a:extLst>
                  <a:ext uri="{FF2B5EF4-FFF2-40B4-BE49-F238E27FC236}">
                    <a16:creationId xmlns:a16="http://schemas.microsoft.com/office/drawing/2014/main" id="{05944165-9454-4FA1-A438-59D5B98E5C6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1" name="Oval 1270">
                <a:extLst>
                  <a:ext uri="{FF2B5EF4-FFF2-40B4-BE49-F238E27FC236}">
                    <a16:creationId xmlns:a16="http://schemas.microsoft.com/office/drawing/2014/main" id="{C2B68B19-CC7C-483D-A8FB-447FDAFA8E0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2" name="Oval 1271">
                <a:extLst>
                  <a:ext uri="{FF2B5EF4-FFF2-40B4-BE49-F238E27FC236}">
                    <a16:creationId xmlns:a16="http://schemas.microsoft.com/office/drawing/2014/main" id="{220BED0D-0B01-4D15-B073-34042DF425C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3" name="Oval 1272">
                <a:extLst>
                  <a:ext uri="{FF2B5EF4-FFF2-40B4-BE49-F238E27FC236}">
                    <a16:creationId xmlns:a16="http://schemas.microsoft.com/office/drawing/2014/main" id="{B5486620-0F56-4D8D-9894-1C5E2F93E16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4" name="Oval 1273">
                <a:extLst>
                  <a:ext uri="{FF2B5EF4-FFF2-40B4-BE49-F238E27FC236}">
                    <a16:creationId xmlns:a16="http://schemas.microsoft.com/office/drawing/2014/main" id="{6C2ED43D-D8E8-48BD-A035-BE0B33C4CB9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5" name="Oval 1274">
                <a:extLst>
                  <a:ext uri="{FF2B5EF4-FFF2-40B4-BE49-F238E27FC236}">
                    <a16:creationId xmlns:a16="http://schemas.microsoft.com/office/drawing/2014/main" id="{44029F31-0A4D-48C8-9CEF-EDA7243C4C6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6" name="Oval 1275">
                <a:extLst>
                  <a:ext uri="{FF2B5EF4-FFF2-40B4-BE49-F238E27FC236}">
                    <a16:creationId xmlns:a16="http://schemas.microsoft.com/office/drawing/2014/main" id="{A6A440BF-E55C-41E8-B1C4-68F540224DC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7" name="Oval 1276">
                <a:extLst>
                  <a:ext uri="{FF2B5EF4-FFF2-40B4-BE49-F238E27FC236}">
                    <a16:creationId xmlns:a16="http://schemas.microsoft.com/office/drawing/2014/main" id="{3B826D30-31C3-4CF1-BFCB-C249067B2CA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8" name="Oval 1277">
                <a:extLst>
                  <a:ext uri="{FF2B5EF4-FFF2-40B4-BE49-F238E27FC236}">
                    <a16:creationId xmlns:a16="http://schemas.microsoft.com/office/drawing/2014/main" id="{1447F6CD-3152-4091-91BC-28694C28CB3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9" name="Oval 1278">
                <a:extLst>
                  <a:ext uri="{FF2B5EF4-FFF2-40B4-BE49-F238E27FC236}">
                    <a16:creationId xmlns:a16="http://schemas.microsoft.com/office/drawing/2014/main" id="{1F515DA4-28C0-4840-B4AE-2F5ADF1571A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0" name="Oval 1279">
                <a:extLst>
                  <a:ext uri="{FF2B5EF4-FFF2-40B4-BE49-F238E27FC236}">
                    <a16:creationId xmlns:a16="http://schemas.microsoft.com/office/drawing/2014/main" id="{9A4287DC-75E2-4D03-A20A-9AC5606FCD4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1" name="Oval 1280">
                <a:extLst>
                  <a:ext uri="{FF2B5EF4-FFF2-40B4-BE49-F238E27FC236}">
                    <a16:creationId xmlns:a16="http://schemas.microsoft.com/office/drawing/2014/main" id="{F846E52A-89C9-4019-938B-AC7BFE2F0F2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2" name="Oval 1281">
                <a:extLst>
                  <a:ext uri="{FF2B5EF4-FFF2-40B4-BE49-F238E27FC236}">
                    <a16:creationId xmlns:a16="http://schemas.microsoft.com/office/drawing/2014/main" id="{D53417F2-82DC-4BFF-A133-34F31958B5B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3" name="Oval 1282">
                <a:extLst>
                  <a:ext uri="{FF2B5EF4-FFF2-40B4-BE49-F238E27FC236}">
                    <a16:creationId xmlns:a16="http://schemas.microsoft.com/office/drawing/2014/main" id="{1FF44B93-5316-4E90-8FE7-20A63FB08F8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4" name="Oval 1283">
                <a:extLst>
                  <a:ext uri="{FF2B5EF4-FFF2-40B4-BE49-F238E27FC236}">
                    <a16:creationId xmlns:a16="http://schemas.microsoft.com/office/drawing/2014/main" id="{D25ACC9C-38C0-4100-854E-FFA104EE28B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5" name="Oval 1284">
                <a:extLst>
                  <a:ext uri="{FF2B5EF4-FFF2-40B4-BE49-F238E27FC236}">
                    <a16:creationId xmlns:a16="http://schemas.microsoft.com/office/drawing/2014/main" id="{79E967EF-8430-42B0-BA45-5BDEE9FE0A38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6" name="Oval 1285">
                <a:extLst>
                  <a:ext uri="{FF2B5EF4-FFF2-40B4-BE49-F238E27FC236}">
                    <a16:creationId xmlns:a16="http://schemas.microsoft.com/office/drawing/2014/main" id="{F9E751FD-C12C-4225-BB9B-8973A637FA9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7" name="Oval 1286">
                <a:extLst>
                  <a:ext uri="{FF2B5EF4-FFF2-40B4-BE49-F238E27FC236}">
                    <a16:creationId xmlns:a16="http://schemas.microsoft.com/office/drawing/2014/main" id="{CB444CBE-276C-4F16-AE36-D05A1B7732F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8" name="Oval 1287">
                <a:extLst>
                  <a:ext uri="{FF2B5EF4-FFF2-40B4-BE49-F238E27FC236}">
                    <a16:creationId xmlns:a16="http://schemas.microsoft.com/office/drawing/2014/main" id="{0F4D7635-F752-45AE-88A8-995E0FC7BC21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9" name="Oval 1288">
                <a:extLst>
                  <a:ext uri="{FF2B5EF4-FFF2-40B4-BE49-F238E27FC236}">
                    <a16:creationId xmlns:a16="http://schemas.microsoft.com/office/drawing/2014/main" id="{26851412-1B2B-4CFA-AE32-4BB942C866F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0" name="Oval 1289">
                <a:extLst>
                  <a:ext uri="{FF2B5EF4-FFF2-40B4-BE49-F238E27FC236}">
                    <a16:creationId xmlns:a16="http://schemas.microsoft.com/office/drawing/2014/main" id="{DA1E1FAC-77D9-40AB-81BE-8A052548FE9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1" name="Oval 1290">
                <a:extLst>
                  <a:ext uri="{FF2B5EF4-FFF2-40B4-BE49-F238E27FC236}">
                    <a16:creationId xmlns:a16="http://schemas.microsoft.com/office/drawing/2014/main" id="{1057F029-65F4-4F64-8DAD-77A01A57189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2" name="Oval 1291">
                <a:extLst>
                  <a:ext uri="{FF2B5EF4-FFF2-40B4-BE49-F238E27FC236}">
                    <a16:creationId xmlns:a16="http://schemas.microsoft.com/office/drawing/2014/main" id="{D3BC97C7-9354-4CCD-AFA6-4276981B27E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3" name="Oval 1292">
                <a:extLst>
                  <a:ext uri="{FF2B5EF4-FFF2-40B4-BE49-F238E27FC236}">
                    <a16:creationId xmlns:a16="http://schemas.microsoft.com/office/drawing/2014/main" id="{7130527B-88E7-42D2-9703-E6602B2AF77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4" name="Oval 1293">
                <a:extLst>
                  <a:ext uri="{FF2B5EF4-FFF2-40B4-BE49-F238E27FC236}">
                    <a16:creationId xmlns:a16="http://schemas.microsoft.com/office/drawing/2014/main" id="{12CE90FE-F235-4D26-9227-96B1B2CB516F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5" name="Oval 1294">
                <a:extLst>
                  <a:ext uri="{FF2B5EF4-FFF2-40B4-BE49-F238E27FC236}">
                    <a16:creationId xmlns:a16="http://schemas.microsoft.com/office/drawing/2014/main" id="{5F1E2393-F07B-4563-83D1-A4381E96BC66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296" name="Group 1295">
              <a:extLst>
                <a:ext uri="{FF2B5EF4-FFF2-40B4-BE49-F238E27FC236}">
                  <a16:creationId xmlns:a16="http://schemas.microsoft.com/office/drawing/2014/main" id="{DD72C323-C65C-420A-A53D-23EB651F3A8A}"/>
                </a:ext>
              </a:extLst>
            </p:cNvPr>
            <p:cNvGrpSpPr/>
            <p:nvPr/>
          </p:nvGrpSpPr>
          <p:grpSpPr>
            <a:xfrm>
              <a:off x="3720919" y="410983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297" name="Oval 1296">
                <a:extLst>
                  <a:ext uri="{FF2B5EF4-FFF2-40B4-BE49-F238E27FC236}">
                    <a16:creationId xmlns:a16="http://schemas.microsoft.com/office/drawing/2014/main" id="{CCFC6541-F9B6-4493-8F83-B32F1F17A57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8" name="Oval 1297">
                <a:extLst>
                  <a:ext uri="{FF2B5EF4-FFF2-40B4-BE49-F238E27FC236}">
                    <a16:creationId xmlns:a16="http://schemas.microsoft.com/office/drawing/2014/main" id="{B9EF13B0-8EAB-4E20-BA19-1037B7A477C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9" name="Oval 1298">
                <a:extLst>
                  <a:ext uri="{FF2B5EF4-FFF2-40B4-BE49-F238E27FC236}">
                    <a16:creationId xmlns:a16="http://schemas.microsoft.com/office/drawing/2014/main" id="{FBA24646-5EBD-4CDD-9C14-8E548D82DB6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0" name="Oval 1299">
                <a:extLst>
                  <a:ext uri="{FF2B5EF4-FFF2-40B4-BE49-F238E27FC236}">
                    <a16:creationId xmlns:a16="http://schemas.microsoft.com/office/drawing/2014/main" id="{BBC9825B-CBEB-4B6C-AB08-D24F940F4A8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1" name="Oval 1300">
                <a:extLst>
                  <a:ext uri="{FF2B5EF4-FFF2-40B4-BE49-F238E27FC236}">
                    <a16:creationId xmlns:a16="http://schemas.microsoft.com/office/drawing/2014/main" id="{0873B3F7-D50A-4D67-9459-CCC1DA230A0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2" name="Oval 1301">
                <a:extLst>
                  <a:ext uri="{FF2B5EF4-FFF2-40B4-BE49-F238E27FC236}">
                    <a16:creationId xmlns:a16="http://schemas.microsoft.com/office/drawing/2014/main" id="{F1222B41-0A51-4F2B-9EEC-BC7750E3A7E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3" name="Oval 1302">
                <a:extLst>
                  <a:ext uri="{FF2B5EF4-FFF2-40B4-BE49-F238E27FC236}">
                    <a16:creationId xmlns:a16="http://schemas.microsoft.com/office/drawing/2014/main" id="{A43B20BE-32BB-4DAF-A9A8-4CD4A6345D57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4" name="Oval 1303">
                <a:extLst>
                  <a:ext uri="{FF2B5EF4-FFF2-40B4-BE49-F238E27FC236}">
                    <a16:creationId xmlns:a16="http://schemas.microsoft.com/office/drawing/2014/main" id="{9DF54929-B967-40E7-81E0-1C7F53A29B7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5" name="Oval 1304">
                <a:extLst>
                  <a:ext uri="{FF2B5EF4-FFF2-40B4-BE49-F238E27FC236}">
                    <a16:creationId xmlns:a16="http://schemas.microsoft.com/office/drawing/2014/main" id="{58D392A7-A37F-4E62-9F39-0D48CF9CD35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6" name="Oval 1305">
                <a:extLst>
                  <a:ext uri="{FF2B5EF4-FFF2-40B4-BE49-F238E27FC236}">
                    <a16:creationId xmlns:a16="http://schemas.microsoft.com/office/drawing/2014/main" id="{2537A876-EFD7-4CD6-B866-39081E8B59B9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7" name="Oval 1306">
                <a:extLst>
                  <a:ext uri="{FF2B5EF4-FFF2-40B4-BE49-F238E27FC236}">
                    <a16:creationId xmlns:a16="http://schemas.microsoft.com/office/drawing/2014/main" id="{2BAD682F-2261-4410-A3AC-BDE7A8B1BDB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8" name="Oval 1307">
                <a:extLst>
                  <a:ext uri="{FF2B5EF4-FFF2-40B4-BE49-F238E27FC236}">
                    <a16:creationId xmlns:a16="http://schemas.microsoft.com/office/drawing/2014/main" id="{A865CFF6-0C1F-4FA4-A337-1618CA4A092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9" name="Oval 1308">
                <a:extLst>
                  <a:ext uri="{FF2B5EF4-FFF2-40B4-BE49-F238E27FC236}">
                    <a16:creationId xmlns:a16="http://schemas.microsoft.com/office/drawing/2014/main" id="{2F6896D1-87D0-40E8-9B09-7290250C922F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0" name="Oval 1309">
                <a:extLst>
                  <a:ext uri="{FF2B5EF4-FFF2-40B4-BE49-F238E27FC236}">
                    <a16:creationId xmlns:a16="http://schemas.microsoft.com/office/drawing/2014/main" id="{2069A30A-A395-471F-B662-2ACECB82352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1" name="Oval 1310">
                <a:extLst>
                  <a:ext uri="{FF2B5EF4-FFF2-40B4-BE49-F238E27FC236}">
                    <a16:creationId xmlns:a16="http://schemas.microsoft.com/office/drawing/2014/main" id="{513FCBD6-DA06-4443-87BE-03DC37CB7904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2" name="Oval 1311">
                <a:extLst>
                  <a:ext uri="{FF2B5EF4-FFF2-40B4-BE49-F238E27FC236}">
                    <a16:creationId xmlns:a16="http://schemas.microsoft.com/office/drawing/2014/main" id="{B37D3623-C75F-49AD-9B3B-DE51C1BBA80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3" name="Oval 1312">
                <a:extLst>
                  <a:ext uri="{FF2B5EF4-FFF2-40B4-BE49-F238E27FC236}">
                    <a16:creationId xmlns:a16="http://schemas.microsoft.com/office/drawing/2014/main" id="{961D7333-49A9-4A71-9E51-D1F0EC82887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4" name="Oval 1313">
                <a:extLst>
                  <a:ext uri="{FF2B5EF4-FFF2-40B4-BE49-F238E27FC236}">
                    <a16:creationId xmlns:a16="http://schemas.microsoft.com/office/drawing/2014/main" id="{7E1532B3-AB00-4982-9FFC-E5F7A5FC86EB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5" name="Oval 1314">
                <a:extLst>
                  <a:ext uri="{FF2B5EF4-FFF2-40B4-BE49-F238E27FC236}">
                    <a16:creationId xmlns:a16="http://schemas.microsoft.com/office/drawing/2014/main" id="{BE03FA8F-7102-44FF-9AF6-42D4BBF2673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6" name="Oval 1315">
                <a:extLst>
                  <a:ext uri="{FF2B5EF4-FFF2-40B4-BE49-F238E27FC236}">
                    <a16:creationId xmlns:a16="http://schemas.microsoft.com/office/drawing/2014/main" id="{760EE08B-FEC2-4BB9-8036-3B948F5753A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7" name="Oval 1316">
                <a:extLst>
                  <a:ext uri="{FF2B5EF4-FFF2-40B4-BE49-F238E27FC236}">
                    <a16:creationId xmlns:a16="http://schemas.microsoft.com/office/drawing/2014/main" id="{87426757-415F-4997-A52E-BA35B78C61E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8" name="Oval 1317">
                <a:extLst>
                  <a:ext uri="{FF2B5EF4-FFF2-40B4-BE49-F238E27FC236}">
                    <a16:creationId xmlns:a16="http://schemas.microsoft.com/office/drawing/2014/main" id="{B4F71D03-F0EF-4458-AA9C-EAAE6B137F3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9" name="Oval 1318">
                <a:extLst>
                  <a:ext uri="{FF2B5EF4-FFF2-40B4-BE49-F238E27FC236}">
                    <a16:creationId xmlns:a16="http://schemas.microsoft.com/office/drawing/2014/main" id="{86CCECE6-FAB4-49C7-B917-DCE7F9F4D87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0" name="Oval 1319">
                <a:extLst>
                  <a:ext uri="{FF2B5EF4-FFF2-40B4-BE49-F238E27FC236}">
                    <a16:creationId xmlns:a16="http://schemas.microsoft.com/office/drawing/2014/main" id="{E4B0A21A-0A45-414F-A281-ACA46404B66E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1" name="Oval 1320">
                <a:extLst>
                  <a:ext uri="{FF2B5EF4-FFF2-40B4-BE49-F238E27FC236}">
                    <a16:creationId xmlns:a16="http://schemas.microsoft.com/office/drawing/2014/main" id="{57C279FF-AF3C-4620-9F9E-43D4398431E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2" name="Oval 1321">
                <a:extLst>
                  <a:ext uri="{FF2B5EF4-FFF2-40B4-BE49-F238E27FC236}">
                    <a16:creationId xmlns:a16="http://schemas.microsoft.com/office/drawing/2014/main" id="{C669685A-0E05-40B6-8122-CE585E92B9B2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3" name="Oval 1322">
                <a:extLst>
                  <a:ext uri="{FF2B5EF4-FFF2-40B4-BE49-F238E27FC236}">
                    <a16:creationId xmlns:a16="http://schemas.microsoft.com/office/drawing/2014/main" id="{450D7848-2E7C-4C73-9A66-81CD0C2732C1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4" name="Oval 1323">
                <a:extLst>
                  <a:ext uri="{FF2B5EF4-FFF2-40B4-BE49-F238E27FC236}">
                    <a16:creationId xmlns:a16="http://schemas.microsoft.com/office/drawing/2014/main" id="{9BB3F5BE-5D56-4775-BDE2-639D3759B19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5" name="Oval 1324">
                <a:extLst>
                  <a:ext uri="{FF2B5EF4-FFF2-40B4-BE49-F238E27FC236}">
                    <a16:creationId xmlns:a16="http://schemas.microsoft.com/office/drawing/2014/main" id="{E6099B23-95D0-4FD2-8F08-546C5B667FE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6" name="Oval 1325">
                <a:extLst>
                  <a:ext uri="{FF2B5EF4-FFF2-40B4-BE49-F238E27FC236}">
                    <a16:creationId xmlns:a16="http://schemas.microsoft.com/office/drawing/2014/main" id="{2F5D6401-E46F-463F-8BA5-ECDBC9CEBA0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7" name="Oval 1326">
                <a:extLst>
                  <a:ext uri="{FF2B5EF4-FFF2-40B4-BE49-F238E27FC236}">
                    <a16:creationId xmlns:a16="http://schemas.microsoft.com/office/drawing/2014/main" id="{A7EC6E8D-19EB-42D9-895B-9B9800956720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8" name="Oval 1327">
                <a:extLst>
                  <a:ext uri="{FF2B5EF4-FFF2-40B4-BE49-F238E27FC236}">
                    <a16:creationId xmlns:a16="http://schemas.microsoft.com/office/drawing/2014/main" id="{21FC9A2E-3D17-4DE6-AB67-958A47A0E23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9" name="Oval 1328">
                <a:extLst>
                  <a:ext uri="{FF2B5EF4-FFF2-40B4-BE49-F238E27FC236}">
                    <a16:creationId xmlns:a16="http://schemas.microsoft.com/office/drawing/2014/main" id="{956AB829-66CF-44B8-B339-A18BBB7880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0" name="Oval 1329">
                <a:extLst>
                  <a:ext uri="{FF2B5EF4-FFF2-40B4-BE49-F238E27FC236}">
                    <a16:creationId xmlns:a16="http://schemas.microsoft.com/office/drawing/2014/main" id="{0282D458-D314-4D09-85E4-4AF8313C5C2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1" name="Oval 1330">
                <a:extLst>
                  <a:ext uri="{FF2B5EF4-FFF2-40B4-BE49-F238E27FC236}">
                    <a16:creationId xmlns:a16="http://schemas.microsoft.com/office/drawing/2014/main" id="{C1F1A305-4E98-43D7-ACDC-287A8788935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2" name="Oval 1331">
                <a:extLst>
                  <a:ext uri="{FF2B5EF4-FFF2-40B4-BE49-F238E27FC236}">
                    <a16:creationId xmlns:a16="http://schemas.microsoft.com/office/drawing/2014/main" id="{C97A9886-F6C6-48E5-B889-1AA2BFD1126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3" name="Oval 1332">
                <a:extLst>
                  <a:ext uri="{FF2B5EF4-FFF2-40B4-BE49-F238E27FC236}">
                    <a16:creationId xmlns:a16="http://schemas.microsoft.com/office/drawing/2014/main" id="{F729811F-5F1B-49B8-8055-F1302519659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4" name="Oval 1333">
                <a:extLst>
                  <a:ext uri="{FF2B5EF4-FFF2-40B4-BE49-F238E27FC236}">
                    <a16:creationId xmlns:a16="http://schemas.microsoft.com/office/drawing/2014/main" id="{90B05DE8-DF5B-4C35-B8CD-79009FEB10A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5" name="Oval 1334">
                <a:extLst>
                  <a:ext uri="{FF2B5EF4-FFF2-40B4-BE49-F238E27FC236}">
                    <a16:creationId xmlns:a16="http://schemas.microsoft.com/office/drawing/2014/main" id="{2FE4B086-DC32-4451-879E-0C4836D75B9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6" name="Oval 1335">
                <a:extLst>
                  <a:ext uri="{FF2B5EF4-FFF2-40B4-BE49-F238E27FC236}">
                    <a16:creationId xmlns:a16="http://schemas.microsoft.com/office/drawing/2014/main" id="{BA78C560-76BC-46A4-887A-1E00D19E5B5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7" name="Oval 1336">
                <a:extLst>
                  <a:ext uri="{FF2B5EF4-FFF2-40B4-BE49-F238E27FC236}">
                    <a16:creationId xmlns:a16="http://schemas.microsoft.com/office/drawing/2014/main" id="{7DB51539-AAC3-4176-A8B5-98EC66D02A1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8" name="Oval 1337">
                <a:extLst>
                  <a:ext uri="{FF2B5EF4-FFF2-40B4-BE49-F238E27FC236}">
                    <a16:creationId xmlns:a16="http://schemas.microsoft.com/office/drawing/2014/main" id="{85149E9C-FA5E-40AF-B4A0-D1E25E8D9BF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9" name="Oval 1338">
                <a:extLst>
                  <a:ext uri="{FF2B5EF4-FFF2-40B4-BE49-F238E27FC236}">
                    <a16:creationId xmlns:a16="http://schemas.microsoft.com/office/drawing/2014/main" id="{32A146DF-52E7-4ED2-9082-DD1A7B24193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0" name="Oval 1339">
                <a:extLst>
                  <a:ext uri="{FF2B5EF4-FFF2-40B4-BE49-F238E27FC236}">
                    <a16:creationId xmlns:a16="http://schemas.microsoft.com/office/drawing/2014/main" id="{33B25C7D-1DC2-458D-AD83-2ECD5A4A023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1" name="Oval 1340">
                <a:extLst>
                  <a:ext uri="{FF2B5EF4-FFF2-40B4-BE49-F238E27FC236}">
                    <a16:creationId xmlns:a16="http://schemas.microsoft.com/office/drawing/2014/main" id="{217936D8-C885-49C3-AE94-984780942E7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2" name="Oval 1341">
                <a:extLst>
                  <a:ext uri="{FF2B5EF4-FFF2-40B4-BE49-F238E27FC236}">
                    <a16:creationId xmlns:a16="http://schemas.microsoft.com/office/drawing/2014/main" id="{E899E0D2-CB37-4C3E-BBA8-780A8D93BDF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3" name="Oval 1342">
                <a:extLst>
                  <a:ext uri="{FF2B5EF4-FFF2-40B4-BE49-F238E27FC236}">
                    <a16:creationId xmlns:a16="http://schemas.microsoft.com/office/drawing/2014/main" id="{555756DE-B521-4FB0-9E15-26232BAF51F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4" name="Oval 1343">
                <a:extLst>
                  <a:ext uri="{FF2B5EF4-FFF2-40B4-BE49-F238E27FC236}">
                    <a16:creationId xmlns:a16="http://schemas.microsoft.com/office/drawing/2014/main" id="{6D9D7D5E-7788-49A5-A4F3-101AFD50046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5" name="Oval 1344">
                <a:extLst>
                  <a:ext uri="{FF2B5EF4-FFF2-40B4-BE49-F238E27FC236}">
                    <a16:creationId xmlns:a16="http://schemas.microsoft.com/office/drawing/2014/main" id="{C226BFA9-0D04-4045-ABF3-6B7144571953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6" name="Oval 1345">
                <a:extLst>
                  <a:ext uri="{FF2B5EF4-FFF2-40B4-BE49-F238E27FC236}">
                    <a16:creationId xmlns:a16="http://schemas.microsoft.com/office/drawing/2014/main" id="{C8C1C3D8-49E3-4BDF-A720-1FE56C18DD9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7" name="Oval 1346">
                <a:extLst>
                  <a:ext uri="{FF2B5EF4-FFF2-40B4-BE49-F238E27FC236}">
                    <a16:creationId xmlns:a16="http://schemas.microsoft.com/office/drawing/2014/main" id="{638C942E-0633-48E5-97A7-C942812D4204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8" name="Oval 1347">
                <a:extLst>
                  <a:ext uri="{FF2B5EF4-FFF2-40B4-BE49-F238E27FC236}">
                    <a16:creationId xmlns:a16="http://schemas.microsoft.com/office/drawing/2014/main" id="{EC75B0F9-EAEA-4C9D-BAE6-91E7E0A0FDF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9" name="Oval 1348">
                <a:extLst>
                  <a:ext uri="{FF2B5EF4-FFF2-40B4-BE49-F238E27FC236}">
                    <a16:creationId xmlns:a16="http://schemas.microsoft.com/office/drawing/2014/main" id="{7525D5DF-AFC0-4F4B-9BF7-AFF54A74B8B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0" name="Oval 1349">
                <a:extLst>
                  <a:ext uri="{FF2B5EF4-FFF2-40B4-BE49-F238E27FC236}">
                    <a16:creationId xmlns:a16="http://schemas.microsoft.com/office/drawing/2014/main" id="{88EBEB67-1424-445A-A334-7BFD584CD27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1" name="Oval 1350">
                <a:extLst>
                  <a:ext uri="{FF2B5EF4-FFF2-40B4-BE49-F238E27FC236}">
                    <a16:creationId xmlns:a16="http://schemas.microsoft.com/office/drawing/2014/main" id="{36B57349-7CD7-4825-931A-FF99BF493AC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2" name="Oval 1351">
                <a:extLst>
                  <a:ext uri="{FF2B5EF4-FFF2-40B4-BE49-F238E27FC236}">
                    <a16:creationId xmlns:a16="http://schemas.microsoft.com/office/drawing/2014/main" id="{32DF7DC1-8AC8-4AD7-8C94-5BC3A63326E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3" name="Oval 1352">
                <a:extLst>
                  <a:ext uri="{FF2B5EF4-FFF2-40B4-BE49-F238E27FC236}">
                    <a16:creationId xmlns:a16="http://schemas.microsoft.com/office/drawing/2014/main" id="{0F9E0F68-E8E6-4E5A-AB64-3B7CA627093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4" name="Oval 1353">
                <a:extLst>
                  <a:ext uri="{FF2B5EF4-FFF2-40B4-BE49-F238E27FC236}">
                    <a16:creationId xmlns:a16="http://schemas.microsoft.com/office/drawing/2014/main" id="{E61089AC-9CAA-4E6D-8603-CAE2DDE2202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5" name="Oval 1354">
                <a:extLst>
                  <a:ext uri="{FF2B5EF4-FFF2-40B4-BE49-F238E27FC236}">
                    <a16:creationId xmlns:a16="http://schemas.microsoft.com/office/drawing/2014/main" id="{6F3389FF-0E5E-4FAD-8EE7-C13E61A35D8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6" name="Oval 1355">
                <a:extLst>
                  <a:ext uri="{FF2B5EF4-FFF2-40B4-BE49-F238E27FC236}">
                    <a16:creationId xmlns:a16="http://schemas.microsoft.com/office/drawing/2014/main" id="{4B212E67-CD84-4615-8BC6-A3B2561CD8F8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7" name="Oval 1356">
                <a:extLst>
                  <a:ext uri="{FF2B5EF4-FFF2-40B4-BE49-F238E27FC236}">
                    <a16:creationId xmlns:a16="http://schemas.microsoft.com/office/drawing/2014/main" id="{11238EA0-D44A-4170-B632-2F26F7FB3317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8" name="Oval 1357">
                <a:extLst>
                  <a:ext uri="{FF2B5EF4-FFF2-40B4-BE49-F238E27FC236}">
                    <a16:creationId xmlns:a16="http://schemas.microsoft.com/office/drawing/2014/main" id="{5543C95A-05DE-4E93-850F-1B60FB5ECDE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9" name="Oval 1358">
                <a:extLst>
                  <a:ext uri="{FF2B5EF4-FFF2-40B4-BE49-F238E27FC236}">
                    <a16:creationId xmlns:a16="http://schemas.microsoft.com/office/drawing/2014/main" id="{BECE3721-E30A-41C9-A460-B9DE8F43C6F7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0" name="Oval 1359">
                <a:extLst>
                  <a:ext uri="{FF2B5EF4-FFF2-40B4-BE49-F238E27FC236}">
                    <a16:creationId xmlns:a16="http://schemas.microsoft.com/office/drawing/2014/main" id="{9D479077-A5DC-4E14-AA9D-5AD587E5A06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1" name="Oval 1360">
                <a:extLst>
                  <a:ext uri="{FF2B5EF4-FFF2-40B4-BE49-F238E27FC236}">
                    <a16:creationId xmlns:a16="http://schemas.microsoft.com/office/drawing/2014/main" id="{F1602B72-70AD-4CE2-BB28-B692BCA0DAE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2" name="Oval 1361">
                <a:extLst>
                  <a:ext uri="{FF2B5EF4-FFF2-40B4-BE49-F238E27FC236}">
                    <a16:creationId xmlns:a16="http://schemas.microsoft.com/office/drawing/2014/main" id="{1307696D-5FD1-432F-B4EC-BC18BC57C5C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3" name="Oval 1362">
                <a:extLst>
                  <a:ext uri="{FF2B5EF4-FFF2-40B4-BE49-F238E27FC236}">
                    <a16:creationId xmlns:a16="http://schemas.microsoft.com/office/drawing/2014/main" id="{078FEEBF-BF45-4B4B-BAD5-AB26D085892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4" name="Oval 1363">
                <a:extLst>
                  <a:ext uri="{FF2B5EF4-FFF2-40B4-BE49-F238E27FC236}">
                    <a16:creationId xmlns:a16="http://schemas.microsoft.com/office/drawing/2014/main" id="{936F5C47-EAE7-4C6F-9346-2E414B3AAC81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5" name="Oval 1364">
                <a:extLst>
                  <a:ext uri="{FF2B5EF4-FFF2-40B4-BE49-F238E27FC236}">
                    <a16:creationId xmlns:a16="http://schemas.microsoft.com/office/drawing/2014/main" id="{46F6A858-060F-4D97-860E-EA206E31A02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6" name="Oval 1365">
                <a:extLst>
                  <a:ext uri="{FF2B5EF4-FFF2-40B4-BE49-F238E27FC236}">
                    <a16:creationId xmlns:a16="http://schemas.microsoft.com/office/drawing/2014/main" id="{99F0296E-AD08-4421-AEA6-E6D65271848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7" name="Oval 1366">
                <a:extLst>
                  <a:ext uri="{FF2B5EF4-FFF2-40B4-BE49-F238E27FC236}">
                    <a16:creationId xmlns:a16="http://schemas.microsoft.com/office/drawing/2014/main" id="{07891526-DA08-4A15-B18D-9541B35113B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8" name="Oval 1367">
                <a:extLst>
                  <a:ext uri="{FF2B5EF4-FFF2-40B4-BE49-F238E27FC236}">
                    <a16:creationId xmlns:a16="http://schemas.microsoft.com/office/drawing/2014/main" id="{AD3039B4-57C9-4EAC-9064-0FAADB53E42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9" name="Oval 1368">
                <a:extLst>
                  <a:ext uri="{FF2B5EF4-FFF2-40B4-BE49-F238E27FC236}">
                    <a16:creationId xmlns:a16="http://schemas.microsoft.com/office/drawing/2014/main" id="{16DCB292-0999-49BB-B15B-24514FBC103E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0" name="Oval 1369">
                <a:extLst>
                  <a:ext uri="{FF2B5EF4-FFF2-40B4-BE49-F238E27FC236}">
                    <a16:creationId xmlns:a16="http://schemas.microsoft.com/office/drawing/2014/main" id="{AC0FE475-B635-404D-95BB-E4E03B02998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1" name="Oval 1370">
                <a:extLst>
                  <a:ext uri="{FF2B5EF4-FFF2-40B4-BE49-F238E27FC236}">
                    <a16:creationId xmlns:a16="http://schemas.microsoft.com/office/drawing/2014/main" id="{9494954E-22F0-4B02-BD47-8A8BBA2A148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2" name="Oval 1371">
                <a:extLst>
                  <a:ext uri="{FF2B5EF4-FFF2-40B4-BE49-F238E27FC236}">
                    <a16:creationId xmlns:a16="http://schemas.microsoft.com/office/drawing/2014/main" id="{095C1758-DB1D-4D70-9467-E3AF0C6EFDA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3" name="Oval 1372">
                <a:extLst>
                  <a:ext uri="{FF2B5EF4-FFF2-40B4-BE49-F238E27FC236}">
                    <a16:creationId xmlns:a16="http://schemas.microsoft.com/office/drawing/2014/main" id="{5ED9DA08-363C-403A-89E6-41A076AAAE96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4" name="Oval 1373">
                <a:extLst>
                  <a:ext uri="{FF2B5EF4-FFF2-40B4-BE49-F238E27FC236}">
                    <a16:creationId xmlns:a16="http://schemas.microsoft.com/office/drawing/2014/main" id="{A8D326C1-E227-483D-A9CA-054A04AFB62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5" name="Oval 1374">
                <a:extLst>
                  <a:ext uri="{FF2B5EF4-FFF2-40B4-BE49-F238E27FC236}">
                    <a16:creationId xmlns:a16="http://schemas.microsoft.com/office/drawing/2014/main" id="{90CEE85C-95D5-43CA-8CD2-0B8AE0474A1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6" name="Oval 1375">
                <a:extLst>
                  <a:ext uri="{FF2B5EF4-FFF2-40B4-BE49-F238E27FC236}">
                    <a16:creationId xmlns:a16="http://schemas.microsoft.com/office/drawing/2014/main" id="{94BA0201-C5E0-4EED-AD65-B6FFD77EBAC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7" name="Oval 1376">
                <a:extLst>
                  <a:ext uri="{FF2B5EF4-FFF2-40B4-BE49-F238E27FC236}">
                    <a16:creationId xmlns:a16="http://schemas.microsoft.com/office/drawing/2014/main" id="{FB028C68-3129-4937-8CC2-E47BCA6B162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8" name="Oval 1377">
                <a:extLst>
                  <a:ext uri="{FF2B5EF4-FFF2-40B4-BE49-F238E27FC236}">
                    <a16:creationId xmlns:a16="http://schemas.microsoft.com/office/drawing/2014/main" id="{BE1626CD-148E-4A39-9E39-B36DE45580BE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9" name="Oval 1378">
                <a:extLst>
                  <a:ext uri="{FF2B5EF4-FFF2-40B4-BE49-F238E27FC236}">
                    <a16:creationId xmlns:a16="http://schemas.microsoft.com/office/drawing/2014/main" id="{AF451D14-152F-4FC5-B282-B076AEFA33C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0" name="Oval 1379">
                <a:extLst>
                  <a:ext uri="{FF2B5EF4-FFF2-40B4-BE49-F238E27FC236}">
                    <a16:creationId xmlns:a16="http://schemas.microsoft.com/office/drawing/2014/main" id="{F1795AF3-7D74-4EB2-A2F1-EF1BAF6434A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1" name="Oval 1380">
                <a:extLst>
                  <a:ext uri="{FF2B5EF4-FFF2-40B4-BE49-F238E27FC236}">
                    <a16:creationId xmlns:a16="http://schemas.microsoft.com/office/drawing/2014/main" id="{AFBBF5A8-BC25-472F-A1CA-C317E5FF50F3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2" name="Oval 1381">
                <a:extLst>
                  <a:ext uri="{FF2B5EF4-FFF2-40B4-BE49-F238E27FC236}">
                    <a16:creationId xmlns:a16="http://schemas.microsoft.com/office/drawing/2014/main" id="{0EED8140-3E2F-4C41-B446-236A217B796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3" name="Oval 1382">
                <a:extLst>
                  <a:ext uri="{FF2B5EF4-FFF2-40B4-BE49-F238E27FC236}">
                    <a16:creationId xmlns:a16="http://schemas.microsoft.com/office/drawing/2014/main" id="{680D0BF8-96FC-40AA-92C9-30033DCAEB0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4" name="Oval 1383">
                <a:extLst>
                  <a:ext uri="{FF2B5EF4-FFF2-40B4-BE49-F238E27FC236}">
                    <a16:creationId xmlns:a16="http://schemas.microsoft.com/office/drawing/2014/main" id="{4970AFF2-B7FA-416E-A054-FFCE5225491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5" name="Oval 1384">
                <a:extLst>
                  <a:ext uri="{FF2B5EF4-FFF2-40B4-BE49-F238E27FC236}">
                    <a16:creationId xmlns:a16="http://schemas.microsoft.com/office/drawing/2014/main" id="{BD0366D3-9200-40C3-9740-C36E8E26B071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6" name="Oval 1385">
                <a:extLst>
                  <a:ext uri="{FF2B5EF4-FFF2-40B4-BE49-F238E27FC236}">
                    <a16:creationId xmlns:a16="http://schemas.microsoft.com/office/drawing/2014/main" id="{D986B6A6-F145-4DFE-B7E1-4D649B24CE87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7" name="Oval 1386">
                <a:extLst>
                  <a:ext uri="{FF2B5EF4-FFF2-40B4-BE49-F238E27FC236}">
                    <a16:creationId xmlns:a16="http://schemas.microsoft.com/office/drawing/2014/main" id="{A297C843-2023-48C9-9089-6EDF763327F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8" name="Oval 1387">
                <a:extLst>
                  <a:ext uri="{FF2B5EF4-FFF2-40B4-BE49-F238E27FC236}">
                    <a16:creationId xmlns:a16="http://schemas.microsoft.com/office/drawing/2014/main" id="{336AC99B-ED1F-4BF1-97C4-F4A2021506D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9" name="Oval 1388">
                <a:extLst>
                  <a:ext uri="{FF2B5EF4-FFF2-40B4-BE49-F238E27FC236}">
                    <a16:creationId xmlns:a16="http://schemas.microsoft.com/office/drawing/2014/main" id="{A62FFD09-9CAB-4F31-8968-A9EA8A3A977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0" name="Oval 1389">
                <a:extLst>
                  <a:ext uri="{FF2B5EF4-FFF2-40B4-BE49-F238E27FC236}">
                    <a16:creationId xmlns:a16="http://schemas.microsoft.com/office/drawing/2014/main" id="{44873F67-13DF-4410-814C-C3F83935AB8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1" name="Oval 1390">
                <a:extLst>
                  <a:ext uri="{FF2B5EF4-FFF2-40B4-BE49-F238E27FC236}">
                    <a16:creationId xmlns:a16="http://schemas.microsoft.com/office/drawing/2014/main" id="{44F521DF-D324-4A85-B9F3-355DC60F541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2" name="Oval 1391">
                <a:extLst>
                  <a:ext uri="{FF2B5EF4-FFF2-40B4-BE49-F238E27FC236}">
                    <a16:creationId xmlns:a16="http://schemas.microsoft.com/office/drawing/2014/main" id="{3F76E959-09F9-48C7-B47B-ED751DCD03D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3" name="Oval 1392">
                <a:extLst>
                  <a:ext uri="{FF2B5EF4-FFF2-40B4-BE49-F238E27FC236}">
                    <a16:creationId xmlns:a16="http://schemas.microsoft.com/office/drawing/2014/main" id="{D463F5DC-7EDC-4A98-9B15-3B87C4BBB837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4" name="Oval 1393">
                <a:extLst>
                  <a:ext uri="{FF2B5EF4-FFF2-40B4-BE49-F238E27FC236}">
                    <a16:creationId xmlns:a16="http://schemas.microsoft.com/office/drawing/2014/main" id="{2F23DF5F-B763-4FFE-8D84-D318AB74798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5" name="Oval 1394">
                <a:extLst>
                  <a:ext uri="{FF2B5EF4-FFF2-40B4-BE49-F238E27FC236}">
                    <a16:creationId xmlns:a16="http://schemas.microsoft.com/office/drawing/2014/main" id="{BB3DAC47-64B0-4E43-AF64-CFC3F585C5C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6" name="Oval 1395">
                <a:extLst>
                  <a:ext uri="{FF2B5EF4-FFF2-40B4-BE49-F238E27FC236}">
                    <a16:creationId xmlns:a16="http://schemas.microsoft.com/office/drawing/2014/main" id="{F24AFEB0-6264-4A28-98CF-0D163CFAA67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7" name="Oval 1396">
                <a:extLst>
                  <a:ext uri="{FF2B5EF4-FFF2-40B4-BE49-F238E27FC236}">
                    <a16:creationId xmlns:a16="http://schemas.microsoft.com/office/drawing/2014/main" id="{A52FAA76-866B-41B6-9D9E-DD9BBEE63D1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8" name="Oval 1397">
                <a:extLst>
                  <a:ext uri="{FF2B5EF4-FFF2-40B4-BE49-F238E27FC236}">
                    <a16:creationId xmlns:a16="http://schemas.microsoft.com/office/drawing/2014/main" id="{47C096C2-951A-4158-9DB2-3EE879F3BAF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9" name="Oval 1398">
                <a:extLst>
                  <a:ext uri="{FF2B5EF4-FFF2-40B4-BE49-F238E27FC236}">
                    <a16:creationId xmlns:a16="http://schemas.microsoft.com/office/drawing/2014/main" id="{554FB763-469F-46EA-8AE6-A31FCA8576F4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0" name="Oval 1399">
                <a:extLst>
                  <a:ext uri="{FF2B5EF4-FFF2-40B4-BE49-F238E27FC236}">
                    <a16:creationId xmlns:a16="http://schemas.microsoft.com/office/drawing/2014/main" id="{278275DC-10D8-4B58-A6DC-F6C994A6FBD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1" name="Oval 1400">
                <a:extLst>
                  <a:ext uri="{FF2B5EF4-FFF2-40B4-BE49-F238E27FC236}">
                    <a16:creationId xmlns:a16="http://schemas.microsoft.com/office/drawing/2014/main" id="{CBCA003D-126E-4A40-A58A-D51375AD0B5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2" name="Oval 1401">
                <a:extLst>
                  <a:ext uri="{FF2B5EF4-FFF2-40B4-BE49-F238E27FC236}">
                    <a16:creationId xmlns:a16="http://schemas.microsoft.com/office/drawing/2014/main" id="{BC49A915-4109-4BE8-8B95-0850FB77760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3" name="Oval 1402">
                <a:extLst>
                  <a:ext uri="{FF2B5EF4-FFF2-40B4-BE49-F238E27FC236}">
                    <a16:creationId xmlns:a16="http://schemas.microsoft.com/office/drawing/2014/main" id="{B2A5C185-73B6-4195-BEC6-ADD97CC59FA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4" name="Oval 1403">
                <a:extLst>
                  <a:ext uri="{FF2B5EF4-FFF2-40B4-BE49-F238E27FC236}">
                    <a16:creationId xmlns:a16="http://schemas.microsoft.com/office/drawing/2014/main" id="{ED468668-EAA3-4AF0-BE53-20A5150D5B9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5" name="Oval 1404">
                <a:extLst>
                  <a:ext uri="{FF2B5EF4-FFF2-40B4-BE49-F238E27FC236}">
                    <a16:creationId xmlns:a16="http://schemas.microsoft.com/office/drawing/2014/main" id="{14D3A596-CF43-4BB4-9F06-A5B0B5DA5EC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6" name="Oval 1405">
                <a:extLst>
                  <a:ext uri="{FF2B5EF4-FFF2-40B4-BE49-F238E27FC236}">
                    <a16:creationId xmlns:a16="http://schemas.microsoft.com/office/drawing/2014/main" id="{48DBA4B6-1C8E-4202-850D-C1816BAD764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7" name="Oval 1406">
                <a:extLst>
                  <a:ext uri="{FF2B5EF4-FFF2-40B4-BE49-F238E27FC236}">
                    <a16:creationId xmlns:a16="http://schemas.microsoft.com/office/drawing/2014/main" id="{955708E3-F34A-4F0F-85E3-23D488A6BF7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8" name="Oval 1407">
                <a:extLst>
                  <a:ext uri="{FF2B5EF4-FFF2-40B4-BE49-F238E27FC236}">
                    <a16:creationId xmlns:a16="http://schemas.microsoft.com/office/drawing/2014/main" id="{BCA26CED-6C7A-429A-B4B3-B3ABE916AD7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9" name="Oval 1408">
                <a:extLst>
                  <a:ext uri="{FF2B5EF4-FFF2-40B4-BE49-F238E27FC236}">
                    <a16:creationId xmlns:a16="http://schemas.microsoft.com/office/drawing/2014/main" id="{82D1529E-576D-4A39-AD4F-11B6AC170DC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0" name="Oval 1409">
                <a:extLst>
                  <a:ext uri="{FF2B5EF4-FFF2-40B4-BE49-F238E27FC236}">
                    <a16:creationId xmlns:a16="http://schemas.microsoft.com/office/drawing/2014/main" id="{C853E18A-B96B-4E46-B69D-712FC3DAAE0F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1" name="Oval 1410">
                <a:extLst>
                  <a:ext uri="{FF2B5EF4-FFF2-40B4-BE49-F238E27FC236}">
                    <a16:creationId xmlns:a16="http://schemas.microsoft.com/office/drawing/2014/main" id="{92A9895F-807D-409D-B0C1-117D2845F334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2" name="Oval 1411">
                <a:extLst>
                  <a:ext uri="{FF2B5EF4-FFF2-40B4-BE49-F238E27FC236}">
                    <a16:creationId xmlns:a16="http://schemas.microsoft.com/office/drawing/2014/main" id="{ECAD8217-921D-439D-A45C-C4EE7A028AD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3" name="Oval 1412">
                <a:extLst>
                  <a:ext uri="{FF2B5EF4-FFF2-40B4-BE49-F238E27FC236}">
                    <a16:creationId xmlns:a16="http://schemas.microsoft.com/office/drawing/2014/main" id="{25A93485-E227-4061-A2F9-3EFBF10E8F4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4" name="Oval 1413">
                <a:extLst>
                  <a:ext uri="{FF2B5EF4-FFF2-40B4-BE49-F238E27FC236}">
                    <a16:creationId xmlns:a16="http://schemas.microsoft.com/office/drawing/2014/main" id="{21B67210-F389-497B-9584-751F8C0900AA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5" name="Oval 1414">
                <a:extLst>
                  <a:ext uri="{FF2B5EF4-FFF2-40B4-BE49-F238E27FC236}">
                    <a16:creationId xmlns:a16="http://schemas.microsoft.com/office/drawing/2014/main" id="{9E3522D3-7CB4-4095-A39E-5932DCED112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6" name="Oval 1415">
                <a:extLst>
                  <a:ext uri="{FF2B5EF4-FFF2-40B4-BE49-F238E27FC236}">
                    <a16:creationId xmlns:a16="http://schemas.microsoft.com/office/drawing/2014/main" id="{E373EF83-872B-44AA-A1E6-46B7250805A8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7" name="Oval 1416">
                <a:extLst>
                  <a:ext uri="{FF2B5EF4-FFF2-40B4-BE49-F238E27FC236}">
                    <a16:creationId xmlns:a16="http://schemas.microsoft.com/office/drawing/2014/main" id="{D4B6C0D5-E1C7-4ED3-98FB-58D700C0F49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8" name="Oval 1417">
                <a:extLst>
                  <a:ext uri="{FF2B5EF4-FFF2-40B4-BE49-F238E27FC236}">
                    <a16:creationId xmlns:a16="http://schemas.microsoft.com/office/drawing/2014/main" id="{DEF8232D-FE60-4357-8F7B-32D90B65914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9" name="Oval 1418">
                <a:extLst>
                  <a:ext uri="{FF2B5EF4-FFF2-40B4-BE49-F238E27FC236}">
                    <a16:creationId xmlns:a16="http://schemas.microsoft.com/office/drawing/2014/main" id="{46E2AA82-E7F6-4508-B929-0E1CB664D8F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0" name="Oval 1419">
                <a:extLst>
                  <a:ext uri="{FF2B5EF4-FFF2-40B4-BE49-F238E27FC236}">
                    <a16:creationId xmlns:a16="http://schemas.microsoft.com/office/drawing/2014/main" id="{3BE485D7-310A-4BBE-B35E-901C7D602AF7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1" name="Oval 1420">
                <a:extLst>
                  <a:ext uri="{FF2B5EF4-FFF2-40B4-BE49-F238E27FC236}">
                    <a16:creationId xmlns:a16="http://schemas.microsoft.com/office/drawing/2014/main" id="{1EB454F4-7ED0-4B6F-9AD3-56F413A08A9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2" name="Oval 1421">
                <a:extLst>
                  <a:ext uri="{FF2B5EF4-FFF2-40B4-BE49-F238E27FC236}">
                    <a16:creationId xmlns:a16="http://schemas.microsoft.com/office/drawing/2014/main" id="{323343FD-510A-480A-B219-E7FCAF723820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3" name="Oval 1422">
                <a:extLst>
                  <a:ext uri="{FF2B5EF4-FFF2-40B4-BE49-F238E27FC236}">
                    <a16:creationId xmlns:a16="http://schemas.microsoft.com/office/drawing/2014/main" id="{263DA580-114D-4002-8E83-96E7A4BA67A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4" name="Oval 1423">
                <a:extLst>
                  <a:ext uri="{FF2B5EF4-FFF2-40B4-BE49-F238E27FC236}">
                    <a16:creationId xmlns:a16="http://schemas.microsoft.com/office/drawing/2014/main" id="{4F06B918-BE15-43AC-BC50-C7DE749BDAD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5" name="Oval 1424">
                <a:extLst>
                  <a:ext uri="{FF2B5EF4-FFF2-40B4-BE49-F238E27FC236}">
                    <a16:creationId xmlns:a16="http://schemas.microsoft.com/office/drawing/2014/main" id="{5443D311-6367-4861-B100-634B1E3D13F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6" name="Oval 1425">
                <a:extLst>
                  <a:ext uri="{FF2B5EF4-FFF2-40B4-BE49-F238E27FC236}">
                    <a16:creationId xmlns:a16="http://schemas.microsoft.com/office/drawing/2014/main" id="{C3E323D8-A9EE-4D3C-8EB2-D7E270AEE37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7" name="Oval 1426">
                <a:extLst>
                  <a:ext uri="{FF2B5EF4-FFF2-40B4-BE49-F238E27FC236}">
                    <a16:creationId xmlns:a16="http://schemas.microsoft.com/office/drawing/2014/main" id="{A130E6E9-3552-4BA6-9A54-2B8D4EF52EE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8" name="Oval 1427">
                <a:extLst>
                  <a:ext uri="{FF2B5EF4-FFF2-40B4-BE49-F238E27FC236}">
                    <a16:creationId xmlns:a16="http://schemas.microsoft.com/office/drawing/2014/main" id="{B3BA9E13-F23A-4DAB-A51C-BA4710865E8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9" name="Oval 1428">
                <a:extLst>
                  <a:ext uri="{FF2B5EF4-FFF2-40B4-BE49-F238E27FC236}">
                    <a16:creationId xmlns:a16="http://schemas.microsoft.com/office/drawing/2014/main" id="{380001C1-990A-44BC-B8D0-3F8AC387730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0" name="Oval 1429">
                <a:extLst>
                  <a:ext uri="{FF2B5EF4-FFF2-40B4-BE49-F238E27FC236}">
                    <a16:creationId xmlns:a16="http://schemas.microsoft.com/office/drawing/2014/main" id="{DA26AC9B-8D22-4BDD-8897-1893A502828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1" name="Oval 1430">
                <a:extLst>
                  <a:ext uri="{FF2B5EF4-FFF2-40B4-BE49-F238E27FC236}">
                    <a16:creationId xmlns:a16="http://schemas.microsoft.com/office/drawing/2014/main" id="{7A06E98A-5313-4B97-9173-6EB6AA2ED50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2" name="Oval 1431">
                <a:extLst>
                  <a:ext uri="{FF2B5EF4-FFF2-40B4-BE49-F238E27FC236}">
                    <a16:creationId xmlns:a16="http://schemas.microsoft.com/office/drawing/2014/main" id="{5BA94C6D-2A85-4417-8251-F3E230B6185B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3" name="Oval 1432">
                <a:extLst>
                  <a:ext uri="{FF2B5EF4-FFF2-40B4-BE49-F238E27FC236}">
                    <a16:creationId xmlns:a16="http://schemas.microsoft.com/office/drawing/2014/main" id="{899F0914-4A10-4459-960B-8217383CACD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4" name="Oval 1433">
                <a:extLst>
                  <a:ext uri="{FF2B5EF4-FFF2-40B4-BE49-F238E27FC236}">
                    <a16:creationId xmlns:a16="http://schemas.microsoft.com/office/drawing/2014/main" id="{60E4B945-A6F1-4332-87AA-D04C960B0BD7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5" name="Oval 1434">
                <a:extLst>
                  <a:ext uri="{FF2B5EF4-FFF2-40B4-BE49-F238E27FC236}">
                    <a16:creationId xmlns:a16="http://schemas.microsoft.com/office/drawing/2014/main" id="{401CFDB4-64F3-4056-A287-D0B0554C0ED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6" name="Oval 1435">
                <a:extLst>
                  <a:ext uri="{FF2B5EF4-FFF2-40B4-BE49-F238E27FC236}">
                    <a16:creationId xmlns:a16="http://schemas.microsoft.com/office/drawing/2014/main" id="{947FF1D9-44F3-455A-AFFC-96DF9302B97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7" name="Oval 1436">
                <a:extLst>
                  <a:ext uri="{FF2B5EF4-FFF2-40B4-BE49-F238E27FC236}">
                    <a16:creationId xmlns:a16="http://schemas.microsoft.com/office/drawing/2014/main" id="{1FC8FBC9-FD79-496F-8FD3-FFD2A45E6E7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8" name="Oval 1437">
                <a:extLst>
                  <a:ext uri="{FF2B5EF4-FFF2-40B4-BE49-F238E27FC236}">
                    <a16:creationId xmlns:a16="http://schemas.microsoft.com/office/drawing/2014/main" id="{9013C432-ED18-4FBE-A9AD-EAD4E7CF3A0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9" name="Oval 1438">
                <a:extLst>
                  <a:ext uri="{FF2B5EF4-FFF2-40B4-BE49-F238E27FC236}">
                    <a16:creationId xmlns:a16="http://schemas.microsoft.com/office/drawing/2014/main" id="{DBF99348-2A3D-4D02-8C43-BFD29FD9088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0" name="Oval 1439">
                <a:extLst>
                  <a:ext uri="{FF2B5EF4-FFF2-40B4-BE49-F238E27FC236}">
                    <a16:creationId xmlns:a16="http://schemas.microsoft.com/office/drawing/2014/main" id="{71144444-11BE-486B-A2D7-BE29F6D21BE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1" name="Oval 1440">
                <a:extLst>
                  <a:ext uri="{FF2B5EF4-FFF2-40B4-BE49-F238E27FC236}">
                    <a16:creationId xmlns:a16="http://schemas.microsoft.com/office/drawing/2014/main" id="{EF43816E-3B01-416B-A427-1B64ED29A32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2" name="Oval 1441">
                <a:extLst>
                  <a:ext uri="{FF2B5EF4-FFF2-40B4-BE49-F238E27FC236}">
                    <a16:creationId xmlns:a16="http://schemas.microsoft.com/office/drawing/2014/main" id="{9D949C94-91B6-4662-9257-A62845918FB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3" name="Oval 1442">
                <a:extLst>
                  <a:ext uri="{FF2B5EF4-FFF2-40B4-BE49-F238E27FC236}">
                    <a16:creationId xmlns:a16="http://schemas.microsoft.com/office/drawing/2014/main" id="{70F453FB-EFC7-48D0-80E7-097E25B8048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4" name="Oval 1443">
                <a:extLst>
                  <a:ext uri="{FF2B5EF4-FFF2-40B4-BE49-F238E27FC236}">
                    <a16:creationId xmlns:a16="http://schemas.microsoft.com/office/drawing/2014/main" id="{8CB6CBEB-341B-43C3-ABED-6CCCB52D290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5" name="Oval 1444">
                <a:extLst>
                  <a:ext uri="{FF2B5EF4-FFF2-40B4-BE49-F238E27FC236}">
                    <a16:creationId xmlns:a16="http://schemas.microsoft.com/office/drawing/2014/main" id="{8C9E20AE-A88C-42D1-9B9A-2AB1F82268A8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6" name="Oval 1445">
                <a:extLst>
                  <a:ext uri="{FF2B5EF4-FFF2-40B4-BE49-F238E27FC236}">
                    <a16:creationId xmlns:a16="http://schemas.microsoft.com/office/drawing/2014/main" id="{211C276B-F471-4782-B96E-5C4816C0E49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7" name="Oval 1446">
                <a:extLst>
                  <a:ext uri="{FF2B5EF4-FFF2-40B4-BE49-F238E27FC236}">
                    <a16:creationId xmlns:a16="http://schemas.microsoft.com/office/drawing/2014/main" id="{DFA43CE2-2496-447C-81FB-39DF86C3F7C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8" name="Oval 1447">
                <a:extLst>
                  <a:ext uri="{FF2B5EF4-FFF2-40B4-BE49-F238E27FC236}">
                    <a16:creationId xmlns:a16="http://schemas.microsoft.com/office/drawing/2014/main" id="{C8BBB6AC-7114-4519-972F-77E4AAEA6EDE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9" name="Oval 1448">
                <a:extLst>
                  <a:ext uri="{FF2B5EF4-FFF2-40B4-BE49-F238E27FC236}">
                    <a16:creationId xmlns:a16="http://schemas.microsoft.com/office/drawing/2014/main" id="{9E9B932F-3750-46E4-91CE-C25A8B924B9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0" name="Oval 1449">
                <a:extLst>
                  <a:ext uri="{FF2B5EF4-FFF2-40B4-BE49-F238E27FC236}">
                    <a16:creationId xmlns:a16="http://schemas.microsoft.com/office/drawing/2014/main" id="{81ECEAFE-9A6D-495B-928A-57A77C54BAC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1" name="Oval 1450">
                <a:extLst>
                  <a:ext uri="{FF2B5EF4-FFF2-40B4-BE49-F238E27FC236}">
                    <a16:creationId xmlns:a16="http://schemas.microsoft.com/office/drawing/2014/main" id="{D1B0CBCC-F581-48A5-A45B-8E3FAC91ACB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2" name="Oval 1451">
                <a:extLst>
                  <a:ext uri="{FF2B5EF4-FFF2-40B4-BE49-F238E27FC236}">
                    <a16:creationId xmlns:a16="http://schemas.microsoft.com/office/drawing/2014/main" id="{BEB5779B-8164-455E-9C66-3D36A7CDE457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3" name="Oval 1452">
                <a:extLst>
                  <a:ext uri="{FF2B5EF4-FFF2-40B4-BE49-F238E27FC236}">
                    <a16:creationId xmlns:a16="http://schemas.microsoft.com/office/drawing/2014/main" id="{4B30BF7D-F668-496E-A53A-3696223C004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4" name="Oval 1453">
                <a:extLst>
                  <a:ext uri="{FF2B5EF4-FFF2-40B4-BE49-F238E27FC236}">
                    <a16:creationId xmlns:a16="http://schemas.microsoft.com/office/drawing/2014/main" id="{03D8FE33-797C-4068-85C8-BC13502095D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5" name="Oval 1454">
                <a:extLst>
                  <a:ext uri="{FF2B5EF4-FFF2-40B4-BE49-F238E27FC236}">
                    <a16:creationId xmlns:a16="http://schemas.microsoft.com/office/drawing/2014/main" id="{EDF9C75C-757C-4A1F-9FA0-C6FE389F6CC4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6" name="Oval 1455">
                <a:extLst>
                  <a:ext uri="{FF2B5EF4-FFF2-40B4-BE49-F238E27FC236}">
                    <a16:creationId xmlns:a16="http://schemas.microsoft.com/office/drawing/2014/main" id="{A9131EA9-5FAC-403A-9A22-75D9BCD923A1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618" name="Group 1617">
              <a:extLst>
                <a:ext uri="{FF2B5EF4-FFF2-40B4-BE49-F238E27FC236}">
                  <a16:creationId xmlns:a16="http://schemas.microsoft.com/office/drawing/2014/main" id="{DAF530BB-A56B-4C0C-8ADD-AE3CCEF4B742}"/>
                </a:ext>
              </a:extLst>
            </p:cNvPr>
            <p:cNvGrpSpPr/>
            <p:nvPr/>
          </p:nvGrpSpPr>
          <p:grpSpPr>
            <a:xfrm>
              <a:off x="3677529" y="2613829"/>
              <a:ext cx="6426913" cy="137750"/>
              <a:chOff x="2679514" y="1358416"/>
              <a:chExt cx="4968114" cy="111470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623" name="Oval 1622">
                <a:extLst>
                  <a:ext uri="{FF2B5EF4-FFF2-40B4-BE49-F238E27FC236}">
                    <a16:creationId xmlns:a16="http://schemas.microsoft.com/office/drawing/2014/main" id="{97018045-A58D-4D8C-8967-96DB3BA218F8}"/>
                  </a:ext>
                </a:extLst>
              </p:cNvPr>
              <p:cNvSpPr/>
              <p:nvPr/>
            </p:nvSpPr>
            <p:spPr>
              <a:xfrm>
                <a:off x="2679514" y="1358416"/>
                <a:ext cx="115566" cy="11147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4" name="Oval 1623">
                <a:extLst>
                  <a:ext uri="{FF2B5EF4-FFF2-40B4-BE49-F238E27FC236}">
                    <a16:creationId xmlns:a16="http://schemas.microsoft.com/office/drawing/2014/main" id="{6506B372-F717-43B2-9ED1-789149257B12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5" name="Oval 1624">
                <a:extLst>
                  <a:ext uri="{FF2B5EF4-FFF2-40B4-BE49-F238E27FC236}">
                    <a16:creationId xmlns:a16="http://schemas.microsoft.com/office/drawing/2014/main" id="{C9A7FB9B-8257-4598-BC43-58435EA2BAB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6" name="Oval 1625">
                <a:extLst>
                  <a:ext uri="{FF2B5EF4-FFF2-40B4-BE49-F238E27FC236}">
                    <a16:creationId xmlns:a16="http://schemas.microsoft.com/office/drawing/2014/main" id="{F673CE2C-7484-40B1-A436-437390857A7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7" name="Oval 1626">
                <a:extLst>
                  <a:ext uri="{FF2B5EF4-FFF2-40B4-BE49-F238E27FC236}">
                    <a16:creationId xmlns:a16="http://schemas.microsoft.com/office/drawing/2014/main" id="{3C79AF2D-FBDA-468B-B9E6-2723FEAF857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8" name="Oval 1627">
                <a:extLst>
                  <a:ext uri="{FF2B5EF4-FFF2-40B4-BE49-F238E27FC236}">
                    <a16:creationId xmlns:a16="http://schemas.microsoft.com/office/drawing/2014/main" id="{78830E81-06DE-445C-9322-461D50F5164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9" name="Oval 1628">
                <a:extLst>
                  <a:ext uri="{FF2B5EF4-FFF2-40B4-BE49-F238E27FC236}">
                    <a16:creationId xmlns:a16="http://schemas.microsoft.com/office/drawing/2014/main" id="{B937E12A-9B6C-4CDA-A1F7-F2A2840776C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0" name="Oval 1629">
                <a:extLst>
                  <a:ext uri="{FF2B5EF4-FFF2-40B4-BE49-F238E27FC236}">
                    <a16:creationId xmlns:a16="http://schemas.microsoft.com/office/drawing/2014/main" id="{4EEC53F7-9B4D-4218-B6D4-17BFAE9137B1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1" name="Oval 1630">
                <a:extLst>
                  <a:ext uri="{FF2B5EF4-FFF2-40B4-BE49-F238E27FC236}">
                    <a16:creationId xmlns:a16="http://schemas.microsoft.com/office/drawing/2014/main" id="{07E7C623-3945-49E4-A6F0-32930BD0A6E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2" name="Oval 1631">
                <a:extLst>
                  <a:ext uri="{FF2B5EF4-FFF2-40B4-BE49-F238E27FC236}">
                    <a16:creationId xmlns:a16="http://schemas.microsoft.com/office/drawing/2014/main" id="{EDFD35CE-2854-4D49-A640-CE38CF29E94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3" name="Oval 1632">
                <a:extLst>
                  <a:ext uri="{FF2B5EF4-FFF2-40B4-BE49-F238E27FC236}">
                    <a16:creationId xmlns:a16="http://schemas.microsoft.com/office/drawing/2014/main" id="{0BCC382D-244F-4C50-A398-B014F384547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4" name="Oval 1633">
                <a:extLst>
                  <a:ext uri="{FF2B5EF4-FFF2-40B4-BE49-F238E27FC236}">
                    <a16:creationId xmlns:a16="http://schemas.microsoft.com/office/drawing/2014/main" id="{CE8C6F3B-395E-483B-A337-97848A7EB04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5" name="Oval 1634">
                <a:extLst>
                  <a:ext uri="{FF2B5EF4-FFF2-40B4-BE49-F238E27FC236}">
                    <a16:creationId xmlns:a16="http://schemas.microsoft.com/office/drawing/2014/main" id="{89AC789D-F7E6-402A-B4CF-6DC54437AEB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6" name="Oval 1635">
                <a:extLst>
                  <a:ext uri="{FF2B5EF4-FFF2-40B4-BE49-F238E27FC236}">
                    <a16:creationId xmlns:a16="http://schemas.microsoft.com/office/drawing/2014/main" id="{01B6CA8C-3CA8-4665-A7C6-5F068BAE640B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7" name="Oval 1636">
                <a:extLst>
                  <a:ext uri="{FF2B5EF4-FFF2-40B4-BE49-F238E27FC236}">
                    <a16:creationId xmlns:a16="http://schemas.microsoft.com/office/drawing/2014/main" id="{1278ECAA-3E3B-43C6-8DED-507F4BD373F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8" name="Oval 1637">
                <a:extLst>
                  <a:ext uri="{FF2B5EF4-FFF2-40B4-BE49-F238E27FC236}">
                    <a16:creationId xmlns:a16="http://schemas.microsoft.com/office/drawing/2014/main" id="{2BBFF959-1622-4129-B011-03B92806246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9" name="Oval 1638">
                <a:extLst>
                  <a:ext uri="{FF2B5EF4-FFF2-40B4-BE49-F238E27FC236}">
                    <a16:creationId xmlns:a16="http://schemas.microsoft.com/office/drawing/2014/main" id="{485C40EB-C1F8-4710-9856-3CC8800EFB9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0" name="Oval 1639">
                <a:extLst>
                  <a:ext uri="{FF2B5EF4-FFF2-40B4-BE49-F238E27FC236}">
                    <a16:creationId xmlns:a16="http://schemas.microsoft.com/office/drawing/2014/main" id="{374680F1-9E1E-4C1A-BF8E-1ADBD316B5F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1" name="Oval 1640">
                <a:extLst>
                  <a:ext uri="{FF2B5EF4-FFF2-40B4-BE49-F238E27FC236}">
                    <a16:creationId xmlns:a16="http://schemas.microsoft.com/office/drawing/2014/main" id="{4D754E20-4E1B-4A5B-B527-A30C5D42BD1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2" name="Oval 1641">
                <a:extLst>
                  <a:ext uri="{FF2B5EF4-FFF2-40B4-BE49-F238E27FC236}">
                    <a16:creationId xmlns:a16="http://schemas.microsoft.com/office/drawing/2014/main" id="{FCBC0E11-5F8E-4851-8B8F-A6069F52669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3" name="Oval 1642">
                <a:extLst>
                  <a:ext uri="{FF2B5EF4-FFF2-40B4-BE49-F238E27FC236}">
                    <a16:creationId xmlns:a16="http://schemas.microsoft.com/office/drawing/2014/main" id="{B038A6FE-AF87-4CC6-81F7-A1311BCBA06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4" name="Oval 1643">
                <a:extLst>
                  <a:ext uri="{FF2B5EF4-FFF2-40B4-BE49-F238E27FC236}">
                    <a16:creationId xmlns:a16="http://schemas.microsoft.com/office/drawing/2014/main" id="{B9B36077-CD20-4E57-BAD6-A0C43ECE68C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5" name="Oval 1644">
                <a:extLst>
                  <a:ext uri="{FF2B5EF4-FFF2-40B4-BE49-F238E27FC236}">
                    <a16:creationId xmlns:a16="http://schemas.microsoft.com/office/drawing/2014/main" id="{96B5E34D-36A4-4ADE-A8CA-F79745C7D94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6" name="Oval 1645">
                <a:extLst>
                  <a:ext uri="{FF2B5EF4-FFF2-40B4-BE49-F238E27FC236}">
                    <a16:creationId xmlns:a16="http://schemas.microsoft.com/office/drawing/2014/main" id="{BA8C6727-CE3B-4E62-B866-C857AA93419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7" name="Oval 1646">
                <a:extLst>
                  <a:ext uri="{FF2B5EF4-FFF2-40B4-BE49-F238E27FC236}">
                    <a16:creationId xmlns:a16="http://schemas.microsoft.com/office/drawing/2014/main" id="{96EE2A93-57BF-4C87-BD11-C38F49B2B056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8" name="Oval 1647">
                <a:extLst>
                  <a:ext uri="{FF2B5EF4-FFF2-40B4-BE49-F238E27FC236}">
                    <a16:creationId xmlns:a16="http://schemas.microsoft.com/office/drawing/2014/main" id="{79C549CE-0C85-495A-8283-B76A2507FB4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649" name="Oval 1648">
                <a:extLst>
                  <a:ext uri="{FF2B5EF4-FFF2-40B4-BE49-F238E27FC236}">
                    <a16:creationId xmlns:a16="http://schemas.microsoft.com/office/drawing/2014/main" id="{5AD59289-1E1B-4D55-B583-4CF280432FE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0" name="Oval 1649">
                <a:extLst>
                  <a:ext uri="{FF2B5EF4-FFF2-40B4-BE49-F238E27FC236}">
                    <a16:creationId xmlns:a16="http://schemas.microsoft.com/office/drawing/2014/main" id="{B6B8FF06-2F67-4DC2-93AF-468A0CBC86C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1" name="Oval 1650">
                <a:extLst>
                  <a:ext uri="{FF2B5EF4-FFF2-40B4-BE49-F238E27FC236}">
                    <a16:creationId xmlns:a16="http://schemas.microsoft.com/office/drawing/2014/main" id="{BE5EEC16-D11E-4C69-92F9-C324422C798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2" name="Oval 1651">
                <a:extLst>
                  <a:ext uri="{FF2B5EF4-FFF2-40B4-BE49-F238E27FC236}">
                    <a16:creationId xmlns:a16="http://schemas.microsoft.com/office/drawing/2014/main" id="{C87D291F-BBFC-4108-9BAF-C67EA392EFA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3" name="Oval 1652">
                <a:extLst>
                  <a:ext uri="{FF2B5EF4-FFF2-40B4-BE49-F238E27FC236}">
                    <a16:creationId xmlns:a16="http://schemas.microsoft.com/office/drawing/2014/main" id="{AC0DC573-3373-40AB-8931-28B5EC61025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4" name="Oval 1653">
                <a:extLst>
                  <a:ext uri="{FF2B5EF4-FFF2-40B4-BE49-F238E27FC236}">
                    <a16:creationId xmlns:a16="http://schemas.microsoft.com/office/drawing/2014/main" id="{F7BD553F-CF7E-4F47-ADF5-BD8D70501E84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5" name="Oval 1654">
                <a:extLst>
                  <a:ext uri="{FF2B5EF4-FFF2-40B4-BE49-F238E27FC236}">
                    <a16:creationId xmlns:a16="http://schemas.microsoft.com/office/drawing/2014/main" id="{3C7B67CD-9F82-4FD0-8639-5B0C61D7608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6" name="Oval 1655">
                <a:extLst>
                  <a:ext uri="{FF2B5EF4-FFF2-40B4-BE49-F238E27FC236}">
                    <a16:creationId xmlns:a16="http://schemas.microsoft.com/office/drawing/2014/main" id="{F9B4ACE9-B9C2-49F5-AEAD-62F0E63EB65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7" name="Oval 1656">
                <a:extLst>
                  <a:ext uri="{FF2B5EF4-FFF2-40B4-BE49-F238E27FC236}">
                    <a16:creationId xmlns:a16="http://schemas.microsoft.com/office/drawing/2014/main" id="{896AA8C8-0DF1-46E3-8581-CC52D4A3D1F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8" name="Oval 1657">
                <a:extLst>
                  <a:ext uri="{FF2B5EF4-FFF2-40B4-BE49-F238E27FC236}">
                    <a16:creationId xmlns:a16="http://schemas.microsoft.com/office/drawing/2014/main" id="{B3177A62-D8BF-4FA4-B52E-C9180FAA73C2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9" name="Oval 1658">
                <a:extLst>
                  <a:ext uri="{FF2B5EF4-FFF2-40B4-BE49-F238E27FC236}">
                    <a16:creationId xmlns:a16="http://schemas.microsoft.com/office/drawing/2014/main" id="{ED6B0AD7-077E-4F6F-9EE6-833CC3AB44A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0" name="Oval 1659">
                <a:extLst>
                  <a:ext uri="{FF2B5EF4-FFF2-40B4-BE49-F238E27FC236}">
                    <a16:creationId xmlns:a16="http://schemas.microsoft.com/office/drawing/2014/main" id="{92106E23-7CCF-4E64-8181-E3D982A76FE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1" name="Oval 1660">
                <a:extLst>
                  <a:ext uri="{FF2B5EF4-FFF2-40B4-BE49-F238E27FC236}">
                    <a16:creationId xmlns:a16="http://schemas.microsoft.com/office/drawing/2014/main" id="{4A7404E4-9ED9-4FBF-A378-613FFEA2DC5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2" name="Oval 1661">
                <a:extLst>
                  <a:ext uri="{FF2B5EF4-FFF2-40B4-BE49-F238E27FC236}">
                    <a16:creationId xmlns:a16="http://schemas.microsoft.com/office/drawing/2014/main" id="{F967EC51-2D06-4941-A746-76C27E875AD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3" name="Oval 1662">
                <a:extLst>
                  <a:ext uri="{FF2B5EF4-FFF2-40B4-BE49-F238E27FC236}">
                    <a16:creationId xmlns:a16="http://schemas.microsoft.com/office/drawing/2014/main" id="{B7071A5D-C984-4D05-B846-1FB4B7B2F6C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4" name="Oval 1663">
                <a:extLst>
                  <a:ext uri="{FF2B5EF4-FFF2-40B4-BE49-F238E27FC236}">
                    <a16:creationId xmlns:a16="http://schemas.microsoft.com/office/drawing/2014/main" id="{E35AE63A-A868-4C50-8356-B0A10A8174D6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5" name="Oval 1664">
                <a:extLst>
                  <a:ext uri="{FF2B5EF4-FFF2-40B4-BE49-F238E27FC236}">
                    <a16:creationId xmlns:a16="http://schemas.microsoft.com/office/drawing/2014/main" id="{C90366E7-A825-4E3A-9F15-D4A54E6BC37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6" name="Oval 1665">
                <a:extLst>
                  <a:ext uri="{FF2B5EF4-FFF2-40B4-BE49-F238E27FC236}">
                    <a16:creationId xmlns:a16="http://schemas.microsoft.com/office/drawing/2014/main" id="{E8327F48-B24B-458B-A9E6-3A53B124B4A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7" name="Oval 1666">
                <a:extLst>
                  <a:ext uri="{FF2B5EF4-FFF2-40B4-BE49-F238E27FC236}">
                    <a16:creationId xmlns:a16="http://schemas.microsoft.com/office/drawing/2014/main" id="{0ECC5F24-4FAA-41DC-A345-DE16D8F15766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8" name="Oval 1667">
                <a:extLst>
                  <a:ext uri="{FF2B5EF4-FFF2-40B4-BE49-F238E27FC236}">
                    <a16:creationId xmlns:a16="http://schemas.microsoft.com/office/drawing/2014/main" id="{B966D9CF-FBDC-4A29-9D23-DC6950A1C157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9" name="Oval 1668">
                <a:extLst>
                  <a:ext uri="{FF2B5EF4-FFF2-40B4-BE49-F238E27FC236}">
                    <a16:creationId xmlns:a16="http://schemas.microsoft.com/office/drawing/2014/main" id="{5522DAF2-1353-46B0-8B82-DFB6F9E59EA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0" name="Oval 1669">
                <a:extLst>
                  <a:ext uri="{FF2B5EF4-FFF2-40B4-BE49-F238E27FC236}">
                    <a16:creationId xmlns:a16="http://schemas.microsoft.com/office/drawing/2014/main" id="{09B7EB7C-3C3C-4A19-8556-673E1B397CA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1" name="Oval 1670">
                <a:extLst>
                  <a:ext uri="{FF2B5EF4-FFF2-40B4-BE49-F238E27FC236}">
                    <a16:creationId xmlns:a16="http://schemas.microsoft.com/office/drawing/2014/main" id="{71AC7CB1-1E1F-4F14-A626-B8AD83CAD8F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2" name="Oval 1671">
                <a:extLst>
                  <a:ext uri="{FF2B5EF4-FFF2-40B4-BE49-F238E27FC236}">
                    <a16:creationId xmlns:a16="http://schemas.microsoft.com/office/drawing/2014/main" id="{E78CBA14-EDC5-4DBA-8FF2-59D41A142D0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3" name="Oval 1672">
                <a:extLst>
                  <a:ext uri="{FF2B5EF4-FFF2-40B4-BE49-F238E27FC236}">
                    <a16:creationId xmlns:a16="http://schemas.microsoft.com/office/drawing/2014/main" id="{0DAAF512-851D-40E0-A574-89B5409C773A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4" name="Oval 1673">
                <a:extLst>
                  <a:ext uri="{FF2B5EF4-FFF2-40B4-BE49-F238E27FC236}">
                    <a16:creationId xmlns:a16="http://schemas.microsoft.com/office/drawing/2014/main" id="{C0588619-59E6-4AAF-B4A2-2D6B05D30BC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5" name="Oval 1674">
                <a:extLst>
                  <a:ext uri="{FF2B5EF4-FFF2-40B4-BE49-F238E27FC236}">
                    <a16:creationId xmlns:a16="http://schemas.microsoft.com/office/drawing/2014/main" id="{5CCA98B5-71B1-4EEC-91BC-BA82316C432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6" name="Oval 1675">
                <a:extLst>
                  <a:ext uri="{FF2B5EF4-FFF2-40B4-BE49-F238E27FC236}">
                    <a16:creationId xmlns:a16="http://schemas.microsoft.com/office/drawing/2014/main" id="{5C938EEF-143E-4837-B7C2-D4021C7179A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7" name="Oval 1676">
                <a:extLst>
                  <a:ext uri="{FF2B5EF4-FFF2-40B4-BE49-F238E27FC236}">
                    <a16:creationId xmlns:a16="http://schemas.microsoft.com/office/drawing/2014/main" id="{71158AFC-890B-4968-B100-768F5BA359E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8" name="Oval 1677">
                <a:extLst>
                  <a:ext uri="{FF2B5EF4-FFF2-40B4-BE49-F238E27FC236}">
                    <a16:creationId xmlns:a16="http://schemas.microsoft.com/office/drawing/2014/main" id="{B3649D04-521A-4555-BB5B-774BF5F06B9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679" name="Oval 1678">
                <a:extLst>
                  <a:ext uri="{FF2B5EF4-FFF2-40B4-BE49-F238E27FC236}">
                    <a16:creationId xmlns:a16="http://schemas.microsoft.com/office/drawing/2014/main" id="{A62E6BEF-6578-4890-884C-F910AE5659F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0" name="Oval 1679">
                <a:extLst>
                  <a:ext uri="{FF2B5EF4-FFF2-40B4-BE49-F238E27FC236}">
                    <a16:creationId xmlns:a16="http://schemas.microsoft.com/office/drawing/2014/main" id="{EB1E95F6-4850-4E51-8FC4-797E47856F9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1" name="Oval 1680">
                <a:extLst>
                  <a:ext uri="{FF2B5EF4-FFF2-40B4-BE49-F238E27FC236}">
                    <a16:creationId xmlns:a16="http://schemas.microsoft.com/office/drawing/2014/main" id="{28972B68-F78B-40CD-8FFA-9BF0DF006C4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2" name="Oval 1681">
                <a:extLst>
                  <a:ext uri="{FF2B5EF4-FFF2-40B4-BE49-F238E27FC236}">
                    <a16:creationId xmlns:a16="http://schemas.microsoft.com/office/drawing/2014/main" id="{D5C77352-6A42-4DF7-AA91-1E9B8323DAB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3" name="Oval 1682">
                <a:extLst>
                  <a:ext uri="{FF2B5EF4-FFF2-40B4-BE49-F238E27FC236}">
                    <a16:creationId xmlns:a16="http://schemas.microsoft.com/office/drawing/2014/main" id="{B120DFF2-02BC-4FB1-9D38-AD949A04D5B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4" name="Oval 1683">
                <a:extLst>
                  <a:ext uri="{FF2B5EF4-FFF2-40B4-BE49-F238E27FC236}">
                    <a16:creationId xmlns:a16="http://schemas.microsoft.com/office/drawing/2014/main" id="{D3F7D509-FE3E-41A5-BA7A-700932078D5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5" name="Oval 1684">
                <a:extLst>
                  <a:ext uri="{FF2B5EF4-FFF2-40B4-BE49-F238E27FC236}">
                    <a16:creationId xmlns:a16="http://schemas.microsoft.com/office/drawing/2014/main" id="{C7C80D2C-2ECE-404C-8429-0019AE9876A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6" name="Oval 1685">
                <a:extLst>
                  <a:ext uri="{FF2B5EF4-FFF2-40B4-BE49-F238E27FC236}">
                    <a16:creationId xmlns:a16="http://schemas.microsoft.com/office/drawing/2014/main" id="{2AC76F5C-503B-40B6-82C5-EAC20B13F12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7" name="Oval 1686">
                <a:extLst>
                  <a:ext uri="{FF2B5EF4-FFF2-40B4-BE49-F238E27FC236}">
                    <a16:creationId xmlns:a16="http://schemas.microsoft.com/office/drawing/2014/main" id="{DB227EF0-2651-44BD-9A76-2A6BBBCC693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8" name="Oval 1687">
                <a:extLst>
                  <a:ext uri="{FF2B5EF4-FFF2-40B4-BE49-F238E27FC236}">
                    <a16:creationId xmlns:a16="http://schemas.microsoft.com/office/drawing/2014/main" id="{01B42EAD-D59B-4871-A8AD-DCC86D5BE87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9" name="Oval 1688">
                <a:extLst>
                  <a:ext uri="{FF2B5EF4-FFF2-40B4-BE49-F238E27FC236}">
                    <a16:creationId xmlns:a16="http://schemas.microsoft.com/office/drawing/2014/main" id="{0BB2FC56-6C18-479C-8443-F3ABB548114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0" name="Oval 1689">
                <a:extLst>
                  <a:ext uri="{FF2B5EF4-FFF2-40B4-BE49-F238E27FC236}">
                    <a16:creationId xmlns:a16="http://schemas.microsoft.com/office/drawing/2014/main" id="{A38C2B71-DBA5-4BD5-A1A6-09AC372D82A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1" name="Oval 1690">
                <a:extLst>
                  <a:ext uri="{FF2B5EF4-FFF2-40B4-BE49-F238E27FC236}">
                    <a16:creationId xmlns:a16="http://schemas.microsoft.com/office/drawing/2014/main" id="{F96A3D64-CFE1-4128-AD81-8A47D57719B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2" name="Oval 1691">
                <a:extLst>
                  <a:ext uri="{FF2B5EF4-FFF2-40B4-BE49-F238E27FC236}">
                    <a16:creationId xmlns:a16="http://schemas.microsoft.com/office/drawing/2014/main" id="{58903727-B544-45DE-AA52-7AADC94A0CF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3" name="Oval 1692">
                <a:extLst>
                  <a:ext uri="{FF2B5EF4-FFF2-40B4-BE49-F238E27FC236}">
                    <a16:creationId xmlns:a16="http://schemas.microsoft.com/office/drawing/2014/main" id="{A6B184FA-E328-4B10-90EC-47EC9D921AF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4" name="Oval 1693">
                <a:extLst>
                  <a:ext uri="{FF2B5EF4-FFF2-40B4-BE49-F238E27FC236}">
                    <a16:creationId xmlns:a16="http://schemas.microsoft.com/office/drawing/2014/main" id="{D60DEFFC-A072-4CC4-9BBF-B8B7F41F234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5" name="Oval 1694">
                <a:extLst>
                  <a:ext uri="{FF2B5EF4-FFF2-40B4-BE49-F238E27FC236}">
                    <a16:creationId xmlns:a16="http://schemas.microsoft.com/office/drawing/2014/main" id="{F10EA951-3DED-4747-A92D-AE600452DE3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6" name="Oval 1695">
                <a:extLst>
                  <a:ext uri="{FF2B5EF4-FFF2-40B4-BE49-F238E27FC236}">
                    <a16:creationId xmlns:a16="http://schemas.microsoft.com/office/drawing/2014/main" id="{2776FAF4-9A2A-40E9-AFD8-ED49F687EA7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7" name="Oval 1696">
                <a:extLst>
                  <a:ext uri="{FF2B5EF4-FFF2-40B4-BE49-F238E27FC236}">
                    <a16:creationId xmlns:a16="http://schemas.microsoft.com/office/drawing/2014/main" id="{C9C2B27D-06CE-4FD4-B775-7CEC63AFACB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8" name="Oval 1697">
                <a:extLst>
                  <a:ext uri="{FF2B5EF4-FFF2-40B4-BE49-F238E27FC236}">
                    <a16:creationId xmlns:a16="http://schemas.microsoft.com/office/drawing/2014/main" id="{6D3DA5A1-4C7C-441A-BFD8-68B085D6160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9" name="Oval 1698">
                <a:extLst>
                  <a:ext uri="{FF2B5EF4-FFF2-40B4-BE49-F238E27FC236}">
                    <a16:creationId xmlns:a16="http://schemas.microsoft.com/office/drawing/2014/main" id="{6DE00161-1D93-4403-BB2D-AFEF03020FF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0" name="Oval 1699">
                <a:extLst>
                  <a:ext uri="{FF2B5EF4-FFF2-40B4-BE49-F238E27FC236}">
                    <a16:creationId xmlns:a16="http://schemas.microsoft.com/office/drawing/2014/main" id="{E79B9098-292E-4BA3-AAD6-DA2768BCC02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1" name="Oval 1700">
                <a:extLst>
                  <a:ext uri="{FF2B5EF4-FFF2-40B4-BE49-F238E27FC236}">
                    <a16:creationId xmlns:a16="http://schemas.microsoft.com/office/drawing/2014/main" id="{2CBB31A6-FEA4-482F-8EBD-1530586500E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2" name="Oval 1701">
                <a:extLst>
                  <a:ext uri="{FF2B5EF4-FFF2-40B4-BE49-F238E27FC236}">
                    <a16:creationId xmlns:a16="http://schemas.microsoft.com/office/drawing/2014/main" id="{5287FB08-7193-4230-82E3-A52499BE82F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3" name="Oval 1702">
                <a:extLst>
                  <a:ext uri="{FF2B5EF4-FFF2-40B4-BE49-F238E27FC236}">
                    <a16:creationId xmlns:a16="http://schemas.microsoft.com/office/drawing/2014/main" id="{F16B873F-C8CE-4E9D-938A-E5A7E556F10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4" name="Oval 1703">
                <a:extLst>
                  <a:ext uri="{FF2B5EF4-FFF2-40B4-BE49-F238E27FC236}">
                    <a16:creationId xmlns:a16="http://schemas.microsoft.com/office/drawing/2014/main" id="{3318F463-DA7C-4026-A1A1-DB9B9E981B3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5" name="Oval 1704">
                <a:extLst>
                  <a:ext uri="{FF2B5EF4-FFF2-40B4-BE49-F238E27FC236}">
                    <a16:creationId xmlns:a16="http://schemas.microsoft.com/office/drawing/2014/main" id="{123128B4-D97E-45AD-A9EA-68F4F4AD08E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6" name="Oval 1705">
                <a:extLst>
                  <a:ext uri="{FF2B5EF4-FFF2-40B4-BE49-F238E27FC236}">
                    <a16:creationId xmlns:a16="http://schemas.microsoft.com/office/drawing/2014/main" id="{5E037D57-D8BF-4701-95E8-40DADF1A0D6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7" name="Oval 1706">
                <a:extLst>
                  <a:ext uri="{FF2B5EF4-FFF2-40B4-BE49-F238E27FC236}">
                    <a16:creationId xmlns:a16="http://schemas.microsoft.com/office/drawing/2014/main" id="{4DCEA4AA-D084-4B32-BF68-A846E09BDE9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8" name="Oval 1707">
                <a:extLst>
                  <a:ext uri="{FF2B5EF4-FFF2-40B4-BE49-F238E27FC236}">
                    <a16:creationId xmlns:a16="http://schemas.microsoft.com/office/drawing/2014/main" id="{6D03253A-4B9F-4738-9E8F-CB4809E4287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9" name="Oval 1708">
                <a:extLst>
                  <a:ext uri="{FF2B5EF4-FFF2-40B4-BE49-F238E27FC236}">
                    <a16:creationId xmlns:a16="http://schemas.microsoft.com/office/drawing/2014/main" id="{7DA7FA65-C09F-4748-B61F-803968AD787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0" name="Oval 1709">
                <a:extLst>
                  <a:ext uri="{FF2B5EF4-FFF2-40B4-BE49-F238E27FC236}">
                    <a16:creationId xmlns:a16="http://schemas.microsoft.com/office/drawing/2014/main" id="{4EA791AC-3EA1-4ADC-BF33-7462EE177E46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1" name="Oval 1710">
                <a:extLst>
                  <a:ext uri="{FF2B5EF4-FFF2-40B4-BE49-F238E27FC236}">
                    <a16:creationId xmlns:a16="http://schemas.microsoft.com/office/drawing/2014/main" id="{F2F02073-8006-4616-88DC-A2F1F349E0E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2" name="Oval 1711">
                <a:extLst>
                  <a:ext uri="{FF2B5EF4-FFF2-40B4-BE49-F238E27FC236}">
                    <a16:creationId xmlns:a16="http://schemas.microsoft.com/office/drawing/2014/main" id="{4DCB8941-1276-4F43-A6ED-AC4ADD453D2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3" name="Oval 1712">
                <a:extLst>
                  <a:ext uri="{FF2B5EF4-FFF2-40B4-BE49-F238E27FC236}">
                    <a16:creationId xmlns:a16="http://schemas.microsoft.com/office/drawing/2014/main" id="{5CB8A817-9CF4-48DD-BB3C-2B9F8D0D268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4" name="Oval 1713">
                <a:extLst>
                  <a:ext uri="{FF2B5EF4-FFF2-40B4-BE49-F238E27FC236}">
                    <a16:creationId xmlns:a16="http://schemas.microsoft.com/office/drawing/2014/main" id="{D0A8B793-D75D-4310-B63A-DA86B0DE24A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5" name="Oval 1714">
                <a:extLst>
                  <a:ext uri="{FF2B5EF4-FFF2-40B4-BE49-F238E27FC236}">
                    <a16:creationId xmlns:a16="http://schemas.microsoft.com/office/drawing/2014/main" id="{348E9026-9FDF-4CE4-8A0E-F60FF939C0C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6" name="Oval 1715">
                <a:extLst>
                  <a:ext uri="{FF2B5EF4-FFF2-40B4-BE49-F238E27FC236}">
                    <a16:creationId xmlns:a16="http://schemas.microsoft.com/office/drawing/2014/main" id="{EFC12538-271F-41C6-8060-7A8EF979E71E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7" name="Oval 1716">
                <a:extLst>
                  <a:ext uri="{FF2B5EF4-FFF2-40B4-BE49-F238E27FC236}">
                    <a16:creationId xmlns:a16="http://schemas.microsoft.com/office/drawing/2014/main" id="{59A82B53-BFD1-4304-B210-3A96C869B22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8" name="Oval 1717">
                <a:extLst>
                  <a:ext uri="{FF2B5EF4-FFF2-40B4-BE49-F238E27FC236}">
                    <a16:creationId xmlns:a16="http://schemas.microsoft.com/office/drawing/2014/main" id="{FA177B43-6E13-4F61-B57C-38AD72B3930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9" name="Oval 1718">
                <a:extLst>
                  <a:ext uri="{FF2B5EF4-FFF2-40B4-BE49-F238E27FC236}">
                    <a16:creationId xmlns:a16="http://schemas.microsoft.com/office/drawing/2014/main" id="{36C88744-398C-4F2B-BD21-38A170EDE9B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0" name="Oval 1719">
                <a:extLst>
                  <a:ext uri="{FF2B5EF4-FFF2-40B4-BE49-F238E27FC236}">
                    <a16:creationId xmlns:a16="http://schemas.microsoft.com/office/drawing/2014/main" id="{641F29A8-5C02-487F-9AEF-FA66B3B4F325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1" name="Oval 1720">
                <a:extLst>
                  <a:ext uri="{FF2B5EF4-FFF2-40B4-BE49-F238E27FC236}">
                    <a16:creationId xmlns:a16="http://schemas.microsoft.com/office/drawing/2014/main" id="{9378F377-25B7-4804-9275-E4F694274D37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2" name="Oval 1721">
                <a:extLst>
                  <a:ext uri="{FF2B5EF4-FFF2-40B4-BE49-F238E27FC236}">
                    <a16:creationId xmlns:a16="http://schemas.microsoft.com/office/drawing/2014/main" id="{E6A0CE9D-FCF3-44F4-B40D-D2BAE8204224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3" name="Oval 1722">
                <a:extLst>
                  <a:ext uri="{FF2B5EF4-FFF2-40B4-BE49-F238E27FC236}">
                    <a16:creationId xmlns:a16="http://schemas.microsoft.com/office/drawing/2014/main" id="{17EEC1B4-72A6-4F48-ABF1-00BE2976AD7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4" name="Oval 1723">
                <a:extLst>
                  <a:ext uri="{FF2B5EF4-FFF2-40B4-BE49-F238E27FC236}">
                    <a16:creationId xmlns:a16="http://schemas.microsoft.com/office/drawing/2014/main" id="{27D7812D-B786-49B9-BDB3-A9F688AE40A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5" name="Oval 1724">
                <a:extLst>
                  <a:ext uri="{FF2B5EF4-FFF2-40B4-BE49-F238E27FC236}">
                    <a16:creationId xmlns:a16="http://schemas.microsoft.com/office/drawing/2014/main" id="{D67A126A-6F51-4131-B957-95A2C2B7E81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6" name="Oval 1725">
                <a:extLst>
                  <a:ext uri="{FF2B5EF4-FFF2-40B4-BE49-F238E27FC236}">
                    <a16:creationId xmlns:a16="http://schemas.microsoft.com/office/drawing/2014/main" id="{739B7848-098D-4DC5-B442-3B3571E04955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7" name="Oval 1726">
                <a:extLst>
                  <a:ext uri="{FF2B5EF4-FFF2-40B4-BE49-F238E27FC236}">
                    <a16:creationId xmlns:a16="http://schemas.microsoft.com/office/drawing/2014/main" id="{D752C0CA-559A-4C89-BF80-EAAF58285BB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8" name="Oval 1727">
                <a:extLst>
                  <a:ext uri="{FF2B5EF4-FFF2-40B4-BE49-F238E27FC236}">
                    <a16:creationId xmlns:a16="http://schemas.microsoft.com/office/drawing/2014/main" id="{F9805B7D-7648-4143-9DC1-8D9E58F6719A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9" name="Oval 1728">
                <a:extLst>
                  <a:ext uri="{FF2B5EF4-FFF2-40B4-BE49-F238E27FC236}">
                    <a16:creationId xmlns:a16="http://schemas.microsoft.com/office/drawing/2014/main" id="{6CA10F78-646C-4171-AB64-D819BA70F93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0" name="Oval 1729">
                <a:extLst>
                  <a:ext uri="{FF2B5EF4-FFF2-40B4-BE49-F238E27FC236}">
                    <a16:creationId xmlns:a16="http://schemas.microsoft.com/office/drawing/2014/main" id="{797D5230-037A-46B4-ABE2-C0D7634840F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1" name="Oval 1730">
                <a:extLst>
                  <a:ext uri="{FF2B5EF4-FFF2-40B4-BE49-F238E27FC236}">
                    <a16:creationId xmlns:a16="http://schemas.microsoft.com/office/drawing/2014/main" id="{D63983D5-FBA5-4E58-87D0-5CDCE800D43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2" name="Oval 1731">
                <a:extLst>
                  <a:ext uri="{FF2B5EF4-FFF2-40B4-BE49-F238E27FC236}">
                    <a16:creationId xmlns:a16="http://schemas.microsoft.com/office/drawing/2014/main" id="{83660821-7D7C-43A8-9087-87343722C12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3" name="Oval 1732">
                <a:extLst>
                  <a:ext uri="{FF2B5EF4-FFF2-40B4-BE49-F238E27FC236}">
                    <a16:creationId xmlns:a16="http://schemas.microsoft.com/office/drawing/2014/main" id="{85AC891B-50D7-44D5-A629-00242456BCB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4" name="Oval 1733">
                <a:extLst>
                  <a:ext uri="{FF2B5EF4-FFF2-40B4-BE49-F238E27FC236}">
                    <a16:creationId xmlns:a16="http://schemas.microsoft.com/office/drawing/2014/main" id="{A5AA492D-6A60-42EB-8CD8-744574B1F859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5" name="Oval 1734">
                <a:extLst>
                  <a:ext uri="{FF2B5EF4-FFF2-40B4-BE49-F238E27FC236}">
                    <a16:creationId xmlns:a16="http://schemas.microsoft.com/office/drawing/2014/main" id="{9614016C-E500-4BFC-A0CC-A4A033809E8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6" name="Oval 1735">
                <a:extLst>
                  <a:ext uri="{FF2B5EF4-FFF2-40B4-BE49-F238E27FC236}">
                    <a16:creationId xmlns:a16="http://schemas.microsoft.com/office/drawing/2014/main" id="{620C7868-B302-49D1-8932-18B3AB5B091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7" name="Oval 1736">
                <a:extLst>
                  <a:ext uri="{FF2B5EF4-FFF2-40B4-BE49-F238E27FC236}">
                    <a16:creationId xmlns:a16="http://schemas.microsoft.com/office/drawing/2014/main" id="{58C1204F-FCE9-4F59-BEEE-6163A51AF06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8" name="Oval 1737">
                <a:extLst>
                  <a:ext uri="{FF2B5EF4-FFF2-40B4-BE49-F238E27FC236}">
                    <a16:creationId xmlns:a16="http://schemas.microsoft.com/office/drawing/2014/main" id="{DEA530B6-B518-4E4F-BE73-3F86AD88EE9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9" name="Oval 1738">
                <a:extLst>
                  <a:ext uri="{FF2B5EF4-FFF2-40B4-BE49-F238E27FC236}">
                    <a16:creationId xmlns:a16="http://schemas.microsoft.com/office/drawing/2014/main" id="{D44DAA5F-4938-464F-8433-127657431B8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0" name="Oval 1739">
                <a:extLst>
                  <a:ext uri="{FF2B5EF4-FFF2-40B4-BE49-F238E27FC236}">
                    <a16:creationId xmlns:a16="http://schemas.microsoft.com/office/drawing/2014/main" id="{34C9B33D-3D18-46FC-87B2-FA4301F9C1D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1" name="Oval 1740">
                <a:extLst>
                  <a:ext uri="{FF2B5EF4-FFF2-40B4-BE49-F238E27FC236}">
                    <a16:creationId xmlns:a16="http://schemas.microsoft.com/office/drawing/2014/main" id="{87DEB741-C7EC-47A5-80D5-C4D425B9E88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2" name="Oval 1741">
                <a:extLst>
                  <a:ext uri="{FF2B5EF4-FFF2-40B4-BE49-F238E27FC236}">
                    <a16:creationId xmlns:a16="http://schemas.microsoft.com/office/drawing/2014/main" id="{7D542D54-383F-440C-AE43-FFC3F1A2832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3" name="Oval 1742">
                <a:extLst>
                  <a:ext uri="{FF2B5EF4-FFF2-40B4-BE49-F238E27FC236}">
                    <a16:creationId xmlns:a16="http://schemas.microsoft.com/office/drawing/2014/main" id="{F42A01AC-2920-46BB-9647-F8FB390988FB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4" name="Oval 1743">
                <a:extLst>
                  <a:ext uri="{FF2B5EF4-FFF2-40B4-BE49-F238E27FC236}">
                    <a16:creationId xmlns:a16="http://schemas.microsoft.com/office/drawing/2014/main" id="{85540252-D5D8-4018-9F9F-4361767DC35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5" name="Oval 1744">
                <a:extLst>
                  <a:ext uri="{FF2B5EF4-FFF2-40B4-BE49-F238E27FC236}">
                    <a16:creationId xmlns:a16="http://schemas.microsoft.com/office/drawing/2014/main" id="{4A71620F-8EBC-4528-9EB0-CDD8E1CDF22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6" name="Oval 1745">
                <a:extLst>
                  <a:ext uri="{FF2B5EF4-FFF2-40B4-BE49-F238E27FC236}">
                    <a16:creationId xmlns:a16="http://schemas.microsoft.com/office/drawing/2014/main" id="{C09716FC-AA54-4C10-B0C7-5C7A3CD92DA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7" name="Oval 1746">
                <a:extLst>
                  <a:ext uri="{FF2B5EF4-FFF2-40B4-BE49-F238E27FC236}">
                    <a16:creationId xmlns:a16="http://schemas.microsoft.com/office/drawing/2014/main" id="{2034A671-2C76-4D03-ACA7-4CF7D47955DC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8" name="Oval 1747">
                <a:extLst>
                  <a:ext uri="{FF2B5EF4-FFF2-40B4-BE49-F238E27FC236}">
                    <a16:creationId xmlns:a16="http://schemas.microsoft.com/office/drawing/2014/main" id="{64A99441-A6BF-47D3-9602-1BC60F1921B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9" name="Oval 1748">
                <a:extLst>
                  <a:ext uri="{FF2B5EF4-FFF2-40B4-BE49-F238E27FC236}">
                    <a16:creationId xmlns:a16="http://schemas.microsoft.com/office/drawing/2014/main" id="{D51C0F6F-B929-426C-A4A2-CA21A883804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0" name="Oval 1749">
                <a:extLst>
                  <a:ext uri="{FF2B5EF4-FFF2-40B4-BE49-F238E27FC236}">
                    <a16:creationId xmlns:a16="http://schemas.microsoft.com/office/drawing/2014/main" id="{A94C4F0C-AA3C-4D6D-A7AC-60FFFE044D4A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1" name="Oval 1750">
                <a:extLst>
                  <a:ext uri="{FF2B5EF4-FFF2-40B4-BE49-F238E27FC236}">
                    <a16:creationId xmlns:a16="http://schemas.microsoft.com/office/drawing/2014/main" id="{0C51DDED-3898-46C0-AD4C-1BA41F15481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2" name="Oval 1751">
                <a:extLst>
                  <a:ext uri="{FF2B5EF4-FFF2-40B4-BE49-F238E27FC236}">
                    <a16:creationId xmlns:a16="http://schemas.microsoft.com/office/drawing/2014/main" id="{3B1A3665-A142-4CA2-883F-B7F94F4D4B9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3" name="Oval 1752">
                <a:extLst>
                  <a:ext uri="{FF2B5EF4-FFF2-40B4-BE49-F238E27FC236}">
                    <a16:creationId xmlns:a16="http://schemas.microsoft.com/office/drawing/2014/main" id="{76A3E040-DA5D-4C14-BF4B-C578550BC01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4" name="Oval 1753">
                <a:extLst>
                  <a:ext uri="{FF2B5EF4-FFF2-40B4-BE49-F238E27FC236}">
                    <a16:creationId xmlns:a16="http://schemas.microsoft.com/office/drawing/2014/main" id="{7466840E-06B3-4175-AC68-48ECCC5F000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5" name="Oval 1754">
                <a:extLst>
                  <a:ext uri="{FF2B5EF4-FFF2-40B4-BE49-F238E27FC236}">
                    <a16:creationId xmlns:a16="http://schemas.microsoft.com/office/drawing/2014/main" id="{A68839F2-793E-4F5F-9911-336CBE2A396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6" name="Oval 1755">
                <a:extLst>
                  <a:ext uri="{FF2B5EF4-FFF2-40B4-BE49-F238E27FC236}">
                    <a16:creationId xmlns:a16="http://schemas.microsoft.com/office/drawing/2014/main" id="{657D5452-2E05-4801-9F13-62998D2CD42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7" name="Oval 1756">
                <a:extLst>
                  <a:ext uri="{FF2B5EF4-FFF2-40B4-BE49-F238E27FC236}">
                    <a16:creationId xmlns:a16="http://schemas.microsoft.com/office/drawing/2014/main" id="{C889D2D4-7DD6-4E51-AA38-ADF62C0972C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8" name="Oval 1757">
                <a:extLst>
                  <a:ext uri="{FF2B5EF4-FFF2-40B4-BE49-F238E27FC236}">
                    <a16:creationId xmlns:a16="http://schemas.microsoft.com/office/drawing/2014/main" id="{71228C2B-E836-4DA4-BDD7-B408FD18B79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9" name="Oval 1758">
                <a:extLst>
                  <a:ext uri="{FF2B5EF4-FFF2-40B4-BE49-F238E27FC236}">
                    <a16:creationId xmlns:a16="http://schemas.microsoft.com/office/drawing/2014/main" id="{15E15202-6A7E-4928-8F40-C3D325C0388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0" name="Oval 1759">
                <a:extLst>
                  <a:ext uri="{FF2B5EF4-FFF2-40B4-BE49-F238E27FC236}">
                    <a16:creationId xmlns:a16="http://schemas.microsoft.com/office/drawing/2014/main" id="{85FF6FB1-99DD-4ABD-9420-867599EC981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1" name="Oval 1760">
                <a:extLst>
                  <a:ext uri="{FF2B5EF4-FFF2-40B4-BE49-F238E27FC236}">
                    <a16:creationId xmlns:a16="http://schemas.microsoft.com/office/drawing/2014/main" id="{502C2A8D-6528-4FC5-9E02-9FF4DBCDC19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2" name="Oval 1761">
                <a:extLst>
                  <a:ext uri="{FF2B5EF4-FFF2-40B4-BE49-F238E27FC236}">
                    <a16:creationId xmlns:a16="http://schemas.microsoft.com/office/drawing/2014/main" id="{D9B6A043-38A8-4945-A457-1FA02698068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3" name="Oval 1762">
                <a:extLst>
                  <a:ext uri="{FF2B5EF4-FFF2-40B4-BE49-F238E27FC236}">
                    <a16:creationId xmlns:a16="http://schemas.microsoft.com/office/drawing/2014/main" id="{56AB0212-1553-4DFF-BB1B-C3DA49B7623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4" name="Oval 1763">
                <a:extLst>
                  <a:ext uri="{FF2B5EF4-FFF2-40B4-BE49-F238E27FC236}">
                    <a16:creationId xmlns:a16="http://schemas.microsoft.com/office/drawing/2014/main" id="{80ADED3A-F3A9-4D30-8ACA-F837C27202AE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5" name="Oval 1764">
                <a:extLst>
                  <a:ext uri="{FF2B5EF4-FFF2-40B4-BE49-F238E27FC236}">
                    <a16:creationId xmlns:a16="http://schemas.microsoft.com/office/drawing/2014/main" id="{4476F5A1-23DA-4601-97F1-3FC836276739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6" name="Oval 1765">
                <a:extLst>
                  <a:ext uri="{FF2B5EF4-FFF2-40B4-BE49-F238E27FC236}">
                    <a16:creationId xmlns:a16="http://schemas.microsoft.com/office/drawing/2014/main" id="{EC4A81A9-C575-4660-BB35-807832665CC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7" name="Oval 1766">
                <a:extLst>
                  <a:ext uri="{FF2B5EF4-FFF2-40B4-BE49-F238E27FC236}">
                    <a16:creationId xmlns:a16="http://schemas.microsoft.com/office/drawing/2014/main" id="{A6AF5F09-A44D-4235-9820-F1192FD6F77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8" name="Oval 1767">
                <a:extLst>
                  <a:ext uri="{FF2B5EF4-FFF2-40B4-BE49-F238E27FC236}">
                    <a16:creationId xmlns:a16="http://schemas.microsoft.com/office/drawing/2014/main" id="{042B458E-0B42-49EA-AA4E-BB0D83B5547E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9" name="Oval 1768">
                <a:extLst>
                  <a:ext uri="{FF2B5EF4-FFF2-40B4-BE49-F238E27FC236}">
                    <a16:creationId xmlns:a16="http://schemas.microsoft.com/office/drawing/2014/main" id="{262B40E1-31A5-4D54-8653-728F1E50C60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0" name="Oval 1769">
                <a:extLst>
                  <a:ext uri="{FF2B5EF4-FFF2-40B4-BE49-F238E27FC236}">
                    <a16:creationId xmlns:a16="http://schemas.microsoft.com/office/drawing/2014/main" id="{7DCA77B7-25B4-401A-B1E5-4B4831792DC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1" name="Oval 1770">
                <a:extLst>
                  <a:ext uri="{FF2B5EF4-FFF2-40B4-BE49-F238E27FC236}">
                    <a16:creationId xmlns:a16="http://schemas.microsoft.com/office/drawing/2014/main" id="{99DFE103-2811-4870-907D-4B69BDAE446F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2" name="Oval 1771">
                <a:extLst>
                  <a:ext uri="{FF2B5EF4-FFF2-40B4-BE49-F238E27FC236}">
                    <a16:creationId xmlns:a16="http://schemas.microsoft.com/office/drawing/2014/main" id="{4B8C8460-01F8-47D6-9E5A-FE5F94EECCA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3" name="Oval 1772">
                <a:extLst>
                  <a:ext uri="{FF2B5EF4-FFF2-40B4-BE49-F238E27FC236}">
                    <a16:creationId xmlns:a16="http://schemas.microsoft.com/office/drawing/2014/main" id="{B9FDEFD0-4E34-4DE5-B2DF-067AA5BE6AD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4" name="Oval 1773">
                <a:extLst>
                  <a:ext uri="{FF2B5EF4-FFF2-40B4-BE49-F238E27FC236}">
                    <a16:creationId xmlns:a16="http://schemas.microsoft.com/office/drawing/2014/main" id="{2D3B97C4-A517-4AA3-ABE1-1FB0315DD1A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5" name="Oval 1774">
                <a:extLst>
                  <a:ext uri="{FF2B5EF4-FFF2-40B4-BE49-F238E27FC236}">
                    <a16:creationId xmlns:a16="http://schemas.microsoft.com/office/drawing/2014/main" id="{AD3E3562-97B7-4BE0-BA33-1791F27EBB72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6" name="Oval 1775">
                <a:extLst>
                  <a:ext uri="{FF2B5EF4-FFF2-40B4-BE49-F238E27FC236}">
                    <a16:creationId xmlns:a16="http://schemas.microsoft.com/office/drawing/2014/main" id="{8251B23E-5778-4365-A15B-3815F1079F2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7" name="Oval 1776">
                <a:extLst>
                  <a:ext uri="{FF2B5EF4-FFF2-40B4-BE49-F238E27FC236}">
                    <a16:creationId xmlns:a16="http://schemas.microsoft.com/office/drawing/2014/main" id="{95059A36-23F0-41D9-90DB-A61D1C414C6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8" name="Oval 1777">
                <a:extLst>
                  <a:ext uri="{FF2B5EF4-FFF2-40B4-BE49-F238E27FC236}">
                    <a16:creationId xmlns:a16="http://schemas.microsoft.com/office/drawing/2014/main" id="{12577522-CCDD-46AB-8F35-50CF0EFD063B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779" name="Group 1778">
              <a:extLst>
                <a:ext uri="{FF2B5EF4-FFF2-40B4-BE49-F238E27FC236}">
                  <a16:creationId xmlns:a16="http://schemas.microsoft.com/office/drawing/2014/main" id="{507BE277-57E2-4CEF-9740-92A599D92E31}"/>
                </a:ext>
              </a:extLst>
            </p:cNvPr>
            <p:cNvGrpSpPr/>
            <p:nvPr/>
          </p:nvGrpSpPr>
          <p:grpSpPr>
            <a:xfrm>
              <a:off x="3720919" y="288156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780" name="Oval 1779">
                <a:extLst>
                  <a:ext uri="{FF2B5EF4-FFF2-40B4-BE49-F238E27FC236}">
                    <a16:creationId xmlns:a16="http://schemas.microsoft.com/office/drawing/2014/main" id="{73DF808E-9BF1-4792-A7B5-310B904984F1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1" name="Oval 1780">
                <a:extLst>
                  <a:ext uri="{FF2B5EF4-FFF2-40B4-BE49-F238E27FC236}">
                    <a16:creationId xmlns:a16="http://schemas.microsoft.com/office/drawing/2014/main" id="{D833BCA6-D131-4673-81E0-A086C040330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2" name="Oval 1781">
                <a:extLst>
                  <a:ext uri="{FF2B5EF4-FFF2-40B4-BE49-F238E27FC236}">
                    <a16:creationId xmlns:a16="http://schemas.microsoft.com/office/drawing/2014/main" id="{C023DA7F-86A5-496C-A55A-2581FDDC074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3" name="Oval 1782">
                <a:extLst>
                  <a:ext uri="{FF2B5EF4-FFF2-40B4-BE49-F238E27FC236}">
                    <a16:creationId xmlns:a16="http://schemas.microsoft.com/office/drawing/2014/main" id="{56B37EA4-92D4-4A0B-9FDE-E5304E779F4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4" name="Oval 1783">
                <a:extLst>
                  <a:ext uri="{FF2B5EF4-FFF2-40B4-BE49-F238E27FC236}">
                    <a16:creationId xmlns:a16="http://schemas.microsoft.com/office/drawing/2014/main" id="{7579D6BC-ECBB-49A7-8F47-D4961A17A09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5" name="Oval 1784">
                <a:extLst>
                  <a:ext uri="{FF2B5EF4-FFF2-40B4-BE49-F238E27FC236}">
                    <a16:creationId xmlns:a16="http://schemas.microsoft.com/office/drawing/2014/main" id="{EFDED91B-AF69-4F1E-A957-2747EEB4A26B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6" name="Oval 1785">
                <a:extLst>
                  <a:ext uri="{FF2B5EF4-FFF2-40B4-BE49-F238E27FC236}">
                    <a16:creationId xmlns:a16="http://schemas.microsoft.com/office/drawing/2014/main" id="{31AE86AF-14DB-42CF-B588-B0CD4CCACA2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7" name="Oval 1786">
                <a:extLst>
                  <a:ext uri="{FF2B5EF4-FFF2-40B4-BE49-F238E27FC236}">
                    <a16:creationId xmlns:a16="http://schemas.microsoft.com/office/drawing/2014/main" id="{D0A766E2-8051-4B03-A564-D6F5E2FE412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8" name="Oval 1787">
                <a:extLst>
                  <a:ext uri="{FF2B5EF4-FFF2-40B4-BE49-F238E27FC236}">
                    <a16:creationId xmlns:a16="http://schemas.microsoft.com/office/drawing/2014/main" id="{83B01BC5-B209-4054-9F46-0F5EE61C993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9" name="Oval 1788">
                <a:extLst>
                  <a:ext uri="{FF2B5EF4-FFF2-40B4-BE49-F238E27FC236}">
                    <a16:creationId xmlns:a16="http://schemas.microsoft.com/office/drawing/2014/main" id="{F0979356-55B4-4B05-9309-58E9E04F90B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0" name="Oval 1789">
                <a:extLst>
                  <a:ext uri="{FF2B5EF4-FFF2-40B4-BE49-F238E27FC236}">
                    <a16:creationId xmlns:a16="http://schemas.microsoft.com/office/drawing/2014/main" id="{A4EC7913-F6F6-4427-A09F-0AD7FAE9CB3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1" name="Oval 1790">
                <a:extLst>
                  <a:ext uri="{FF2B5EF4-FFF2-40B4-BE49-F238E27FC236}">
                    <a16:creationId xmlns:a16="http://schemas.microsoft.com/office/drawing/2014/main" id="{5CDC958D-AD33-4EBE-B09A-CCE1138599AB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2" name="Oval 1791">
                <a:extLst>
                  <a:ext uri="{FF2B5EF4-FFF2-40B4-BE49-F238E27FC236}">
                    <a16:creationId xmlns:a16="http://schemas.microsoft.com/office/drawing/2014/main" id="{54B104ED-E2A1-4A89-9CE3-6F9F35B0DF0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3" name="Oval 1792">
                <a:extLst>
                  <a:ext uri="{FF2B5EF4-FFF2-40B4-BE49-F238E27FC236}">
                    <a16:creationId xmlns:a16="http://schemas.microsoft.com/office/drawing/2014/main" id="{554B2C3D-0DD1-4854-B853-5BBEB9E53AA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4" name="Oval 1793">
                <a:extLst>
                  <a:ext uri="{FF2B5EF4-FFF2-40B4-BE49-F238E27FC236}">
                    <a16:creationId xmlns:a16="http://schemas.microsoft.com/office/drawing/2014/main" id="{D3FC5BFF-09BE-415B-BACC-7E2BA87CA2E9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5" name="Oval 1794">
                <a:extLst>
                  <a:ext uri="{FF2B5EF4-FFF2-40B4-BE49-F238E27FC236}">
                    <a16:creationId xmlns:a16="http://schemas.microsoft.com/office/drawing/2014/main" id="{461F27FB-DFAA-45E3-BEC6-BE4AD31CE4D2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6" name="Oval 1795">
                <a:extLst>
                  <a:ext uri="{FF2B5EF4-FFF2-40B4-BE49-F238E27FC236}">
                    <a16:creationId xmlns:a16="http://schemas.microsoft.com/office/drawing/2014/main" id="{976E9DEA-1B8C-42D4-8FDB-0AEDF3BCBFB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7" name="Oval 1796">
                <a:extLst>
                  <a:ext uri="{FF2B5EF4-FFF2-40B4-BE49-F238E27FC236}">
                    <a16:creationId xmlns:a16="http://schemas.microsoft.com/office/drawing/2014/main" id="{FA923FCF-C0CC-4135-A1E8-3DCCECB573D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8" name="Oval 1797">
                <a:extLst>
                  <a:ext uri="{FF2B5EF4-FFF2-40B4-BE49-F238E27FC236}">
                    <a16:creationId xmlns:a16="http://schemas.microsoft.com/office/drawing/2014/main" id="{33AB03EF-E71C-4681-89B1-B7915C45FC6B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9" name="Oval 1798">
                <a:extLst>
                  <a:ext uri="{FF2B5EF4-FFF2-40B4-BE49-F238E27FC236}">
                    <a16:creationId xmlns:a16="http://schemas.microsoft.com/office/drawing/2014/main" id="{DDE35159-F6FB-46E0-869A-FD4CEE109D6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0" name="Oval 1799">
                <a:extLst>
                  <a:ext uri="{FF2B5EF4-FFF2-40B4-BE49-F238E27FC236}">
                    <a16:creationId xmlns:a16="http://schemas.microsoft.com/office/drawing/2014/main" id="{D37A4572-69BB-4E26-A9D2-D258EA381AF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1" name="Oval 1800">
                <a:extLst>
                  <a:ext uri="{FF2B5EF4-FFF2-40B4-BE49-F238E27FC236}">
                    <a16:creationId xmlns:a16="http://schemas.microsoft.com/office/drawing/2014/main" id="{FDA5AA05-FA4E-4206-949E-C81506AF37A6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2" name="Oval 1801">
                <a:extLst>
                  <a:ext uri="{FF2B5EF4-FFF2-40B4-BE49-F238E27FC236}">
                    <a16:creationId xmlns:a16="http://schemas.microsoft.com/office/drawing/2014/main" id="{1566EA83-03F8-47F4-ACC1-66D4744CD83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3" name="Oval 1802">
                <a:extLst>
                  <a:ext uri="{FF2B5EF4-FFF2-40B4-BE49-F238E27FC236}">
                    <a16:creationId xmlns:a16="http://schemas.microsoft.com/office/drawing/2014/main" id="{E0356BDB-9B93-4EBA-84E8-5DE8B8764E86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4" name="Oval 1803">
                <a:extLst>
                  <a:ext uri="{FF2B5EF4-FFF2-40B4-BE49-F238E27FC236}">
                    <a16:creationId xmlns:a16="http://schemas.microsoft.com/office/drawing/2014/main" id="{A7E6030C-95EF-49F4-A4A2-0C51A102FEBA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5" name="Oval 1804">
                <a:extLst>
                  <a:ext uri="{FF2B5EF4-FFF2-40B4-BE49-F238E27FC236}">
                    <a16:creationId xmlns:a16="http://schemas.microsoft.com/office/drawing/2014/main" id="{CD1BE46D-8A93-43F7-80E9-13644CD044F2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6" name="Oval 1805">
                <a:extLst>
                  <a:ext uri="{FF2B5EF4-FFF2-40B4-BE49-F238E27FC236}">
                    <a16:creationId xmlns:a16="http://schemas.microsoft.com/office/drawing/2014/main" id="{1E5D585D-0AE5-4B92-9F20-17FC2324FC9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7" name="Oval 1806">
                <a:extLst>
                  <a:ext uri="{FF2B5EF4-FFF2-40B4-BE49-F238E27FC236}">
                    <a16:creationId xmlns:a16="http://schemas.microsoft.com/office/drawing/2014/main" id="{80F5BF19-6411-4B13-98F1-CF7D7CE9D27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8" name="Oval 1807">
                <a:extLst>
                  <a:ext uri="{FF2B5EF4-FFF2-40B4-BE49-F238E27FC236}">
                    <a16:creationId xmlns:a16="http://schemas.microsoft.com/office/drawing/2014/main" id="{5DA56103-C04A-40DD-ACBC-FBC33B99122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9" name="Oval 1808">
                <a:extLst>
                  <a:ext uri="{FF2B5EF4-FFF2-40B4-BE49-F238E27FC236}">
                    <a16:creationId xmlns:a16="http://schemas.microsoft.com/office/drawing/2014/main" id="{76B0C3E4-B2EC-4F47-A07A-CF3E111DC4D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0" name="Oval 1809">
                <a:extLst>
                  <a:ext uri="{FF2B5EF4-FFF2-40B4-BE49-F238E27FC236}">
                    <a16:creationId xmlns:a16="http://schemas.microsoft.com/office/drawing/2014/main" id="{6A19BD86-138C-443A-93E7-53E2F719CA1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1" name="Oval 1810">
                <a:extLst>
                  <a:ext uri="{FF2B5EF4-FFF2-40B4-BE49-F238E27FC236}">
                    <a16:creationId xmlns:a16="http://schemas.microsoft.com/office/drawing/2014/main" id="{B1E820E1-632E-4795-8C0F-760B8543253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2" name="Oval 1811">
                <a:extLst>
                  <a:ext uri="{FF2B5EF4-FFF2-40B4-BE49-F238E27FC236}">
                    <a16:creationId xmlns:a16="http://schemas.microsoft.com/office/drawing/2014/main" id="{AB9E8D09-92AF-4D3C-8DFE-1C0FCC77DE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3" name="Oval 1812">
                <a:extLst>
                  <a:ext uri="{FF2B5EF4-FFF2-40B4-BE49-F238E27FC236}">
                    <a16:creationId xmlns:a16="http://schemas.microsoft.com/office/drawing/2014/main" id="{8872470D-F4FB-447C-8178-BC1068CCF96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4" name="Oval 1813">
                <a:extLst>
                  <a:ext uri="{FF2B5EF4-FFF2-40B4-BE49-F238E27FC236}">
                    <a16:creationId xmlns:a16="http://schemas.microsoft.com/office/drawing/2014/main" id="{6DD4717D-0DE4-48D7-B9DC-EABCF247DEB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5" name="Oval 1814">
                <a:extLst>
                  <a:ext uri="{FF2B5EF4-FFF2-40B4-BE49-F238E27FC236}">
                    <a16:creationId xmlns:a16="http://schemas.microsoft.com/office/drawing/2014/main" id="{2F465604-F817-41EA-A5FE-3815F0CD30C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6" name="Oval 1815">
                <a:extLst>
                  <a:ext uri="{FF2B5EF4-FFF2-40B4-BE49-F238E27FC236}">
                    <a16:creationId xmlns:a16="http://schemas.microsoft.com/office/drawing/2014/main" id="{ABA5955F-12F9-457D-BEBA-D564B9D50C7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7" name="Oval 1816">
                <a:extLst>
                  <a:ext uri="{FF2B5EF4-FFF2-40B4-BE49-F238E27FC236}">
                    <a16:creationId xmlns:a16="http://schemas.microsoft.com/office/drawing/2014/main" id="{CB027296-57BE-4BE3-9044-C2FD8236351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8" name="Oval 1817">
                <a:extLst>
                  <a:ext uri="{FF2B5EF4-FFF2-40B4-BE49-F238E27FC236}">
                    <a16:creationId xmlns:a16="http://schemas.microsoft.com/office/drawing/2014/main" id="{8777901D-6ECD-4235-A10E-CE2788F543F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9" name="Oval 1818">
                <a:extLst>
                  <a:ext uri="{FF2B5EF4-FFF2-40B4-BE49-F238E27FC236}">
                    <a16:creationId xmlns:a16="http://schemas.microsoft.com/office/drawing/2014/main" id="{51DC115F-1CC1-4BF6-8C10-CC4C45D8BD1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0" name="Oval 1819">
                <a:extLst>
                  <a:ext uri="{FF2B5EF4-FFF2-40B4-BE49-F238E27FC236}">
                    <a16:creationId xmlns:a16="http://schemas.microsoft.com/office/drawing/2014/main" id="{E2A502C4-1DA6-4835-93E8-560C54A824F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1" name="Oval 1820">
                <a:extLst>
                  <a:ext uri="{FF2B5EF4-FFF2-40B4-BE49-F238E27FC236}">
                    <a16:creationId xmlns:a16="http://schemas.microsoft.com/office/drawing/2014/main" id="{DD9AEBAE-4FA6-423E-BC2B-D5F1F79E95C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2" name="Oval 1821">
                <a:extLst>
                  <a:ext uri="{FF2B5EF4-FFF2-40B4-BE49-F238E27FC236}">
                    <a16:creationId xmlns:a16="http://schemas.microsoft.com/office/drawing/2014/main" id="{FB11B7CB-7453-4778-B26F-A2966783C55D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3" name="Oval 1822">
                <a:extLst>
                  <a:ext uri="{FF2B5EF4-FFF2-40B4-BE49-F238E27FC236}">
                    <a16:creationId xmlns:a16="http://schemas.microsoft.com/office/drawing/2014/main" id="{0D104EAE-0E85-4818-8E02-F01949B2217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4" name="Oval 1823">
                <a:extLst>
                  <a:ext uri="{FF2B5EF4-FFF2-40B4-BE49-F238E27FC236}">
                    <a16:creationId xmlns:a16="http://schemas.microsoft.com/office/drawing/2014/main" id="{4F39A412-F43A-4451-94BD-6F6DE4C38983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5" name="Oval 1824">
                <a:extLst>
                  <a:ext uri="{FF2B5EF4-FFF2-40B4-BE49-F238E27FC236}">
                    <a16:creationId xmlns:a16="http://schemas.microsoft.com/office/drawing/2014/main" id="{5D80A671-0939-44F2-AEBB-E957B42715A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6" name="Oval 1825">
                <a:extLst>
                  <a:ext uri="{FF2B5EF4-FFF2-40B4-BE49-F238E27FC236}">
                    <a16:creationId xmlns:a16="http://schemas.microsoft.com/office/drawing/2014/main" id="{668EA5B7-A5B6-44D0-A5CC-A94400F8ED8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7" name="Oval 1826">
                <a:extLst>
                  <a:ext uri="{FF2B5EF4-FFF2-40B4-BE49-F238E27FC236}">
                    <a16:creationId xmlns:a16="http://schemas.microsoft.com/office/drawing/2014/main" id="{7E27142F-D531-4A2E-A950-DB7769EBADAA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8" name="Oval 1827">
                <a:extLst>
                  <a:ext uri="{FF2B5EF4-FFF2-40B4-BE49-F238E27FC236}">
                    <a16:creationId xmlns:a16="http://schemas.microsoft.com/office/drawing/2014/main" id="{54360FFB-4238-4DD0-BD43-9F67149D0FD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9" name="Oval 1828">
                <a:extLst>
                  <a:ext uri="{FF2B5EF4-FFF2-40B4-BE49-F238E27FC236}">
                    <a16:creationId xmlns:a16="http://schemas.microsoft.com/office/drawing/2014/main" id="{D571A21F-EFAE-4F05-A9B5-0CD99C8226A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0" name="Oval 1829">
                <a:extLst>
                  <a:ext uri="{FF2B5EF4-FFF2-40B4-BE49-F238E27FC236}">
                    <a16:creationId xmlns:a16="http://schemas.microsoft.com/office/drawing/2014/main" id="{946E0EA0-80E8-4F98-99D7-79167C023F4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1" name="Oval 1830">
                <a:extLst>
                  <a:ext uri="{FF2B5EF4-FFF2-40B4-BE49-F238E27FC236}">
                    <a16:creationId xmlns:a16="http://schemas.microsoft.com/office/drawing/2014/main" id="{4CCDC960-221D-4C26-AA82-0DC3FDD66C8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2" name="Oval 1831">
                <a:extLst>
                  <a:ext uri="{FF2B5EF4-FFF2-40B4-BE49-F238E27FC236}">
                    <a16:creationId xmlns:a16="http://schemas.microsoft.com/office/drawing/2014/main" id="{CA8B3B72-3600-47CD-AAEC-A982D02F3D9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3" name="Oval 1832">
                <a:extLst>
                  <a:ext uri="{FF2B5EF4-FFF2-40B4-BE49-F238E27FC236}">
                    <a16:creationId xmlns:a16="http://schemas.microsoft.com/office/drawing/2014/main" id="{3A71128F-D770-43CE-BC0E-2B275A4A86BD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4" name="Oval 1833">
                <a:extLst>
                  <a:ext uri="{FF2B5EF4-FFF2-40B4-BE49-F238E27FC236}">
                    <a16:creationId xmlns:a16="http://schemas.microsoft.com/office/drawing/2014/main" id="{3FFBC70E-E165-4681-978E-1CDA045DDDD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5" name="Oval 1834">
                <a:extLst>
                  <a:ext uri="{FF2B5EF4-FFF2-40B4-BE49-F238E27FC236}">
                    <a16:creationId xmlns:a16="http://schemas.microsoft.com/office/drawing/2014/main" id="{00CD9CB9-10C9-45A4-B127-461BA6D3417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6" name="Oval 1835">
                <a:extLst>
                  <a:ext uri="{FF2B5EF4-FFF2-40B4-BE49-F238E27FC236}">
                    <a16:creationId xmlns:a16="http://schemas.microsoft.com/office/drawing/2014/main" id="{0E0CF780-ED8C-49A3-B032-B016DD9574AE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7" name="Oval 1836">
                <a:extLst>
                  <a:ext uri="{FF2B5EF4-FFF2-40B4-BE49-F238E27FC236}">
                    <a16:creationId xmlns:a16="http://schemas.microsoft.com/office/drawing/2014/main" id="{9D06CFAF-B4FB-4C77-A8E7-1EFEC884583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8" name="Oval 1837">
                <a:extLst>
                  <a:ext uri="{FF2B5EF4-FFF2-40B4-BE49-F238E27FC236}">
                    <a16:creationId xmlns:a16="http://schemas.microsoft.com/office/drawing/2014/main" id="{2678EDEE-139A-4C67-B5DC-1869967DC26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9" name="Oval 1838">
                <a:extLst>
                  <a:ext uri="{FF2B5EF4-FFF2-40B4-BE49-F238E27FC236}">
                    <a16:creationId xmlns:a16="http://schemas.microsoft.com/office/drawing/2014/main" id="{B5671350-FEB0-40F9-87B6-0A4833E6AF8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0" name="Oval 1839">
                <a:extLst>
                  <a:ext uri="{FF2B5EF4-FFF2-40B4-BE49-F238E27FC236}">
                    <a16:creationId xmlns:a16="http://schemas.microsoft.com/office/drawing/2014/main" id="{8A4CE1C1-E75E-4B03-B916-295054541F7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1" name="Oval 1840">
                <a:extLst>
                  <a:ext uri="{FF2B5EF4-FFF2-40B4-BE49-F238E27FC236}">
                    <a16:creationId xmlns:a16="http://schemas.microsoft.com/office/drawing/2014/main" id="{DA153E9B-B461-4108-97EE-0835281994D3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2" name="Oval 1841">
                <a:extLst>
                  <a:ext uri="{FF2B5EF4-FFF2-40B4-BE49-F238E27FC236}">
                    <a16:creationId xmlns:a16="http://schemas.microsoft.com/office/drawing/2014/main" id="{F7298193-59CB-49AA-951B-75A52DBED7C9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3" name="Oval 1842">
                <a:extLst>
                  <a:ext uri="{FF2B5EF4-FFF2-40B4-BE49-F238E27FC236}">
                    <a16:creationId xmlns:a16="http://schemas.microsoft.com/office/drawing/2014/main" id="{CC6F481A-5DFC-4A8A-BC11-F33080E18BD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4" name="Oval 1843">
                <a:extLst>
                  <a:ext uri="{FF2B5EF4-FFF2-40B4-BE49-F238E27FC236}">
                    <a16:creationId xmlns:a16="http://schemas.microsoft.com/office/drawing/2014/main" id="{F36195EB-29E9-4C41-B1CC-E1699937DEEA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5" name="Oval 1844">
                <a:extLst>
                  <a:ext uri="{FF2B5EF4-FFF2-40B4-BE49-F238E27FC236}">
                    <a16:creationId xmlns:a16="http://schemas.microsoft.com/office/drawing/2014/main" id="{16CD8E9F-6A1A-45A3-8777-9C40A34DD4AF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6" name="Oval 1845">
                <a:extLst>
                  <a:ext uri="{FF2B5EF4-FFF2-40B4-BE49-F238E27FC236}">
                    <a16:creationId xmlns:a16="http://schemas.microsoft.com/office/drawing/2014/main" id="{7797A8FB-A865-47E3-AC95-C6387AED998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7" name="Oval 1846">
                <a:extLst>
                  <a:ext uri="{FF2B5EF4-FFF2-40B4-BE49-F238E27FC236}">
                    <a16:creationId xmlns:a16="http://schemas.microsoft.com/office/drawing/2014/main" id="{4463605C-2EBA-4473-9A6B-A4AB918DB47E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8" name="Oval 1847">
                <a:extLst>
                  <a:ext uri="{FF2B5EF4-FFF2-40B4-BE49-F238E27FC236}">
                    <a16:creationId xmlns:a16="http://schemas.microsoft.com/office/drawing/2014/main" id="{A7086FF9-515F-40A7-8C57-0A3FC065E3C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9" name="Oval 1848">
                <a:extLst>
                  <a:ext uri="{FF2B5EF4-FFF2-40B4-BE49-F238E27FC236}">
                    <a16:creationId xmlns:a16="http://schemas.microsoft.com/office/drawing/2014/main" id="{DC2BF2ED-E2E9-4737-B0A6-E1AF3B246C99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0" name="Oval 1849">
                <a:extLst>
                  <a:ext uri="{FF2B5EF4-FFF2-40B4-BE49-F238E27FC236}">
                    <a16:creationId xmlns:a16="http://schemas.microsoft.com/office/drawing/2014/main" id="{ED45746D-A5E8-4297-AF25-4C4B10341F5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1" name="Oval 1850">
                <a:extLst>
                  <a:ext uri="{FF2B5EF4-FFF2-40B4-BE49-F238E27FC236}">
                    <a16:creationId xmlns:a16="http://schemas.microsoft.com/office/drawing/2014/main" id="{5CDADF15-D6DB-4D6B-995A-D0F1945CFFD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2" name="Oval 1851">
                <a:extLst>
                  <a:ext uri="{FF2B5EF4-FFF2-40B4-BE49-F238E27FC236}">
                    <a16:creationId xmlns:a16="http://schemas.microsoft.com/office/drawing/2014/main" id="{C7868DD7-B09E-4A9C-8DF9-4498E6477827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3" name="Oval 1852">
                <a:extLst>
                  <a:ext uri="{FF2B5EF4-FFF2-40B4-BE49-F238E27FC236}">
                    <a16:creationId xmlns:a16="http://schemas.microsoft.com/office/drawing/2014/main" id="{68EB579B-B66F-4283-A83B-90102FD2F57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4" name="Oval 1853">
                <a:extLst>
                  <a:ext uri="{FF2B5EF4-FFF2-40B4-BE49-F238E27FC236}">
                    <a16:creationId xmlns:a16="http://schemas.microsoft.com/office/drawing/2014/main" id="{3A2435C2-A2AF-4FFD-9ABA-5064F36DB7C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5" name="Oval 1854">
                <a:extLst>
                  <a:ext uri="{FF2B5EF4-FFF2-40B4-BE49-F238E27FC236}">
                    <a16:creationId xmlns:a16="http://schemas.microsoft.com/office/drawing/2014/main" id="{12615E49-9B80-4DD7-B954-40C61160DC5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6" name="Oval 1855">
                <a:extLst>
                  <a:ext uri="{FF2B5EF4-FFF2-40B4-BE49-F238E27FC236}">
                    <a16:creationId xmlns:a16="http://schemas.microsoft.com/office/drawing/2014/main" id="{7E7CB2AD-6F2F-4E0B-B002-9BE5A8B0734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7" name="Oval 1856">
                <a:extLst>
                  <a:ext uri="{FF2B5EF4-FFF2-40B4-BE49-F238E27FC236}">
                    <a16:creationId xmlns:a16="http://schemas.microsoft.com/office/drawing/2014/main" id="{F70E8AEA-0CD1-4977-A794-C13CB0BC79C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8" name="Oval 1857">
                <a:extLst>
                  <a:ext uri="{FF2B5EF4-FFF2-40B4-BE49-F238E27FC236}">
                    <a16:creationId xmlns:a16="http://schemas.microsoft.com/office/drawing/2014/main" id="{4BFBF2C6-A062-472D-8097-172EABE29E18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9" name="Oval 1858">
                <a:extLst>
                  <a:ext uri="{FF2B5EF4-FFF2-40B4-BE49-F238E27FC236}">
                    <a16:creationId xmlns:a16="http://schemas.microsoft.com/office/drawing/2014/main" id="{21FBEAE9-F89D-4403-B3FF-C9EE9A7CD5B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0" name="Oval 1859">
                <a:extLst>
                  <a:ext uri="{FF2B5EF4-FFF2-40B4-BE49-F238E27FC236}">
                    <a16:creationId xmlns:a16="http://schemas.microsoft.com/office/drawing/2014/main" id="{F109C453-3B6E-4049-AD7E-9051F8F4EFF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1" name="Oval 1860">
                <a:extLst>
                  <a:ext uri="{FF2B5EF4-FFF2-40B4-BE49-F238E27FC236}">
                    <a16:creationId xmlns:a16="http://schemas.microsoft.com/office/drawing/2014/main" id="{08D22460-FA2E-44AF-84EE-6D4FD31BC1B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2" name="Oval 1861">
                <a:extLst>
                  <a:ext uri="{FF2B5EF4-FFF2-40B4-BE49-F238E27FC236}">
                    <a16:creationId xmlns:a16="http://schemas.microsoft.com/office/drawing/2014/main" id="{FBF47FEC-9F82-4223-8063-B94213F42B9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3" name="Oval 1862">
                <a:extLst>
                  <a:ext uri="{FF2B5EF4-FFF2-40B4-BE49-F238E27FC236}">
                    <a16:creationId xmlns:a16="http://schemas.microsoft.com/office/drawing/2014/main" id="{A5F4CF5B-FFEA-4DD8-9F25-CD287A2992F9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4" name="Oval 1863">
                <a:extLst>
                  <a:ext uri="{FF2B5EF4-FFF2-40B4-BE49-F238E27FC236}">
                    <a16:creationId xmlns:a16="http://schemas.microsoft.com/office/drawing/2014/main" id="{CD9BAE71-A151-4785-8B4D-21E17B7A82A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5" name="Oval 1864">
                <a:extLst>
                  <a:ext uri="{FF2B5EF4-FFF2-40B4-BE49-F238E27FC236}">
                    <a16:creationId xmlns:a16="http://schemas.microsoft.com/office/drawing/2014/main" id="{1DFE6A43-EBD5-4972-A4F5-19BBA0E5D76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6" name="Oval 1865">
                <a:extLst>
                  <a:ext uri="{FF2B5EF4-FFF2-40B4-BE49-F238E27FC236}">
                    <a16:creationId xmlns:a16="http://schemas.microsoft.com/office/drawing/2014/main" id="{5514C645-0B81-47C3-8704-864383861880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7" name="Oval 1866">
                <a:extLst>
                  <a:ext uri="{FF2B5EF4-FFF2-40B4-BE49-F238E27FC236}">
                    <a16:creationId xmlns:a16="http://schemas.microsoft.com/office/drawing/2014/main" id="{1F7E8E9E-3750-4071-BB94-FE6BC10DE30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8" name="Oval 1867">
                <a:extLst>
                  <a:ext uri="{FF2B5EF4-FFF2-40B4-BE49-F238E27FC236}">
                    <a16:creationId xmlns:a16="http://schemas.microsoft.com/office/drawing/2014/main" id="{708A8A86-3A47-497B-8D71-60793288C8C7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9" name="Oval 1868">
                <a:extLst>
                  <a:ext uri="{FF2B5EF4-FFF2-40B4-BE49-F238E27FC236}">
                    <a16:creationId xmlns:a16="http://schemas.microsoft.com/office/drawing/2014/main" id="{82B68C56-75D5-47CB-90EE-7CC20AA58A3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0" name="Oval 1869">
                <a:extLst>
                  <a:ext uri="{FF2B5EF4-FFF2-40B4-BE49-F238E27FC236}">
                    <a16:creationId xmlns:a16="http://schemas.microsoft.com/office/drawing/2014/main" id="{FD7D1D6C-D42E-49DB-AC11-28078994F9D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1" name="Oval 1870">
                <a:extLst>
                  <a:ext uri="{FF2B5EF4-FFF2-40B4-BE49-F238E27FC236}">
                    <a16:creationId xmlns:a16="http://schemas.microsoft.com/office/drawing/2014/main" id="{3BFCFEBE-590A-47D2-A9D4-3C294992BCE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2" name="Oval 1871">
                <a:extLst>
                  <a:ext uri="{FF2B5EF4-FFF2-40B4-BE49-F238E27FC236}">
                    <a16:creationId xmlns:a16="http://schemas.microsoft.com/office/drawing/2014/main" id="{05BA20A9-E7BD-4532-9D2A-6CC7F1826B6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3" name="Oval 1872">
                <a:extLst>
                  <a:ext uri="{FF2B5EF4-FFF2-40B4-BE49-F238E27FC236}">
                    <a16:creationId xmlns:a16="http://schemas.microsoft.com/office/drawing/2014/main" id="{ABB596FE-CA48-4F09-A919-6969A92D6A4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4" name="Oval 1873">
                <a:extLst>
                  <a:ext uri="{FF2B5EF4-FFF2-40B4-BE49-F238E27FC236}">
                    <a16:creationId xmlns:a16="http://schemas.microsoft.com/office/drawing/2014/main" id="{8557CECD-A220-45A8-9EE2-0268E4490CA6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5" name="Oval 1874">
                <a:extLst>
                  <a:ext uri="{FF2B5EF4-FFF2-40B4-BE49-F238E27FC236}">
                    <a16:creationId xmlns:a16="http://schemas.microsoft.com/office/drawing/2014/main" id="{C7B6B397-DFD2-4138-B650-94B923B6B00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6" name="Oval 1875">
                <a:extLst>
                  <a:ext uri="{FF2B5EF4-FFF2-40B4-BE49-F238E27FC236}">
                    <a16:creationId xmlns:a16="http://schemas.microsoft.com/office/drawing/2014/main" id="{4A4641D3-5704-4AB5-A03B-B3E2289F4B1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7" name="Oval 1876">
                <a:extLst>
                  <a:ext uri="{FF2B5EF4-FFF2-40B4-BE49-F238E27FC236}">
                    <a16:creationId xmlns:a16="http://schemas.microsoft.com/office/drawing/2014/main" id="{F69113D8-A54A-4B1D-BED7-E571139C906E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8" name="Oval 1877">
                <a:extLst>
                  <a:ext uri="{FF2B5EF4-FFF2-40B4-BE49-F238E27FC236}">
                    <a16:creationId xmlns:a16="http://schemas.microsoft.com/office/drawing/2014/main" id="{265FEDDA-A7A6-4E37-A481-88B5295C1DB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9" name="Oval 1878">
                <a:extLst>
                  <a:ext uri="{FF2B5EF4-FFF2-40B4-BE49-F238E27FC236}">
                    <a16:creationId xmlns:a16="http://schemas.microsoft.com/office/drawing/2014/main" id="{133492A8-19C7-4000-8C58-CD292C0A938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0" name="Oval 1879">
                <a:extLst>
                  <a:ext uri="{FF2B5EF4-FFF2-40B4-BE49-F238E27FC236}">
                    <a16:creationId xmlns:a16="http://schemas.microsoft.com/office/drawing/2014/main" id="{DA2C5261-90CB-482B-9C98-E751E63922D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1" name="Oval 1880">
                <a:extLst>
                  <a:ext uri="{FF2B5EF4-FFF2-40B4-BE49-F238E27FC236}">
                    <a16:creationId xmlns:a16="http://schemas.microsoft.com/office/drawing/2014/main" id="{5D79EFF0-5CB2-4321-9F65-27E26398C8B4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2" name="Oval 1881">
                <a:extLst>
                  <a:ext uri="{FF2B5EF4-FFF2-40B4-BE49-F238E27FC236}">
                    <a16:creationId xmlns:a16="http://schemas.microsoft.com/office/drawing/2014/main" id="{E696DABD-83F8-42F0-9466-D6C1084A6EF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3" name="Oval 1882">
                <a:extLst>
                  <a:ext uri="{FF2B5EF4-FFF2-40B4-BE49-F238E27FC236}">
                    <a16:creationId xmlns:a16="http://schemas.microsoft.com/office/drawing/2014/main" id="{F058E367-509F-468C-823E-5230CC32BBB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4" name="Oval 1883">
                <a:extLst>
                  <a:ext uri="{FF2B5EF4-FFF2-40B4-BE49-F238E27FC236}">
                    <a16:creationId xmlns:a16="http://schemas.microsoft.com/office/drawing/2014/main" id="{0D8C6AD6-04E4-4421-B1ED-669AD35DF6D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5" name="Oval 1884">
                <a:extLst>
                  <a:ext uri="{FF2B5EF4-FFF2-40B4-BE49-F238E27FC236}">
                    <a16:creationId xmlns:a16="http://schemas.microsoft.com/office/drawing/2014/main" id="{859F651E-BF41-4E97-8682-4135885E2536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6" name="Oval 1885">
                <a:extLst>
                  <a:ext uri="{FF2B5EF4-FFF2-40B4-BE49-F238E27FC236}">
                    <a16:creationId xmlns:a16="http://schemas.microsoft.com/office/drawing/2014/main" id="{DE4BA40E-6671-4B0C-829C-9A1941FD48C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7" name="Oval 1886">
                <a:extLst>
                  <a:ext uri="{FF2B5EF4-FFF2-40B4-BE49-F238E27FC236}">
                    <a16:creationId xmlns:a16="http://schemas.microsoft.com/office/drawing/2014/main" id="{EAF6987A-929D-40EE-A6E6-543BFB5AFD5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8" name="Oval 1887">
                <a:extLst>
                  <a:ext uri="{FF2B5EF4-FFF2-40B4-BE49-F238E27FC236}">
                    <a16:creationId xmlns:a16="http://schemas.microsoft.com/office/drawing/2014/main" id="{5EBD0942-BA7A-4F04-A73D-9E40C6D0A7C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9" name="Oval 1888">
                <a:extLst>
                  <a:ext uri="{FF2B5EF4-FFF2-40B4-BE49-F238E27FC236}">
                    <a16:creationId xmlns:a16="http://schemas.microsoft.com/office/drawing/2014/main" id="{90DF73BA-147A-4209-9123-F3FF8AC63C52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0" name="Oval 1889">
                <a:extLst>
                  <a:ext uri="{FF2B5EF4-FFF2-40B4-BE49-F238E27FC236}">
                    <a16:creationId xmlns:a16="http://schemas.microsoft.com/office/drawing/2014/main" id="{6A86A676-BB27-4A17-B61B-E5F74F0CD32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1" name="Oval 1890">
                <a:extLst>
                  <a:ext uri="{FF2B5EF4-FFF2-40B4-BE49-F238E27FC236}">
                    <a16:creationId xmlns:a16="http://schemas.microsoft.com/office/drawing/2014/main" id="{FC963A52-590A-4714-AA9E-23914846F68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2" name="Oval 1891">
                <a:extLst>
                  <a:ext uri="{FF2B5EF4-FFF2-40B4-BE49-F238E27FC236}">
                    <a16:creationId xmlns:a16="http://schemas.microsoft.com/office/drawing/2014/main" id="{DE0D766B-52C5-4317-9B2C-755FD27A556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3" name="Oval 1892">
                <a:extLst>
                  <a:ext uri="{FF2B5EF4-FFF2-40B4-BE49-F238E27FC236}">
                    <a16:creationId xmlns:a16="http://schemas.microsoft.com/office/drawing/2014/main" id="{B521725E-CDA2-43E1-AF65-41647BB71E6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4" name="Oval 1893">
                <a:extLst>
                  <a:ext uri="{FF2B5EF4-FFF2-40B4-BE49-F238E27FC236}">
                    <a16:creationId xmlns:a16="http://schemas.microsoft.com/office/drawing/2014/main" id="{D122FA86-3BED-428B-B84C-8681D5775C6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5" name="Oval 1894">
                <a:extLst>
                  <a:ext uri="{FF2B5EF4-FFF2-40B4-BE49-F238E27FC236}">
                    <a16:creationId xmlns:a16="http://schemas.microsoft.com/office/drawing/2014/main" id="{E7ECAD28-54AE-4D81-98C0-0202DC06983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6" name="Oval 1895">
                <a:extLst>
                  <a:ext uri="{FF2B5EF4-FFF2-40B4-BE49-F238E27FC236}">
                    <a16:creationId xmlns:a16="http://schemas.microsoft.com/office/drawing/2014/main" id="{2563DE22-C146-4892-906C-5D741852EAFA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7" name="Oval 1896">
                <a:extLst>
                  <a:ext uri="{FF2B5EF4-FFF2-40B4-BE49-F238E27FC236}">
                    <a16:creationId xmlns:a16="http://schemas.microsoft.com/office/drawing/2014/main" id="{6133DB6D-A544-4E10-A6F1-F54A71605BF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8" name="Oval 1897">
                <a:extLst>
                  <a:ext uri="{FF2B5EF4-FFF2-40B4-BE49-F238E27FC236}">
                    <a16:creationId xmlns:a16="http://schemas.microsoft.com/office/drawing/2014/main" id="{0A75C205-25BF-4750-9B0F-4F1174D6F4F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9" name="Oval 1898">
                <a:extLst>
                  <a:ext uri="{FF2B5EF4-FFF2-40B4-BE49-F238E27FC236}">
                    <a16:creationId xmlns:a16="http://schemas.microsoft.com/office/drawing/2014/main" id="{C3822FFC-5329-4037-B7A7-50208CAEBF4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0" name="Oval 1899">
                <a:extLst>
                  <a:ext uri="{FF2B5EF4-FFF2-40B4-BE49-F238E27FC236}">
                    <a16:creationId xmlns:a16="http://schemas.microsoft.com/office/drawing/2014/main" id="{BF27CBE9-CDCE-4689-8747-DE3006E1B15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1" name="Oval 1900">
                <a:extLst>
                  <a:ext uri="{FF2B5EF4-FFF2-40B4-BE49-F238E27FC236}">
                    <a16:creationId xmlns:a16="http://schemas.microsoft.com/office/drawing/2014/main" id="{D4355F6C-180E-4ED7-9B89-4FB35AF1814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2" name="Oval 1901">
                <a:extLst>
                  <a:ext uri="{FF2B5EF4-FFF2-40B4-BE49-F238E27FC236}">
                    <a16:creationId xmlns:a16="http://schemas.microsoft.com/office/drawing/2014/main" id="{2C01119E-CCF4-4EE9-94D4-60CB78B7AC3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3" name="Oval 1902">
                <a:extLst>
                  <a:ext uri="{FF2B5EF4-FFF2-40B4-BE49-F238E27FC236}">
                    <a16:creationId xmlns:a16="http://schemas.microsoft.com/office/drawing/2014/main" id="{ABB9A0DA-6629-434A-85B1-04780BC5E15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4" name="Oval 1903">
                <a:extLst>
                  <a:ext uri="{FF2B5EF4-FFF2-40B4-BE49-F238E27FC236}">
                    <a16:creationId xmlns:a16="http://schemas.microsoft.com/office/drawing/2014/main" id="{5D9E339B-887B-4014-BD19-1E102B0CEEB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5" name="Oval 1904">
                <a:extLst>
                  <a:ext uri="{FF2B5EF4-FFF2-40B4-BE49-F238E27FC236}">
                    <a16:creationId xmlns:a16="http://schemas.microsoft.com/office/drawing/2014/main" id="{027B74FE-9572-4F14-9A69-FB2E2B0C0B4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6" name="Oval 1905">
                <a:extLst>
                  <a:ext uri="{FF2B5EF4-FFF2-40B4-BE49-F238E27FC236}">
                    <a16:creationId xmlns:a16="http://schemas.microsoft.com/office/drawing/2014/main" id="{8923904F-08D1-4EDF-A2BC-4532C98E931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7" name="Oval 1906">
                <a:extLst>
                  <a:ext uri="{FF2B5EF4-FFF2-40B4-BE49-F238E27FC236}">
                    <a16:creationId xmlns:a16="http://schemas.microsoft.com/office/drawing/2014/main" id="{0998A169-FE3B-4206-817A-7D75DB9A84B1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8" name="Oval 1907">
                <a:extLst>
                  <a:ext uri="{FF2B5EF4-FFF2-40B4-BE49-F238E27FC236}">
                    <a16:creationId xmlns:a16="http://schemas.microsoft.com/office/drawing/2014/main" id="{9D48A9D5-EFD9-4BD2-BDD7-ECC67EB8CE6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9" name="Oval 1908">
                <a:extLst>
                  <a:ext uri="{FF2B5EF4-FFF2-40B4-BE49-F238E27FC236}">
                    <a16:creationId xmlns:a16="http://schemas.microsoft.com/office/drawing/2014/main" id="{A68B338E-4749-4BAF-B887-0072A754742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0" name="Oval 1909">
                <a:extLst>
                  <a:ext uri="{FF2B5EF4-FFF2-40B4-BE49-F238E27FC236}">
                    <a16:creationId xmlns:a16="http://schemas.microsoft.com/office/drawing/2014/main" id="{1AD11F8A-0CA5-4A67-AE6D-127DE64500E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1" name="Oval 1910">
                <a:extLst>
                  <a:ext uri="{FF2B5EF4-FFF2-40B4-BE49-F238E27FC236}">
                    <a16:creationId xmlns:a16="http://schemas.microsoft.com/office/drawing/2014/main" id="{CBB25ACA-D032-40F7-8D78-A15838375D7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2" name="Oval 1911">
                <a:extLst>
                  <a:ext uri="{FF2B5EF4-FFF2-40B4-BE49-F238E27FC236}">
                    <a16:creationId xmlns:a16="http://schemas.microsoft.com/office/drawing/2014/main" id="{E4C171FE-7A2F-41CD-9089-695D5CE38B0F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3" name="Oval 1912">
                <a:extLst>
                  <a:ext uri="{FF2B5EF4-FFF2-40B4-BE49-F238E27FC236}">
                    <a16:creationId xmlns:a16="http://schemas.microsoft.com/office/drawing/2014/main" id="{A386E06B-8598-4F59-A8E6-406CC38CEEF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4" name="Oval 1913">
                <a:extLst>
                  <a:ext uri="{FF2B5EF4-FFF2-40B4-BE49-F238E27FC236}">
                    <a16:creationId xmlns:a16="http://schemas.microsoft.com/office/drawing/2014/main" id="{4432EBDC-C31E-4625-9FD7-BA50D191192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5" name="Oval 1914">
                <a:extLst>
                  <a:ext uri="{FF2B5EF4-FFF2-40B4-BE49-F238E27FC236}">
                    <a16:creationId xmlns:a16="http://schemas.microsoft.com/office/drawing/2014/main" id="{50A7931B-7C07-406E-BE62-763A43B0AF2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6" name="Oval 1915">
                <a:extLst>
                  <a:ext uri="{FF2B5EF4-FFF2-40B4-BE49-F238E27FC236}">
                    <a16:creationId xmlns:a16="http://schemas.microsoft.com/office/drawing/2014/main" id="{A1911B26-45AD-4F86-8FCD-BAEA3153AC49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7" name="Oval 1916">
                <a:extLst>
                  <a:ext uri="{FF2B5EF4-FFF2-40B4-BE49-F238E27FC236}">
                    <a16:creationId xmlns:a16="http://schemas.microsoft.com/office/drawing/2014/main" id="{A24A824B-9712-4784-B234-1117EF3499A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8" name="Oval 1917">
                <a:extLst>
                  <a:ext uri="{FF2B5EF4-FFF2-40B4-BE49-F238E27FC236}">
                    <a16:creationId xmlns:a16="http://schemas.microsoft.com/office/drawing/2014/main" id="{9DC2B43F-3566-4CBF-9BDD-E6176A81047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9" name="Oval 1918">
                <a:extLst>
                  <a:ext uri="{FF2B5EF4-FFF2-40B4-BE49-F238E27FC236}">
                    <a16:creationId xmlns:a16="http://schemas.microsoft.com/office/drawing/2014/main" id="{7718E941-9BB3-4889-8B67-0F265F03135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0" name="Oval 1919">
                <a:extLst>
                  <a:ext uri="{FF2B5EF4-FFF2-40B4-BE49-F238E27FC236}">
                    <a16:creationId xmlns:a16="http://schemas.microsoft.com/office/drawing/2014/main" id="{3741EFEC-A218-4959-9DDD-2B750B526D5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1" name="Oval 1920">
                <a:extLst>
                  <a:ext uri="{FF2B5EF4-FFF2-40B4-BE49-F238E27FC236}">
                    <a16:creationId xmlns:a16="http://schemas.microsoft.com/office/drawing/2014/main" id="{7894EBEA-3927-4F28-9AA8-0DF29B83E6D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2" name="Oval 1921">
                <a:extLst>
                  <a:ext uri="{FF2B5EF4-FFF2-40B4-BE49-F238E27FC236}">
                    <a16:creationId xmlns:a16="http://schemas.microsoft.com/office/drawing/2014/main" id="{3090873F-941B-4DA2-88D4-6629D0BC97ED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3" name="Oval 1922">
                <a:extLst>
                  <a:ext uri="{FF2B5EF4-FFF2-40B4-BE49-F238E27FC236}">
                    <a16:creationId xmlns:a16="http://schemas.microsoft.com/office/drawing/2014/main" id="{6DED0F1A-8B89-4B25-9997-BED6C1A71BD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4" name="Oval 1923">
                <a:extLst>
                  <a:ext uri="{FF2B5EF4-FFF2-40B4-BE49-F238E27FC236}">
                    <a16:creationId xmlns:a16="http://schemas.microsoft.com/office/drawing/2014/main" id="{102AA291-8851-4A3A-9668-50CA8A842B4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5" name="Oval 1924">
                <a:extLst>
                  <a:ext uri="{FF2B5EF4-FFF2-40B4-BE49-F238E27FC236}">
                    <a16:creationId xmlns:a16="http://schemas.microsoft.com/office/drawing/2014/main" id="{E19F3075-3A97-4AE7-85C8-5EAF8049347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6" name="Oval 1925">
                <a:extLst>
                  <a:ext uri="{FF2B5EF4-FFF2-40B4-BE49-F238E27FC236}">
                    <a16:creationId xmlns:a16="http://schemas.microsoft.com/office/drawing/2014/main" id="{BA5390CA-B88E-4240-A057-67A216890F6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7" name="Oval 1926">
                <a:extLst>
                  <a:ext uri="{FF2B5EF4-FFF2-40B4-BE49-F238E27FC236}">
                    <a16:creationId xmlns:a16="http://schemas.microsoft.com/office/drawing/2014/main" id="{4BBF36F5-E89B-48FE-8325-E4B7E254C36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8" name="Oval 1927">
                <a:extLst>
                  <a:ext uri="{FF2B5EF4-FFF2-40B4-BE49-F238E27FC236}">
                    <a16:creationId xmlns:a16="http://schemas.microsoft.com/office/drawing/2014/main" id="{8D12090E-6E04-4E6C-8524-474A80C00869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9" name="Oval 1928">
                <a:extLst>
                  <a:ext uri="{FF2B5EF4-FFF2-40B4-BE49-F238E27FC236}">
                    <a16:creationId xmlns:a16="http://schemas.microsoft.com/office/drawing/2014/main" id="{816F129D-D6EC-4B71-ABBF-EE76431C94F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0" name="Oval 1929">
                <a:extLst>
                  <a:ext uri="{FF2B5EF4-FFF2-40B4-BE49-F238E27FC236}">
                    <a16:creationId xmlns:a16="http://schemas.microsoft.com/office/drawing/2014/main" id="{592E7A23-35F9-45B8-9EF1-DBE271E6B7C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1" name="Oval 1930">
                <a:extLst>
                  <a:ext uri="{FF2B5EF4-FFF2-40B4-BE49-F238E27FC236}">
                    <a16:creationId xmlns:a16="http://schemas.microsoft.com/office/drawing/2014/main" id="{3DA5F04D-48CD-48A9-93B1-AFCED48287EF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2" name="Oval 1931">
                <a:extLst>
                  <a:ext uri="{FF2B5EF4-FFF2-40B4-BE49-F238E27FC236}">
                    <a16:creationId xmlns:a16="http://schemas.microsoft.com/office/drawing/2014/main" id="{79D9BF47-5B7C-42D4-8773-6EE4546324F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3" name="Oval 1932">
                <a:extLst>
                  <a:ext uri="{FF2B5EF4-FFF2-40B4-BE49-F238E27FC236}">
                    <a16:creationId xmlns:a16="http://schemas.microsoft.com/office/drawing/2014/main" id="{D37EB5E0-CD5D-4DFB-BB3F-B6C0919F52C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4" name="Oval 1933">
                <a:extLst>
                  <a:ext uri="{FF2B5EF4-FFF2-40B4-BE49-F238E27FC236}">
                    <a16:creationId xmlns:a16="http://schemas.microsoft.com/office/drawing/2014/main" id="{1627F442-D49C-4708-8039-EB2D5813EF92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5" name="Oval 1934">
                <a:extLst>
                  <a:ext uri="{FF2B5EF4-FFF2-40B4-BE49-F238E27FC236}">
                    <a16:creationId xmlns:a16="http://schemas.microsoft.com/office/drawing/2014/main" id="{257353BA-028D-4716-924D-85A5D9F17C7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6" name="Oval 1935">
                <a:extLst>
                  <a:ext uri="{FF2B5EF4-FFF2-40B4-BE49-F238E27FC236}">
                    <a16:creationId xmlns:a16="http://schemas.microsoft.com/office/drawing/2014/main" id="{DB7E253C-1466-4989-826D-FC60BA7E148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7" name="Oval 1936">
                <a:extLst>
                  <a:ext uri="{FF2B5EF4-FFF2-40B4-BE49-F238E27FC236}">
                    <a16:creationId xmlns:a16="http://schemas.microsoft.com/office/drawing/2014/main" id="{AEA70FA2-DAE2-4F3B-8B79-4972EC528F1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8" name="Oval 1937">
                <a:extLst>
                  <a:ext uri="{FF2B5EF4-FFF2-40B4-BE49-F238E27FC236}">
                    <a16:creationId xmlns:a16="http://schemas.microsoft.com/office/drawing/2014/main" id="{E7AF2F80-BF78-43BE-9A25-22F754CEBDC4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9" name="Oval 1938">
                <a:extLst>
                  <a:ext uri="{FF2B5EF4-FFF2-40B4-BE49-F238E27FC236}">
                    <a16:creationId xmlns:a16="http://schemas.microsoft.com/office/drawing/2014/main" id="{6B4FBD5B-4A6D-4A3F-BAB7-720F6A909477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940" name="Group 1939">
              <a:extLst>
                <a:ext uri="{FF2B5EF4-FFF2-40B4-BE49-F238E27FC236}">
                  <a16:creationId xmlns:a16="http://schemas.microsoft.com/office/drawing/2014/main" id="{FA97E10E-E0B3-41BF-BF38-2BB4A4C5B2F7}"/>
                </a:ext>
              </a:extLst>
            </p:cNvPr>
            <p:cNvGrpSpPr/>
            <p:nvPr/>
          </p:nvGrpSpPr>
          <p:grpSpPr>
            <a:xfrm>
              <a:off x="3720919" y="4520648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941" name="Oval 1940">
                <a:extLst>
                  <a:ext uri="{FF2B5EF4-FFF2-40B4-BE49-F238E27FC236}">
                    <a16:creationId xmlns:a16="http://schemas.microsoft.com/office/drawing/2014/main" id="{753399DE-4521-4180-91CD-B853F253A0F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2" name="Oval 1941">
                <a:extLst>
                  <a:ext uri="{FF2B5EF4-FFF2-40B4-BE49-F238E27FC236}">
                    <a16:creationId xmlns:a16="http://schemas.microsoft.com/office/drawing/2014/main" id="{A83CF72F-1A80-4A2A-BA1A-A98CC1CE594D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3" name="Oval 1942">
                <a:extLst>
                  <a:ext uri="{FF2B5EF4-FFF2-40B4-BE49-F238E27FC236}">
                    <a16:creationId xmlns:a16="http://schemas.microsoft.com/office/drawing/2014/main" id="{7FDA95FB-A0FF-47B7-B69C-FA25CC36DB6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4" name="Oval 1943">
                <a:extLst>
                  <a:ext uri="{FF2B5EF4-FFF2-40B4-BE49-F238E27FC236}">
                    <a16:creationId xmlns:a16="http://schemas.microsoft.com/office/drawing/2014/main" id="{4F3781E0-388C-4D12-9F28-95333FAC1F2F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5" name="Oval 1944">
                <a:extLst>
                  <a:ext uri="{FF2B5EF4-FFF2-40B4-BE49-F238E27FC236}">
                    <a16:creationId xmlns:a16="http://schemas.microsoft.com/office/drawing/2014/main" id="{B218BCB6-FBD1-49C5-B3E4-3F3083D0771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6" name="Oval 1945">
                <a:extLst>
                  <a:ext uri="{FF2B5EF4-FFF2-40B4-BE49-F238E27FC236}">
                    <a16:creationId xmlns:a16="http://schemas.microsoft.com/office/drawing/2014/main" id="{8F72C583-F9D2-49E1-B584-6D413CEB3DC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7" name="Oval 1946">
                <a:extLst>
                  <a:ext uri="{FF2B5EF4-FFF2-40B4-BE49-F238E27FC236}">
                    <a16:creationId xmlns:a16="http://schemas.microsoft.com/office/drawing/2014/main" id="{49F0C07D-5C02-4052-ABB9-EB8804F670F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8" name="Oval 1947">
                <a:extLst>
                  <a:ext uri="{FF2B5EF4-FFF2-40B4-BE49-F238E27FC236}">
                    <a16:creationId xmlns:a16="http://schemas.microsoft.com/office/drawing/2014/main" id="{DE40D9EC-3829-49CF-AA42-A9A5F83CC41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9" name="Oval 1948">
                <a:extLst>
                  <a:ext uri="{FF2B5EF4-FFF2-40B4-BE49-F238E27FC236}">
                    <a16:creationId xmlns:a16="http://schemas.microsoft.com/office/drawing/2014/main" id="{6C46B3E7-F05C-42BF-88D7-032035CF53EB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0" name="Oval 1949">
                <a:extLst>
                  <a:ext uri="{FF2B5EF4-FFF2-40B4-BE49-F238E27FC236}">
                    <a16:creationId xmlns:a16="http://schemas.microsoft.com/office/drawing/2014/main" id="{07859BE5-633C-4448-B9FB-18AE2DD4FD4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1" name="Oval 1950">
                <a:extLst>
                  <a:ext uri="{FF2B5EF4-FFF2-40B4-BE49-F238E27FC236}">
                    <a16:creationId xmlns:a16="http://schemas.microsoft.com/office/drawing/2014/main" id="{2CD0607F-BBFC-49EF-BC42-9B128C269A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2" name="Oval 1951">
                <a:extLst>
                  <a:ext uri="{FF2B5EF4-FFF2-40B4-BE49-F238E27FC236}">
                    <a16:creationId xmlns:a16="http://schemas.microsoft.com/office/drawing/2014/main" id="{693E88C1-40AB-49EF-99F2-9682D93B023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3" name="Oval 1952">
                <a:extLst>
                  <a:ext uri="{FF2B5EF4-FFF2-40B4-BE49-F238E27FC236}">
                    <a16:creationId xmlns:a16="http://schemas.microsoft.com/office/drawing/2014/main" id="{AC152D39-4FE8-415B-BEE6-914B098350B2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4" name="Oval 1953">
                <a:extLst>
                  <a:ext uri="{FF2B5EF4-FFF2-40B4-BE49-F238E27FC236}">
                    <a16:creationId xmlns:a16="http://schemas.microsoft.com/office/drawing/2014/main" id="{34162A0F-B4CF-4213-8AE3-5B15FB001C5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5" name="Oval 1954">
                <a:extLst>
                  <a:ext uri="{FF2B5EF4-FFF2-40B4-BE49-F238E27FC236}">
                    <a16:creationId xmlns:a16="http://schemas.microsoft.com/office/drawing/2014/main" id="{D5090B1B-ABB3-4420-BDFE-7FE83DB533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6" name="Oval 1955">
                <a:extLst>
                  <a:ext uri="{FF2B5EF4-FFF2-40B4-BE49-F238E27FC236}">
                    <a16:creationId xmlns:a16="http://schemas.microsoft.com/office/drawing/2014/main" id="{CFFAA1FC-1855-4D05-83D9-4424DD9EAFB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7" name="Oval 1956">
                <a:extLst>
                  <a:ext uri="{FF2B5EF4-FFF2-40B4-BE49-F238E27FC236}">
                    <a16:creationId xmlns:a16="http://schemas.microsoft.com/office/drawing/2014/main" id="{35A0A932-8952-4BB1-A02A-2ED21A971F5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8" name="Oval 1957">
                <a:extLst>
                  <a:ext uri="{FF2B5EF4-FFF2-40B4-BE49-F238E27FC236}">
                    <a16:creationId xmlns:a16="http://schemas.microsoft.com/office/drawing/2014/main" id="{53D3FACF-AC04-4303-80DC-C99228C8393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9" name="Oval 1958">
                <a:extLst>
                  <a:ext uri="{FF2B5EF4-FFF2-40B4-BE49-F238E27FC236}">
                    <a16:creationId xmlns:a16="http://schemas.microsoft.com/office/drawing/2014/main" id="{D4DF07DC-BC05-46D9-9514-104EBE36FC6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0" name="Oval 1959">
                <a:extLst>
                  <a:ext uri="{FF2B5EF4-FFF2-40B4-BE49-F238E27FC236}">
                    <a16:creationId xmlns:a16="http://schemas.microsoft.com/office/drawing/2014/main" id="{6DE31732-CAFB-46B8-ABE8-665033DE6E8C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1" name="Oval 1960">
                <a:extLst>
                  <a:ext uri="{FF2B5EF4-FFF2-40B4-BE49-F238E27FC236}">
                    <a16:creationId xmlns:a16="http://schemas.microsoft.com/office/drawing/2014/main" id="{0E72A06E-7286-49B3-8754-F0E738E2903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2" name="Oval 1961">
                <a:extLst>
                  <a:ext uri="{FF2B5EF4-FFF2-40B4-BE49-F238E27FC236}">
                    <a16:creationId xmlns:a16="http://schemas.microsoft.com/office/drawing/2014/main" id="{F089ABC0-61BD-488B-96AF-FDC131333B33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3" name="Oval 1962">
                <a:extLst>
                  <a:ext uri="{FF2B5EF4-FFF2-40B4-BE49-F238E27FC236}">
                    <a16:creationId xmlns:a16="http://schemas.microsoft.com/office/drawing/2014/main" id="{D7EA6B1F-2DB6-41D3-980B-C56C5DB52A7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4" name="Oval 1963">
                <a:extLst>
                  <a:ext uri="{FF2B5EF4-FFF2-40B4-BE49-F238E27FC236}">
                    <a16:creationId xmlns:a16="http://schemas.microsoft.com/office/drawing/2014/main" id="{4F367BA8-A7A7-4F07-8AE8-CD94256C857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5" name="Oval 1964">
                <a:extLst>
                  <a:ext uri="{FF2B5EF4-FFF2-40B4-BE49-F238E27FC236}">
                    <a16:creationId xmlns:a16="http://schemas.microsoft.com/office/drawing/2014/main" id="{73148085-37F3-442B-A5EA-B98076DF63D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6" name="Oval 1965">
                <a:extLst>
                  <a:ext uri="{FF2B5EF4-FFF2-40B4-BE49-F238E27FC236}">
                    <a16:creationId xmlns:a16="http://schemas.microsoft.com/office/drawing/2014/main" id="{B5437B14-9F18-4CC2-AAA1-B3F2B622D35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7" name="Oval 1966">
                <a:extLst>
                  <a:ext uri="{FF2B5EF4-FFF2-40B4-BE49-F238E27FC236}">
                    <a16:creationId xmlns:a16="http://schemas.microsoft.com/office/drawing/2014/main" id="{4E065346-9804-4114-AFB0-544F7F44F96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8" name="Oval 1967">
                <a:extLst>
                  <a:ext uri="{FF2B5EF4-FFF2-40B4-BE49-F238E27FC236}">
                    <a16:creationId xmlns:a16="http://schemas.microsoft.com/office/drawing/2014/main" id="{0E64651A-B11E-4FFF-A819-3E7C001C08F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9" name="Oval 1968">
                <a:extLst>
                  <a:ext uri="{FF2B5EF4-FFF2-40B4-BE49-F238E27FC236}">
                    <a16:creationId xmlns:a16="http://schemas.microsoft.com/office/drawing/2014/main" id="{31114453-B195-40FF-A737-5CCDFC253C2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0" name="Oval 1969">
                <a:extLst>
                  <a:ext uri="{FF2B5EF4-FFF2-40B4-BE49-F238E27FC236}">
                    <a16:creationId xmlns:a16="http://schemas.microsoft.com/office/drawing/2014/main" id="{9137D2D2-6D48-4FF6-BC39-72BCE65B478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1" name="Oval 1970">
                <a:extLst>
                  <a:ext uri="{FF2B5EF4-FFF2-40B4-BE49-F238E27FC236}">
                    <a16:creationId xmlns:a16="http://schemas.microsoft.com/office/drawing/2014/main" id="{F318E3CB-078E-491F-B73F-F1290248C3A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2" name="Oval 1971">
                <a:extLst>
                  <a:ext uri="{FF2B5EF4-FFF2-40B4-BE49-F238E27FC236}">
                    <a16:creationId xmlns:a16="http://schemas.microsoft.com/office/drawing/2014/main" id="{DBB7639C-723A-430A-8BE3-C7CFEF73881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3" name="Oval 1972">
                <a:extLst>
                  <a:ext uri="{FF2B5EF4-FFF2-40B4-BE49-F238E27FC236}">
                    <a16:creationId xmlns:a16="http://schemas.microsoft.com/office/drawing/2014/main" id="{F8680565-A526-4C6E-A0F1-F6B3280E51E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4" name="Oval 1973">
                <a:extLst>
                  <a:ext uri="{FF2B5EF4-FFF2-40B4-BE49-F238E27FC236}">
                    <a16:creationId xmlns:a16="http://schemas.microsoft.com/office/drawing/2014/main" id="{BEA3F718-7BFA-4A4D-9F75-61B06762F36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5" name="Oval 1974">
                <a:extLst>
                  <a:ext uri="{FF2B5EF4-FFF2-40B4-BE49-F238E27FC236}">
                    <a16:creationId xmlns:a16="http://schemas.microsoft.com/office/drawing/2014/main" id="{2DECF6C0-8B29-4525-A540-34D2B154B56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6" name="Oval 1975">
                <a:extLst>
                  <a:ext uri="{FF2B5EF4-FFF2-40B4-BE49-F238E27FC236}">
                    <a16:creationId xmlns:a16="http://schemas.microsoft.com/office/drawing/2014/main" id="{74206B42-A644-4CDA-B118-9BD424AD9AF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7" name="Oval 1976">
                <a:extLst>
                  <a:ext uri="{FF2B5EF4-FFF2-40B4-BE49-F238E27FC236}">
                    <a16:creationId xmlns:a16="http://schemas.microsoft.com/office/drawing/2014/main" id="{C173ABD1-3353-49F2-916F-CF6B938FCE3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8" name="Oval 1977">
                <a:extLst>
                  <a:ext uri="{FF2B5EF4-FFF2-40B4-BE49-F238E27FC236}">
                    <a16:creationId xmlns:a16="http://schemas.microsoft.com/office/drawing/2014/main" id="{1FBDBECC-83D0-4B28-BF03-CC21DB9A33E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9" name="Oval 1978">
                <a:extLst>
                  <a:ext uri="{FF2B5EF4-FFF2-40B4-BE49-F238E27FC236}">
                    <a16:creationId xmlns:a16="http://schemas.microsoft.com/office/drawing/2014/main" id="{6155081E-15DE-4B89-8A3E-8BF7DF5A319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0" name="Oval 1979">
                <a:extLst>
                  <a:ext uri="{FF2B5EF4-FFF2-40B4-BE49-F238E27FC236}">
                    <a16:creationId xmlns:a16="http://schemas.microsoft.com/office/drawing/2014/main" id="{CE9B24C9-4338-4239-92CF-801AE81BE16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1" name="Oval 1980">
                <a:extLst>
                  <a:ext uri="{FF2B5EF4-FFF2-40B4-BE49-F238E27FC236}">
                    <a16:creationId xmlns:a16="http://schemas.microsoft.com/office/drawing/2014/main" id="{297EEBED-50B7-4E65-B748-438F9215A58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2" name="Oval 1981">
                <a:extLst>
                  <a:ext uri="{FF2B5EF4-FFF2-40B4-BE49-F238E27FC236}">
                    <a16:creationId xmlns:a16="http://schemas.microsoft.com/office/drawing/2014/main" id="{9DA07A32-F2D5-428F-9E72-0DB4EA622D3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3" name="Oval 1982">
                <a:extLst>
                  <a:ext uri="{FF2B5EF4-FFF2-40B4-BE49-F238E27FC236}">
                    <a16:creationId xmlns:a16="http://schemas.microsoft.com/office/drawing/2014/main" id="{75097E51-2552-49F7-BE59-7454AE99B74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4" name="Oval 1983">
                <a:extLst>
                  <a:ext uri="{FF2B5EF4-FFF2-40B4-BE49-F238E27FC236}">
                    <a16:creationId xmlns:a16="http://schemas.microsoft.com/office/drawing/2014/main" id="{7E94C864-4747-4928-9364-B6B690C6346D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5" name="Oval 1984">
                <a:extLst>
                  <a:ext uri="{FF2B5EF4-FFF2-40B4-BE49-F238E27FC236}">
                    <a16:creationId xmlns:a16="http://schemas.microsoft.com/office/drawing/2014/main" id="{6E3ADA04-4885-4279-B924-5F5910DEFA7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6" name="Oval 1985">
                <a:extLst>
                  <a:ext uri="{FF2B5EF4-FFF2-40B4-BE49-F238E27FC236}">
                    <a16:creationId xmlns:a16="http://schemas.microsoft.com/office/drawing/2014/main" id="{679A4F23-460B-4587-88B7-1F913908839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7" name="Oval 1986">
                <a:extLst>
                  <a:ext uri="{FF2B5EF4-FFF2-40B4-BE49-F238E27FC236}">
                    <a16:creationId xmlns:a16="http://schemas.microsoft.com/office/drawing/2014/main" id="{65B11ABC-FF5D-41F0-B660-5DD7651F96B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8" name="Oval 1987">
                <a:extLst>
                  <a:ext uri="{FF2B5EF4-FFF2-40B4-BE49-F238E27FC236}">
                    <a16:creationId xmlns:a16="http://schemas.microsoft.com/office/drawing/2014/main" id="{3E4ECA6F-0CEE-4C30-8A1B-A00BE19014C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9" name="Oval 1988">
                <a:extLst>
                  <a:ext uri="{FF2B5EF4-FFF2-40B4-BE49-F238E27FC236}">
                    <a16:creationId xmlns:a16="http://schemas.microsoft.com/office/drawing/2014/main" id="{01AADE1E-166D-4810-BC5F-71CE08A1E4A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0" name="Oval 1989">
                <a:extLst>
                  <a:ext uri="{FF2B5EF4-FFF2-40B4-BE49-F238E27FC236}">
                    <a16:creationId xmlns:a16="http://schemas.microsoft.com/office/drawing/2014/main" id="{BC083EB2-649C-4A33-99C9-5F4A0C4CFBD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1" name="Oval 1990">
                <a:extLst>
                  <a:ext uri="{FF2B5EF4-FFF2-40B4-BE49-F238E27FC236}">
                    <a16:creationId xmlns:a16="http://schemas.microsoft.com/office/drawing/2014/main" id="{2C513616-340C-42B3-A6C8-CA164475BB24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2" name="Oval 1991">
                <a:extLst>
                  <a:ext uri="{FF2B5EF4-FFF2-40B4-BE49-F238E27FC236}">
                    <a16:creationId xmlns:a16="http://schemas.microsoft.com/office/drawing/2014/main" id="{693023D3-85A8-4594-8884-3A8352933BC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3" name="Oval 1992">
                <a:extLst>
                  <a:ext uri="{FF2B5EF4-FFF2-40B4-BE49-F238E27FC236}">
                    <a16:creationId xmlns:a16="http://schemas.microsoft.com/office/drawing/2014/main" id="{00AE4135-9D1A-4001-BB3A-07F50B22B03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4" name="Oval 1993">
                <a:extLst>
                  <a:ext uri="{FF2B5EF4-FFF2-40B4-BE49-F238E27FC236}">
                    <a16:creationId xmlns:a16="http://schemas.microsoft.com/office/drawing/2014/main" id="{B325585C-64D5-4D11-B954-4939B86E6B34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5" name="Oval 1994">
                <a:extLst>
                  <a:ext uri="{FF2B5EF4-FFF2-40B4-BE49-F238E27FC236}">
                    <a16:creationId xmlns:a16="http://schemas.microsoft.com/office/drawing/2014/main" id="{39D49F78-1FE1-4A8A-A660-02F7E9C908A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6" name="Oval 1995">
                <a:extLst>
                  <a:ext uri="{FF2B5EF4-FFF2-40B4-BE49-F238E27FC236}">
                    <a16:creationId xmlns:a16="http://schemas.microsoft.com/office/drawing/2014/main" id="{307D3862-5FF7-48A0-B6E3-2EB69260538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7" name="Oval 1996">
                <a:extLst>
                  <a:ext uri="{FF2B5EF4-FFF2-40B4-BE49-F238E27FC236}">
                    <a16:creationId xmlns:a16="http://schemas.microsoft.com/office/drawing/2014/main" id="{EDA3BCE4-6269-4CD9-BA15-C6ADDC39B49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8" name="Oval 1997">
                <a:extLst>
                  <a:ext uri="{FF2B5EF4-FFF2-40B4-BE49-F238E27FC236}">
                    <a16:creationId xmlns:a16="http://schemas.microsoft.com/office/drawing/2014/main" id="{60A341D8-AE02-4AF8-848A-20C64CFCF725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9" name="Oval 1998">
                <a:extLst>
                  <a:ext uri="{FF2B5EF4-FFF2-40B4-BE49-F238E27FC236}">
                    <a16:creationId xmlns:a16="http://schemas.microsoft.com/office/drawing/2014/main" id="{71CB90A6-4B94-4345-829E-9BC9CA1332A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0" name="Oval 1999">
                <a:extLst>
                  <a:ext uri="{FF2B5EF4-FFF2-40B4-BE49-F238E27FC236}">
                    <a16:creationId xmlns:a16="http://schemas.microsoft.com/office/drawing/2014/main" id="{942B0C73-18D5-420D-869E-D033E8845D75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1" name="Oval 2000">
                <a:extLst>
                  <a:ext uri="{FF2B5EF4-FFF2-40B4-BE49-F238E27FC236}">
                    <a16:creationId xmlns:a16="http://schemas.microsoft.com/office/drawing/2014/main" id="{9205DA1F-3B30-4B22-86B6-D418D298B2A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2" name="Oval 2001">
                <a:extLst>
                  <a:ext uri="{FF2B5EF4-FFF2-40B4-BE49-F238E27FC236}">
                    <a16:creationId xmlns:a16="http://schemas.microsoft.com/office/drawing/2014/main" id="{9851FE0B-FCCE-48F6-B4FA-1B6BAD02752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3" name="Oval 2002">
                <a:extLst>
                  <a:ext uri="{FF2B5EF4-FFF2-40B4-BE49-F238E27FC236}">
                    <a16:creationId xmlns:a16="http://schemas.microsoft.com/office/drawing/2014/main" id="{0F85F6D1-5763-4536-A328-94A01ECB7A9C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4" name="Oval 2003">
                <a:extLst>
                  <a:ext uri="{FF2B5EF4-FFF2-40B4-BE49-F238E27FC236}">
                    <a16:creationId xmlns:a16="http://schemas.microsoft.com/office/drawing/2014/main" id="{C6B76101-1016-47C5-8F4C-C9729D38A939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5" name="Oval 2004">
                <a:extLst>
                  <a:ext uri="{FF2B5EF4-FFF2-40B4-BE49-F238E27FC236}">
                    <a16:creationId xmlns:a16="http://schemas.microsoft.com/office/drawing/2014/main" id="{CDF517F4-1CFD-433A-BB2A-11317F23879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6" name="Oval 2005">
                <a:extLst>
                  <a:ext uri="{FF2B5EF4-FFF2-40B4-BE49-F238E27FC236}">
                    <a16:creationId xmlns:a16="http://schemas.microsoft.com/office/drawing/2014/main" id="{C2F5A132-34D8-45AC-9CF2-EAE4219E6F49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7" name="Oval 2006">
                <a:extLst>
                  <a:ext uri="{FF2B5EF4-FFF2-40B4-BE49-F238E27FC236}">
                    <a16:creationId xmlns:a16="http://schemas.microsoft.com/office/drawing/2014/main" id="{BDE9DE58-0BB3-4FC0-9F7C-0EF0E0AB855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8" name="Oval 2007">
                <a:extLst>
                  <a:ext uri="{FF2B5EF4-FFF2-40B4-BE49-F238E27FC236}">
                    <a16:creationId xmlns:a16="http://schemas.microsoft.com/office/drawing/2014/main" id="{05D38910-89A7-4EBA-8488-73639FCCA8A1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9" name="Oval 2008">
                <a:extLst>
                  <a:ext uri="{FF2B5EF4-FFF2-40B4-BE49-F238E27FC236}">
                    <a16:creationId xmlns:a16="http://schemas.microsoft.com/office/drawing/2014/main" id="{E300C740-B206-4634-A0C6-CFE2D311843F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0" name="Oval 2009">
                <a:extLst>
                  <a:ext uri="{FF2B5EF4-FFF2-40B4-BE49-F238E27FC236}">
                    <a16:creationId xmlns:a16="http://schemas.microsoft.com/office/drawing/2014/main" id="{5CBDE1D2-FB54-49E2-9D42-62A66D8B11EE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1" name="Oval 2010">
                <a:extLst>
                  <a:ext uri="{FF2B5EF4-FFF2-40B4-BE49-F238E27FC236}">
                    <a16:creationId xmlns:a16="http://schemas.microsoft.com/office/drawing/2014/main" id="{53B6645C-1826-439B-B5F0-1273438B27C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2" name="Oval 2011">
                <a:extLst>
                  <a:ext uri="{FF2B5EF4-FFF2-40B4-BE49-F238E27FC236}">
                    <a16:creationId xmlns:a16="http://schemas.microsoft.com/office/drawing/2014/main" id="{820EC44C-4070-4542-9194-74F1115F4FF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3" name="Oval 2012">
                <a:extLst>
                  <a:ext uri="{FF2B5EF4-FFF2-40B4-BE49-F238E27FC236}">
                    <a16:creationId xmlns:a16="http://schemas.microsoft.com/office/drawing/2014/main" id="{4FFE10C2-0443-4A8F-B1F6-941C62D1DED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4" name="Oval 2013">
                <a:extLst>
                  <a:ext uri="{FF2B5EF4-FFF2-40B4-BE49-F238E27FC236}">
                    <a16:creationId xmlns:a16="http://schemas.microsoft.com/office/drawing/2014/main" id="{A786D7B4-B1C6-427E-AEBA-D80F8C0DDD78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5" name="Oval 2014">
                <a:extLst>
                  <a:ext uri="{FF2B5EF4-FFF2-40B4-BE49-F238E27FC236}">
                    <a16:creationId xmlns:a16="http://schemas.microsoft.com/office/drawing/2014/main" id="{0026494F-7AE6-443A-9B3D-801A02ECAC01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6" name="Oval 2015">
                <a:extLst>
                  <a:ext uri="{FF2B5EF4-FFF2-40B4-BE49-F238E27FC236}">
                    <a16:creationId xmlns:a16="http://schemas.microsoft.com/office/drawing/2014/main" id="{E8C52DE4-2D3C-41D6-9C92-824DF1135FC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7" name="Oval 2016">
                <a:extLst>
                  <a:ext uri="{FF2B5EF4-FFF2-40B4-BE49-F238E27FC236}">
                    <a16:creationId xmlns:a16="http://schemas.microsoft.com/office/drawing/2014/main" id="{C8CD2B17-B300-4340-B742-98F757A6CAC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8" name="Oval 2017">
                <a:extLst>
                  <a:ext uri="{FF2B5EF4-FFF2-40B4-BE49-F238E27FC236}">
                    <a16:creationId xmlns:a16="http://schemas.microsoft.com/office/drawing/2014/main" id="{5E8DD679-2BA6-46A7-B60E-A48B5E6C46C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9" name="Oval 2018">
                <a:extLst>
                  <a:ext uri="{FF2B5EF4-FFF2-40B4-BE49-F238E27FC236}">
                    <a16:creationId xmlns:a16="http://schemas.microsoft.com/office/drawing/2014/main" id="{5520E069-C3CB-4A5D-8A27-CEC921708C1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0" name="Oval 2019">
                <a:extLst>
                  <a:ext uri="{FF2B5EF4-FFF2-40B4-BE49-F238E27FC236}">
                    <a16:creationId xmlns:a16="http://schemas.microsoft.com/office/drawing/2014/main" id="{1FB2A71A-D88C-4404-ABD9-75265498E5C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1" name="Oval 2020">
                <a:extLst>
                  <a:ext uri="{FF2B5EF4-FFF2-40B4-BE49-F238E27FC236}">
                    <a16:creationId xmlns:a16="http://schemas.microsoft.com/office/drawing/2014/main" id="{CE13CC5B-2E87-4E9A-ABB1-C24D3286124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2" name="Oval 2021">
                <a:extLst>
                  <a:ext uri="{FF2B5EF4-FFF2-40B4-BE49-F238E27FC236}">
                    <a16:creationId xmlns:a16="http://schemas.microsoft.com/office/drawing/2014/main" id="{C29AE693-4FB2-4CE9-B698-DBB5F34D8A2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3" name="Oval 2022">
                <a:extLst>
                  <a:ext uri="{FF2B5EF4-FFF2-40B4-BE49-F238E27FC236}">
                    <a16:creationId xmlns:a16="http://schemas.microsoft.com/office/drawing/2014/main" id="{F9FD66AA-7A59-47BC-8D3F-E59144F8D20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4" name="Oval 2023">
                <a:extLst>
                  <a:ext uri="{FF2B5EF4-FFF2-40B4-BE49-F238E27FC236}">
                    <a16:creationId xmlns:a16="http://schemas.microsoft.com/office/drawing/2014/main" id="{F710F247-2532-49C3-ADA2-EEB18318AF84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5" name="Oval 2024">
                <a:extLst>
                  <a:ext uri="{FF2B5EF4-FFF2-40B4-BE49-F238E27FC236}">
                    <a16:creationId xmlns:a16="http://schemas.microsoft.com/office/drawing/2014/main" id="{23BA66E7-9F6D-4A98-A741-E20E58734B7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6" name="Oval 2025">
                <a:extLst>
                  <a:ext uri="{FF2B5EF4-FFF2-40B4-BE49-F238E27FC236}">
                    <a16:creationId xmlns:a16="http://schemas.microsoft.com/office/drawing/2014/main" id="{1F0C064C-52BD-4678-B44D-915DA2A14BA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7" name="Oval 2026">
                <a:extLst>
                  <a:ext uri="{FF2B5EF4-FFF2-40B4-BE49-F238E27FC236}">
                    <a16:creationId xmlns:a16="http://schemas.microsoft.com/office/drawing/2014/main" id="{E27F33CF-4F58-45A9-AB0A-B9FDD651C9E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8" name="Oval 2027">
                <a:extLst>
                  <a:ext uri="{FF2B5EF4-FFF2-40B4-BE49-F238E27FC236}">
                    <a16:creationId xmlns:a16="http://schemas.microsoft.com/office/drawing/2014/main" id="{2F3964C9-6E39-4275-AE5F-3673518B9D4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9" name="Oval 2028">
                <a:extLst>
                  <a:ext uri="{FF2B5EF4-FFF2-40B4-BE49-F238E27FC236}">
                    <a16:creationId xmlns:a16="http://schemas.microsoft.com/office/drawing/2014/main" id="{FCB925A1-036C-43DE-808C-5EE45AA72C3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0" name="Oval 2029">
                <a:extLst>
                  <a:ext uri="{FF2B5EF4-FFF2-40B4-BE49-F238E27FC236}">
                    <a16:creationId xmlns:a16="http://schemas.microsoft.com/office/drawing/2014/main" id="{2328154E-9173-4830-BBFA-88EED492972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1" name="Oval 2030">
                <a:extLst>
                  <a:ext uri="{FF2B5EF4-FFF2-40B4-BE49-F238E27FC236}">
                    <a16:creationId xmlns:a16="http://schemas.microsoft.com/office/drawing/2014/main" id="{42744DD9-7591-43DD-A656-E720667B8A5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2" name="Oval 2031">
                <a:extLst>
                  <a:ext uri="{FF2B5EF4-FFF2-40B4-BE49-F238E27FC236}">
                    <a16:creationId xmlns:a16="http://schemas.microsoft.com/office/drawing/2014/main" id="{F3A437EA-4F72-4B3E-89F0-7A1DFDF27538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3" name="Oval 2032">
                <a:extLst>
                  <a:ext uri="{FF2B5EF4-FFF2-40B4-BE49-F238E27FC236}">
                    <a16:creationId xmlns:a16="http://schemas.microsoft.com/office/drawing/2014/main" id="{62DEE26F-19DE-4D8F-8DDE-22675F1D312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4" name="Oval 2033">
                <a:extLst>
                  <a:ext uri="{FF2B5EF4-FFF2-40B4-BE49-F238E27FC236}">
                    <a16:creationId xmlns:a16="http://schemas.microsoft.com/office/drawing/2014/main" id="{73A96BB3-CBC4-45E6-9991-C9D37ECB0A5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5" name="Oval 2034">
                <a:extLst>
                  <a:ext uri="{FF2B5EF4-FFF2-40B4-BE49-F238E27FC236}">
                    <a16:creationId xmlns:a16="http://schemas.microsoft.com/office/drawing/2014/main" id="{FF1136C5-5B5E-4D7C-8EF9-9F385260644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6" name="Oval 2035">
                <a:extLst>
                  <a:ext uri="{FF2B5EF4-FFF2-40B4-BE49-F238E27FC236}">
                    <a16:creationId xmlns:a16="http://schemas.microsoft.com/office/drawing/2014/main" id="{79BAEF8A-FEF9-4A15-9B9F-8D013E6998F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7" name="Oval 2036">
                <a:extLst>
                  <a:ext uri="{FF2B5EF4-FFF2-40B4-BE49-F238E27FC236}">
                    <a16:creationId xmlns:a16="http://schemas.microsoft.com/office/drawing/2014/main" id="{AE793666-C007-4CE6-A5F3-79E736617881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8" name="Oval 2037">
                <a:extLst>
                  <a:ext uri="{FF2B5EF4-FFF2-40B4-BE49-F238E27FC236}">
                    <a16:creationId xmlns:a16="http://schemas.microsoft.com/office/drawing/2014/main" id="{C3F65876-1059-4AE0-87C5-B428E397807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9" name="Oval 2038">
                <a:extLst>
                  <a:ext uri="{FF2B5EF4-FFF2-40B4-BE49-F238E27FC236}">
                    <a16:creationId xmlns:a16="http://schemas.microsoft.com/office/drawing/2014/main" id="{8A5274C2-F1A4-4814-B8B9-B6B2404E6CE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0" name="Oval 2039">
                <a:extLst>
                  <a:ext uri="{FF2B5EF4-FFF2-40B4-BE49-F238E27FC236}">
                    <a16:creationId xmlns:a16="http://schemas.microsoft.com/office/drawing/2014/main" id="{2BE32C6E-1711-43C2-BBBC-8A5B95D1254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1" name="Oval 2040">
                <a:extLst>
                  <a:ext uri="{FF2B5EF4-FFF2-40B4-BE49-F238E27FC236}">
                    <a16:creationId xmlns:a16="http://schemas.microsoft.com/office/drawing/2014/main" id="{F64B7F82-07F0-4CE8-A59E-7CC57044697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2" name="Oval 2041">
                <a:extLst>
                  <a:ext uri="{FF2B5EF4-FFF2-40B4-BE49-F238E27FC236}">
                    <a16:creationId xmlns:a16="http://schemas.microsoft.com/office/drawing/2014/main" id="{EF41B3C4-42BC-48D0-BBDE-9566F106B98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3" name="Oval 2042">
                <a:extLst>
                  <a:ext uri="{FF2B5EF4-FFF2-40B4-BE49-F238E27FC236}">
                    <a16:creationId xmlns:a16="http://schemas.microsoft.com/office/drawing/2014/main" id="{3BFA122D-1889-410A-B885-BC04C7BA025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4" name="Oval 2043">
                <a:extLst>
                  <a:ext uri="{FF2B5EF4-FFF2-40B4-BE49-F238E27FC236}">
                    <a16:creationId xmlns:a16="http://schemas.microsoft.com/office/drawing/2014/main" id="{23BE8B47-B895-44F5-8004-B552B76D36B7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5" name="Oval 2044">
                <a:extLst>
                  <a:ext uri="{FF2B5EF4-FFF2-40B4-BE49-F238E27FC236}">
                    <a16:creationId xmlns:a16="http://schemas.microsoft.com/office/drawing/2014/main" id="{800BCA0F-895F-4F39-B490-ED66C3989EC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6" name="Oval 2045">
                <a:extLst>
                  <a:ext uri="{FF2B5EF4-FFF2-40B4-BE49-F238E27FC236}">
                    <a16:creationId xmlns:a16="http://schemas.microsoft.com/office/drawing/2014/main" id="{572E6A8B-6BEB-42AC-9DA4-A53803C02E63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7" name="Oval 2046">
                <a:extLst>
                  <a:ext uri="{FF2B5EF4-FFF2-40B4-BE49-F238E27FC236}">
                    <a16:creationId xmlns:a16="http://schemas.microsoft.com/office/drawing/2014/main" id="{900736DA-CCC6-4667-AD40-E5ADBA8FCEF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8" name="Oval 2047">
                <a:extLst>
                  <a:ext uri="{FF2B5EF4-FFF2-40B4-BE49-F238E27FC236}">
                    <a16:creationId xmlns:a16="http://schemas.microsoft.com/office/drawing/2014/main" id="{1A3D91C7-4820-4863-9ECB-56F4994C9745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9" name="Oval 2048">
                <a:extLst>
                  <a:ext uri="{FF2B5EF4-FFF2-40B4-BE49-F238E27FC236}">
                    <a16:creationId xmlns:a16="http://schemas.microsoft.com/office/drawing/2014/main" id="{0AB30A1B-4453-4D7C-AC07-43EAFD50E77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0" name="Oval 2049">
                <a:extLst>
                  <a:ext uri="{FF2B5EF4-FFF2-40B4-BE49-F238E27FC236}">
                    <a16:creationId xmlns:a16="http://schemas.microsoft.com/office/drawing/2014/main" id="{D883C74D-EF8A-49A5-9D5E-B8DAB515A6E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1" name="Oval 2050">
                <a:extLst>
                  <a:ext uri="{FF2B5EF4-FFF2-40B4-BE49-F238E27FC236}">
                    <a16:creationId xmlns:a16="http://schemas.microsoft.com/office/drawing/2014/main" id="{94FC9E3C-2A4F-4C60-A77D-A0C25A7A852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2" name="Oval 2051">
                <a:extLst>
                  <a:ext uri="{FF2B5EF4-FFF2-40B4-BE49-F238E27FC236}">
                    <a16:creationId xmlns:a16="http://schemas.microsoft.com/office/drawing/2014/main" id="{57916C30-6ABF-47AF-A59E-7389D1ADEF1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3" name="Oval 2052">
                <a:extLst>
                  <a:ext uri="{FF2B5EF4-FFF2-40B4-BE49-F238E27FC236}">
                    <a16:creationId xmlns:a16="http://schemas.microsoft.com/office/drawing/2014/main" id="{8EAC9BD9-0FA4-434C-BE67-48F7C171510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4" name="Oval 2053">
                <a:extLst>
                  <a:ext uri="{FF2B5EF4-FFF2-40B4-BE49-F238E27FC236}">
                    <a16:creationId xmlns:a16="http://schemas.microsoft.com/office/drawing/2014/main" id="{A924AE15-0D31-4B0F-BF09-3EA4A710D1A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5" name="Oval 2054">
                <a:extLst>
                  <a:ext uri="{FF2B5EF4-FFF2-40B4-BE49-F238E27FC236}">
                    <a16:creationId xmlns:a16="http://schemas.microsoft.com/office/drawing/2014/main" id="{72391795-F9F9-4488-95AC-B1BAAB1EBAA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6" name="Oval 2055">
                <a:extLst>
                  <a:ext uri="{FF2B5EF4-FFF2-40B4-BE49-F238E27FC236}">
                    <a16:creationId xmlns:a16="http://schemas.microsoft.com/office/drawing/2014/main" id="{41988B22-BE4D-47B5-BDF8-BEEC091A6DC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7" name="Oval 2056">
                <a:extLst>
                  <a:ext uri="{FF2B5EF4-FFF2-40B4-BE49-F238E27FC236}">
                    <a16:creationId xmlns:a16="http://schemas.microsoft.com/office/drawing/2014/main" id="{79DAF389-1CBB-43E3-A020-B9B9DF09114E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8" name="Oval 2057">
                <a:extLst>
                  <a:ext uri="{FF2B5EF4-FFF2-40B4-BE49-F238E27FC236}">
                    <a16:creationId xmlns:a16="http://schemas.microsoft.com/office/drawing/2014/main" id="{51D1FF0F-0A3E-49A2-B421-C903FCA0143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9" name="Oval 2058">
                <a:extLst>
                  <a:ext uri="{FF2B5EF4-FFF2-40B4-BE49-F238E27FC236}">
                    <a16:creationId xmlns:a16="http://schemas.microsoft.com/office/drawing/2014/main" id="{1A04E14D-B3DA-4E15-887E-0C4F87CF57C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0" name="Oval 2059">
                <a:extLst>
                  <a:ext uri="{FF2B5EF4-FFF2-40B4-BE49-F238E27FC236}">
                    <a16:creationId xmlns:a16="http://schemas.microsoft.com/office/drawing/2014/main" id="{D29A8D4D-9605-4CF0-B938-4A485BAACB0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1" name="Oval 2060">
                <a:extLst>
                  <a:ext uri="{FF2B5EF4-FFF2-40B4-BE49-F238E27FC236}">
                    <a16:creationId xmlns:a16="http://schemas.microsoft.com/office/drawing/2014/main" id="{3E626B4B-C499-4EC6-B836-E43C1F96B19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2" name="Oval 2061">
                <a:extLst>
                  <a:ext uri="{FF2B5EF4-FFF2-40B4-BE49-F238E27FC236}">
                    <a16:creationId xmlns:a16="http://schemas.microsoft.com/office/drawing/2014/main" id="{614763FE-8D45-4585-8796-C370DFC6B508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3" name="Oval 2062">
                <a:extLst>
                  <a:ext uri="{FF2B5EF4-FFF2-40B4-BE49-F238E27FC236}">
                    <a16:creationId xmlns:a16="http://schemas.microsoft.com/office/drawing/2014/main" id="{D7D68BE3-FBBF-4A0B-AE10-0DD16DE47928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4" name="Oval 2063">
                <a:extLst>
                  <a:ext uri="{FF2B5EF4-FFF2-40B4-BE49-F238E27FC236}">
                    <a16:creationId xmlns:a16="http://schemas.microsoft.com/office/drawing/2014/main" id="{5F84ED1F-1606-459D-B424-04EF0E6E483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5" name="Oval 2064">
                <a:extLst>
                  <a:ext uri="{FF2B5EF4-FFF2-40B4-BE49-F238E27FC236}">
                    <a16:creationId xmlns:a16="http://schemas.microsoft.com/office/drawing/2014/main" id="{D588491E-A5D4-48C5-9E82-6214BBB164D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6" name="Oval 2065">
                <a:extLst>
                  <a:ext uri="{FF2B5EF4-FFF2-40B4-BE49-F238E27FC236}">
                    <a16:creationId xmlns:a16="http://schemas.microsoft.com/office/drawing/2014/main" id="{802446C7-39DE-4C5D-9966-721BD16E83FD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7" name="Oval 2066">
                <a:extLst>
                  <a:ext uri="{FF2B5EF4-FFF2-40B4-BE49-F238E27FC236}">
                    <a16:creationId xmlns:a16="http://schemas.microsoft.com/office/drawing/2014/main" id="{090B64E2-6715-49BE-A12C-8FE2390931CC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8" name="Oval 2067">
                <a:extLst>
                  <a:ext uri="{FF2B5EF4-FFF2-40B4-BE49-F238E27FC236}">
                    <a16:creationId xmlns:a16="http://schemas.microsoft.com/office/drawing/2014/main" id="{401EF7A3-B3C6-4ED8-B760-091C0B7D8E7C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9" name="Oval 2068">
                <a:extLst>
                  <a:ext uri="{FF2B5EF4-FFF2-40B4-BE49-F238E27FC236}">
                    <a16:creationId xmlns:a16="http://schemas.microsoft.com/office/drawing/2014/main" id="{769EB9DE-354D-4D96-B66B-F1D84D7F544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0" name="Oval 2069">
                <a:extLst>
                  <a:ext uri="{FF2B5EF4-FFF2-40B4-BE49-F238E27FC236}">
                    <a16:creationId xmlns:a16="http://schemas.microsoft.com/office/drawing/2014/main" id="{AED33937-24E6-472D-8787-EF6A6993497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1" name="Oval 2070">
                <a:extLst>
                  <a:ext uri="{FF2B5EF4-FFF2-40B4-BE49-F238E27FC236}">
                    <a16:creationId xmlns:a16="http://schemas.microsoft.com/office/drawing/2014/main" id="{9976B1EF-CD0B-4825-9EB8-B8676D3029B2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2" name="Oval 2071">
                <a:extLst>
                  <a:ext uri="{FF2B5EF4-FFF2-40B4-BE49-F238E27FC236}">
                    <a16:creationId xmlns:a16="http://schemas.microsoft.com/office/drawing/2014/main" id="{DD4B7CE3-A7AF-4E02-8571-FE637F0D818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3" name="Oval 2072">
                <a:extLst>
                  <a:ext uri="{FF2B5EF4-FFF2-40B4-BE49-F238E27FC236}">
                    <a16:creationId xmlns:a16="http://schemas.microsoft.com/office/drawing/2014/main" id="{B56D7B8C-E2C6-4AC7-AAC3-CB4C8795253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4" name="Oval 2073">
                <a:extLst>
                  <a:ext uri="{FF2B5EF4-FFF2-40B4-BE49-F238E27FC236}">
                    <a16:creationId xmlns:a16="http://schemas.microsoft.com/office/drawing/2014/main" id="{D40A10DA-33DC-483D-B1BF-92A96CF951E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5" name="Oval 2074">
                <a:extLst>
                  <a:ext uri="{FF2B5EF4-FFF2-40B4-BE49-F238E27FC236}">
                    <a16:creationId xmlns:a16="http://schemas.microsoft.com/office/drawing/2014/main" id="{1F6BDBD7-6680-4E99-AAB1-7A7B0318838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6" name="Oval 2075">
                <a:extLst>
                  <a:ext uri="{FF2B5EF4-FFF2-40B4-BE49-F238E27FC236}">
                    <a16:creationId xmlns:a16="http://schemas.microsoft.com/office/drawing/2014/main" id="{68C05BC5-D5F5-44D6-A5F5-19775E24D53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7" name="Oval 2076">
                <a:extLst>
                  <a:ext uri="{FF2B5EF4-FFF2-40B4-BE49-F238E27FC236}">
                    <a16:creationId xmlns:a16="http://schemas.microsoft.com/office/drawing/2014/main" id="{DD09CAC8-903B-40FE-B5FB-CFD7C3B6C6B1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8" name="Oval 2077">
                <a:extLst>
                  <a:ext uri="{FF2B5EF4-FFF2-40B4-BE49-F238E27FC236}">
                    <a16:creationId xmlns:a16="http://schemas.microsoft.com/office/drawing/2014/main" id="{332D45E1-AA6A-457A-9B0D-8AA465461916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9" name="Oval 2078">
                <a:extLst>
                  <a:ext uri="{FF2B5EF4-FFF2-40B4-BE49-F238E27FC236}">
                    <a16:creationId xmlns:a16="http://schemas.microsoft.com/office/drawing/2014/main" id="{36EB9BE3-04A6-4E52-A277-0D063BFEA22D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0" name="Oval 2079">
                <a:extLst>
                  <a:ext uri="{FF2B5EF4-FFF2-40B4-BE49-F238E27FC236}">
                    <a16:creationId xmlns:a16="http://schemas.microsoft.com/office/drawing/2014/main" id="{A0DA9F69-26E2-4B83-8157-629898DC87C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1" name="Oval 2080">
                <a:extLst>
                  <a:ext uri="{FF2B5EF4-FFF2-40B4-BE49-F238E27FC236}">
                    <a16:creationId xmlns:a16="http://schemas.microsoft.com/office/drawing/2014/main" id="{4523D8B7-F62B-4F0D-A3B3-31F0D99611EC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2" name="Oval 2081">
                <a:extLst>
                  <a:ext uri="{FF2B5EF4-FFF2-40B4-BE49-F238E27FC236}">
                    <a16:creationId xmlns:a16="http://schemas.microsoft.com/office/drawing/2014/main" id="{97EC1EEB-1CF9-47B0-8FD0-D69160129EF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3" name="Oval 2082">
                <a:extLst>
                  <a:ext uri="{FF2B5EF4-FFF2-40B4-BE49-F238E27FC236}">
                    <a16:creationId xmlns:a16="http://schemas.microsoft.com/office/drawing/2014/main" id="{95584B38-4278-4D15-9EB9-EC0B1DD8179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4" name="Oval 2083">
                <a:extLst>
                  <a:ext uri="{FF2B5EF4-FFF2-40B4-BE49-F238E27FC236}">
                    <a16:creationId xmlns:a16="http://schemas.microsoft.com/office/drawing/2014/main" id="{F99827BC-DBF5-4EDB-9653-71F4A8DB6943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5" name="Oval 2084">
                <a:extLst>
                  <a:ext uri="{FF2B5EF4-FFF2-40B4-BE49-F238E27FC236}">
                    <a16:creationId xmlns:a16="http://schemas.microsoft.com/office/drawing/2014/main" id="{C2B4671D-2BBD-4E5E-A6F8-978BF07D4CD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6" name="Oval 2085">
                <a:extLst>
                  <a:ext uri="{FF2B5EF4-FFF2-40B4-BE49-F238E27FC236}">
                    <a16:creationId xmlns:a16="http://schemas.microsoft.com/office/drawing/2014/main" id="{BE816B3B-0846-47EE-96B0-06FD578E905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7" name="Oval 2086">
                <a:extLst>
                  <a:ext uri="{FF2B5EF4-FFF2-40B4-BE49-F238E27FC236}">
                    <a16:creationId xmlns:a16="http://schemas.microsoft.com/office/drawing/2014/main" id="{D26EB243-840E-4F34-88D5-FF3D56C5D82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8" name="Oval 2087">
                <a:extLst>
                  <a:ext uri="{FF2B5EF4-FFF2-40B4-BE49-F238E27FC236}">
                    <a16:creationId xmlns:a16="http://schemas.microsoft.com/office/drawing/2014/main" id="{90B3AB66-1CA3-4E35-A818-FECB6EA9979F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9" name="Oval 2088">
                <a:extLst>
                  <a:ext uri="{FF2B5EF4-FFF2-40B4-BE49-F238E27FC236}">
                    <a16:creationId xmlns:a16="http://schemas.microsoft.com/office/drawing/2014/main" id="{75E6E98A-4122-4556-B51F-6D738B7F54C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0" name="Oval 2089">
                <a:extLst>
                  <a:ext uri="{FF2B5EF4-FFF2-40B4-BE49-F238E27FC236}">
                    <a16:creationId xmlns:a16="http://schemas.microsoft.com/office/drawing/2014/main" id="{1F216877-7FFF-40BA-9282-CEDA26A9ED5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1" name="Oval 2090">
                <a:extLst>
                  <a:ext uri="{FF2B5EF4-FFF2-40B4-BE49-F238E27FC236}">
                    <a16:creationId xmlns:a16="http://schemas.microsoft.com/office/drawing/2014/main" id="{B1B2E109-D711-4A55-86A8-28BCA338EB62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2" name="Oval 2091">
                <a:extLst>
                  <a:ext uri="{FF2B5EF4-FFF2-40B4-BE49-F238E27FC236}">
                    <a16:creationId xmlns:a16="http://schemas.microsoft.com/office/drawing/2014/main" id="{82E40326-BF3A-401D-B3D5-EDCC4F9D92C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3" name="Oval 2092">
                <a:extLst>
                  <a:ext uri="{FF2B5EF4-FFF2-40B4-BE49-F238E27FC236}">
                    <a16:creationId xmlns:a16="http://schemas.microsoft.com/office/drawing/2014/main" id="{FC43C5FA-7B9D-43C3-849A-93D9EB0D3CD4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4" name="Oval 2093">
                <a:extLst>
                  <a:ext uri="{FF2B5EF4-FFF2-40B4-BE49-F238E27FC236}">
                    <a16:creationId xmlns:a16="http://schemas.microsoft.com/office/drawing/2014/main" id="{0772BEAA-F771-4DF1-BDB7-2E62160C257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5" name="Oval 2094">
                <a:extLst>
                  <a:ext uri="{FF2B5EF4-FFF2-40B4-BE49-F238E27FC236}">
                    <a16:creationId xmlns:a16="http://schemas.microsoft.com/office/drawing/2014/main" id="{8E10214F-509F-4251-B2A8-8F69A76CC3B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6" name="Oval 2095">
                <a:extLst>
                  <a:ext uri="{FF2B5EF4-FFF2-40B4-BE49-F238E27FC236}">
                    <a16:creationId xmlns:a16="http://schemas.microsoft.com/office/drawing/2014/main" id="{A54A706F-788D-4B7A-A71A-03281715607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7" name="Oval 2096">
                <a:extLst>
                  <a:ext uri="{FF2B5EF4-FFF2-40B4-BE49-F238E27FC236}">
                    <a16:creationId xmlns:a16="http://schemas.microsoft.com/office/drawing/2014/main" id="{B92606F2-52F1-4292-A3A8-2563028B89C2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8" name="Oval 2097">
                <a:extLst>
                  <a:ext uri="{FF2B5EF4-FFF2-40B4-BE49-F238E27FC236}">
                    <a16:creationId xmlns:a16="http://schemas.microsoft.com/office/drawing/2014/main" id="{B510A202-B468-4F99-A15D-7B25790008B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9" name="Oval 2098">
                <a:extLst>
                  <a:ext uri="{FF2B5EF4-FFF2-40B4-BE49-F238E27FC236}">
                    <a16:creationId xmlns:a16="http://schemas.microsoft.com/office/drawing/2014/main" id="{458984AE-26F6-4E76-88F2-BDDD2F8D5BA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0" name="Oval 2099">
                <a:extLst>
                  <a:ext uri="{FF2B5EF4-FFF2-40B4-BE49-F238E27FC236}">
                    <a16:creationId xmlns:a16="http://schemas.microsoft.com/office/drawing/2014/main" id="{15383DA3-27DF-4623-AD3B-BFFF441A62C4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101" name="Group 2100">
              <a:extLst>
                <a:ext uri="{FF2B5EF4-FFF2-40B4-BE49-F238E27FC236}">
                  <a16:creationId xmlns:a16="http://schemas.microsoft.com/office/drawing/2014/main" id="{C7D4AB3F-BB15-4A1E-A6AC-8960B34EC50D}"/>
                </a:ext>
              </a:extLst>
            </p:cNvPr>
            <p:cNvGrpSpPr/>
            <p:nvPr/>
          </p:nvGrpSpPr>
          <p:grpSpPr>
            <a:xfrm>
              <a:off x="3720919" y="4704060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102" name="Oval 2101">
                <a:extLst>
                  <a:ext uri="{FF2B5EF4-FFF2-40B4-BE49-F238E27FC236}">
                    <a16:creationId xmlns:a16="http://schemas.microsoft.com/office/drawing/2014/main" id="{CD22327E-B8B3-4CE0-B279-F46FE0047D3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3" name="Oval 2102">
                <a:extLst>
                  <a:ext uri="{FF2B5EF4-FFF2-40B4-BE49-F238E27FC236}">
                    <a16:creationId xmlns:a16="http://schemas.microsoft.com/office/drawing/2014/main" id="{847F3EB4-02D3-4196-9F9C-0B5BC8A1384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4" name="Oval 2103">
                <a:extLst>
                  <a:ext uri="{FF2B5EF4-FFF2-40B4-BE49-F238E27FC236}">
                    <a16:creationId xmlns:a16="http://schemas.microsoft.com/office/drawing/2014/main" id="{28D6D313-7544-4762-9858-95EB0C034810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5" name="Oval 2104">
                <a:extLst>
                  <a:ext uri="{FF2B5EF4-FFF2-40B4-BE49-F238E27FC236}">
                    <a16:creationId xmlns:a16="http://schemas.microsoft.com/office/drawing/2014/main" id="{53DCCC1F-1FE5-4DC8-BC44-4DD15A1A5EC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6" name="Oval 2105">
                <a:extLst>
                  <a:ext uri="{FF2B5EF4-FFF2-40B4-BE49-F238E27FC236}">
                    <a16:creationId xmlns:a16="http://schemas.microsoft.com/office/drawing/2014/main" id="{BD7392D5-77E2-47CE-A71C-A129D01D8E5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7" name="Oval 2106">
                <a:extLst>
                  <a:ext uri="{FF2B5EF4-FFF2-40B4-BE49-F238E27FC236}">
                    <a16:creationId xmlns:a16="http://schemas.microsoft.com/office/drawing/2014/main" id="{A18C4E19-C503-498C-A408-EEADB317270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8" name="Oval 2107">
                <a:extLst>
                  <a:ext uri="{FF2B5EF4-FFF2-40B4-BE49-F238E27FC236}">
                    <a16:creationId xmlns:a16="http://schemas.microsoft.com/office/drawing/2014/main" id="{B9E2C960-FF4E-49C6-B23C-E0AE1996C36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9" name="Oval 2108">
                <a:extLst>
                  <a:ext uri="{FF2B5EF4-FFF2-40B4-BE49-F238E27FC236}">
                    <a16:creationId xmlns:a16="http://schemas.microsoft.com/office/drawing/2014/main" id="{C5DBF3CE-4A10-461A-AA7F-0818A901F8F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0" name="Oval 2109">
                <a:extLst>
                  <a:ext uri="{FF2B5EF4-FFF2-40B4-BE49-F238E27FC236}">
                    <a16:creationId xmlns:a16="http://schemas.microsoft.com/office/drawing/2014/main" id="{D1273D35-5154-4111-AD16-EE037E5A33D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1" name="Oval 2110">
                <a:extLst>
                  <a:ext uri="{FF2B5EF4-FFF2-40B4-BE49-F238E27FC236}">
                    <a16:creationId xmlns:a16="http://schemas.microsoft.com/office/drawing/2014/main" id="{41511447-FF57-4173-A4A8-1282EB6E3A6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2" name="Oval 2111">
                <a:extLst>
                  <a:ext uri="{FF2B5EF4-FFF2-40B4-BE49-F238E27FC236}">
                    <a16:creationId xmlns:a16="http://schemas.microsoft.com/office/drawing/2014/main" id="{0F5FCBD1-EC83-4592-81AE-BA5A84BA7D2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3" name="Oval 2112">
                <a:extLst>
                  <a:ext uri="{FF2B5EF4-FFF2-40B4-BE49-F238E27FC236}">
                    <a16:creationId xmlns:a16="http://schemas.microsoft.com/office/drawing/2014/main" id="{C4C953F1-CE76-494A-ADAB-CCAE0DED3A9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4" name="Oval 2113">
                <a:extLst>
                  <a:ext uri="{FF2B5EF4-FFF2-40B4-BE49-F238E27FC236}">
                    <a16:creationId xmlns:a16="http://schemas.microsoft.com/office/drawing/2014/main" id="{E26FD0CB-C9BB-4331-9FB3-D12F3DDB699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5" name="Oval 2114">
                <a:extLst>
                  <a:ext uri="{FF2B5EF4-FFF2-40B4-BE49-F238E27FC236}">
                    <a16:creationId xmlns:a16="http://schemas.microsoft.com/office/drawing/2014/main" id="{5FBC62BC-4F6C-4A27-91A9-704822D427E2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6" name="Oval 2115">
                <a:extLst>
                  <a:ext uri="{FF2B5EF4-FFF2-40B4-BE49-F238E27FC236}">
                    <a16:creationId xmlns:a16="http://schemas.microsoft.com/office/drawing/2014/main" id="{FD219D1A-B6AE-435C-AAD0-167C4F3F1B0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7" name="Oval 2116">
                <a:extLst>
                  <a:ext uri="{FF2B5EF4-FFF2-40B4-BE49-F238E27FC236}">
                    <a16:creationId xmlns:a16="http://schemas.microsoft.com/office/drawing/2014/main" id="{DDE0E78F-0C43-4A64-B1F4-4CEF2B7C54A1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8" name="Oval 2117">
                <a:extLst>
                  <a:ext uri="{FF2B5EF4-FFF2-40B4-BE49-F238E27FC236}">
                    <a16:creationId xmlns:a16="http://schemas.microsoft.com/office/drawing/2014/main" id="{E9C6CB8A-CE5F-4A5E-B138-21DDAD1B30E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9" name="Oval 2118">
                <a:extLst>
                  <a:ext uri="{FF2B5EF4-FFF2-40B4-BE49-F238E27FC236}">
                    <a16:creationId xmlns:a16="http://schemas.microsoft.com/office/drawing/2014/main" id="{4C1FEA7A-18F3-4CAE-A707-1874430D81BC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0" name="Oval 2119">
                <a:extLst>
                  <a:ext uri="{FF2B5EF4-FFF2-40B4-BE49-F238E27FC236}">
                    <a16:creationId xmlns:a16="http://schemas.microsoft.com/office/drawing/2014/main" id="{E0ED2C88-C1DE-43D9-80D1-02C44880C6F0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1" name="Oval 2120">
                <a:extLst>
                  <a:ext uri="{FF2B5EF4-FFF2-40B4-BE49-F238E27FC236}">
                    <a16:creationId xmlns:a16="http://schemas.microsoft.com/office/drawing/2014/main" id="{8F3EAC42-CD60-414B-B4BC-80DA3A5E510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2" name="Oval 2121">
                <a:extLst>
                  <a:ext uri="{FF2B5EF4-FFF2-40B4-BE49-F238E27FC236}">
                    <a16:creationId xmlns:a16="http://schemas.microsoft.com/office/drawing/2014/main" id="{6BA1E91C-F94B-470B-9376-7F1ACE98F80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3" name="Oval 2122">
                <a:extLst>
                  <a:ext uri="{FF2B5EF4-FFF2-40B4-BE49-F238E27FC236}">
                    <a16:creationId xmlns:a16="http://schemas.microsoft.com/office/drawing/2014/main" id="{4E3EBAA2-629E-4CF6-9169-51E81FCD8DB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4" name="Oval 2123">
                <a:extLst>
                  <a:ext uri="{FF2B5EF4-FFF2-40B4-BE49-F238E27FC236}">
                    <a16:creationId xmlns:a16="http://schemas.microsoft.com/office/drawing/2014/main" id="{4DDEAAA3-49C7-4E9A-A3AB-08AB7F81C0C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5" name="Oval 2124">
                <a:extLst>
                  <a:ext uri="{FF2B5EF4-FFF2-40B4-BE49-F238E27FC236}">
                    <a16:creationId xmlns:a16="http://schemas.microsoft.com/office/drawing/2014/main" id="{D4CF43BC-C57B-4EB1-965C-70C458881C93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6" name="Oval 2125">
                <a:extLst>
                  <a:ext uri="{FF2B5EF4-FFF2-40B4-BE49-F238E27FC236}">
                    <a16:creationId xmlns:a16="http://schemas.microsoft.com/office/drawing/2014/main" id="{25FD4DA2-8ACE-456B-B0CD-231DD036951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7" name="Oval 2126">
                <a:extLst>
                  <a:ext uri="{FF2B5EF4-FFF2-40B4-BE49-F238E27FC236}">
                    <a16:creationId xmlns:a16="http://schemas.microsoft.com/office/drawing/2014/main" id="{9CA6DA9F-32BA-4A75-9406-DA76E774373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8" name="Oval 2127">
                <a:extLst>
                  <a:ext uri="{FF2B5EF4-FFF2-40B4-BE49-F238E27FC236}">
                    <a16:creationId xmlns:a16="http://schemas.microsoft.com/office/drawing/2014/main" id="{F230F75A-B5CC-4055-9F69-421C829572F1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9" name="Oval 2128">
                <a:extLst>
                  <a:ext uri="{FF2B5EF4-FFF2-40B4-BE49-F238E27FC236}">
                    <a16:creationId xmlns:a16="http://schemas.microsoft.com/office/drawing/2014/main" id="{C0432520-C3C7-410A-B011-5A534F28FE7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0" name="Oval 2129">
                <a:extLst>
                  <a:ext uri="{FF2B5EF4-FFF2-40B4-BE49-F238E27FC236}">
                    <a16:creationId xmlns:a16="http://schemas.microsoft.com/office/drawing/2014/main" id="{EF496CC9-70A2-4243-95BA-AC73A6884AC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1" name="Oval 2130">
                <a:extLst>
                  <a:ext uri="{FF2B5EF4-FFF2-40B4-BE49-F238E27FC236}">
                    <a16:creationId xmlns:a16="http://schemas.microsoft.com/office/drawing/2014/main" id="{10B84104-6D19-4371-BA69-412A713F0DA9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2" name="Oval 2131">
                <a:extLst>
                  <a:ext uri="{FF2B5EF4-FFF2-40B4-BE49-F238E27FC236}">
                    <a16:creationId xmlns:a16="http://schemas.microsoft.com/office/drawing/2014/main" id="{593BBFD1-032B-4F28-AA3E-88D137247B8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3" name="Oval 2132">
                <a:extLst>
                  <a:ext uri="{FF2B5EF4-FFF2-40B4-BE49-F238E27FC236}">
                    <a16:creationId xmlns:a16="http://schemas.microsoft.com/office/drawing/2014/main" id="{9E4DC9FB-846F-469B-A6B4-A3F691FA2F0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4" name="Oval 2133">
                <a:extLst>
                  <a:ext uri="{FF2B5EF4-FFF2-40B4-BE49-F238E27FC236}">
                    <a16:creationId xmlns:a16="http://schemas.microsoft.com/office/drawing/2014/main" id="{4E48EA32-D04C-496E-B82C-5BFE98ACC8B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5" name="Oval 2134">
                <a:extLst>
                  <a:ext uri="{FF2B5EF4-FFF2-40B4-BE49-F238E27FC236}">
                    <a16:creationId xmlns:a16="http://schemas.microsoft.com/office/drawing/2014/main" id="{F0BE4A83-D90A-4728-8652-B5C0012B30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6" name="Oval 2135">
                <a:extLst>
                  <a:ext uri="{FF2B5EF4-FFF2-40B4-BE49-F238E27FC236}">
                    <a16:creationId xmlns:a16="http://schemas.microsoft.com/office/drawing/2014/main" id="{68FAB0F6-D616-484D-9D30-A0E2475186D4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7" name="Oval 2136">
                <a:extLst>
                  <a:ext uri="{FF2B5EF4-FFF2-40B4-BE49-F238E27FC236}">
                    <a16:creationId xmlns:a16="http://schemas.microsoft.com/office/drawing/2014/main" id="{13CC35AD-DA43-47C0-8052-AD4EDC6544C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8" name="Oval 2137">
                <a:extLst>
                  <a:ext uri="{FF2B5EF4-FFF2-40B4-BE49-F238E27FC236}">
                    <a16:creationId xmlns:a16="http://schemas.microsoft.com/office/drawing/2014/main" id="{55505896-770D-46BF-B5BD-AB579290252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9" name="Oval 2138">
                <a:extLst>
                  <a:ext uri="{FF2B5EF4-FFF2-40B4-BE49-F238E27FC236}">
                    <a16:creationId xmlns:a16="http://schemas.microsoft.com/office/drawing/2014/main" id="{92CCEED5-4572-4A6B-88EB-9E7A35FCC65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0" name="Oval 2139">
                <a:extLst>
                  <a:ext uri="{FF2B5EF4-FFF2-40B4-BE49-F238E27FC236}">
                    <a16:creationId xmlns:a16="http://schemas.microsoft.com/office/drawing/2014/main" id="{B3ED2AD1-1AF8-4260-B643-1D9C2E9A1A1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1" name="Oval 2140">
                <a:extLst>
                  <a:ext uri="{FF2B5EF4-FFF2-40B4-BE49-F238E27FC236}">
                    <a16:creationId xmlns:a16="http://schemas.microsoft.com/office/drawing/2014/main" id="{478D7111-1A59-4D34-A9FD-9A559D9414C1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2" name="Oval 2141">
                <a:extLst>
                  <a:ext uri="{FF2B5EF4-FFF2-40B4-BE49-F238E27FC236}">
                    <a16:creationId xmlns:a16="http://schemas.microsoft.com/office/drawing/2014/main" id="{B4B7A9C4-E7D6-4E4F-93E0-76F03A929E6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3" name="Oval 2142">
                <a:extLst>
                  <a:ext uri="{FF2B5EF4-FFF2-40B4-BE49-F238E27FC236}">
                    <a16:creationId xmlns:a16="http://schemas.microsoft.com/office/drawing/2014/main" id="{B3C7463A-389A-4F2E-9A51-3A35AB8CCA2B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4" name="Oval 2143">
                <a:extLst>
                  <a:ext uri="{FF2B5EF4-FFF2-40B4-BE49-F238E27FC236}">
                    <a16:creationId xmlns:a16="http://schemas.microsoft.com/office/drawing/2014/main" id="{AD03AEF0-0050-4E7A-93CF-D3DB5FCDE248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5" name="Oval 2144">
                <a:extLst>
                  <a:ext uri="{FF2B5EF4-FFF2-40B4-BE49-F238E27FC236}">
                    <a16:creationId xmlns:a16="http://schemas.microsoft.com/office/drawing/2014/main" id="{82588B89-4C37-414D-951B-69EE461A2A2E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6" name="Oval 2145">
                <a:extLst>
                  <a:ext uri="{FF2B5EF4-FFF2-40B4-BE49-F238E27FC236}">
                    <a16:creationId xmlns:a16="http://schemas.microsoft.com/office/drawing/2014/main" id="{6170EE27-65C8-4627-942C-B524C1D988EC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7" name="Oval 2146">
                <a:extLst>
                  <a:ext uri="{FF2B5EF4-FFF2-40B4-BE49-F238E27FC236}">
                    <a16:creationId xmlns:a16="http://schemas.microsoft.com/office/drawing/2014/main" id="{E0CC2ADF-1544-402E-9FE1-096B2000C74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8" name="Oval 2147">
                <a:extLst>
                  <a:ext uri="{FF2B5EF4-FFF2-40B4-BE49-F238E27FC236}">
                    <a16:creationId xmlns:a16="http://schemas.microsoft.com/office/drawing/2014/main" id="{8B2BE85D-412B-4FBB-AC6D-21B5CDC4607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9" name="Oval 2148">
                <a:extLst>
                  <a:ext uri="{FF2B5EF4-FFF2-40B4-BE49-F238E27FC236}">
                    <a16:creationId xmlns:a16="http://schemas.microsoft.com/office/drawing/2014/main" id="{B9A85584-3E1F-4F47-B643-0A8E66CDD29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0" name="Oval 2149">
                <a:extLst>
                  <a:ext uri="{FF2B5EF4-FFF2-40B4-BE49-F238E27FC236}">
                    <a16:creationId xmlns:a16="http://schemas.microsoft.com/office/drawing/2014/main" id="{65705E94-B0C1-4089-A052-3DD1CCEDCF1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1" name="Oval 2150">
                <a:extLst>
                  <a:ext uri="{FF2B5EF4-FFF2-40B4-BE49-F238E27FC236}">
                    <a16:creationId xmlns:a16="http://schemas.microsoft.com/office/drawing/2014/main" id="{315856DF-369E-4C84-98AE-BABF03B2ABC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2" name="Oval 2151">
                <a:extLst>
                  <a:ext uri="{FF2B5EF4-FFF2-40B4-BE49-F238E27FC236}">
                    <a16:creationId xmlns:a16="http://schemas.microsoft.com/office/drawing/2014/main" id="{74F0EB23-00A5-4E78-B50F-B4A03CEA52F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3" name="Oval 2152">
                <a:extLst>
                  <a:ext uri="{FF2B5EF4-FFF2-40B4-BE49-F238E27FC236}">
                    <a16:creationId xmlns:a16="http://schemas.microsoft.com/office/drawing/2014/main" id="{4779AA46-A4F1-4172-8D99-63671E119DE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4" name="Oval 2153">
                <a:extLst>
                  <a:ext uri="{FF2B5EF4-FFF2-40B4-BE49-F238E27FC236}">
                    <a16:creationId xmlns:a16="http://schemas.microsoft.com/office/drawing/2014/main" id="{D1A5547E-1BF2-45F6-82A7-8D723CB62F0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5" name="Oval 2154">
                <a:extLst>
                  <a:ext uri="{FF2B5EF4-FFF2-40B4-BE49-F238E27FC236}">
                    <a16:creationId xmlns:a16="http://schemas.microsoft.com/office/drawing/2014/main" id="{6C7AE4A8-2367-457B-9763-F7D209849A0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6" name="Oval 2155">
                <a:extLst>
                  <a:ext uri="{FF2B5EF4-FFF2-40B4-BE49-F238E27FC236}">
                    <a16:creationId xmlns:a16="http://schemas.microsoft.com/office/drawing/2014/main" id="{7BC331BA-E2FD-4974-8289-0837CFAA2F8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7" name="Oval 2156">
                <a:extLst>
                  <a:ext uri="{FF2B5EF4-FFF2-40B4-BE49-F238E27FC236}">
                    <a16:creationId xmlns:a16="http://schemas.microsoft.com/office/drawing/2014/main" id="{60A1DD34-4222-4E4D-A631-01B6ADBD520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8" name="Oval 2157">
                <a:extLst>
                  <a:ext uri="{FF2B5EF4-FFF2-40B4-BE49-F238E27FC236}">
                    <a16:creationId xmlns:a16="http://schemas.microsoft.com/office/drawing/2014/main" id="{912D8D15-7F2B-473A-BE70-42901CC186B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9" name="Oval 2158">
                <a:extLst>
                  <a:ext uri="{FF2B5EF4-FFF2-40B4-BE49-F238E27FC236}">
                    <a16:creationId xmlns:a16="http://schemas.microsoft.com/office/drawing/2014/main" id="{2C792D46-0006-4E36-A7FB-326DCDDF89D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0" name="Oval 2159">
                <a:extLst>
                  <a:ext uri="{FF2B5EF4-FFF2-40B4-BE49-F238E27FC236}">
                    <a16:creationId xmlns:a16="http://schemas.microsoft.com/office/drawing/2014/main" id="{F8CE2900-6EBE-4F0A-9A1C-21F946F9FE2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1" name="Oval 2160">
                <a:extLst>
                  <a:ext uri="{FF2B5EF4-FFF2-40B4-BE49-F238E27FC236}">
                    <a16:creationId xmlns:a16="http://schemas.microsoft.com/office/drawing/2014/main" id="{54B0CCDF-198F-4027-B14C-49F89D5A6C9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2" name="Oval 2161">
                <a:extLst>
                  <a:ext uri="{FF2B5EF4-FFF2-40B4-BE49-F238E27FC236}">
                    <a16:creationId xmlns:a16="http://schemas.microsoft.com/office/drawing/2014/main" id="{5AC4D6A8-6413-4901-B616-A906A08CB33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3" name="Oval 2162">
                <a:extLst>
                  <a:ext uri="{FF2B5EF4-FFF2-40B4-BE49-F238E27FC236}">
                    <a16:creationId xmlns:a16="http://schemas.microsoft.com/office/drawing/2014/main" id="{185D518C-837F-498D-B580-C8FA7EFEC8D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4" name="Oval 2163">
                <a:extLst>
                  <a:ext uri="{FF2B5EF4-FFF2-40B4-BE49-F238E27FC236}">
                    <a16:creationId xmlns:a16="http://schemas.microsoft.com/office/drawing/2014/main" id="{1EFCE6B9-3A90-408A-BD39-B4CD2758F2FC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5" name="Oval 2164">
                <a:extLst>
                  <a:ext uri="{FF2B5EF4-FFF2-40B4-BE49-F238E27FC236}">
                    <a16:creationId xmlns:a16="http://schemas.microsoft.com/office/drawing/2014/main" id="{8009F006-3975-45C7-80F1-E0EA696CE30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6" name="Oval 2165">
                <a:extLst>
                  <a:ext uri="{FF2B5EF4-FFF2-40B4-BE49-F238E27FC236}">
                    <a16:creationId xmlns:a16="http://schemas.microsoft.com/office/drawing/2014/main" id="{FC28C729-F982-49BB-943E-0ED4AAAA277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7" name="Oval 2166">
                <a:extLst>
                  <a:ext uri="{FF2B5EF4-FFF2-40B4-BE49-F238E27FC236}">
                    <a16:creationId xmlns:a16="http://schemas.microsoft.com/office/drawing/2014/main" id="{3F7B9678-02E5-4E7A-8988-8C0B98A3622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8" name="Oval 2167">
                <a:extLst>
                  <a:ext uri="{FF2B5EF4-FFF2-40B4-BE49-F238E27FC236}">
                    <a16:creationId xmlns:a16="http://schemas.microsoft.com/office/drawing/2014/main" id="{64A893FC-A868-4A8B-9663-F6568268C8B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9" name="Oval 2168">
                <a:extLst>
                  <a:ext uri="{FF2B5EF4-FFF2-40B4-BE49-F238E27FC236}">
                    <a16:creationId xmlns:a16="http://schemas.microsoft.com/office/drawing/2014/main" id="{BC77A7DA-DF3A-4D1D-9A6D-81F1E29CF86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0" name="Oval 2169">
                <a:extLst>
                  <a:ext uri="{FF2B5EF4-FFF2-40B4-BE49-F238E27FC236}">
                    <a16:creationId xmlns:a16="http://schemas.microsoft.com/office/drawing/2014/main" id="{2D300F66-B3D3-4593-943A-BC5D2DE0311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1" name="Oval 2170">
                <a:extLst>
                  <a:ext uri="{FF2B5EF4-FFF2-40B4-BE49-F238E27FC236}">
                    <a16:creationId xmlns:a16="http://schemas.microsoft.com/office/drawing/2014/main" id="{F4738580-79C6-43D8-8112-52667FA9D51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2" name="Oval 2171">
                <a:extLst>
                  <a:ext uri="{FF2B5EF4-FFF2-40B4-BE49-F238E27FC236}">
                    <a16:creationId xmlns:a16="http://schemas.microsoft.com/office/drawing/2014/main" id="{2C81EBFB-C33E-4717-A84E-4614CF19185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3" name="Oval 2172">
                <a:extLst>
                  <a:ext uri="{FF2B5EF4-FFF2-40B4-BE49-F238E27FC236}">
                    <a16:creationId xmlns:a16="http://schemas.microsoft.com/office/drawing/2014/main" id="{20B2EEF6-4E47-4369-9283-6042E0616A8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4" name="Oval 2173">
                <a:extLst>
                  <a:ext uri="{FF2B5EF4-FFF2-40B4-BE49-F238E27FC236}">
                    <a16:creationId xmlns:a16="http://schemas.microsoft.com/office/drawing/2014/main" id="{6AA892E1-4FCB-449C-AF5C-8ECD88E3CA1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5" name="Oval 2174">
                <a:extLst>
                  <a:ext uri="{FF2B5EF4-FFF2-40B4-BE49-F238E27FC236}">
                    <a16:creationId xmlns:a16="http://schemas.microsoft.com/office/drawing/2014/main" id="{C408C752-1CF7-4C76-84A5-88E099E1079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6" name="Oval 2175">
                <a:extLst>
                  <a:ext uri="{FF2B5EF4-FFF2-40B4-BE49-F238E27FC236}">
                    <a16:creationId xmlns:a16="http://schemas.microsoft.com/office/drawing/2014/main" id="{AF0374B1-3CBC-4C80-BD05-C532B9E8663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7" name="Oval 2176">
                <a:extLst>
                  <a:ext uri="{FF2B5EF4-FFF2-40B4-BE49-F238E27FC236}">
                    <a16:creationId xmlns:a16="http://schemas.microsoft.com/office/drawing/2014/main" id="{24318E3E-11B9-4B22-8C86-820D8870BC5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8" name="Oval 2177">
                <a:extLst>
                  <a:ext uri="{FF2B5EF4-FFF2-40B4-BE49-F238E27FC236}">
                    <a16:creationId xmlns:a16="http://schemas.microsoft.com/office/drawing/2014/main" id="{D1028A74-259A-4B83-BC62-E0B8F762EAB6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9" name="Oval 2178">
                <a:extLst>
                  <a:ext uri="{FF2B5EF4-FFF2-40B4-BE49-F238E27FC236}">
                    <a16:creationId xmlns:a16="http://schemas.microsoft.com/office/drawing/2014/main" id="{1066DF2F-8A89-4823-8A6D-37982EE2F74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0" name="Oval 2179">
                <a:extLst>
                  <a:ext uri="{FF2B5EF4-FFF2-40B4-BE49-F238E27FC236}">
                    <a16:creationId xmlns:a16="http://schemas.microsoft.com/office/drawing/2014/main" id="{7E7B147B-1A14-4741-99B8-D168669EDE1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1" name="Oval 2180">
                <a:extLst>
                  <a:ext uri="{FF2B5EF4-FFF2-40B4-BE49-F238E27FC236}">
                    <a16:creationId xmlns:a16="http://schemas.microsoft.com/office/drawing/2014/main" id="{084772D4-90C5-4927-A9CE-3CE3C3D34E1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2" name="Oval 2181">
                <a:extLst>
                  <a:ext uri="{FF2B5EF4-FFF2-40B4-BE49-F238E27FC236}">
                    <a16:creationId xmlns:a16="http://schemas.microsoft.com/office/drawing/2014/main" id="{468DC038-3F98-4F17-B256-939F7CB1159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3" name="Oval 2182">
                <a:extLst>
                  <a:ext uri="{FF2B5EF4-FFF2-40B4-BE49-F238E27FC236}">
                    <a16:creationId xmlns:a16="http://schemas.microsoft.com/office/drawing/2014/main" id="{0D19B7CF-4C5B-4D44-8F3B-E24166545BC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4" name="Oval 2183">
                <a:extLst>
                  <a:ext uri="{FF2B5EF4-FFF2-40B4-BE49-F238E27FC236}">
                    <a16:creationId xmlns:a16="http://schemas.microsoft.com/office/drawing/2014/main" id="{3ED5821A-3E5D-4416-B16E-2BFB7783BA4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5" name="Oval 2184">
                <a:extLst>
                  <a:ext uri="{FF2B5EF4-FFF2-40B4-BE49-F238E27FC236}">
                    <a16:creationId xmlns:a16="http://schemas.microsoft.com/office/drawing/2014/main" id="{956125F2-A329-46EA-AA96-158881250B6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6" name="Oval 2185">
                <a:extLst>
                  <a:ext uri="{FF2B5EF4-FFF2-40B4-BE49-F238E27FC236}">
                    <a16:creationId xmlns:a16="http://schemas.microsoft.com/office/drawing/2014/main" id="{83CFA4A7-235C-48EE-8F17-F5EBB88E8106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7" name="Oval 2186">
                <a:extLst>
                  <a:ext uri="{FF2B5EF4-FFF2-40B4-BE49-F238E27FC236}">
                    <a16:creationId xmlns:a16="http://schemas.microsoft.com/office/drawing/2014/main" id="{F3B239D3-7923-4276-9C38-9145BE73CB1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8" name="Oval 2187">
                <a:extLst>
                  <a:ext uri="{FF2B5EF4-FFF2-40B4-BE49-F238E27FC236}">
                    <a16:creationId xmlns:a16="http://schemas.microsoft.com/office/drawing/2014/main" id="{B54A3123-7F1B-4C82-BE02-9B648D9A91F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9" name="Oval 2188">
                <a:extLst>
                  <a:ext uri="{FF2B5EF4-FFF2-40B4-BE49-F238E27FC236}">
                    <a16:creationId xmlns:a16="http://schemas.microsoft.com/office/drawing/2014/main" id="{DB970E8A-5FB4-4857-9397-478D967AEE0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0" name="Oval 2189">
                <a:extLst>
                  <a:ext uri="{FF2B5EF4-FFF2-40B4-BE49-F238E27FC236}">
                    <a16:creationId xmlns:a16="http://schemas.microsoft.com/office/drawing/2014/main" id="{0D42E462-1837-44CB-BCA3-305363A8D5A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1" name="Oval 2190">
                <a:extLst>
                  <a:ext uri="{FF2B5EF4-FFF2-40B4-BE49-F238E27FC236}">
                    <a16:creationId xmlns:a16="http://schemas.microsoft.com/office/drawing/2014/main" id="{F90649FC-52F5-436F-B487-6BE5DA20505F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2" name="Oval 2191">
                <a:extLst>
                  <a:ext uri="{FF2B5EF4-FFF2-40B4-BE49-F238E27FC236}">
                    <a16:creationId xmlns:a16="http://schemas.microsoft.com/office/drawing/2014/main" id="{EE808A2B-B137-40EA-A99E-3246F8F70FB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3" name="Oval 2192">
                <a:extLst>
                  <a:ext uri="{FF2B5EF4-FFF2-40B4-BE49-F238E27FC236}">
                    <a16:creationId xmlns:a16="http://schemas.microsoft.com/office/drawing/2014/main" id="{56A1D738-4A0E-45AF-A572-83EEEEC70179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4" name="Oval 2193">
                <a:extLst>
                  <a:ext uri="{FF2B5EF4-FFF2-40B4-BE49-F238E27FC236}">
                    <a16:creationId xmlns:a16="http://schemas.microsoft.com/office/drawing/2014/main" id="{D18EEB8A-91A3-483B-B0D4-B9D1996DA841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5" name="Oval 2194">
                <a:extLst>
                  <a:ext uri="{FF2B5EF4-FFF2-40B4-BE49-F238E27FC236}">
                    <a16:creationId xmlns:a16="http://schemas.microsoft.com/office/drawing/2014/main" id="{6666C8C3-ED4C-46AA-86AC-A2D224C6818C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6" name="Oval 2195">
                <a:extLst>
                  <a:ext uri="{FF2B5EF4-FFF2-40B4-BE49-F238E27FC236}">
                    <a16:creationId xmlns:a16="http://schemas.microsoft.com/office/drawing/2014/main" id="{739DC6BA-65C6-4D7F-AD23-EFF609A4596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7" name="Oval 2196">
                <a:extLst>
                  <a:ext uri="{FF2B5EF4-FFF2-40B4-BE49-F238E27FC236}">
                    <a16:creationId xmlns:a16="http://schemas.microsoft.com/office/drawing/2014/main" id="{DFF68FE8-E2E2-4FE4-8762-F79D844E8E7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8" name="Oval 2197">
                <a:extLst>
                  <a:ext uri="{FF2B5EF4-FFF2-40B4-BE49-F238E27FC236}">
                    <a16:creationId xmlns:a16="http://schemas.microsoft.com/office/drawing/2014/main" id="{92E0DF50-849C-4F1C-AEDF-E5CE4A70DD0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9" name="Oval 2198">
                <a:extLst>
                  <a:ext uri="{FF2B5EF4-FFF2-40B4-BE49-F238E27FC236}">
                    <a16:creationId xmlns:a16="http://schemas.microsoft.com/office/drawing/2014/main" id="{99E38295-F206-44AF-98D2-DCF851C92DF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0" name="Oval 2199">
                <a:extLst>
                  <a:ext uri="{FF2B5EF4-FFF2-40B4-BE49-F238E27FC236}">
                    <a16:creationId xmlns:a16="http://schemas.microsoft.com/office/drawing/2014/main" id="{D6971A12-0BAB-4D71-9F46-89D4338D6BE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1" name="Oval 2200">
                <a:extLst>
                  <a:ext uri="{FF2B5EF4-FFF2-40B4-BE49-F238E27FC236}">
                    <a16:creationId xmlns:a16="http://schemas.microsoft.com/office/drawing/2014/main" id="{6EF129A9-950B-424F-ACB3-24D92B4C9C6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2" name="Oval 2201">
                <a:extLst>
                  <a:ext uri="{FF2B5EF4-FFF2-40B4-BE49-F238E27FC236}">
                    <a16:creationId xmlns:a16="http://schemas.microsoft.com/office/drawing/2014/main" id="{2E9B3C35-8E56-41F0-A9BB-86EBF63B0E6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3" name="Oval 2202">
                <a:extLst>
                  <a:ext uri="{FF2B5EF4-FFF2-40B4-BE49-F238E27FC236}">
                    <a16:creationId xmlns:a16="http://schemas.microsoft.com/office/drawing/2014/main" id="{E912FF4E-C485-41BE-AEEF-88FD61B77D7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4" name="Oval 2203">
                <a:extLst>
                  <a:ext uri="{FF2B5EF4-FFF2-40B4-BE49-F238E27FC236}">
                    <a16:creationId xmlns:a16="http://schemas.microsoft.com/office/drawing/2014/main" id="{A86AAF51-9041-44B7-B756-7DA40256052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5" name="Oval 2204">
                <a:extLst>
                  <a:ext uri="{FF2B5EF4-FFF2-40B4-BE49-F238E27FC236}">
                    <a16:creationId xmlns:a16="http://schemas.microsoft.com/office/drawing/2014/main" id="{FF26320D-D32F-4D89-8789-954165E576F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6" name="Oval 2205">
                <a:extLst>
                  <a:ext uri="{FF2B5EF4-FFF2-40B4-BE49-F238E27FC236}">
                    <a16:creationId xmlns:a16="http://schemas.microsoft.com/office/drawing/2014/main" id="{4D5D0A71-42EE-4D03-9D26-47FEDB27845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7" name="Oval 2206">
                <a:extLst>
                  <a:ext uri="{FF2B5EF4-FFF2-40B4-BE49-F238E27FC236}">
                    <a16:creationId xmlns:a16="http://schemas.microsoft.com/office/drawing/2014/main" id="{A1CEFA26-DD0F-42D2-8197-FD6F34D7993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8" name="Oval 2207">
                <a:extLst>
                  <a:ext uri="{FF2B5EF4-FFF2-40B4-BE49-F238E27FC236}">
                    <a16:creationId xmlns:a16="http://schemas.microsoft.com/office/drawing/2014/main" id="{595497C2-DF2C-41E7-9747-7D7B3B91713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9" name="Oval 2208">
                <a:extLst>
                  <a:ext uri="{FF2B5EF4-FFF2-40B4-BE49-F238E27FC236}">
                    <a16:creationId xmlns:a16="http://schemas.microsoft.com/office/drawing/2014/main" id="{0DBBA721-733C-42E9-A833-E7B5B6EF4EF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0" name="Oval 2209">
                <a:extLst>
                  <a:ext uri="{FF2B5EF4-FFF2-40B4-BE49-F238E27FC236}">
                    <a16:creationId xmlns:a16="http://schemas.microsoft.com/office/drawing/2014/main" id="{E4BFCA8C-21DD-45D3-9833-43F09730665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1" name="Oval 2210">
                <a:extLst>
                  <a:ext uri="{FF2B5EF4-FFF2-40B4-BE49-F238E27FC236}">
                    <a16:creationId xmlns:a16="http://schemas.microsoft.com/office/drawing/2014/main" id="{76A13A8C-202B-40E6-9377-F6BD7AA268D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2" name="Oval 2211">
                <a:extLst>
                  <a:ext uri="{FF2B5EF4-FFF2-40B4-BE49-F238E27FC236}">
                    <a16:creationId xmlns:a16="http://schemas.microsoft.com/office/drawing/2014/main" id="{5432A07B-2E86-40C4-AD00-1222E270FF7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3" name="Oval 2212">
                <a:extLst>
                  <a:ext uri="{FF2B5EF4-FFF2-40B4-BE49-F238E27FC236}">
                    <a16:creationId xmlns:a16="http://schemas.microsoft.com/office/drawing/2014/main" id="{AA6085C7-6F62-4CA2-87CA-31E9842F708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4" name="Oval 2213">
                <a:extLst>
                  <a:ext uri="{FF2B5EF4-FFF2-40B4-BE49-F238E27FC236}">
                    <a16:creationId xmlns:a16="http://schemas.microsoft.com/office/drawing/2014/main" id="{C0E32AB1-BD53-4457-A58F-5A82DCD4D9C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5" name="Oval 2214">
                <a:extLst>
                  <a:ext uri="{FF2B5EF4-FFF2-40B4-BE49-F238E27FC236}">
                    <a16:creationId xmlns:a16="http://schemas.microsoft.com/office/drawing/2014/main" id="{604B4D14-0A13-47FA-8BE7-C4C81DE4AC34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6" name="Oval 2215">
                <a:extLst>
                  <a:ext uri="{FF2B5EF4-FFF2-40B4-BE49-F238E27FC236}">
                    <a16:creationId xmlns:a16="http://schemas.microsoft.com/office/drawing/2014/main" id="{73899D81-5729-4360-951F-98D11D9D1A3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7" name="Oval 2216">
                <a:extLst>
                  <a:ext uri="{FF2B5EF4-FFF2-40B4-BE49-F238E27FC236}">
                    <a16:creationId xmlns:a16="http://schemas.microsoft.com/office/drawing/2014/main" id="{E5D39573-FEE0-49E1-AACD-F5ACEE283C1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8" name="Oval 2217">
                <a:extLst>
                  <a:ext uri="{FF2B5EF4-FFF2-40B4-BE49-F238E27FC236}">
                    <a16:creationId xmlns:a16="http://schemas.microsoft.com/office/drawing/2014/main" id="{A963FB4B-BEE4-4754-83AE-416C8605107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9" name="Oval 2218">
                <a:extLst>
                  <a:ext uri="{FF2B5EF4-FFF2-40B4-BE49-F238E27FC236}">
                    <a16:creationId xmlns:a16="http://schemas.microsoft.com/office/drawing/2014/main" id="{B5A65ED5-C8D8-42BD-A090-40A0B5576E83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0" name="Oval 2219">
                <a:extLst>
                  <a:ext uri="{FF2B5EF4-FFF2-40B4-BE49-F238E27FC236}">
                    <a16:creationId xmlns:a16="http://schemas.microsoft.com/office/drawing/2014/main" id="{D695E50A-6976-4754-8E81-66451EDFAAE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1" name="Oval 2220">
                <a:extLst>
                  <a:ext uri="{FF2B5EF4-FFF2-40B4-BE49-F238E27FC236}">
                    <a16:creationId xmlns:a16="http://schemas.microsoft.com/office/drawing/2014/main" id="{8EC9104E-9CE3-47FE-838A-18F78E1A041E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2" name="Oval 2221">
                <a:extLst>
                  <a:ext uri="{FF2B5EF4-FFF2-40B4-BE49-F238E27FC236}">
                    <a16:creationId xmlns:a16="http://schemas.microsoft.com/office/drawing/2014/main" id="{C549C618-4623-4795-8DA0-7961613DF704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3" name="Oval 2222">
                <a:extLst>
                  <a:ext uri="{FF2B5EF4-FFF2-40B4-BE49-F238E27FC236}">
                    <a16:creationId xmlns:a16="http://schemas.microsoft.com/office/drawing/2014/main" id="{07EAA14E-34E1-4DBD-B65E-00F8A41C017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4" name="Oval 2223">
                <a:extLst>
                  <a:ext uri="{FF2B5EF4-FFF2-40B4-BE49-F238E27FC236}">
                    <a16:creationId xmlns:a16="http://schemas.microsoft.com/office/drawing/2014/main" id="{96D0ECE4-E3C3-4503-81AE-BCC1999E514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5" name="Oval 2224">
                <a:extLst>
                  <a:ext uri="{FF2B5EF4-FFF2-40B4-BE49-F238E27FC236}">
                    <a16:creationId xmlns:a16="http://schemas.microsoft.com/office/drawing/2014/main" id="{9BCE8F64-07E9-4F0C-9737-49824E2B0D4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6" name="Oval 2225">
                <a:extLst>
                  <a:ext uri="{FF2B5EF4-FFF2-40B4-BE49-F238E27FC236}">
                    <a16:creationId xmlns:a16="http://schemas.microsoft.com/office/drawing/2014/main" id="{7FEBFF9E-B590-4F1A-B508-CCA2B287A68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7" name="Oval 2226">
                <a:extLst>
                  <a:ext uri="{FF2B5EF4-FFF2-40B4-BE49-F238E27FC236}">
                    <a16:creationId xmlns:a16="http://schemas.microsoft.com/office/drawing/2014/main" id="{0DF1FA38-E968-4B30-8BFF-3AB6465604C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8" name="Oval 2227">
                <a:extLst>
                  <a:ext uri="{FF2B5EF4-FFF2-40B4-BE49-F238E27FC236}">
                    <a16:creationId xmlns:a16="http://schemas.microsoft.com/office/drawing/2014/main" id="{8D5BF2B0-BCB9-451B-92B8-0F6A008B06A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9" name="Oval 2228">
                <a:extLst>
                  <a:ext uri="{FF2B5EF4-FFF2-40B4-BE49-F238E27FC236}">
                    <a16:creationId xmlns:a16="http://schemas.microsoft.com/office/drawing/2014/main" id="{C3A6A068-72E8-4E85-BCC3-68DAE0DFCF8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0" name="Oval 2229">
                <a:extLst>
                  <a:ext uri="{FF2B5EF4-FFF2-40B4-BE49-F238E27FC236}">
                    <a16:creationId xmlns:a16="http://schemas.microsoft.com/office/drawing/2014/main" id="{6D9A95C8-A8B2-4FDD-ABDD-3D74F6034471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1" name="Oval 2230">
                <a:extLst>
                  <a:ext uri="{FF2B5EF4-FFF2-40B4-BE49-F238E27FC236}">
                    <a16:creationId xmlns:a16="http://schemas.microsoft.com/office/drawing/2014/main" id="{780CF1EE-A02F-4F4F-863E-6C1F80A3294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2" name="Oval 2231">
                <a:extLst>
                  <a:ext uri="{FF2B5EF4-FFF2-40B4-BE49-F238E27FC236}">
                    <a16:creationId xmlns:a16="http://schemas.microsoft.com/office/drawing/2014/main" id="{3B62987E-8B0F-44BC-AD98-EBF75965D33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3" name="Oval 2232">
                <a:extLst>
                  <a:ext uri="{FF2B5EF4-FFF2-40B4-BE49-F238E27FC236}">
                    <a16:creationId xmlns:a16="http://schemas.microsoft.com/office/drawing/2014/main" id="{7772FB5B-4583-4BB1-9E23-D75976679F02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4" name="Oval 2233">
                <a:extLst>
                  <a:ext uri="{FF2B5EF4-FFF2-40B4-BE49-F238E27FC236}">
                    <a16:creationId xmlns:a16="http://schemas.microsoft.com/office/drawing/2014/main" id="{52E9CA81-179A-4219-9114-91898E7C73B2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5" name="Oval 2234">
                <a:extLst>
                  <a:ext uri="{FF2B5EF4-FFF2-40B4-BE49-F238E27FC236}">
                    <a16:creationId xmlns:a16="http://schemas.microsoft.com/office/drawing/2014/main" id="{6540CB66-E0DB-4862-BB20-F44611A7F78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6" name="Oval 2235">
                <a:extLst>
                  <a:ext uri="{FF2B5EF4-FFF2-40B4-BE49-F238E27FC236}">
                    <a16:creationId xmlns:a16="http://schemas.microsoft.com/office/drawing/2014/main" id="{513C8BD1-1F60-4C20-BD19-4C8823E0AB2A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7" name="Oval 2236">
                <a:extLst>
                  <a:ext uri="{FF2B5EF4-FFF2-40B4-BE49-F238E27FC236}">
                    <a16:creationId xmlns:a16="http://schemas.microsoft.com/office/drawing/2014/main" id="{BD816327-B5B0-46C5-9D0C-96475982164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8" name="Oval 2237">
                <a:extLst>
                  <a:ext uri="{FF2B5EF4-FFF2-40B4-BE49-F238E27FC236}">
                    <a16:creationId xmlns:a16="http://schemas.microsoft.com/office/drawing/2014/main" id="{B65826FE-B7DD-4DBC-9B59-B6D6BC79D3D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9" name="Oval 2238">
                <a:extLst>
                  <a:ext uri="{FF2B5EF4-FFF2-40B4-BE49-F238E27FC236}">
                    <a16:creationId xmlns:a16="http://schemas.microsoft.com/office/drawing/2014/main" id="{EE1E921C-32ED-4E8E-9CF6-88F4904CF04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0" name="Oval 2239">
                <a:extLst>
                  <a:ext uri="{FF2B5EF4-FFF2-40B4-BE49-F238E27FC236}">
                    <a16:creationId xmlns:a16="http://schemas.microsoft.com/office/drawing/2014/main" id="{D00C6229-0CD0-4EF3-826C-C5EB412A6DA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1" name="Oval 2240">
                <a:extLst>
                  <a:ext uri="{FF2B5EF4-FFF2-40B4-BE49-F238E27FC236}">
                    <a16:creationId xmlns:a16="http://schemas.microsoft.com/office/drawing/2014/main" id="{547CFFB7-6619-4015-88B8-CA2C3990ED9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2" name="Oval 2241">
                <a:extLst>
                  <a:ext uri="{FF2B5EF4-FFF2-40B4-BE49-F238E27FC236}">
                    <a16:creationId xmlns:a16="http://schemas.microsoft.com/office/drawing/2014/main" id="{FA9F3F55-5E11-4673-B332-76DC457D17C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3" name="Oval 2242">
                <a:extLst>
                  <a:ext uri="{FF2B5EF4-FFF2-40B4-BE49-F238E27FC236}">
                    <a16:creationId xmlns:a16="http://schemas.microsoft.com/office/drawing/2014/main" id="{860DF2DB-5E39-4591-AA53-5116B0EF8DE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4" name="Oval 2243">
                <a:extLst>
                  <a:ext uri="{FF2B5EF4-FFF2-40B4-BE49-F238E27FC236}">
                    <a16:creationId xmlns:a16="http://schemas.microsoft.com/office/drawing/2014/main" id="{12E33D31-F476-4CA5-9493-3F3AA78EDA9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5" name="Oval 2244">
                <a:extLst>
                  <a:ext uri="{FF2B5EF4-FFF2-40B4-BE49-F238E27FC236}">
                    <a16:creationId xmlns:a16="http://schemas.microsoft.com/office/drawing/2014/main" id="{E5416E28-A054-44C5-A6C1-D49271D44F3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6" name="Oval 2245">
                <a:extLst>
                  <a:ext uri="{FF2B5EF4-FFF2-40B4-BE49-F238E27FC236}">
                    <a16:creationId xmlns:a16="http://schemas.microsoft.com/office/drawing/2014/main" id="{5CEBD3F7-DA29-45A0-BE12-16F1E3EC137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7" name="Oval 2246">
                <a:extLst>
                  <a:ext uri="{FF2B5EF4-FFF2-40B4-BE49-F238E27FC236}">
                    <a16:creationId xmlns:a16="http://schemas.microsoft.com/office/drawing/2014/main" id="{B356B2E9-65CB-40A9-9296-FA77179FF5DE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8" name="Oval 2247">
                <a:extLst>
                  <a:ext uri="{FF2B5EF4-FFF2-40B4-BE49-F238E27FC236}">
                    <a16:creationId xmlns:a16="http://schemas.microsoft.com/office/drawing/2014/main" id="{2B43E034-CC7C-420C-B7D8-6C3776C2287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9" name="Oval 2248">
                <a:extLst>
                  <a:ext uri="{FF2B5EF4-FFF2-40B4-BE49-F238E27FC236}">
                    <a16:creationId xmlns:a16="http://schemas.microsoft.com/office/drawing/2014/main" id="{073AF3C3-C9C7-43BB-8E7C-A9A0819D21F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0" name="Oval 2249">
                <a:extLst>
                  <a:ext uri="{FF2B5EF4-FFF2-40B4-BE49-F238E27FC236}">
                    <a16:creationId xmlns:a16="http://schemas.microsoft.com/office/drawing/2014/main" id="{8E7D93E8-F84F-4E52-9339-E6B76FA63A9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1" name="Oval 2250">
                <a:extLst>
                  <a:ext uri="{FF2B5EF4-FFF2-40B4-BE49-F238E27FC236}">
                    <a16:creationId xmlns:a16="http://schemas.microsoft.com/office/drawing/2014/main" id="{6EA3F956-CC3E-4373-89DD-E15C9B5A69A3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2" name="Oval 2251">
                <a:extLst>
                  <a:ext uri="{FF2B5EF4-FFF2-40B4-BE49-F238E27FC236}">
                    <a16:creationId xmlns:a16="http://schemas.microsoft.com/office/drawing/2014/main" id="{15FE7F35-7C3C-4561-B5A4-096294CFECB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3" name="Oval 2252">
                <a:extLst>
                  <a:ext uri="{FF2B5EF4-FFF2-40B4-BE49-F238E27FC236}">
                    <a16:creationId xmlns:a16="http://schemas.microsoft.com/office/drawing/2014/main" id="{CD191B99-0035-4C74-8A30-21394B82EF4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4" name="Oval 2253">
                <a:extLst>
                  <a:ext uri="{FF2B5EF4-FFF2-40B4-BE49-F238E27FC236}">
                    <a16:creationId xmlns:a16="http://schemas.microsoft.com/office/drawing/2014/main" id="{9CA77468-AF5B-4E6B-AEDD-C79068797A08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5" name="Oval 2254">
                <a:extLst>
                  <a:ext uri="{FF2B5EF4-FFF2-40B4-BE49-F238E27FC236}">
                    <a16:creationId xmlns:a16="http://schemas.microsoft.com/office/drawing/2014/main" id="{B16D4CB3-FCA5-4A72-A79D-B2942C1924E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6" name="Oval 2255">
                <a:extLst>
                  <a:ext uri="{FF2B5EF4-FFF2-40B4-BE49-F238E27FC236}">
                    <a16:creationId xmlns:a16="http://schemas.microsoft.com/office/drawing/2014/main" id="{8DE6134F-94EC-44CB-84CE-E535442625E8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7" name="Oval 2256">
                <a:extLst>
                  <a:ext uri="{FF2B5EF4-FFF2-40B4-BE49-F238E27FC236}">
                    <a16:creationId xmlns:a16="http://schemas.microsoft.com/office/drawing/2014/main" id="{B60EB1F5-FCB8-4D59-B72A-4EBD231759F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8" name="Oval 2257">
                <a:extLst>
                  <a:ext uri="{FF2B5EF4-FFF2-40B4-BE49-F238E27FC236}">
                    <a16:creationId xmlns:a16="http://schemas.microsoft.com/office/drawing/2014/main" id="{3C57C4FC-8DEB-4D7F-987A-34F00EA5546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9" name="Oval 2258">
                <a:extLst>
                  <a:ext uri="{FF2B5EF4-FFF2-40B4-BE49-F238E27FC236}">
                    <a16:creationId xmlns:a16="http://schemas.microsoft.com/office/drawing/2014/main" id="{11FE97A9-F479-4527-8A1F-F02B26310AE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0" name="Oval 2259">
                <a:extLst>
                  <a:ext uri="{FF2B5EF4-FFF2-40B4-BE49-F238E27FC236}">
                    <a16:creationId xmlns:a16="http://schemas.microsoft.com/office/drawing/2014/main" id="{020D3282-0D2E-4373-AF81-5D53B072C79D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1" name="Oval 2260">
                <a:extLst>
                  <a:ext uri="{FF2B5EF4-FFF2-40B4-BE49-F238E27FC236}">
                    <a16:creationId xmlns:a16="http://schemas.microsoft.com/office/drawing/2014/main" id="{DBE69125-63D8-488E-8DE6-4A600858DD13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262" name="Group 2261">
              <a:extLst>
                <a:ext uri="{FF2B5EF4-FFF2-40B4-BE49-F238E27FC236}">
                  <a16:creationId xmlns:a16="http://schemas.microsoft.com/office/drawing/2014/main" id="{A4F0D2CB-B670-4C11-87F4-E7CEF86F5903}"/>
                </a:ext>
              </a:extLst>
            </p:cNvPr>
            <p:cNvGrpSpPr/>
            <p:nvPr/>
          </p:nvGrpSpPr>
          <p:grpSpPr>
            <a:xfrm>
              <a:off x="3720919" y="4887472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263" name="Oval 2262">
                <a:extLst>
                  <a:ext uri="{FF2B5EF4-FFF2-40B4-BE49-F238E27FC236}">
                    <a16:creationId xmlns:a16="http://schemas.microsoft.com/office/drawing/2014/main" id="{0D07BFB2-62E9-48F7-952C-E7852EB24BF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4" name="Oval 2263">
                <a:extLst>
                  <a:ext uri="{FF2B5EF4-FFF2-40B4-BE49-F238E27FC236}">
                    <a16:creationId xmlns:a16="http://schemas.microsoft.com/office/drawing/2014/main" id="{AB0F67CF-5E95-43B4-B0DF-61D710235932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5" name="Oval 2264">
                <a:extLst>
                  <a:ext uri="{FF2B5EF4-FFF2-40B4-BE49-F238E27FC236}">
                    <a16:creationId xmlns:a16="http://schemas.microsoft.com/office/drawing/2014/main" id="{817FE1A3-0B15-448C-AE21-89D97AF53E6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6" name="Oval 2265">
                <a:extLst>
                  <a:ext uri="{FF2B5EF4-FFF2-40B4-BE49-F238E27FC236}">
                    <a16:creationId xmlns:a16="http://schemas.microsoft.com/office/drawing/2014/main" id="{E2D902F9-508D-4576-822A-C5088455C47D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7" name="Oval 2266">
                <a:extLst>
                  <a:ext uri="{FF2B5EF4-FFF2-40B4-BE49-F238E27FC236}">
                    <a16:creationId xmlns:a16="http://schemas.microsoft.com/office/drawing/2014/main" id="{2DBB3112-6056-4987-B72C-0E177427163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8" name="Oval 2267">
                <a:extLst>
                  <a:ext uri="{FF2B5EF4-FFF2-40B4-BE49-F238E27FC236}">
                    <a16:creationId xmlns:a16="http://schemas.microsoft.com/office/drawing/2014/main" id="{FA36CE52-8966-4949-8B02-CD2AA2B51077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9" name="Oval 2268">
                <a:extLst>
                  <a:ext uri="{FF2B5EF4-FFF2-40B4-BE49-F238E27FC236}">
                    <a16:creationId xmlns:a16="http://schemas.microsoft.com/office/drawing/2014/main" id="{CA6299FB-DAAA-45FE-8817-348AB838D80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0" name="Oval 2269">
                <a:extLst>
                  <a:ext uri="{FF2B5EF4-FFF2-40B4-BE49-F238E27FC236}">
                    <a16:creationId xmlns:a16="http://schemas.microsoft.com/office/drawing/2014/main" id="{D6F85F26-D9B1-4A03-960C-71B1B8ECECB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1" name="Oval 2270">
                <a:extLst>
                  <a:ext uri="{FF2B5EF4-FFF2-40B4-BE49-F238E27FC236}">
                    <a16:creationId xmlns:a16="http://schemas.microsoft.com/office/drawing/2014/main" id="{C2CCC0ED-6D7D-4E4B-A7DA-35476735731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2" name="Oval 2271">
                <a:extLst>
                  <a:ext uri="{FF2B5EF4-FFF2-40B4-BE49-F238E27FC236}">
                    <a16:creationId xmlns:a16="http://schemas.microsoft.com/office/drawing/2014/main" id="{7EA6B092-A9BA-470E-B545-FFFED71E1CFD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3" name="Oval 2272">
                <a:extLst>
                  <a:ext uri="{FF2B5EF4-FFF2-40B4-BE49-F238E27FC236}">
                    <a16:creationId xmlns:a16="http://schemas.microsoft.com/office/drawing/2014/main" id="{3BDB3C8C-7CEC-4686-90E7-5024E0656D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4" name="Oval 2273">
                <a:extLst>
                  <a:ext uri="{FF2B5EF4-FFF2-40B4-BE49-F238E27FC236}">
                    <a16:creationId xmlns:a16="http://schemas.microsoft.com/office/drawing/2014/main" id="{1D3398FD-E854-4E64-B8D8-83A27678414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5" name="Oval 2274">
                <a:extLst>
                  <a:ext uri="{FF2B5EF4-FFF2-40B4-BE49-F238E27FC236}">
                    <a16:creationId xmlns:a16="http://schemas.microsoft.com/office/drawing/2014/main" id="{4AA1BAD5-80F5-4495-9DF7-25F43E6ED5C7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6" name="Oval 2275">
                <a:extLst>
                  <a:ext uri="{FF2B5EF4-FFF2-40B4-BE49-F238E27FC236}">
                    <a16:creationId xmlns:a16="http://schemas.microsoft.com/office/drawing/2014/main" id="{E82D70DF-E020-4BDB-B78D-45F8566CC9C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7" name="Oval 2276">
                <a:extLst>
                  <a:ext uri="{FF2B5EF4-FFF2-40B4-BE49-F238E27FC236}">
                    <a16:creationId xmlns:a16="http://schemas.microsoft.com/office/drawing/2014/main" id="{31D4A92F-88BB-4C26-9DE4-C28F8584A92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8" name="Oval 2277">
                <a:extLst>
                  <a:ext uri="{FF2B5EF4-FFF2-40B4-BE49-F238E27FC236}">
                    <a16:creationId xmlns:a16="http://schemas.microsoft.com/office/drawing/2014/main" id="{F44139E9-013B-41BF-8917-431F46F2C77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9" name="Oval 2278">
                <a:extLst>
                  <a:ext uri="{FF2B5EF4-FFF2-40B4-BE49-F238E27FC236}">
                    <a16:creationId xmlns:a16="http://schemas.microsoft.com/office/drawing/2014/main" id="{9AF67DC3-7008-4F50-B6DD-9364C3F3051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0" name="Oval 2279">
                <a:extLst>
                  <a:ext uri="{FF2B5EF4-FFF2-40B4-BE49-F238E27FC236}">
                    <a16:creationId xmlns:a16="http://schemas.microsoft.com/office/drawing/2014/main" id="{760DB393-D278-4B20-B37F-5FA9DBFB861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1" name="Oval 2280">
                <a:extLst>
                  <a:ext uri="{FF2B5EF4-FFF2-40B4-BE49-F238E27FC236}">
                    <a16:creationId xmlns:a16="http://schemas.microsoft.com/office/drawing/2014/main" id="{6A052B38-855D-4AAE-9E0F-16980606A94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2" name="Oval 2281">
                <a:extLst>
                  <a:ext uri="{FF2B5EF4-FFF2-40B4-BE49-F238E27FC236}">
                    <a16:creationId xmlns:a16="http://schemas.microsoft.com/office/drawing/2014/main" id="{4A9D954D-03BA-4D75-8E08-5BC5D63E9B21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3" name="Oval 2282">
                <a:extLst>
                  <a:ext uri="{FF2B5EF4-FFF2-40B4-BE49-F238E27FC236}">
                    <a16:creationId xmlns:a16="http://schemas.microsoft.com/office/drawing/2014/main" id="{082F7D66-964C-4E06-9658-C7D6CDAAC87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4" name="Oval 2283">
                <a:extLst>
                  <a:ext uri="{FF2B5EF4-FFF2-40B4-BE49-F238E27FC236}">
                    <a16:creationId xmlns:a16="http://schemas.microsoft.com/office/drawing/2014/main" id="{E42735AB-5D04-4AE1-914F-0D7DD0CCE76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5" name="Oval 2284">
                <a:extLst>
                  <a:ext uri="{FF2B5EF4-FFF2-40B4-BE49-F238E27FC236}">
                    <a16:creationId xmlns:a16="http://schemas.microsoft.com/office/drawing/2014/main" id="{F7A42833-72A5-4AF8-A6F1-92B872F304E6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6" name="Oval 2285">
                <a:extLst>
                  <a:ext uri="{FF2B5EF4-FFF2-40B4-BE49-F238E27FC236}">
                    <a16:creationId xmlns:a16="http://schemas.microsoft.com/office/drawing/2014/main" id="{9DFD5F42-56AD-4F06-B3B0-4A0F756087D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7" name="Oval 2286">
                <a:extLst>
                  <a:ext uri="{FF2B5EF4-FFF2-40B4-BE49-F238E27FC236}">
                    <a16:creationId xmlns:a16="http://schemas.microsoft.com/office/drawing/2014/main" id="{CE7C74ED-9924-42E5-B9C5-C643CCA8989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8" name="Oval 2287">
                <a:extLst>
                  <a:ext uri="{FF2B5EF4-FFF2-40B4-BE49-F238E27FC236}">
                    <a16:creationId xmlns:a16="http://schemas.microsoft.com/office/drawing/2014/main" id="{C5A87E5D-4111-4622-98A8-A3453301DCD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9" name="Oval 2288">
                <a:extLst>
                  <a:ext uri="{FF2B5EF4-FFF2-40B4-BE49-F238E27FC236}">
                    <a16:creationId xmlns:a16="http://schemas.microsoft.com/office/drawing/2014/main" id="{E8218F1D-F7E4-496D-8F37-6A91E3F0F14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0" name="Oval 2289">
                <a:extLst>
                  <a:ext uri="{FF2B5EF4-FFF2-40B4-BE49-F238E27FC236}">
                    <a16:creationId xmlns:a16="http://schemas.microsoft.com/office/drawing/2014/main" id="{66E2C978-ED43-41F4-954E-20E2471E2A6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1" name="Oval 2290">
                <a:extLst>
                  <a:ext uri="{FF2B5EF4-FFF2-40B4-BE49-F238E27FC236}">
                    <a16:creationId xmlns:a16="http://schemas.microsoft.com/office/drawing/2014/main" id="{FD45C969-D5D6-4996-AB26-84E8E651423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2" name="Oval 2291">
                <a:extLst>
                  <a:ext uri="{FF2B5EF4-FFF2-40B4-BE49-F238E27FC236}">
                    <a16:creationId xmlns:a16="http://schemas.microsoft.com/office/drawing/2014/main" id="{E7CFA907-F8D0-41C2-9548-BFAAC0762E1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3" name="Oval 2292">
                <a:extLst>
                  <a:ext uri="{FF2B5EF4-FFF2-40B4-BE49-F238E27FC236}">
                    <a16:creationId xmlns:a16="http://schemas.microsoft.com/office/drawing/2014/main" id="{4231F114-8D97-4C7B-BC28-3B2813553E7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4" name="Oval 2293">
                <a:extLst>
                  <a:ext uri="{FF2B5EF4-FFF2-40B4-BE49-F238E27FC236}">
                    <a16:creationId xmlns:a16="http://schemas.microsoft.com/office/drawing/2014/main" id="{5EB39868-6D60-4111-ABA0-EF905D97960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5" name="Oval 2294">
                <a:extLst>
                  <a:ext uri="{FF2B5EF4-FFF2-40B4-BE49-F238E27FC236}">
                    <a16:creationId xmlns:a16="http://schemas.microsoft.com/office/drawing/2014/main" id="{1B4BCF77-B644-431E-9F66-45C30A8DE1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6" name="Oval 2295">
                <a:extLst>
                  <a:ext uri="{FF2B5EF4-FFF2-40B4-BE49-F238E27FC236}">
                    <a16:creationId xmlns:a16="http://schemas.microsoft.com/office/drawing/2014/main" id="{FAB41B36-DED2-4797-832C-F888A52E84A8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7" name="Oval 2296">
                <a:extLst>
                  <a:ext uri="{FF2B5EF4-FFF2-40B4-BE49-F238E27FC236}">
                    <a16:creationId xmlns:a16="http://schemas.microsoft.com/office/drawing/2014/main" id="{F622A61F-F633-4D07-AE81-9A6F47D2A88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8" name="Oval 2297">
                <a:extLst>
                  <a:ext uri="{FF2B5EF4-FFF2-40B4-BE49-F238E27FC236}">
                    <a16:creationId xmlns:a16="http://schemas.microsoft.com/office/drawing/2014/main" id="{5F0ADD27-3E8D-43D9-8A2C-C7DBA53D17A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9" name="Oval 2298">
                <a:extLst>
                  <a:ext uri="{FF2B5EF4-FFF2-40B4-BE49-F238E27FC236}">
                    <a16:creationId xmlns:a16="http://schemas.microsoft.com/office/drawing/2014/main" id="{4DF1B956-8668-48CA-B0EC-DFE83FC4B4A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0" name="Oval 2299">
                <a:extLst>
                  <a:ext uri="{FF2B5EF4-FFF2-40B4-BE49-F238E27FC236}">
                    <a16:creationId xmlns:a16="http://schemas.microsoft.com/office/drawing/2014/main" id="{965AECE1-5E62-4400-8003-EB969C358F57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1" name="Oval 2300">
                <a:extLst>
                  <a:ext uri="{FF2B5EF4-FFF2-40B4-BE49-F238E27FC236}">
                    <a16:creationId xmlns:a16="http://schemas.microsoft.com/office/drawing/2014/main" id="{05AF7892-A3BC-4B66-ADA7-88E5369B965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2" name="Oval 2301">
                <a:extLst>
                  <a:ext uri="{FF2B5EF4-FFF2-40B4-BE49-F238E27FC236}">
                    <a16:creationId xmlns:a16="http://schemas.microsoft.com/office/drawing/2014/main" id="{5DC297B1-F9A7-43F8-8BD2-BF991033AB2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3" name="Oval 2302">
                <a:extLst>
                  <a:ext uri="{FF2B5EF4-FFF2-40B4-BE49-F238E27FC236}">
                    <a16:creationId xmlns:a16="http://schemas.microsoft.com/office/drawing/2014/main" id="{C2AFFED1-31EF-4C3E-9541-3C49CAC04B70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4" name="Oval 2303">
                <a:extLst>
                  <a:ext uri="{FF2B5EF4-FFF2-40B4-BE49-F238E27FC236}">
                    <a16:creationId xmlns:a16="http://schemas.microsoft.com/office/drawing/2014/main" id="{5006667F-8536-444A-A202-6C258FAD171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5" name="Oval 2304">
                <a:extLst>
                  <a:ext uri="{FF2B5EF4-FFF2-40B4-BE49-F238E27FC236}">
                    <a16:creationId xmlns:a16="http://schemas.microsoft.com/office/drawing/2014/main" id="{14B9D24A-017A-4BF2-9050-79E088EE22CD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6" name="Oval 2305">
                <a:extLst>
                  <a:ext uri="{FF2B5EF4-FFF2-40B4-BE49-F238E27FC236}">
                    <a16:creationId xmlns:a16="http://schemas.microsoft.com/office/drawing/2014/main" id="{80E4849D-6998-4547-A422-B9802933B0C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7" name="Oval 2306">
                <a:extLst>
                  <a:ext uri="{FF2B5EF4-FFF2-40B4-BE49-F238E27FC236}">
                    <a16:creationId xmlns:a16="http://schemas.microsoft.com/office/drawing/2014/main" id="{7535A9D6-D8E8-4F77-AFB1-B94C51D9898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8" name="Oval 2307">
                <a:extLst>
                  <a:ext uri="{FF2B5EF4-FFF2-40B4-BE49-F238E27FC236}">
                    <a16:creationId xmlns:a16="http://schemas.microsoft.com/office/drawing/2014/main" id="{574F82E5-485C-4EE8-82DD-01BCEEFE60A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9" name="Oval 2308">
                <a:extLst>
                  <a:ext uri="{FF2B5EF4-FFF2-40B4-BE49-F238E27FC236}">
                    <a16:creationId xmlns:a16="http://schemas.microsoft.com/office/drawing/2014/main" id="{01B4841B-950B-4CE6-BE0C-293E8345BEC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0" name="Oval 2309">
                <a:extLst>
                  <a:ext uri="{FF2B5EF4-FFF2-40B4-BE49-F238E27FC236}">
                    <a16:creationId xmlns:a16="http://schemas.microsoft.com/office/drawing/2014/main" id="{AA2EF416-AACD-47A9-8886-5B463A1ED5E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1" name="Oval 2310">
                <a:extLst>
                  <a:ext uri="{FF2B5EF4-FFF2-40B4-BE49-F238E27FC236}">
                    <a16:creationId xmlns:a16="http://schemas.microsoft.com/office/drawing/2014/main" id="{E3D2C447-D278-4258-A065-D81553585EAA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2" name="Oval 2311">
                <a:extLst>
                  <a:ext uri="{FF2B5EF4-FFF2-40B4-BE49-F238E27FC236}">
                    <a16:creationId xmlns:a16="http://schemas.microsoft.com/office/drawing/2014/main" id="{83BFE4CB-EE28-44C4-98E9-E7071D21EB0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3" name="Oval 2312">
                <a:extLst>
                  <a:ext uri="{FF2B5EF4-FFF2-40B4-BE49-F238E27FC236}">
                    <a16:creationId xmlns:a16="http://schemas.microsoft.com/office/drawing/2014/main" id="{7B301469-7765-48B1-B2BD-9EAEC145EEA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4" name="Oval 2313">
                <a:extLst>
                  <a:ext uri="{FF2B5EF4-FFF2-40B4-BE49-F238E27FC236}">
                    <a16:creationId xmlns:a16="http://schemas.microsoft.com/office/drawing/2014/main" id="{829741FE-EB2F-42F9-8601-0940FFA2BAE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5" name="Oval 2314">
                <a:extLst>
                  <a:ext uri="{FF2B5EF4-FFF2-40B4-BE49-F238E27FC236}">
                    <a16:creationId xmlns:a16="http://schemas.microsoft.com/office/drawing/2014/main" id="{567F4E30-0E9E-43CA-9856-4F07174BF54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6" name="Oval 2315">
                <a:extLst>
                  <a:ext uri="{FF2B5EF4-FFF2-40B4-BE49-F238E27FC236}">
                    <a16:creationId xmlns:a16="http://schemas.microsoft.com/office/drawing/2014/main" id="{F2CD1C99-A1C4-46D3-912E-0E23790C11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7" name="Oval 2316">
                <a:extLst>
                  <a:ext uri="{FF2B5EF4-FFF2-40B4-BE49-F238E27FC236}">
                    <a16:creationId xmlns:a16="http://schemas.microsoft.com/office/drawing/2014/main" id="{7905FCDA-B7E5-450F-9937-92B68B025B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8" name="Oval 2317">
                <a:extLst>
                  <a:ext uri="{FF2B5EF4-FFF2-40B4-BE49-F238E27FC236}">
                    <a16:creationId xmlns:a16="http://schemas.microsoft.com/office/drawing/2014/main" id="{AE5D5F74-1C42-4B60-9A05-B834F4CC594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9" name="Oval 2318">
                <a:extLst>
                  <a:ext uri="{FF2B5EF4-FFF2-40B4-BE49-F238E27FC236}">
                    <a16:creationId xmlns:a16="http://schemas.microsoft.com/office/drawing/2014/main" id="{495E3A83-1101-4557-9B4F-FC0FF77A8C3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0" name="Oval 2319">
                <a:extLst>
                  <a:ext uri="{FF2B5EF4-FFF2-40B4-BE49-F238E27FC236}">
                    <a16:creationId xmlns:a16="http://schemas.microsoft.com/office/drawing/2014/main" id="{E9DA6240-8EBA-4E00-85BF-49B1F1028A9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1" name="Oval 2320">
                <a:extLst>
                  <a:ext uri="{FF2B5EF4-FFF2-40B4-BE49-F238E27FC236}">
                    <a16:creationId xmlns:a16="http://schemas.microsoft.com/office/drawing/2014/main" id="{1485B96C-B1FA-482C-AB16-68A346EA5D5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2" name="Oval 2321">
                <a:extLst>
                  <a:ext uri="{FF2B5EF4-FFF2-40B4-BE49-F238E27FC236}">
                    <a16:creationId xmlns:a16="http://schemas.microsoft.com/office/drawing/2014/main" id="{6201A22E-1EFE-453C-ACED-417A66F3FABC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3" name="Oval 2322">
                <a:extLst>
                  <a:ext uri="{FF2B5EF4-FFF2-40B4-BE49-F238E27FC236}">
                    <a16:creationId xmlns:a16="http://schemas.microsoft.com/office/drawing/2014/main" id="{2EA873ED-E07F-4C90-9FAA-64D7A1312AB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4" name="Oval 2323">
                <a:extLst>
                  <a:ext uri="{FF2B5EF4-FFF2-40B4-BE49-F238E27FC236}">
                    <a16:creationId xmlns:a16="http://schemas.microsoft.com/office/drawing/2014/main" id="{94434266-2B05-46E8-BFEB-5C1209686B3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5" name="Oval 2324">
                <a:extLst>
                  <a:ext uri="{FF2B5EF4-FFF2-40B4-BE49-F238E27FC236}">
                    <a16:creationId xmlns:a16="http://schemas.microsoft.com/office/drawing/2014/main" id="{05C750C2-4CC5-4A06-BDA3-C6485954746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6" name="Oval 2325">
                <a:extLst>
                  <a:ext uri="{FF2B5EF4-FFF2-40B4-BE49-F238E27FC236}">
                    <a16:creationId xmlns:a16="http://schemas.microsoft.com/office/drawing/2014/main" id="{B63B5802-0221-40CB-B7BC-A0DB36EA335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7" name="Oval 2326">
                <a:extLst>
                  <a:ext uri="{FF2B5EF4-FFF2-40B4-BE49-F238E27FC236}">
                    <a16:creationId xmlns:a16="http://schemas.microsoft.com/office/drawing/2014/main" id="{D5AACA91-499D-45AF-92E3-AB53B1E7DFF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8" name="Oval 2327">
                <a:extLst>
                  <a:ext uri="{FF2B5EF4-FFF2-40B4-BE49-F238E27FC236}">
                    <a16:creationId xmlns:a16="http://schemas.microsoft.com/office/drawing/2014/main" id="{4382D17D-5CD9-4A1B-A0CF-D78AD241CDCB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9" name="Oval 2328">
                <a:extLst>
                  <a:ext uri="{FF2B5EF4-FFF2-40B4-BE49-F238E27FC236}">
                    <a16:creationId xmlns:a16="http://schemas.microsoft.com/office/drawing/2014/main" id="{0B55060E-3B47-4EB9-BB8F-7C281063C86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0" name="Oval 2329">
                <a:extLst>
                  <a:ext uri="{FF2B5EF4-FFF2-40B4-BE49-F238E27FC236}">
                    <a16:creationId xmlns:a16="http://schemas.microsoft.com/office/drawing/2014/main" id="{61475B54-4589-45F5-BD3B-45C858FBAC3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1" name="Oval 2330">
                <a:extLst>
                  <a:ext uri="{FF2B5EF4-FFF2-40B4-BE49-F238E27FC236}">
                    <a16:creationId xmlns:a16="http://schemas.microsoft.com/office/drawing/2014/main" id="{AEED1445-7037-459F-9869-7970DF17C0F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2" name="Oval 2331">
                <a:extLst>
                  <a:ext uri="{FF2B5EF4-FFF2-40B4-BE49-F238E27FC236}">
                    <a16:creationId xmlns:a16="http://schemas.microsoft.com/office/drawing/2014/main" id="{FCCC8BBE-51BB-458E-9AEA-663BE655F2B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3" name="Oval 2332">
                <a:extLst>
                  <a:ext uri="{FF2B5EF4-FFF2-40B4-BE49-F238E27FC236}">
                    <a16:creationId xmlns:a16="http://schemas.microsoft.com/office/drawing/2014/main" id="{30BCA0C7-B7DE-4D02-9FD9-DF0B05C5CEA1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4" name="Oval 2333">
                <a:extLst>
                  <a:ext uri="{FF2B5EF4-FFF2-40B4-BE49-F238E27FC236}">
                    <a16:creationId xmlns:a16="http://schemas.microsoft.com/office/drawing/2014/main" id="{19FD1D20-715F-4D8A-9CB8-51C0F35E41E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5" name="Oval 2334">
                <a:extLst>
                  <a:ext uri="{FF2B5EF4-FFF2-40B4-BE49-F238E27FC236}">
                    <a16:creationId xmlns:a16="http://schemas.microsoft.com/office/drawing/2014/main" id="{A07390E7-6CC5-40B2-9F97-A0455DB64CD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6" name="Oval 2335">
                <a:extLst>
                  <a:ext uri="{FF2B5EF4-FFF2-40B4-BE49-F238E27FC236}">
                    <a16:creationId xmlns:a16="http://schemas.microsoft.com/office/drawing/2014/main" id="{9CC416B1-751C-4A1C-8643-AEB68F7159F1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7" name="Oval 2336">
                <a:extLst>
                  <a:ext uri="{FF2B5EF4-FFF2-40B4-BE49-F238E27FC236}">
                    <a16:creationId xmlns:a16="http://schemas.microsoft.com/office/drawing/2014/main" id="{2E2E878B-2DC4-464F-9827-213A990AB57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8" name="Oval 2337">
                <a:extLst>
                  <a:ext uri="{FF2B5EF4-FFF2-40B4-BE49-F238E27FC236}">
                    <a16:creationId xmlns:a16="http://schemas.microsoft.com/office/drawing/2014/main" id="{68E37C43-7C85-47CF-B78C-97614B85683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9" name="Oval 2338">
                <a:extLst>
                  <a:ext uri="{FF2B5EF4-FFF2-40B4-BE49-F238E27FC236}">
                    <a16:creationId xmlns:a16="http://schemas.microsoft.com/office/drawing/2014/main" id="{47DC2EBF-F309-4C51-9D03-CE8F25A284F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0" name="Oval 2339">
                <a:extLst>
                  <a:ext uri="{FF2B5EF4-FFF2-40B4-BE49-F238E27FC236}">
                    <a16:creationId xmlns:a16="http://schemas.microsoft.com/office/drawing/2014/main" id="{C1C97560-2B95-4743-8CFC-7ABE25D16A1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1" name="Oval 2340">
                <a:extLst>
                  <a:ext uri="{FF2B5EF4-FFF2-40B4-BE49-F238E27FC236}">
                    <a16:creationId xmlns:a16="http://schemas.microsoft.com/office/drawing/2014/main" id="{67C31DF7-9CB8-47CD-891B-41A836C596B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2" name="Oval 2341">
                <a:extLst>
                  <a:ext uri="{FF2B5EF4-FFF2-40B4-BE49-F238E27FC236}">
                    <a16:creationId xmlns:a16="http://schemas.microsoft.com/office/drawing/2014/main" id="{3F597A65-D8C5-4D6B-8E58-7C6EA0DD6A8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3" name="Oval 2342">
                <a:extLst>
                  <a:ext uri="{FF2B5EF4-FFF2-40B4-BE49-F238E27FC236}">
                    <a16:creationId xmlns:a16="http://schemas.microsoft.com/office/drawing/2014/main" id="{6DCEEEA8-2ECB-472F-A614-E8F5A0A0DA5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4" name="Oval 2343">
                <a:extLst>
                  <a:ext uri="{FF2B5EF4-FFF2-40B4-BE49-F238E27FC236}">
                    <a16:creationId xmlns:a16="http://schemas.microsoft.com/office/drawing/2014/main" id="{A8679E24-A4CD-40D9-8735-51B4E86A81F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5" name="Oval 2344">
                <a:extLst>
                  <a:ext uri="{FF2B5EF4-FFF2-40B4-BE49-F238E27FC236}">
                    <a16:creationId xmlns:a16="http://schemas.microsoft.com/office/drawing/2014/main" id="{5BD526DE-93CB-4E22-817A-A4253022567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6" name="Oval 2345">
                <a:extLst>
                  <a:ext uri="{FF2B5EF4-FFF2-40B4-BE49-F238E27FC236}">
                    <a16:creationId xmlns:a16="http://schemas.microsoft.com/office/drawing/2014/main" id="{0F170C7D-744A-46AB-B192-E0A0798447A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7" name="Oval 2346">
                <a:extLst>
                  <a:ext uri="{FF2B5EF4-FFF2-40B4-BE49-F238E27FC236}">
                    <a16:creationId xmlns:a16="http://schemas.microsoft.com/office/drawing/2014/main" id="{A1E8A537-B3E5-472F-9A9D-B139DB3EB5C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8" name="Oval 2347">
                <a:extLst>
                  <a:ext uri="{FF2B5EF4-FFF2-40B4-BE49-F238E27FC236}">
                    <a16:creationId xmlns:a16="http://schemas.microsoft.com/office/drawing/2014/main" id="{5E5F82EB-842C-43AF-B395-F9F8A18046E7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9" name="Oval 2348">
                <a:extLst>
                  <a:ext uri="{FF2B5EF4-FFF2-40B4-BE49-F238E27FC236}">
                    <a16:creationId xmlns:a16="http://schemas.microsoft.com/office/drawing/2014/main" id="{314B3739-8678-452F-B92B-3DE6BD26B02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0" name="Oval 2349">
                <a:extLst>
                  <a:ext uri="{FF2B5EF4-FFF2-40B4-BE49-F238E27FC236}">
                    <a16:creationId xmlns:a16="http://schemas.microsoft.com/office/drawing/2014/main" id="{F0BF3BD1-6BA4-441A-85ED-5CF83D6243CF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1" name="Oval 2350">
                <a:extLst>
                  <a:ext uri="{FF2B5EF4-FFF2-40B4-BE49-F238E27FC236}">
                    <a16:creationId xmlns:a16="http://schemas.microsoft.com/office/drawing/2014/main" id="{4CC21CEA-62F8-4932-91A4-D669FE85EFE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2" name="Oval 2351">
                <a:extLst>
                  <a:ext uri="{FF2B5EF4-FFF2-40B4-BE49-F238E27FC236}">
                    <a16:creationId xmlns:a16="http://schemas.microsoft.com/office/drawing/2014/main" id="{A624D5F3-C93A-4089-BE41-9B9FBFBEECE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3" name="Oval 2352">
                <a:extLst>
                  <a:ext uri="{FF2B5EF4-FFF2-40B4-BE49-F238E27FC236}">
                    <a16:creationId xmlns:a16="http://schemas.microsoft.com/office/drawing/2014/main" id="{19FE81BE-13B0-482B-823C-ACD88FB649CB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4" name="Oval 2353">
                <a:extLst>
                  <a:ext uri="{FF2B5EF4-FFF2-40B4-BE49-F238E27FC236}">
                    <a16:creationId xmlns:a16="http://schemas.microsoft.com/office/drawing/2014/main" id="{62F5BE1F-9D04-4E26-87C6-67733D2E72A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5" name="Oval 2354">
                <a:extLst>
                  <a:ext uri="{FF2B5EF4-FFF2-40B4-BE49-F238E27FC236}">
                    <a16:creationId xmlns:a16="http://schemas.microsoft.com/office/drawing/2014/main" id="{C5534DF2-DBFD-428A-8C1A-26D7B4063E6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6" name="Oval 2355">
                <a:extLst>
                  <a:ext uri="{FF2B5EF4-FFF2-40B4-BE49-F238E27FC236}">
                    <a16:creationId xmlns:a16="http://schemas.microsoft.com/office/drawing/2014/main" id="{96AEDBCD-F3F5-47FC-9A77-FDD69DF363C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7" name="Oval 2356">
                <a:extLst>
                  <a:ext uri="{FF2B5EF4-FFF2-40B4-BE49-F238E27FC236}">
                    <a16:creationId xmlns:a16="http://schemas.microsoft.com/office/drawing/2014/main" id="{6F57E53C-A8CE-4047-A9C6-65C1BD32E26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8" name="Oval 2357">
                <a:extLst>
                  <a:ext uri="{FF2B5EF4-FFF2-40B4-BE49-F238E27FC236}">
                    <a16:creationId xmlns:a16="http://schemas.microsoft.com/office/drawing/2014/main" id="{031CEBCF-2ADB-440E-8C30-A619E7C6AAF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9" name="Oval 2358">
                <a:extLst>
                  <a:ext uri="{FF2B5EF4-FFF2-40B4-BE49-F238E27FC236}">
                    <a16:creationId xmlns:a16="http://schemas.microsoft.com/office/drawing/2014/main" id="{4CC7A1D9-0FF2-408A-A7B1-C995EFD13CB1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0" name="Oval 2359">
                <a:extLst>
                  <a:ext uri="{FF2B5EF4-FFF2-40B4-BE49-F238E27FC236}">
                    <a16:creationId xmlns:a16="http://schemas.microsoft.com/office/drawing/2014/main" id="{0D7A50EF-87B4-4CA8-AA6F-AA235CA5067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1" name="Oval 2360">
                <a:extLst>
                  <a:ext uri="{FF2B5EF4-FFF2-40B4-BE49-F238E27FC236}">
                    <a16:creationId xmlns:a16="http://schemas.microsoft.com/office/drawing/2014/main" id="{7834EB5A-092D-4C95-8547-06AE49F6FA5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2" name="Oval 2361">
                <a:extLst>
                  <a:ext uri="{FF2B5EF4-FFF2-40B4-BE49-F238E27FC236}">
                    <a16:creationId xmlns:a16="http://schemas.microsoft.com/office/drawing/2014/main" id="{2778ACEC-31F2-4DE5-8098-9B614EA6AD2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3" name="Oval 2362">
                <a:extLst>
                  <a:ext uri="{FF2B5EF4-FFF2-40B4-BE49-F238E27FC236}">
                    <a16:creationId xmlns:a16="http://schemas.microsoft.com/office/drawing/2014/main" id="{8D8C71F0-99D6-44EB-B2DF-DAF6537D434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4" name="Oval 2363">
                <a:extLst>
                  <a:ext uri="{FF2B5EF4-FFF2-40B4-BE49-F238E27FC236}">
                    <a16:creationId xmlns:a16="http://schemas.microsoft.com/office/drawing/2014/main" id="{8EF5EB10-0B83-4CC4-81B9-DD5222431A7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5" name="Oval 2364">
                <a:extLst>
                  <a:ext uri="{FF2B5EF4-FFF2-40B4-BE49-F238E27FC236}">
                    <a16:creationId xmlns:a16="http://schemas.microsoft.com/office/drawing/2014/main" id="{E97A3B82-10F0-4E15-9ECC-DBD85599AA85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6" name="Oval 2365">
                <a:extLst>
                  <a:ext uri="{FF2B5EF4-FFF2-40B4-BE49-F238E27FC236}">
                    <a16:creationId xmlns:a16="http://schemas.microsoft.com/office/drawing/2014/main" id="{ED31A0C5-4EC5-4C65-AF95-55D9028EED7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7" name="Oval 2366">
                <a:extLst>
                  <a:ext uri="{FF2B5EF4-FFF2-40B4-BE49-F238E27FC236}">
                    <a16:creationId xmlns:a16="http://schemas.microsoft.com/office/drawing/2014/main" id="{D9AB2BC1-30E6-495D-8AD7-254DF01F910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8" name="Oval 2367">
                <a:extLst>
                  <a:ext uri="{FF2B5EF4-FFF2-40B4-BE49-F238E27FC236}">
                    <a16:creationId xmlns:a16="http://schemas.microsoft.com/office/drawing/2014/main" id="{9EDB4EFF-4FF0-4837-BD08-A673BFF5641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9" name="Oval 2368">
                <a:extLst>
                  <a:ext uri="{FF2B5EF4-FFF2-40B4-BE49-F238E27FC236}">
                    <a16:creationId xmlns:a16="http://schemas.microsoft.com/office/drawing/2014/main" id="{FA09D735-E32E-48B2-A08F-7EA07F727BE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0" name="Oval 2369">
                <a:extLst>
                  <a:ext uri="{FF2B5EF4-FFF2-40B4-BE49-F238E27FC236}">
                    <a16:creationId xmlns:a16="http://schemas.microsoft.com/office/drawing/2014/main" id="{D331E428-A4C4-4185-A9BE-ECEB67F0300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1" name="Oval 2370">
                <a:extLst>
                  <a:ext uri="{FF2B5EF4-FFF2-40B4-BE49-F238E27FC236}">
                    <a16:creationId xmlns:a16="http://schemas.microsoft.com/office/drawing/2014/main" id="{EB06DCFB-64A3-45F0-97BA-4909D5A42C0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2" name="Oval 2371">
                <a:extLst>
                  <a:ext uri="{FF2B5EF4-FFF2-40B4-BE49-F238E27FC236}">
                    <a16:creationId xmlns:a16="http://schemas.microsoft.com/office/drawing/2014/main" id="{EC096307-79BC-4A40-AE47-0B3ADA432B3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3" name="Oval 2372">
                <a:extLst>
                  <a:ext uri="{FF2B5EF4-FFF2-40B4-BE49-F238E27FC236}">
                    <a16:creationId xmlns:a16="http://schemas.microsoft.com/office/drawing/2014/main" id="{F70FA85C-B488-49F5-99B5-0FB95BD90C1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4" name="Oval 2373">
                <a:extLst>
                  <a:ext uri="{FF2B5EF4-FFF2-40B4-BE49-F238E27FC236}">
                    <a16:creationId xmlns:a16="http://schemas.microsoft.com/office/drawing/2014/main" id="{9013BCC8-10FE-4672-B368-5CAADD3A240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5" name="Oval 2374">
                <a:extLst>
                  <a:ext uri="{FF2B5EF4-FFF2-40B4-BE49-F238E27FC236}">
                    <a16:creationId xmlns:a16="http://schemas.microsoft.com/office/drawing/2014/main" id="{B6BBEAF5-97E9-44E0-ACB2-B198EF7CCD3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6" name="Oval 2375">
                <a:extLst>
                  <a:ext uri="{FF2B5EF4-FFF2-40B4-BE49-F238E27FC236}">
                    <a16:creationId xmlns:a16="http://schemas.microsoft.com/office/drawing/2014/main" id="{ABF74197-85C5-4B27-ACF8-B9FEAA9D27C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7" name="Oval 2376">
                <a:extLst>
                  <a:ext uri="{FF2B5EF4-FFF2-40B4-BE49-F238E27FC236}">
                    <a16:creationId xmlns:a16="http://schemas.microsoft.com/office/drawing/2014/main" id="{DBDA0FA1-19E5-45A8-9141-C1B5C1C3696A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8" name="Oval 2377">
                <a:extLst>
                  <a:ext uri="{FF2B5EF4-FFF2-40B4-BE49-F238E27FC236}">
                    <a16:creationId xmlns:a16="http://schemas.microsoft.com/office/drawing/2014/main" id="{1AAFC7FF-D270-48CB-9DED-69CA9C219BA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9" name="Oval 2378">
                <a:extLst>
                  <a:ext uri="{FF2B5EF4-FFF2-40B4-BE49-F238E27FC236}">
                    <a16:creationId xmlns:a16="http://schemas.microsoft.com/office/drawing/2014/main" id="{9CF76198-28B8-497C-9CB5-333FCEA5377E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0" name="Oval 2379">
                <a:extLst>
                  <a:ext uri="{FF2B5EF4-FFF2-40B4-BE49-F238E27FC236}">
                    <a16:creationId xmlns:a16="http://schemas.microsoft.com/office/drawing/2014/main" id="{31B58352-C65F-432E-A792-5B19F1AA53F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1" name="Oval 2380">
                <a:extLst>
                  <a:ext uri="{FF2B5EF4-FFF2-40B4-BE49-F238E27FC236}">
                    <a16:creationId xmlns:a16="http://schemas.microsoft.com/office/drawing/2014/main" id="{1B149C8A-9D70-4755-9D5C-841F1602C18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2" name="Oval 2381">
                <a:extLst>
                  <a:ext uri="{FF2B5EF4-FFF2-40B4-BE49-F238E27FC236}">
                    <a16:creationId xmlns:a16="http://schemas.microsoft.com/office/drawing/2014/main" id="{5D9A74A0-2BC3-4F38-A662-1311DE3E930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3" name="Oval 2382">
                <a:extLst>
                  <a:ext uri="{FF2B5EF4-FFF2-40B4-BE49-F238E27FC236}">
                    <a16:creationId xmlns:a16="http://schemas.microsoft.com/office/drawing/2014/main" id="{2FE531C0-6D46-42C7-BAE5-096A5B5C632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4" name="Oval 2383">
                <a:extLst>
                  <a:ext uri="{FF2B5EF4-FFF2-40B4-BE49-F238E27FC236}">
                    <a16:creationId xmlns:a16="http://schemas.microsoft.com/office/drawing/2014/main" id="{A72637E1-D91F-4AB8-BF54-6C01671C4C3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5" name="Oval 2384">
                <a:extLst>
                  <a:ext uri="{FF2B5EF4-FFF2-40B4-BE49-F238E27FC236}">
                    <a16:creationId xmlns:a16="http://schemas.microsoft.com/office/drawing/2014/main" id="{68D61F62-C276-43B8-8B0A-08F611478FF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6" name="Oval 2385">
                <a:extLst>
                  <a:ext uri="{FF2B5EF4-FFF2-40B4-BE49-F238E27FC236}">
                    <a16:creationId xmlns:a16="http://schemas.microsoft.com/office/drawing/2014/main" id="{2AFED5D4-8BEE-447A-8D12-28A3FBCEFE2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7" name="Oval 2386">
                <a:extLst>
                  <a:ext uri="{FF2B5EF4-FFF2-40B4-BE49-F238E27FC236}">
                    <a16:creationId xmlns:a16="http://schemas.microsoft.com/office/drawing/2014/main" id="{CD93EB8F-B2C9-4B52-9BBD-E5A630422EF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8" name="Oval 2387">
                <a:extLst>
                  <a:ext uri="{FF2B5EF4-FFF2-40B4-BE49-F238E27FC236}">
                    <a16:creationId xmlns:a16="http://schemas.microsoft.com/office/drawing/2014/main" id="{4D3AD222-753A-4C04-9F3C-6A4F88B751C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9" name="Oval 2388">
                <a:extLst>
                  <a:ext uri="{FF2B5EF4-FFF2-40B4-BE49-F238E27FC236}">
                    <a16:creationId xmlns:a16="http://schemas.microsoft.com/office/drawing/2014/main" id="{004A1146-12F4-40B7-8A4C-A11026B949A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0" name="Oval 2389">
                <a:extLst>
                  <a:ext uri="{FF2B5EF4-FFF2-40B4-BE49-F238E27FC236}">
                    <a16:creationId xmlns:a16="http://schemas.microsoft.com/office/drawing/2014/main" id="{8E47E099-4B64-4DB2-969D-20749D9E8E8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1" name="Oval 2390">
                <a:extLst>
                  <a:ext uri="{FF2B5EF4-FFF2-40B4-BE49-F238E27FC236}">
                    <a16:creationId xmlns:a16="http://schemas.microsoft.com/office/drawing/2014/main" id="{F161BBB0-B728-4A57-82AB-8402A1516818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2" name="Oval 2391">
                <a:extLst>
                  <a:ext uri="{FF2B5EF4-FFF2-40B4-BE49-F238E27FC236}">
                    <a16:creationId xmlns:a16="http://schemas.microsoft.com/office/drawing/2014/main" id="{7321183A-73A4-479E-8559-D3787B73BC1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3" name="Oval 2392">
                <a:extLst>
                  <a:ext uri="{FF2B5EF4-FFF2-40B4-BE49-F238E27FC236}">
                    <a16:creationId xmlns:a16="http://schemas.microsoft.com/office/drawing/2014/main" id="{08358950-DC42-4216-B5EA-C9805347AD7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4" name="Oval 2393">
                <a:extLst>
                  <a:ext uri="{FF2B5EF4-FFF2-40B4-BE49-F238E27FC236}">
                    <a16:creationId xmlns:a16="http://schemas.microsoft.com/office/drawing/2014/main" id="{6F9CF5FF-D9FA-468B-BFD5-CFAFE0FDE95D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5" name="Oval 2394">
                <a:extLst>
                  <a:ext uri="{FF2B5EF4-FFF2-40B4-BE49-F238E27FC236}">
                    <a16:creationId xmlns:a16="http://schemas.microsoft.com/office/drawing/2014/main" id="{77D9C831-6098-45ED-8405-651F7E8E124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6" name="Oval 2395">
                <a:extLst>
                  <a:ext uri="{FF2B5EF4-FFF2-40B4-BE49-F238E27FC236}">
                    <a16:creationId xmlns:a16="http://schemas.microsoft.com/office/drawing/2014/main" id="{33B2A07C-F186-481F-A547-1A4C247301B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7" name="Oval 2396">
                <a:extLst>
                  <a:ext uri="{FF2B5EF4-FFF2-40B4-BE49-F238E27FC236}">
                    <a16:creationId xmlns:a16="http://schemas.microsoft.com/office/drawing/2014/main" id="{55BB518C-C02B-41B0-92FC-E4F37EE963C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8" name="Oval 2397">
                <a:extLst>
                  <a:ext uri="{FF2B5EF4-FFF2-40B4-BE49-F238E27FC236}">
                    <a16:creationId xmlns:a16="http://schemas.microsoft.com/office/drawing/2014/main" id="{F041350A-F70C-4D9C-B94A-A13742730DFB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9" name="Oval 2398">
                <a:extLst>
                  <a:ext uri="{FF2B5EF4-FFF2-40B4-BE49-F238E27FC236}">
                    <a16:creationId xmlns:a16="http://schemas.microsoft.com/office/drawing/2014/main" id="{0B217D10-1C34-4C14-A633-A24BEA5A48C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0" name="Oval 2399">
                <a:extLst>
                  <a:ext uri="{FF2B5EF4-FFF2-40B4-BE49-F238E27FC236}">
                    <a16:creationId xmlns:a16="http://schemas.microsoft.com/office/drawing/2014/main" id="{4ADC7AC2-E9E6-4CB1-94C1-930D29832FF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1" name="Oval 2400">
                <a:extLst>
                  <a:ext uri="{FF2B5EF4-FFF2-40B4-BE49-F238E27FC236}">
                    <a16:creationId xmlns:a16="http://schemas.microsoft.com/office/drawing/2014/main" id="{E03F1E7A-2FBD-4124-8D47-AB22C467585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2" name="Oval 2401">
                <a:extLst>
                  <a:ext uri="{FF2B5EF4-FFF2-40B4-BE49-F238E27FC236}">
                    <a16:creationId xmlns:a16="http://schemas.microsoft.com/office/drawing/2014/main" id="{19C02AF9-F093-43A7-A125-91C9543ABB0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3" name="Oval 2402">
                <a:extLst>
                  <a:ext uri="{FF2B5EF4-FFF2-40B4-BE49-F238E27FC236}">
                    <a16:creationId xmlns:a16="http://schemas.microsoft.com/office/drawing/2014/main" id="{4C649648-2180-4B7A-B0C0-0672BC67043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4" name="Oval 2403">
                <a:extLst>
                  <a:ext uri="{FF2B5EF4-FFF2-40B4-BE49-F238E27FC236}">
                    <a16:creationId xmlns:a16="http://schemas.microsoft.com/office/drawing/2014/main" id="{B03172C6-9AF2-4E1B-92E2-90CA7274588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5" name="Oval 2404">
                <a:extLst>
                  <a:ext uri="{FF2B5EF4-FFF2-40B4-BE49-F238E27FC236}">
                    <a16:creationId xmlns:a16="http://schemas.microsoft.com/office/drawing/2014/main" id="{8C9981B8-FBF0-44C1-A2A0-2AEE29C6144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6" name="Oval 2405">
                <a:extLst>
                  <a:ext uri="{FF2B5EF4-FFF2-40B4-BE49-F238E27FC236}">
                    <a16:creationId xmlns:a16="http://schemas.microsoft.com/office/drawing/2014/main" id="{C9CA8969-A9E1-470C-929A-D924DE60E96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7" name="Oval 2406">
                <a:extLst>
                  <a:ext uri="{FF2B5EF4-FFF2-40B4-BE49-F238E27FC236}">
                    <a16:creationId xmlns:a16="http://schemas.microsoft.com/office/drawing/2014/main" id="{39D4A40F-50EE-4CD8-851F-60D9D3A37EC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8" name="Oval 2407">
                <a:extLst>
                  <a:ext uri="{FF2B5EF4-FFF2-40B4-BE49-F238E27FC236}">
                    <a16:creationId xmlns:a16="http://schemas.microsoft.com/office/drawing/2014/main" id="{1C856DA2-1C4F-4833-A81B-A5425575DC1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9" name="Oval 2408">
                <a:extLst>
                  <a:ext uri="{FF2B5EF4-FFF2-40B4-BE49-F238E27FC236}">
                    <a16:creationId xmlns:a16="http://schemas.microsoft.com/office/drawing/2014/main" id="{787CE408-50E4-489A-8AB1-59D38A6FC498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0" name="Oval 2409">
                <a:extLst>
                  <a:ext uri="{FF2B5EF4-FFF2-40B4-BE49-F238E27FC236}">
                    <a16:creationId xmlns:a16="http://schemas.microsoft.com/office/drawing/2014/main" id="{7479C689-9814-4230-8EC1-82602B7D64F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1" name="Oval 2410">
                <a:extLst>
                  <a:ext uri="{FF2B5EF4-FFF2-40B4-BE49-F238E27FC236}">
                    <a16:creationId xmlns:a16="http://schemas.microsoft.com/office/drawing/2014/main" id="{6B6D0EA7-8FC4-4620-A09A-66F30D7CBBE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2" name="Oval 2411">
                <a:extLst>
                  <a:ext uri="{FF2B5EF4-FFF2-40B4-BE49-F238E27FC236}">
                    <a16:creationId xmlns:a16="http://schemas.microsoft.com/office/drawing/2014/main" id="{00F7FC18-4825-4746-AC20-463AA313C6D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3" name="Oval 2412">
                <a:extLst>
                  <a:ext uri="{FF2B5EF4-FFF2-40B4-BE49-F238E27FC236}">
                    <a16:creationId xmlns:a16="http://schemas.microsoft.com/office/drawing/2014/main" id="{67CC6AFD-AEEC-4614-B93A-F3DD01339002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4" name="Oval 2413">
                <a:extLst>
                  <a:ext uri="{FF2B5EF4-FFF2-40B4-BE49-F238E27FC236}">
                    <a16:creationId xmlns:a16="http://schemas.microsoft.com/office/drawing/2014/main" id="{C68D6820-AB5E-4DF1-8A6D-4F0C767C9B3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5" name="Oval 2414">
                <a:extLst>
                  <a:ext uri="{FF2B5EF4-FFF2-40B4-BE49-F238E27FC236}">
                    <a16:creationId xmlns:a16="http://schemas.microsoft.com/office/drawing/2014/main" id="{86AEF614-8898-4474-8D76-0CAFB29CC45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6" name="Oval 2415">
                <a:extLst>
                  <a:ext uri="{FF2B5EF4-FFF2-40B4-BE49-F238E27FC236}">
                    <a16:creationId xmlns:a16="http://schemas.microsoft.com/office/drawing/2014/main" id="{685EC39E-85EB-4233-89A8-F22E412D7B2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7" name="Oval 2416">
                <a:extLst>
                  <a:ext uri="{FF2B5EF4-FFF2-40B4-BE49-F238E27FC236}">
                    <a16:creationId xmlns:a16="http://schemas.microsoft.com/office/drawing/2014/main" id="{1599F7B4-7570-4111-9120-657A6B3A213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8" name="Oval 2417">
                <a:extLst>
                  <a:ext uri="{FF2B5EF4-FFF2-40B4-BE49-F238E27FC236}">
                    <a16:creationId xmlns:a16="http://schemas.microsoft.com/office/drawing/2014/main" id="{B0081889-8C11-4759-A6BA-A9FAC0D73B9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9" name="Oval 2418">
                <a:extLst>
                  <a:ext uri="{FF2B5EF4-FFF2-40B4-BE49-F238E27FC236}">
                    <a16:creationId xmlns:a16="http://schemas.microsoft.com/office/drawing/2014/main" id="{07D4AACB-2FBC-47FE-9471-6630F3EEF7B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0" name="Oval 2419">
                <a:extLst>
                  <a:ext uri="{FF2B5EF4-FFF2-40B4-BE49-F238E27FC236}">
                    <a16:creationId xmlns:a16="http://schemas.microsoft.com/office/drawing/2014/main" id="{CE343C0C-D092-42F3-8D0F-F252606C627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1" name="Oval 2420">
                <a:extLst>
                  <a:ext uri="{FF2B5EF4-FFF2-40B4-BE49-F238E27FC236}">
                    <a16:creationId xmlns:a16="http://schemas.microsoft.com/office/drawing/2014/main" id="{66B010D3-914D-487C-93FC-04344A0A1C1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2" name="Oval 2421">
                <a:extLst>
                  <a:ext uri="{FF2B5EF4-FFF2-40B4-BE49-F238E27FC236}">
                    <a16:creationId xmlns:a16="http://schemas.microsoft.com/office/drawing/2014/main" id="{A4D51C8E-C2DE-4B2D-AE73-5011342E19B1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423" name="Group 2422">
              <a:extLst>
                <a:ext uri="{FF2B5EF4-FFF2-40B4-BE49-F238E27FC236}">
                  <a16:creationId xmlns:a16="http://schemas.microsoft.com/office/drawing/2014/main" id="{48FB86B7-D09D-4A23-8B4B-D2C1236E29D7}"/>
                </a:ext>
              </a:extLst>
            </p:cNvPr>
            <p:cNvGrpSpPr/>
            <p:nvPr/>
          </p:nvGrpSpPr>
          <p:grpSpPr>
            <a:xfrm>
              <a:off x="3720919" y="507088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424" name="Oval 2423">
                <a:extLst>
                  <a:ext uri="{FF2B5EF4-FFF2-40B4-BE49-F238E27FC236}">
                    <a16:creationId xmlns:a16="http://schemas.microsoft.com/office/drawing/2014/main" id="{47FFB8D8-5460-4304-95BB-265C7823A03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5" name="Oval 2424">
                <a:extLst>
                  <a:ext uri="{FF2B5EF4-FFF2-40B4-BE49-F238E27FC236}">
                    <a16:creationId xmlns:a16="http://schemas.microsoft.com/office/drawing/2014/main" id="{57EEFD84-08BF-4C15-A01D-368398F80341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6" name="Oval 2425">
                <a:extLst>
                  <a:ext uri="{FF2B5EF4-FFF2-40B4-BE49-F238E27FC236}">
                    <a16:creationId xmlns:a16="http://schemas.microsoft.com/office/drawing/2014/main" id="{4405BFC8-B0E5-4926-B3CF-3EF7FDE23DEE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7" name="Oval 2426">
                <a:extLst>
                  <a:ext uri="{FF2B5EF4-FFF2-40B4-BE49-F238E27FC236}">
                    <a16:creationId xmlns:a16="http://schemas.microsoft.com/office/drawing/2014/main" id="{40A162A3-DF3B-4CD2-BBCA-061F1133766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8" name="Oval 2427">
                <a:extLst>
                  <a:ext uri="{FF2B5EF4-FFF2-40B4-BE49-F238E27FC236}">
                    <a16:creationId xmlns:a16="http://schemas.microsoft.com/office/drawing/2014/main" id="{D9CB7070-E4C5-426F-BB75-3C58FB0D5FE2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9" name="Oval 2428">
                <a:extLst>
                  <a:ext uri="{FF2B5EF4-FFF2-40B4-BE49-F238E27FC236}">
                    <a16:creationId xmlns:a16="http://schemas.microsoft.com/office/drawing/2014/main" id="{275A44DB-E87A-4517-8B35-7A1C57B3C2B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0" name="Oval 2429">
                <a:extLst>
                  <a:ext uri="{FF2B5EF4-FFF2-40B4-BE49-F238E27FC236}">
                    <a16:creationId xmlns:a16="http://schemas.microsoft.com/office/drawing/2014/main" id="{035D7201-1D31-4C72-AFCD-342FE6E1BC4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1" name="Oval 2430">
                <a:extLst>
                  <a:ext uri="{FF2B5EF4-FFF2-40B4-BE49-F238E27FC236}">
                    <a16:creationId xmlns:a16="http://schemas.microsoft.com/office/drawing/2014/main" id="{08134C64-4DB0-4438-A840-3BA6B737A9D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2" name="Oval 2431">
                <a:extLst>
                  <a:ext uri="{FF2B5EF4-FFF2-40B4-BE49-F238E27FC236}">
                    <a16:creationId xmlns:a16="http://schemas.microsoft.com/office/drawing/2014/main" id="{C1D9520F-1D67-4026-841C-9919BB8388D4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3" name="Oval 2432">
                <a:extLst>
                  <a:ext uri="{FF2B5EF4-FFF2-40B4-BE49-F238E27FC236}">
                    <a16:creationId xmlns:a16="http://schemas.microsoft.com/office/drawing/2014/main" id="{0B69A388-DFC0-4C94-BCD3-97324A6E8DFD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4" name="Oval 2433">
                <a:extLst>
                  <a:ext uri="{FF2B5EF4-FFF2-40B4-BE49-F238E27FC236}">
                    <a16:creationId xmlns:a16="http://schemas.microsoft.com/office/drawing/2014/main" id="{05BAFA3F-E73B-4D63-B1BA-410567D2287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5" name="Oval 2434">
                <a:extLst>
                  <a:ext uri="{FF2B5EF4-FFF2-40B4-BE49-F238E27FC236}">
                    <a16:creationId xmlns:a16="http://schemas.microsoft.com/office/drawing/2014/main" id="{30BF24E3-98FB-4221-A3A8-09E8A4B138B4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6" name="Oval 2435">
                <a:extLst>
                  <a:ext uri="{FF2B5EF4-FFF2-40B4-BE49-F238E27FC236}">
                    <a16:creationId xmlns:a16="http://schemas.microsoft.com/office/drawing/2014/main" id="{1EFD6FD3-A493-4330-B9E5-C87538CED49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7" name="Oval 2436">
                <a:extLst>
                  <a:ext uri="{FF2B5EF4-FFF2-40B4-BE49-F238E27FC236}">
                    <a16:creationId xmlns:a16="http://schemas.microsoft.com/office/drawing/2014/main" id="{F354A026-C41B-4131-B514-3A5E50B0464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8" name="Oval 2437">
                <a:extLst>
                  <a:ext uri="{FF2B5EF4-FFF2-40B4-BE49-F238E27FC236}">
                    <a16:creationId xmlns:a16="http://schemas.microsoft.com/office/drawing/2014/main" id="{DE5D4A40-E387-4EFB-AAB0-D79A4CDB842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9" name="Oval 2438">
                <a:extLst>
                  <a:ext uri="{FF2B5EF4-FFF2-40B4-BE49-F238E27FC236}">
                    <a16:creationId xmlns:a16="http://schemas.microsoft.com/office/drawing/2014/main" id="{D0097E02-9D65-44EC-956A-A8C1126E499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0" name="Oval 2439">
                <a:extLst>
                  <a:ext uri="{FF2B5EF4-FFF2-40B4-BE49-F238E27FC236}">
                    <a16:creationId xmlns:a16="http://schemas.microsoft.com/office/drawing/2014/main" id="{B96E19E0-5B67-47BC-97C5-455998ADE3D3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1" name="Oval 2440">
                <a:extLst>
                  <a:ext uri="{FF2B5EF4-FFF2-40B4-BE49-F238E27FC236}">
                    <a16:creationId xmlns:a16="http://schemas.microsoft.com/office/drawing/2014/main" id="{F3805424-C60E-46BF-8119-0519014EDD0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2" name="Oval 2441">
                <a:extLst>
                  <a:ext uri="{FF2B5EF4-FFF2-40B4-BE49-F238E27FC236}">
                    <a16:creationId xmlns:a16="http://schemas.microsoft.com/office/drawing/2014/main" id="{5A582271-D3AC-4057-BC41-F9BCBFB25BC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3" name="Oval 2442">
                <a:extLst>
                  <a:ext uri="{FF2B5EF4-FFF2-40B4-BE49-F238E27FC236}">
                    <a16:creationId xmlns:a16="http://schemas.microsoft.com/office/drawing/2014/main" id="{AA4D6F49-22B5-436A-9F33-3E945AF59D6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4" name="Oval 2443">
                <a:extLst>
                  <a:ext uri="{FF2B5EF4-FFF2-40B4-BE49-F238E27FC236}">
                    <a16:creationId xmlns:a16="http://schemas.microsoft.com/office/drawing/2014/main" id="{D94F2744-AF73-461A-AB96-4360755150E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5" name="Oval 2444">
                <a:extLst>
                  <a:ext uri="{FF2B5EF4-FFF2-40B4-BE49-F238E27FC236}">
                    <a16:creationId xmlns:a16="http://schemas.microsoft.com/office/drawing/2014/main" id="{9A04A481-EED7-495B-96BA-8978E57362B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6" name="Oval 2445">
                <a:extLst>
                  <a:ext uri="{FF2B5EF4-FFF2-40B4-BE49-F238E27FC236}">
                    <a16:creationId xmlns:a16="http://schemas.microsoft.com/office/drawing/2014/main" id="{4D118CCB-D8DF-40F8-A3B9-97CA36FC9BA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7" name="Oval 2446">
                <a:extLst>
                  <a:ext uri="{FF2B5EF4-FFF2-40B4-BE49-F238E27FC236}">
                    <a16:creationId xmlns:a16="http://schemas.microsoft.com/office/drawing/2014/main" id="{9FD6AC17-9C52-4D7C-B156-F3491696DE6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8" name="Oval 2447">
                <a:extLst>
                  <a:ext uri="{FF2B5EF4-FFF2-40B4-BE49-F238E27FC236}">
                    <a16:creationId xmlns:a16="http://schemas.microsoft.com/office/drawing/2014/main" id="{45A8B143-89C8-45E8-BFF7-CC6B9E64400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9" name="Oval 2448">
                <a:extLst>
                  <a:ext uri="{FF2B5EF4-FFF2-40B4-BE49-F238E27FC236}">
                    <a16:creationId xmlns:a16="http://schemas.microsoft.com/office/drawing/2014/main" id="{13A1A39B-EDF0-430B-9E40-8DCD1C06844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0" name="Oval 2449">
                <a:extLst>
                  <a:ext uri="{FF2B5EF4-FFF2-40B4-BE49-F238E27FC236}">
                    <a16:creationId xmlns:a16="http://schemas.microsoft.com/office/drawing/2014/main" id="{BAAB090C-3538-4169-BE43-91A43B597FA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1" name="Oval 2450">
                <a:extLst>
                  <a:ext uri="{FF2B5EF4-FFF2-40B4-BE49-F238E27FC236}">
                    <a16:creationId xmlns:a16="http://schemas.microsoft.com/office/drawing/2014/main" id="{88AEF854-65F7-470A-AE8B-21DE4666DDB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2" name="Oval 2451">
                <a:extLst>
                  <a:ext uri="{FF2B5EF4-FFF2-40B4-BE49-F238E27FC236}">
                    <a16:creationId xmlns:a16="http://schemas.microsoft.com/office/drawing/2014/main" id="{C9B1DB8B-EC21-4C81-9DC7-5EFE6706BD6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3" name="Oval 2452">
                <a:extLst>
                  <a:ext uri="{FF2B5EF4-FFF2-40B4-BE49-F238E27FC236}">
                    <a16:creationId xmlns:a16="http://schemas.microsoft.com/office/drawing/2014/main" id="{3E3EFC6D-CFCC-4488-BCA7-DA342068E07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4" name="Oval 2453">
                <a:extLst>
                  <a:ext uri="{FF2B5EF4-FFF2-40B4-BE49-F238E27FC236}">
                    <a16:creationId xmlns:a16="http://schemas.microsoft.com/office/drawing/2014/main" id="{9439812D-F843-42A5-8150-9DAB906EEA6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5" name="Oval 2454">
                <a:extLst>
                  <a:ext uri="{FF2B5EF4-FFF2-40B4-BE49-F238E27FC236}">
                    <a16:creationId xmlns:a16="http://schemas.microsoft.com/office/drawing/2014/main" id="{A9BBFA69-D936-4C0F-A887-86BDECC12D0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6" name="Oval 2455">
                <a:extLst>
                  <a:ext uri="{FF2B5EF4-FFF2-40B4-BE49-F238E27FC236}">
                    <a16:creationId xmlns:a16="http://schemas.microsoft.com/office/drawing/2014/main" id="{D37DA383-CA59-4712-99B0-2FBA616DBCA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7" name="Oval 2456">
                <a:extLst>
                  <a:ext uri="{FF2B5EF4-FFF2-40B4-BE49-F238E27FC236}">
                    <a16:creationId xmlns:a16="http://schemas.microsoft.com/office/drawing/2014/main" id="{1136FD39-DFF8-4B7C-B1B2-539E6359FFB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8" name="Oval 2457">
                <a:extLst>
                  <a:ext uri="{FF2B5EF4-FFF2-40B4-BE49-F238E27FC236}">
                    <a16:creationId xmlns:a16="http://schemas.microsoft.com/office/drawing/2014/main" id="{6FF2D9ED-6C21-43BB-8559-B7539D74E47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9" name="Oval 2458">
                <a:extLst>
                  <a:ext uri="{FF2B5EF4-FFF2-40B4-BE49-F238E27FC236}">
                    <a16:creationId xmlns:a16="http://schemas.microsoft.com/office/drawing/2014/main" id="{F4642780-BEF7-4B27-A9C1-A5203EEAADB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0" name="Oval 2459">
                <a:extLst>
                  <a:ext uri="{FF2B5EF4-FFF2-40B4-BE49-F238E27FC236}">
                    <a16:creationId xmlns:a16="http://schemas.microsoft.com/office/drawing/2014/main" id="{63B4BFA8-A657-4641-9D9C-F70F4B86A3D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1" name="Oval 2460">
                <a:extLst>
                  <a:ext uri="{FF2B5EF4-FFF2-40B4-BE49-F238E27FC236}">
                    <a16:creationId xmlns:a16="http://schemas.microsoft.com/office/drawing/2014/main" id="{1390DE12-7AFF-4A48-9223-0AE9FF82EAC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2" name="Oval 2461">
                <a:extLst>
                  <a:ext uri="{FF2B5EF4-FFF2-40B4-BE49-F238E27FC236}">
                    <a16:creationId xmlns:a16="http://schemas.microsoft.com/office/drawing/2014/main" id="{C83DC323-4115-4C44-8BDB-49DC10BD59A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3" name="Oval 2462">
                <a:extLst>
                  <a:ext uri="{FF2B5EF4-FFF2-40B4-BE49-F238E27FC236}">
                    <a16:creationId xmlns:a16="http://schemas.microsoft.com/office/drawing/2014/main" id="{4274C77A-24C1-4FE7-ADD5-2BE9316D85E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4" name="Oval 2463">
                <a:extLst>
                  <a:ext uri="{FF2B5EF4-FFF2-40B4-BE49-F238E27FC236}">
                    <a16:creationId xmlns:a16="http://schemas.microsoft.com/office/drawing/2014/main" id="{3F62D372-9416-4A1C-AE89-7E12859BC2A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5" name="Oval 2464">
                <a:extLst>
                  <a:ext uri="{FF2B5EF4-FFF2-40B4-BE49-F238E27FC236}">
                    <a16:creationId xmlns:a16="http://schemas.microsoft.com/office/drawing/2014/main" id="{C3C191D4-7226-471E-80BA-081F99493BB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6" name="Oval 2465">
                <a:extLst>
                  <a:ext uri="{FF2B5EF4-FFF2-40B4-BE49-F238E27FC236}">
                    <a16:creationId xmlns:a16="http://schemas.microsoft.com/office/drawing/2014/main" id="{38E984DC-036B-41BC-ADE6-F07A6E71EF7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7" name="Oval 2466">
                <a:extLst>
                  <a:ext uri="{FF2B5EF4-FFF2-40B4-BE49-F238E27FC236}">
                    <a16:creationId xmlns:a16="http://schemas.microsoft.com/office/drawing/2014/main" id="{84B006D5-CA46-4AD4-941B-786F7AD98E5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8" name="Oval 2467">
                <a:extLst>
                  <a:ext uri="{FF2B5EF4-FFF2-40B4-BE49-F238E27FC236}">
                    <a16:creationId xmlns:a16="http://schemas.microsoft.com/office/drawing/2014/main" id="{24E48C18-CB8B-44F7-88FE-09FFF773279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9" name="Oval 2468">
                <a:extLst>
                  <a:ext uri="{FF2B5EF4-FFF2-40B4-BE49-F238E27FC236}">
                    <a16:creationId xmlns:a16="http://schemas.microsoft.com/office/drawing/2014/main" id="{F09E6328-F020-4DEA-A50F-AA5A1464D85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0" name="Oval 2469">
                <a:extLst>
                  <a:ext uri="{FF2B5EF4-FFF2-40B4-BE49-F238E27FC236}">
                    <a16:creationId xmlns:a16="http://schemas.microsoft.com/office/drawing/2014/main" id="{AEC5A24F-B663-4743-A824-5F6C8F087B89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1" name="Oval 2470">
                <a:extLst>
                  <a:ext uri="{FF2B5EF4-FFF2-40B4-BE49-F238E27FC236}">
                    <a16:creationId xmlns:a16="http://schemas.microsoft.com/office/drawing/2014/main" id="{4524BBB9-23D2-4950-AC5E-7268AD697FA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2" name="Oval 2471">
                <a:extLst>
                  <a:ext uri="{FF2B5EF4-FFF2-40B4-BE49-F238E27FC236}">
                    <a16:creationId xmlns:a16="http://schemas.microsoft.com/office/drawing/2014/main" id="{0503FCD6-0E5B-4460-8BAA-9F0992D3CF53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3" name="Oval 2472">
                <a:extLst>
                  <a:ext uri="{FF2B5EF4-FFF2-40B4-BE49-F238E27FC236}">
                    <a16:creationId xmlns:a16="http://schemas.microsoft.com/office/drawing/2014/main" id="{A8FA96A3-6340-46A7-9601-33ADD2D6A1B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4" name="Oval 2473">
                <a:extLst>
                  <a:ext uri="{FF2B5EF4-FFF2-40B4-BE49-F238E27FC236}">
                    <a16:creationId xmlns:a16="http://schemas.microsoft.com/office/drawing/2014/main" id="{0E9D84BF-7875-4DB8-A86A-89992385F42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5" name="Oval 2474">
                <a:extLst>
                  <a:ext uri="{FF2B5EF4-FFF2-40B4-BE49-F238E27FC236}">
                    <a16:creationId xmlns:a16="http://schemas.microsoft.com/office/drawing/2014/main" id="{D67A77BB-3A9D-4E6C-BCA4-3FE1A9DED1D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6" name="Oval 2475">
                <a:extLst>
                  <a:ext uri="{FF2B5EF4-FFF2-40B4-BE49-F238E27FC236}">
                    <a16:creationId xmlns:a16="http://schemas.microsoft.com/office/drawing/2014/main" id="{62CD98B9-A261-4372-B4DA-2981B815A15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7" name="Oval 2476">
                <a:extLst>
                  <a:ext uri="{FF2B5EF4-FFF2-40B4-BE49-F238E27FC236}">
                    <a16:creationId xmlns:a16="http://schemas.microsoft.com/office/drawing/2014/main" id="{D03DD31A-187B-4D72-8693-8EDFF2FF400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8" name="Oval 2477">
                <a:extLst>
                  <a:ext uri="{FF2B5EF4-FFF2-40B4-BE49-F238E27FC236}">
                    <a16:creationId xmlns:a16="http://schemas.microsoft.com/office/drawing/2014/main" id="{FD8EC0E7-4646-4CB2-88F3-B3FA48CDA4F0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9" name="Oval 2478">
                <a:extLst>
                  <a:ext uri="{FF2B5EF4-FFF2-40B4-BE49-F238E27FC236}">
                    <a16:creationId xmlns:a16="http://schemas.microsoft.com/office/drawing/2014/main" id="{5057F978-DC42-4BF9-BEE3-7A581CF4434A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0" name="Oval 2479">
                <a:extLst>
                  <a:ext uri="{FF2B5EF4-FFF2-40B4-BE49-F238E27FC236}">
                    <a16:creationId xmlns:a16="http://schemas.microsoft.com/office/drawing/2014/main" id="{3A149D8D-7FBA-4D8A-8CB7-9311891970E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1" name="Oval 2480">
                <a:extLst>
                  <a:ext uri="{FF2B5EF4-FFF2-40B4-BE49-F238E27FC236}">
                    <a16:creationId xmlns:a16="http://schemas.microsoft.com/office/drawing/2014/main" id="{314CB9EF-41B9-46B8-89B1-F6E4EA9FB2F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2" name="Oval 2481">
                <a:extLst>
                  <a:ext uri="{FF2B5EF4-FFF2-40B4-BE49-F238E27FC236}">
                    <a16:creationId xmlns:a16="http://schemas.microsoft.com/office/drawing/2014/main" id="{5C6A984F-4571-496C-97A8-0E4C4EFF7359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3" name="Oval 2482">
                <a:extLst>
                  <a:ext uri="{FF2B5EF4-FFF2-40B4-BE49-F238E27FC236}">
                    <a16:creationId xmlns:a16="http://schemas.microsoft.com/office/drawing/2014/main" id="{FF144AA8-49C0-47A0-8BE9-F07A4C153F19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4" name="Oval 2483">
                <a:extLst>
                  <a:ext uri="{FF2B5EF4-FFF2-40B4-BE49-F238E27FC236}">
                    <a16:creationId xmlns:a16="http://schemas.microsoft.com/office/drawing/2014/main" id="{C086419C-1190-4D54-8EFD-5669530E938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5" name="Oval 2484">
                <a:extLst>
                  <a:ext uri="{FF2B5EF4-FFF2-40B4-BE49-F238E27FC236}">
                    <a16:creationId xmlns:a16="http://schemas.microsoft.com/office/drawing/2014/main" id="{D5840710-CEAE-46BD-AD70-29296C7CEC1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6" name="Oval 2485">
                <a:extLst>
                  <a:ext uri="{FF2B5EF4-FFF2-40B4-BE49-F238E27FC236}">
                    <a16:creationId xmlns:a16="http://schemas.microsoft.com/office/drawing/2014/main" id="{3D85ACA4-2977-4360-9C63-15E0175A148E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7" name="Oval 2486">
                <a:extLst>
                  <a:ext uri="{FF2B5EF4-FFF2-40B4-BE49-F238E27FC236}">
                    <a16:creationId xmlns:a16="http://schemas.microsoft.com/office/drawing/2014/main" id="{471BEEB6-30F7-4952-AE26-1EE2EEB42BB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8" name="Oval 2487">
                <a:extLst>
                  <a:ext uri="{FF2B5EF4-FFF2-40B4-BE49-F238E27FC236}">
                    <a16:creationId xmlns:a16="http://schemas.microsoft.com/office/drawing/2014/main" id="{A75516F2-313B-489C-AB06-4494EEEC4BD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9" name="Oval 2488">
                <a:extLst>
                  <a:ext uri="{FF2B5EF4-FFF2-40B4-BE49-F238E27FC236}">
                    <a16:creationId xmlns:a16="http://schemas.microsoft.com/office/drawing/2014/main" id="{9E482723-EA97-437A-9249-495AF17C5E3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0" name="Oval 2489">
                <a:extLst>
                  <a:ext uri="{FF2B5EF4-FFF2-40B4-BE49-F238E27FC236}">
                    <a16:creationId xmlns:a16="http://schemas.microsoft.com/office/drawing/2014/main" id="{A5C2922E-504C-46E7-9CD4-D599160B5E8E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1" name="Oval 2490">
                <a:extLst>
                  <a:ext uri="{FF2B5EF4-FFF2-40B4-BE49-F238E27FC236}">
                    <a16:creationId xmlns:a16="http://schemas.microsoft.com/office/drawing/2014/main" id="{F3CAA13E-79C8-45EC-A3DE-2D73C0AE80B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2" name="Oval 2491">
                <a:extLst>
                  <a:ext uri="{FF2B5EF4-FFF2-40B4-BE49-F238E27FC236}">
                    <a16:creationId xmlns:a16="http://schemas.microsoft.com/office/drawing/2014/main" id="{3480B959-500E-498C-96FF-E6A565C55DE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3" name="Oval 2492">
                <a:extLst>
                  <a:ext uri="{FF2B5EF4-FFF2-40B4-BE49-F238E27FC236}">
                    <a16:creationId xmlns:a16="http://schemas.microsoft.com/office/drawing/2014/main" id="{70E49011-3938-494E-ACCB-923A51CC5CD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4" name="Oval 2493">
                <a:extLst>
                  <a:ext uri="{FF2B5EF4-FFF2-40B4-BE49-F238E27FC236}">
                    <a16:creationId xmlns:a16="http://schemas.microsoft.com/office/drawing/2014/main" id="{1107EA6B-E2B3-43F8-B518-E851AF3AD5BE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5" name="Oval 2494">
                <a:extLst>
                  <a:ext uri="{FF2B5EF4-FFF2-40B4-BE49-F238E27FC236}">
                    <a16:creationId xmlns:a16="http://schemas.microsoft.com/office/drawing/2014/main" id="{53CF0602-88E8-47F4-8BF0-F1FFEF08EFBE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6" name="Oval 2495">
                <a:extLst>
                  <a:ext uri="{FF2B5EF4-FFF2-40B4-BE49-F238E27FC236}">
                    <a16:creationId xmlns:a16="http://schemas.microsoft.com/office/drawing/2014/main" id="{AFAE9F48-DAF3-48A6-B99A-5C091044946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7" name="Oval 2496">
                <a:extLst>
                  <a:ext uri="{FF2B5EF4-FFF2-40B4-BE49-F238E27FC236}">
                    <a16:creationId xmlns:a16="http://schemas.microsoft.com/office/drawing/2014/main" id="{E4E90602-12FD-41EC-B58A-FD25F47D0E6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8" name="Oval 2497">
                <a:extLst>
                  <a:ext uri="{FF2B5EF4-FFF2-40B4-BE49-F238E27FC236}">
                    <a16:creationId xmlns:a16="http://schemas.microsoft.com/office/drawing/2014/main" id="{D458423F-6AC2-4D89-BA4C-527E01AF254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9" name="Oval 2498">
                <a:extLst>
                  <a:ext uri="{FF2B5EF4-FFF2-40B4-BE49-F238E27FC236}">
                    <a16:creationId xmlns:a16="http://schemas.microsoft.com/office/drawing/2014/main" id="{C36CEBB1-DB13-4BB4-A890-6E3844834DC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0" name="Oval 2499">
                <a:extLst>
                  <a:ext uri="{FF2B5EF4-FFF2-40B4-BE49-F238E27FC236}">
                    <a16:creationId xmlns:a16="http://schemas.microsoft.com/office/drawing/2014/main" id="{0BAD64E7-867C-49B6-B6D0-86F58C1E1A7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1" name="Oval 2500">
                <a:extLst>
                  <a:ext uri="{FF2B5EF4-FFF2-40B4-BE49-F238E27FC236}">
                    <a16:creationId xmlns:a16="http://schemas.microsoft.com/office/drawing/2014/main" id="{7DFB4CA6-D237-43C1-A788-A44616C73B2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2" name="Oval 2501">
                <a:extLst>
                  <a:ext uri="{FF2B5EF4-FFF2-40B4-BE49-F238E27FC236}">
                    <a16:creationId xmlns:a16="http://schemas.microsoft.com/office/drawing/2014/main" id="{BFB08A47-6F21-468D-BC15-04B37D5A68A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3" name="Oval 2502">
                <a:extLst>
                  <a:ext uri="{FF2B5EF4-FFF2-40B4-BE49-F238E27FC236}">
                    <a16:creationId xmlns:a16="http://schemas.microsoft.com/office/drawing/2014/main" id="{365CEC7E-E620-4F2E-92D6-6A7A2B6782C2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4" name="Oval 2503">
                <a:extLst>
                  <a:ext uri="{FF2B5EF4-FFF2-40B4-BE49-F238E27FC236}">
                    <a16:creationId xmlns:a16="http://schemas.microsoft.com/office/drawing/2014/main" id="{C24D53E3-C867-47E9-8AA7-0D1DB34371E2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5" name="Oval 2504">
                <a:extLst>
                  <a:ext uri="{FF2B5EF4-FFF2-40B4-BE49-F238E27FC236}">
                    <a16:creationId xmlns:a16="http://schemas.microsoft.com/office/drawing/2014/main" id="{254DA85F-8C5A-49A5-82D6-78C752DAC9EB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6" name="Oval 2505">
                <a:extLst>
                  <a:ext uri="{FF2B5EF4-FFF2-40B4-BE49-F238E27FC236}">
                    <a16:creationId xmlns:a16="http://schemas.microsoft.com/office/drawing/2014/main" id="{4FAFB3EE-4DBC-42B1-B3BA-3D36AE47DA8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7" name="Oval 2506">
                <a:extLst>
                  <a:ext uri="{FF2B5EF4-FFF2-40B4-BE49-F238E27FC236}">
                    <a16:creationId xmlns:a16="http://schemas.microsoft.com/office/drawing/2014/main" id="{922A01F7-FADD-45D6-9440-436699C20FD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8" name="Oval 2507">
                <a:extLst>
                  <a:ext uri="{FF2B5EF4-FFF2-40B4-BE49-F238E27FC236}">
                    <a16:creationId xmlns:a16="http://schemas.microsoft.com/office/drawing/2014/main" id="{7936ECA8-8C6F-4AB3-9DEE-DB53C947FD26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9" name="Oval 2508">
                <a:extLst>
                  <a:ext uri="{FF2B5EF4-FFF2-40B4-BE49-F238E27FC236}">
                    <a16:creationId xmlns:a16="http://schemas.microsoft.com/office/drawing/2014/main" id="{1DE9BDEB-D304-4BC7-B593-6F258D01F57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0" name="Oval 2509">
                <a:extLst>
                  <a:ext uri="{FF2B5EF4-FFF2-40B4-BE49-F238E27FC236}">
                    <a16:creationId xmlns:a16="http://schemas.microsoft.com/office/drawing/2014/main" id="{19441005-5229-4CEC-9CB1-BBFC36E4EF80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1" name="Oval 2510">
                <a:extLst>
                  <a:ext uri="{FF2B5EF4-FFF2-40B4-BE49-F238E27FC236}">
                    <a16:creationId xmlns:a16="http://schemas.microsoft.com/office/drawing/2014/main" id="{E79E61F2-2332-4680-A9E7-769128E4984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2" name="Oval 2511">
                <a:extLst>
                  <a:ext uri="{FF2B5EF4-FFF2-40B4-BE49-F238E27FC236}">
                    <a16:creationId xmlns:a16="http://schemas.microsoft.com/office/drawing/2014/main" id="{D04FEBA8-3552-4145-9019-C8395C391CF2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3" name="Oval 2512">
                <a:extLst>
                  <a:ext uri="{FF2B5EF4-FFF2-40B4-BE49-F238E27FC236}">
                    <a16:creationId xmlns:a16="http://schemas.microsoft.com/office/drawing/2014/main" id="{6DE3C852-F8CA-4CC0-B17F-EDA140B1E4D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4" name="Oval 2513">
                <a:extLst>
                  <a:ext uri="{FF2B5EF4-FFF2-40B4-BE49-F238E27FC236}">
                    <a16:creationId xmlns:a16="http://schemas.microsoft.com/office/drawing/2014/main" id="{3B10DB21-995C-4EA8-8517-1B49F758E62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5" name="Oval 2514">
                <a:extLst>
                  <a:ext uri="{FF2B5EF4-FFF2-40B4-BE49-F238E27FC236}">
                    <a16:creationId xmlns:a16="http://schemas.microsoft.com/office/drawing/2014/main" id="{CA1A0505-7F61-4B38-B63F-97ADDFD7E96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6" name="Oval 2515">
                <a:extLst>
                  <a:ext uri="{FF2B5EF4-FFF2-40B4-BE49-F238E27FC236}">
                    <a16:creationId xmlns:a16="http://schemas.microsoft.com/office/drawing/2014/main" id="{896AD6D2-C67D-4CB1-8232-335CC84029B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7" name="Oval 2516">
                <a:extLst>
                  <a:ext uri="{FF2B5EF4-FFF2-40B4-BE49-F238E27FC236}">
                    <a16:creationId xmlns:a16="http://schemas.microsoft.com/office/drawing/2014/main" id="{1B2EB511-6540-4F60-97C0-AC4A51D3E81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8" name="Oval 2517">
                <a:extLst>
                  <a:ext uri="{FF2B5EF4-FFF2-40B4-BE49-F238E27FC236}">
                    <a16:creationId xmlns:a16="http://schemas.microsoft.com/office/drawing/2014/main" id="{AC14E10A-9D05-46CB-A89F-B6CC07C01BC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9" name="Oval 2518">
                <a:extLst>
                  <a:ext uri="{FF2B5EF4-FFF2-40B4-BE49-F238E27FC236}">
                    <a16:creationId xmlns:a16="http://schemas.microsoft.com/office/drawing/2014/main" id="{80E8BE4B-17FD-40A5-9D00-CED608768A4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0" name="Oval 2519">
                <a:extLst>
                  <a:ext uri="{FF2B5EF4-FFF2-40B4-BE49-F238E27FC236}">
                    <a16:creationId xmlns:a16="http://schemas.microsoft.com/office/drawing/2014/main" id="{3CEB59D9-D325-48C7-99C3-3888D93FD44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1" name="Oval 2520">
                <a:extLst>
                  <a:ext uri="{FF2B5EF4-FFF2-40B4-BE49-F238E27FC236}">
                    <a16:creationId xmlns:a16="http://schemas.microsoft.com/office/drawing/2014/main" id="{0C449A68-7283-48EA-897A-D3FBF7E8C14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2" name="Oval 2521">
                <a:extLst>
                  <a:ext uri="{FF2B5EF4-FFF2-40B4-BE49-F238E27FC236}">
                    <a16:creationId xmlns:a16="http://schemas.microsoft.com/office/drawing/2014/main" id="{3AC73316-D745-46F4-A1AC-AF7AAD03A10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3" name="Oval 2522">
                <a:extLst>
                  <a:ext uri="{FF2B5EF4-FFF2-40B4-BE49-F238E27FC236}">
                    <a16:creationId xmlns:a16="http://schemas.microsoft.com/office/drawing/2014/main" id="{343BC47B-AE13-4EDC-A001-080FEA3D4417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4" name="Oval 2523">
                <a:extLst>
                  <a:ext uri="{FF2B5EF4-FFF2-40B4-BE49-F238E27FC236}">
                    <a16:creationId xmlns:a16="http://schemas.microsoft.com/office/drawing/2014/main" id="{8694BBDB-E81D-4006-B253-FFA300B9FEF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5" name="Oval 2524">
                <a:extLst>
                  <a:ext uri="{FF2B5EF4-FFF2-40B4-BE49-F238E27FC236}">
                    <a16:creationId xmlns:a16="http://schemas.microsoft.com/office/drawing/2014/main" id="{3742739D-445F-491D-9ABD-4D81935C672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6" name="Oval 2525">
                <a:extLst>
                  <a:ext uri="{FF2B5EF4-FFF2-40B4-BE49-F238E27FC236}">
                    <a16:creationId xmlns:a16="http://schemas.microsoft.com/office/drawing/2014/main" id="{BDC73D69-06BC-4E1E-8AE8-CF3DC7FCC9E8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7" name="Oval 2526">
                <a:extLst>
                  <a:ext uri="{FF2B5EF4-FFF2-40B4-BE49-F238E27FC236}">
                    <a16:creationId xmlns:a16="http://schemas.microsoft.com/office/drawing/2014/main" id="{5C804AA0-982F-4A06-AAD7-B7297114417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8" name="Oval 2527">
                <a:extLst>
                  <a:ext uri="{FF2B5EF4-FFF2-40B4-BE49-F238E27FC236}">
                    <a16:creationId xmlns:a16="http://schemas.microsoft.com/office/drawing/2014/main" id="{BA5B1A88-E0E0-465E-88EB-E3FCFEA3159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9" name="Oval 2528">
                <a:extLst>
                  <a:ext uri="{FF2B5EF4-FFF2-40B4-BE49-F238E27FC236}">
                    <a16:creationId xmlns:a16="http://schemas.microsoft.com/office/drawing/2014/main" id="{EE859C73-284A-4123-A127-7B7E73D25D4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0" name="Oval 2529">
                <a:extLst>
                  <a:ext uri="{FF2B5EF4-FFF2-40B4-BE49-F238E27FC236}">
                    <a16:creationId xmlns:a16="http://schemas.microsoft.com/office/drawing/2014/main" id="{25331604-C628-464E-8E2B-EE463C7B289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1" name="Oval 2530">
                <a:extLst>
                  <a:ext uri="{FF2B5EF4-FFF2-40B4-BE49-F238E27FC236}">
                    <a16:creationId xmlns:a16="http://schemas.microsoft.com/office/drawing/2014/main" id="{53ABC7AB-8A5A-41AE-A4D1-AC879F87E1B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2" name="Oval 2531">
                <a:extLst>
                  <a:ext uri="{FF2B5EF4-FFF2-40B4-BE49-F238E27FC236}">
                    <a16:creationId xmlns:a16="http://schemas.microsoft.com/office/drawing/2014/main" id="{567600C5-EAC8-4B43-A427-0F4E96BB356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3" name="Oval 2532">
                <a:extLst>
                  <a:ext uri="{FF2B5EF4-FFF2-40B4-BE49-F238E27FC236}">
                    <a16:creationId xmlns:a16="http://schemas.microsoft.com/office/drawing/2014/main" id="{7C2D1468-1D3B-48B6-8B5F-053D085668F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4" name="Oval 2533">
                <a:extLst>
                  <a:ext uri="{FF2B5EF4-FFF2-40B4-BE49-F238E27FC236}">
                    <a16:creationId xmlns:a16="http://schemas.microsoft.com/office/drawing/2014/main" id="{B2E4C009-FE5C-482A-B309-CDCB27411AA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5" name="Oval 2534">
                <a:extLst>
                  <a:ext uri="{FF2B5EF4-FFF2-40B4-BE49-F238E27FC236}">
                    <a16:creationId xmlns:a16="http://schemas.microsoft.com/office/drawing/2014/main" id="{7F8ABDE6-E735-43EE-9118-1B00CDBBF660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6" name="Oval 2535">
                <a:extLst>
                  <a:ext uri="{FF2B5EF4-FFF2-40B4-BE49-F238E27FC236}">
                    <a16:creationId xmlns:a16="http://schemas.microsoft.com/office/drawing/2014/main" id="{18AE50B6-ECAB-4FB1-8E3E-A6BA00D565C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7" name="Oval 2536">
                <a:extLst>
                  <a:ext uri="{FF2B5EF4-FFF2-40B4-BE49-F238E27FC236}">
                    <a16:creationId xmlns:a16="http://schemas.microsoft.com/office/drawing/2014/main" id="{C018DE78-ED2A-4778-8B6A-FFD6CFCABF98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8" name="Oval 2537">
                <a:extLst>
                  <a:ext uri="{FF2B5EF4-FFF2-40B4-BE49-F238E27FC236}">
                    <a16:creationId xmlns:a16="http://schemas.microsoft.com/office/drawing/2014/main" id="{94CB419B-D959-4244-83B5-8A08482C1F4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9" name="Oval 2538">
                <a:extLst>
                  <a:ext uri="{FF2B5EF4-FFF2-40B4-BE49-F238E27FC236}">
                    <a16:creationId xmlns:a16="http://schemas.microsoft.com/office/drawing/2014/main" id="{C31753AF-AB8B-4636-A518-6B428F645E9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0" name="Oval 2539">
                <a:extLst>
                  <a:ext uri="{FF2B5EF4-FFF2-40B4-BE49-F238E27FC236}">
                    <a16:creationId xmlns:a16="http://schemas.microsoft.com/office/drawing/2014/main" id="{1C00EBFB-6292-45FF-B1DB-01407B0914F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1" name="Oval 2540">
                <a:extLst>
                  <a:ext uri="{FF2B5EF4-FFF2-40B4-BE49-F238E27FC236}">
                    <a16:creationId xmlns:a16="http://schemas.microsoft.com/office/drawing/2014/main" id="{85BAC8F8-9AA3-4458-A930-A42BF8E6E25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2" name="Oval 2541">
                <a:extLst>
                  <a:ext uri="{FF2B5EF4-FFF2-40B4-BE49-F238E27FC236}">
                    <a16:creationId xmlns:a16="http://schemas.microsoft.com/office/drawing/2014/main" id="{D800EB5F-BA21-496D-94E7-C4CC3AD3A64A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3" name="Oval 2542">
                <a:extLst>
                  <a:ext uri="{FF2B5EF4-FFF2-40B4-BE49-F238E27FC236}">
                    <a16:creationId xmlns:a16="http://schemas.microsoft.com/office/drawing/2014/main" id="{96D421F0-532E-4374-A56C-F4B10961EAD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4" name="Oval 2543">
                <a:extLst>
                  <a:ext uri="{FF2B5EF4-FFF2-40B4-BE49-F238E27FC236}">
                    <a16:creationId xmlns:a16="http://schemas.microsoft.com/office/drawing/2014/main" id="{5599DBA8-B851-44EB-A8DD-EDFC45A899E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5" name="Oval 2544">
                <a:extLst>
                  <a:ext uri="{FF2B5EF4-FFF2-40B4-BE49-F238E27FC236}">
                    <a16:creationId xmlns:a16="http://schemas.microsoft.com/office/drawing/2014/main" id="{1D4CFF37-44D8-43E4-AEC4-101FAFEE920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6" name="Oval 2545">
                <a:extLst>
                  <a:ext uri="{FF2B5EF4-FFF2-40B4-BE49-F238E27FC236}">
                    <a16:creationId xmlns:a16="http://schemas.microsoft.com/office/drawing/2014/main" id="{E6C361BB-9CC0-43A6-A890-AAB87482641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7" name="Oval 2546">
                <a:extLst>
                  <a:ext uri="{FF2B5EF4-FFF2-40B4-BE49-F238E27FC236}">
                    <a16:creationId xmlns:a16="http://schemas.microsoft.com/office/drawing/2014/main" id="{DF3B0BF1-0F49-4E5D-AC6D-85756610771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8" name="Oval 2547">
                <a:extLst>
                  <a:ext uri="{FF2B5EF4-FFF2-40B4-BE49-F238E27FC236}">
                    <a16:creationId xmlns:a16="http://schemas.microsoft.com/office/drawing/2014/main" id="{461A70C1-7EC4-4414-9D19-0C242C25722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9" name="Oval 2548">
                <a:extLst>
                  <a:ext uri="{FF2B5EF4-FFF2-40B4-BE49-F238E27FC236}">
                    <a16:creationId xmlns:a16="http://schemas.microsoft.com/office/drawing/2014/main" id="{6696229A-B3FA-4DE0-85CC-BA3F698419B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0" name="Oval 2549">
                <a:extLst>
                  <a:ext uri="{FF2B5EF4-FFF2-40B4-BE49-F238E27FC236}">
                    <a16:creationId xmlns:a16="http://schemas.microsoft.com/office/drawing/2014/main" id="{275FC21F-85DF-4808-B4A8-D9AD84CC81F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1" name="Oval 2550">
                <a:extLst>
                  <a:ext uri="{FF2B5EF4-FFF2-40B4-BE49-F238E27FC236}">
                    <a16:creationId xmlns:a16="http://schemas.microsoft.com/office/drawing/2014/main" id="{F67D9A87-496B-46A6-8078-E27D639FFDF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2" name="Oval 2551">
                <a:extLst>
                  <a:ext uri="{FF2B5EF4-FFF2-40B4-BE49-F238E27FC236}">
                    <a16:creationId xmlns:a16="http://schemas.microsoft.com/office/drawing/2014/main" id="{FF61C22E-1ED9-4C86-912E-CB673C0D2C3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3" name="Oval 2552">
                <a:extLst>
                  <a:ext uri="{FF2B5EF4-FFF2-40B4-BE49-F238E27FC236}">
                    <a16:creationId xmlns:a16="http://schemas.microsoft.com/office/drawing/2014/main" id="{3B7B991E-A6A5-49FD-8E84-25150D715C9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4" name="Oval 2553">
                <a:extLst>
                  <a:ext uri="{FF2B5EF4-FFF2-40B4-BE49-F238E27FC236}">
                    <a16:creationId xmlns:a16="http://schemas.microsoft.com/office/drawing/2014/main" id="{9897F0A3-B2C2-408B-B623-2D965502D3E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5" name="Oval 2554">
                <a:extLst>
                  <a:ext uri="{FF2B5EF4-FFF2-40B4-BE49-F238E27FC236}">
                    <a16:creationId xmlns:a16="http://schemas.microsoft.com/office/drawing/2014/main" id="{4EC35388-C096-45E6-B236-42E042753B0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6" name="Oval 2555">
                <a:extLst>
                  <a:ext uri="{FF2B5EF4-FFF2-40B4-BE49-F238E27FC236}">
                    <a16:creationId xmlns:a16="http://schemas.microsoft.com/office/drawing/2014/main" id="{DEB7D0CF-8B8F-4BDB-B047-5BF0186ADD1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7" name="Oval 2556">
                <a:extLst>
                  <a:ext uri="{FF2B5EF4-FFF2-40B4-BE49-F238E27FC236}">
                    <a16:creationId xmlns:a16="http://schemas.microsoft.com/office/drawing/2014/main" id="{FB63DC99-1C90-4A27-ADA6-1BA591048EC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8" name="Oval 2557">
                <a:extLst>
                  <a:ext uri="{FF2B5EF4-FFF2-40B4-BE49-F238E27FC236}">
                    <a16:creationId xmlns:a16="http://schemas.microsoft.com/office/drawing/2014/main" id="{692B967C-A692-4E17-9242-26B8BCF108E3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9" name="Oval 2558">
                <a:extLst>
                  <a:ext uri="{FF2B5EF4-FFF2-40B4-BE49-F238E27FC236}">
                    <a16:creationId xmlns:a16="http://schemas.microsoft.com/office/drawing/2014/main" id="{5578E585-B01D-4012-BD23-AE6DF444E9E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0" name="Oval 2559">
                <a:extLst>
                  <a:ext uri="{FF2B5EF4-FFF2-40B4-BE49-F238E27FC236}">
                    <a16:creationId xmlns:a16="http://schemas.microsoft.com/office/drawing/2014/main" id="{C9F57B75-446D-49D5-9773-BEDB23250AB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1" name="Oval 2560">
                <a:extLst>
                  <a:ext uri="{FF2B5EF4-FFF2-40B4-BE49-F238E27FC236}">
                    <a16:creationId xmlns:a16="http://schemas.microsoft.com/office/drawing/2014/main" id="{C4D3B08C-E502-4C9B-BFD9-787A8DAA4E3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2" name="Oval 2561">
                <a:extLst>
                  <a:ext uri="{FF2B5EF4-FFF2-40B4-BE49-F238E27FC236}">
                    <a16:creationId xmlns:a16="http://schemas.microsoft.com/office/drawing/2014/main" id="{FA1BBA24-35E5-43CA-8F49-029B1DF8C5E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3" name="Oval 2562">
                <a:extLst>
                  <a:ext uri="{FF2B5EF4-FFF2-40B4-BE49-F238E27FC236}">
                    <a16:creationId xmlns:a16="http://schemas.microsoft.com/office/drawing/2014/main" id="{BF970C9A-646B-46F9-AF1C-98BC0A0FE10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4" name="Oval 2563">
                <a:extLst>
                  <a:ext uri="{FF2B5EF4-FFF2-40B4-BE49-F238E27FC236}">
                    <a16:creationId xmlns:a16="http://schemas.microsoft.com/office/drawing/2014/main" id="{4128EDF7-FD0E-43AD-A8B0-7F7E698853C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5" name="Oval 2564">
                <a:extLst>
                  <a:ext uri="{FF2B5EF4-FFF2-40B4-BE49-F238E27FC236}">
                    <a16:creationId xmlns:a16="http://schemas.microsoft.com/office/drawing/2014/main" id="{2FCD4AC6-1647-42D8-926A-4772377204A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6" name="Oval 2565">
                <a:extLst>
                  <a:ext uri="{FF2B5EF4-FFF2-40B4-BE49-F238E27FC236}">
                    <a16:creationId xmlns:a16="http://schemas.microsoft.com/office/drawing/2014/main" id="{6344B855-1D56-480E-9308-F8547543E7D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7" name="Oval 2566">
                <a:extLst>
                  <a:ext uri="{FF2B5EF4-FFF2-40B4-BE49-F238E27FC236}">
                    <a16:creationId xmlns:a16="http://schemas.microsoft.com/office/drawing/2014/main" id="{DC891318-A963-4B2C-829B-D12AB37015AA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8" name="Oval 2567">
                <a:extLst>
                  <a:ext uri="{FF2B5EF4-FFF2-40B4-BE49-F238E27FC236}">
                    <a16:creationId xmlns:a16="http://schemas.microsoft.com/office/drawing/2014/main" id="{BAA4B3A9-B917-47BC-97FF-DE12E63817B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9" name="Oval 2568">
                <a:extLst>
                  <a:ext uri="{FF2B5EF4-FFF2-40B4-BE49-F238E27FC236}">
                    <a16:creationId xmlns:a16="http://schemas.microsoft.com/office/drawing/2014/main" id="{7CA06F4E-D126-490B-B809-440B5E51640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0" name="Oval 2569">
                <a:extLst>
                  <a:ext uri="{FF2B5EF4-FFF2-40B4-BE49-F238E27FC236}">
                    <a16:creationId xmlns:a16="http://schemas.microsoft.com/office/drawing/2014/main" id="{2DEB8028-1F1C-4BFA-AF8A-1E89AAA29D6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1" name="Oval 2570">
                <a:extLst>
                  <a:ext uri="{FF2B5EF4-FFF2-40B4-BE49-F238E27FC236}">
                    <a16:creationId xmlns:a16="http://schemas.microsoft.com/office/drawing/2014/main" id="{5D166D83-3198-4C4D-B51E-335CB46FF48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2" name="Oval 2571">
                <a:extLst>
                  <a:ext uri="{FF2B5EF4-FFF2-40B4-BE49-F238E27FC236}">
                    <a16:creationId xmlns:a16="http://schemas.microsoft.com/office/drawing/2014/main" id="{A1D17C74-7CD4-4083-AE39-786538F99F8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3" name="Oval 2572">
                <a:extLst>
                  <a:ext uri="{FF2B5EF4-FFF2-40B4-BE49-F238E27FC236}">
                    <a16:creationId xmlns:a16="http://schemas.microsoft.com/office/drawing/2014/main" id="{2186B49E-8860-4F07-88F0-1EA68BC08AD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4" name="Oval 2573">
                <a:extLst>
                  <a:ext uri="{FF2B5EF4-FFF2-40B4-BE49-F238E27FC236}">
                    <a16:creationId xmlns:a16="http://schemas.microsoft.com/office/drawing/2014/main" id="{4D2655F8-794C-401F-BC9E-709BC6635F5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5" name="Oval 2574">
                <a:extLst>
                  <a:ext uri="{FF2B5EF4-FFF2-40B4-BE49-F238E27FC236}">
                    <a16:creationId xmlns:a16="http://schemas.microsoft.com/office/drawing/2014/main" id="{14F591C8-73D2-4F7B-8B5E-A37FED637BA1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6" name="Oval 2575">
                <a:extLst>
                  <a:ext uri="{FF2B5EF4-FFF2-40B4-BE49-F238E27FC236}">
                    <a16:creationId xmlns:a16="http://schemas.microsoft.com/office/drawing/2014/main" id="{9CBB7308-2212-4084-A000-0E3C588EA3C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7" name="Oval 2576">
                <a:extLst>
                  <a:ext uri="{FF2B5EF4-FFF2-40B4-BE49-F238E27FC236}">
                    <a16:creationId xmlns:a16="http://schemas.microsoft.com/office/drawing/2014/main" id="{6033A3B3-4BCA-485B-9E06-653E926C04C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8" name="Oval 2577">
                <a:extLst>
                  <a:ext uri="{FF2B5EF4-FFF2-40B4-BE49-F238E27FC236}">
                    <a16:creationId xmlns:a16="http://schemas.microsoft.com/office/drawing/2014/main" id="{C8220196-4DBB-4B51-899D-071E89AF0E6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9" name="Oval 2578">
                <a:extLst>
                  <a:ext uri="{FF2B5EF4-FFF2-40B4-BE49-F238E27FC236}">
                    <a16:creationId xmlns:a16="http://schemas.microsoft.com/office/drawing/2014/main" id="{40335535-C400-4E50-ACD4-BD5D45F33D0F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0" name="Oval 2579">
                <a:extLst>
                  <a:ext uri="{FF2B5EF4-FFF2-40B4-BE49-F238E27FC236}">
                    <a16:creationId xmlns:a16="http://schemas.microsoft.com/office/drawing/2014/main" id="{70A4AED0-835E-470F-9E3D-C40375D88D5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1" name="Oval 2580">
                <a:extLst>
                  <a:ext uri="{FF2B5EF4-FFF2-40B4-BE49-F238E27FC236}">
                    <a16:creationId xmlns:a16="http://schemas.microsoft.com/office/drawing/2014/main" id="{C53C3224-D440-4A59-B8A4-2C48177190E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2" name="Oval 2581">
                <a:extLst>
                  <a:ext uri="{FF2B5EF4-FFF2-40B4-BE49-F238E27FC236}">
                    <a16:creationId xmlns:a16="http://schemas.microsoft.com/office/drawing/2014/main" id="{B214C6DC-D2AA-4250-AA1B-78D7C44E49D0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3" name="Oval 2582">
                <a:extLst>
                  <a:ext uri="{FF2B5EF4-FFF2-40B4-BE49-F238E27FC236}">
                    <a16:creationId xmlns:a16="http://schemas.microsoft.com/office/drawing/2014/main" id="{317A9B51-0F8E-475C-A783-B63D06A19F69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584" name="Group 2583">
              <a:extLst>
                <a:ext uri="{FF2B5EF4-FFF2-40B4-BE49-F238E27FC236}">
                  <a16:creationId xmlns:a16="http://schemas.microsoft.com/office/drawing/2014/main" id="{384F758B-C382-4151-9DF5-E930D3446FB3}"/>
                </a:ext>
              </a:extLst>
            </p:cNvPr>
            <p:cNvGrpSpPr/>
            <p:nvPr/>
          </p:nvGrpSpPr>
          <p:grpSpPr>
            <a:xfrm>
              <a:off x="3720919" y="5254295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585" name="Oval 2584">
                <a:extLst>
                  <a:ext uri="{FF2B5EF4-FFF2-40B4-BE49-F238E27FC236}">
                    <a16:creationId xmlns:a16="http://schemas.microsoft.com/office/drawing/2014/main" id="{A56F08AA-D175-470E-B30C-56A37AA8149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6" name="Oval 2585">
                <a:extLst>
                  <a:ext uri="{FF2B5EF4-FFF2-40B4-BE49-F238E27FC236}">
                    <a16:creationId xmlns:a16="http://schemas.microsoft.com/office/drawing/2014/main" id="{FE8F99D3-28E9-4C63-B94D-068EFBCF4B5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7" name="Oval 2586">
                <a:extLst>
                  <a:ext uri="{FF2B5EF4-FFF2-40B4-BE49-F238E27FC236}">
                    <a16:creationId xmlns:a16="http://schemas.microsoft.com/office/drawing/2014/main" id="{CAD5024C-7E87-4C16-B21B-CFB22A523F0E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8" name="Oval 2587">
                <a:extLst>
                  <a:ext uri="{FF2B5EF4-FFF2-40B4-BE49-F238E27FC236}">
                    <a16:creationId xmlns:a16="http://schemas.microsoft.com/office/drawing/2014/main" id="{20C5A3C0-7754-49A8-BD75-B505C4AFCB6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9" name="Oval 2588">
                <a:extLst>
                  <a:ext uri="{FF2B5EF4-FFF2-40B4-BE49-F238E27FC236}">
                    <a16:creationId xmlns:a16="http://schemas.microsoft.com/office/drawing/2014/main" id="{2E75B84E-2AB2-4B0D-B244-359EB84E80AD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0" name="Oval 2589">
                <a:extLst>
                  <a:ext uri="{FF2B5EF4-FFF2-40B4-BE49-F238E27FC236}">
                    <a16:creationId xmlns:a16="http://schemas.microsoft.com/office/drawing/2014/main" id="{B02D17E9-C431-4874-999E-DAF48653D21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1" name="Oval 2590">
                <a:extLst>
                  <a:ext uri="{FF2B5EF4-FFF2-40B4-BE49-F238E27FC236}">
                    <a16:creationId xmlns:a16="http://schemas.microsoft.com/office/drawing/2014/main" id="{4DF129A0-C245-4500-90BE-C3B475CF3BDC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2" name="Oval 2591">
                <a:extLst>
                  <a:ext uri="{FF2B5EF4-FFF2-40B4-BE49-F238E27FC236}">
                    <a16:creationId xmlns:a16="http://schemas.microsoft.com/office/drawing/2014/main" id="{539D2F5E-47E2-4FE4-886F-21EB821602A4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3" name="Oval 2592">
                <a:extLst>
                  <a:ext uri="{FF2B5EF4-FFF2-40B4-BE49-F238E27FC236}">
                    <a16:creationId xmlns:a16="http://schemas.microsoft.com/office/drawing/2014/main" id="{27A2011F-53C2-4DAE-8F5F-11550A98AF9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4" name="Oval 2593">
                <a:extLst>
                  <a:ext uri="{FF2B5EF4-FFF2-40B4-BE49-F238E27FC236}">
                    <a16:creationId xmlns:a16="http://schemas.microsoft.com/office/drawing/2014/main" id="{FEE94D40-BB65-42C5-8929-5C839C54186B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5" name="Oval 2594">
                <a:extLst>
                  <a:ext uri="{FF2B5EF4-FFF2-40B4-BE49-F238E27FC236}">
                    <a16:creationId xmlns:a16="http://schemas.microsoft.com/office/drawing/2014/main" id="{84925352-0291-4666-A1FE-95FA8D86B477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6" name="Oval 2595">
                <a:extLst>
                  <a:ext uri="{FF2B5EF4-FFF2-40B4-BE49-F238E27FC236}">
                    <a16:creationId xmlns:a16="http://schemas.microsoft.com/office/drawing/2014/main" id="{A7CB123D-064D-42FA-B3A0-7D9E9E3C411B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7" name="Oval 2596">
                <a:extLst>
                  <a:ext uri="{FF2B5EF4-FFF2-40B4-BE49-F238E27FC236}">
                    <a16:creationId xmlns:a16="http://schemas.microsoft.com/office/drawing/2014/main" id="{4859CF6F-FDA7-4B09-B583-4448406058E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8" name="Oval 2597">
                <a:extLst>
                  <a:ext uri="{FF2B5EF4-FFF2-40B4-BE49-F238E27FC236}">
                    <a16:creationId xmlns:a16="http://schemas.microsoft.com/office/drawing/2014/main" id="{8186150B-C653-48F1-A7F8-DDB9345C872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9" name="Oval 2598">
                <a:extLst>
                  <a:ext uri="{FF2B5EF4-FFF2-40B4-BE49-F238E27FC236}">
                    <a16:creationId xmlns:a16="http://schemas.microsoft.com/office/drawing/2014/main" id="{A4CC5CA2-4E0D-474C-BB74-6D53C93C284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0" name="Oval 2599">
                <a:extLst>
                  <a:ext uri="{FF2B5EF4-FFF2-40B4-BE49-F238E27FC236}">
                    <a16:creationId xmlns:a16="http://schemas.microsoft.com/office/drawing/2014/main" id="{D668415E-B431-4E8B-A501-8AAAD5D36B2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1" name="Oval 2600">
                <a:extLst>
                  <a:ext uri="{FF2B5EF4-FFF2-40B4-BE49-F238E27FC236}">
                    <a16:creationId xmlns:a16="http://schemas.microsoft.com/office/drawing/2014/main" id="{615640EF-5457-4086-A663-EDA24262B3E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2" name="Oval 2601">
                <a:extLst>
                  <a:ext uri="{FF2B5EF4-FFF2-40B4-BE49-F238E27FC236}">
                    <a16:creationId xmlns:a16="http://schemas.microsoft.com/office/drawing/2014/main" id="{8985F6C1-C519-46FF-8846-CBC6BC873B69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3" name="Oval 2602">
                <a:extLst>
                  <a:ext uri="{FF2B5EF4-FFF2-40B4-BE49-F238E27FC236}">
                    <a16:creationId xmlns:a16="http://schemas.microsoft.com/office/drawing/2014/main" id="{092954AF-8285-4F03-96C4-ADCF4DD72A6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4" name="Oval 2603">
                <a:extLst>
                  <a:ext uri="{FF2B5EF4-FFF2-40B4-BE49-F238E27FC236}">
                    <a16:creationId xmlns:a16="http://schemas.microsoft.com/office/drawing/2014/main" id="{A19076B6-E4F3-4DDE-A4F6-25023EC37E0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5" name="Oval 2604">
                <a:extLst>
                  <a:ext uri="{FF2B5EF4-FFF2-40B4-BE49-F238E27FC236}">
                    <a16:creationId xmlns:a16="http://schemas.microsoft.com/office/drawing/2014/main" id="{3B29AA30-1F02-47EF-A303-F108E6034C5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6" name="Oval 2605">
                <a:extLst>
                  <a:ext uri="{FF2B5EF4-FFF2-40B4-BE49-F238E27FC236}">
                    <a16:creationId xmlns:a16="http://schemas.microsoft.com/office/drawing/2014/main" id="{3D876D9F-7BD4-423A-8756-94185076F4D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7" name="Oval 2606">
                <a:extLst>
                  <a:ext uri="{FF2B5EF4-FFF2-40B4-BE49-F238E27FC236}">
                    <a16:creationId xmlns:a16="http://schemas.microsoft.com/office/drawing/2014/main" id="{4EE877AE-22CC-49C9-8C7E-2B14B959E659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8" name="Oval 2607">
                <a:extLst>
                  <a:ext uri="{FF2B5EF4-FFF2-40B4-BE49-F238E27FC236}">
                    <a16:creationId xmlns:a16="http://schemas.microsoft.com/office/drawing/2014/main" id="{4F7682F3-632E-4436-B083-62775F321D8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9" name="Oval 2608">
                <a:extLst>
                  <a:ext uri="{FF2B5EF4-FFF2-40B4-BE49-F238E27FC236}">
                    <a16:creationId xmlns:a16="http://schemas.microsoft.com/office/drawing/2014/main" id="{C1514F3F-7BC7-4C5A-AD8C-C7AE7CFF1725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0" name="Oval 2609">
                <a:extLst>
                  <a:ext uri="{FF2B5EF4-FFF2-40B4-BE49-F238E27FC236}">
                    <a16:creationId xmlns:a16="http://schemas.microsoft.com/office/drawing/2014/main" id="{04A09385-DD18-43A8-9A0B-FC4890C95B6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1" name="Oval 2610">
                <a:extLst>
                  <a:ext uri="{FF2B5EF4-FFF2-40B4-BE49-F238E27FC236}">
                    <a16:creationId xmlns:a16="http://schemas.microsoft.com/office/drawing/2014/main" id="{9E8838ED-C49D-4552-BB96-0594ADF16FF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2" name="Oval 2611">
                <a:extLst>
                  <a:ext uri="{FF2B5EF4-FFF2-40B4-BE49-F238E27FC236}">
                    <a16:creationId xmlns:a16="http://schemas.microsoft.com/office/drawing/2014/main" id="{1151AF84-D071-4947-B36C-B2C6800E44D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3" name="Oval 2612">
                <a:extLst>
                  <a:ext uri="{FF2B5EF4-FFF2-40B4-BE49-F238E27FC236}">
                    <a16:creationId xmlns:a16="http://schemas.microsoft.com/office/drawing/2014/main" id="{57669176-CD44-4DB8-8372-368F9EB9EC9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4" name="Oval 2613">
                <a:extLst>
                  <a:ext uri="{FF2B5EF4-FFF2-40B4-BE49-F238E27FC236}">
                    <a16:creationId xmlns:a16="http://schemas.microsoft.com/office/drawing/2014/main" id="{93717D0A-FCD0-4BEA-999E-4BF35F02FCA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5" name="Oval 2614">
                <a:extLst>
                  <a:ext uri="{FF2B5EF4-FFF2-40B4-BE49-F238E27FC236}">
                    <a16:creationId xmlns:a16="http://schemas.microsoft.com/office/drawing/2014/main" id="{8AA86204-9616-43CC-BA79-42199ABC07D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6" name="Oval 2615">
                <a:extLst>
                  <a:ext uri="{FF2B5EF4-FFF2-40B4-BE49-F238E27FC236}">
                    <a16:creationId xmlns:a16="http://schemas.microsoft.com/office/drawing/2014/main" id="{89D165C1-0F94-4CE1-BED8-5120E3BDC85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7" name="Oval 2616">
                <a:extLst>
                  <a:ext uri="{FF2B5EF4-FFF2-40B4-BE49-F238E27FC236}">
                    <a16:creationId xmlns:a16="http://schemas.microsoft.com/office/drawing/2014/main" id="{AED2BE83-4F12-4681-B61D-02A71217CF7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8" name="Oval 2617">
                <a:extLst>
                  <a:ext uri="{FF2B5EF4-FFF2-40B4-BE49-F238E27FC236}">
                    <a16:creationId xmlns:a16="http://schemas.microsoft.com/office/drawing/2014/main" id="{514138DC-62E9-40BF-BB95-00E03EA87ED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9" name="Oval 2618">
                <a:extLst>
                  <a:ext uri="{FF2B5EF4-FFF2-40B4-BE49-F238E27FC236}">
                    <a16:creationId xmlns:a16="http://schemas.microsoft.com/office/drawing/2014/main" id="{A7530502-5758-40FE-B908-7F4DD2554A0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0" name="Oval 2619">
                <a:extLst>
                  <a:ext uri="{FF2B5EF4-FFF2-40B4-BE49-F238E27FC236}">
                    <a16:creationId xmlns:a16="http://schemas.microsoft.com/office/drawing/2014/main" id="{36DAB506-029D-4D1A-AD11-CF3404BDD6A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1" name="Oval 2620">
                <a:extLst>
                  <a:ext uri="{FF2B5EF4-FFF2-40B4-BE49-F238E27FC236}">
                    <a16:creationId xmlns:a16="http://schemas.microsoft.com/office/drawing/2014/main" id="{B33801E8-848F-4CE9-A07C-45A62E4B1765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2" name="Oval 2621">
                <a:extLst>
                  <a:ext uri="{FF2B5EF4-FFF2-40B4-BE49-F238E27FC236}">
                    <a16:creationId xmlns:a16="http://schemas.microsoft.com/office/drawing/2014/main" id="{CCD6181D-A1C3-43AB-AD54-0486D23EECC7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3" name="Oval 2622">
                <a:extLst>
                  <a:ext uri="{FF2B5EF4-FFF2-40B4-BE49-F238E27FC236}">
                    <a16:creationId xmlns:a16="http://schemas.microsoft.com/office/drawing/2014/main" id="{B1C72E73-553D-460B-AE57-D523F5D919F4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4" name="Oval 2623">
                <a:extLst>
                  <a:ext uri="{FF2B5EF4-FFF2-40B4-BE49-F238E27FC236}">
                    <a16:creationId xmlns:a16="http://schemas.microsoft.com/office/drawing/2014/main" id="{4F8770B8-A09F-490C-B3FF-5C540B90C6A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5" name="Oval 2624">
                <a:extLst>
                  <a:ext uri="{FF2B5EF4-FFF2-40B4-BE49-F238E27FC236}">
                    <a16:creationId xmlns:a16="http://schemas.microsoft.com/office/drawing/2014/main" id="{49DBB0EE-7ADD-44D2-8170-7AC30C5A62D2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6" name="Oval 2625">
                <a:extLst>
                  <a:ext uri="{FF2B5EF4-FFF2-40B4-BE49-F238E27FC236}">
                    <a16:creationId xmlns:a16="http://schemas.microsoft.com/office/drawing/2014/main" id="{6B9507E2-BD4C-4003-BA73-A3E6BAFA014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7" name="Oval 2626">
                <a:extLst>
                  <a:ext uri="{FF2B5EF4-FFF2-40B4-BE49-F238E27FC236}">
                    <a16:creationId xmlns:a16="http://schemas.microsoft.com/office/drawing/2014/main" id="{EEB3E7B6-FEBA-412C-9BB2-9FE305C9AC1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8" name="Oval 2627">
                <a:extLst>
                  <a:ext uri="{FF2B5EF4-FFF2-40B4-BE49-F238E27FC236}">
                    <a16:creationId xmlns:a16="http://schemas.microsoft.com/office/drawing/2014/main" id="{D185F11C-EE86-4EB2-922A-EAFD2293AA4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9" name="Oval 2628">
                <a:extLst>
                  <a:ext uri="{FF2B5EF4-FFF2-40B4-BE49-F238E27FC236}">
                    <a16:creationId xmlns:a16="http://schemas.microsoft.com/office/drawing/2014/main" id="{B56A98CA-7994-4B5E-81D6-D03DB0BF0A8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0" name="Oval 2629">
                <a:extLst>
                  <a:ext uri="{FF2B5EF4-FFF2-40B4-BE49-F238E27FC236}">
                    <a16:creationId xmlns:a16="http://schemas.microsoft.com/office/drawing/2014/main" id="{BB9B6552-47A1-487C-A9D1-06E5CCB2D6A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1" name="Oval 2630">
                <a:extLst>
                  <a:ext uri="{FF2B5EF4-FFF2-40B4-BE49-F238E27FC236}">
                    <a16:creationId xmlns:a16="http://schemas.microsoft.com/office/drawing/2014/main" id="{BD1DA0FA-9DF8-48A2-B90F-B5B3C96CB52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2" name="Oval 2631">
                <a:extLst>
                  <a:ext uri="{FF2B5EF4-FFF2-40B4-BE49-F238E27FC236}">
                    <a16:creationId xmlns:a16="http://schemas.microsoft.com/office/drawing/2014/main" id="{C350484F-4AA3-42BF-B7FA-5F8D71B4D7E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3" name="Oval 2632">
                <a:extLst>
                  <a:ext uri="{FF2B5EF4-FFF2-40B4-BE49-F238E27FC236}">
                    <a16:creationId xmlns:a16="http://schemas.microsoft.com/office/drawing/2014/main" id="{284597AE-8CAD-4855-9AD0-0B469773BA1B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4" name="Oval 2633">
                <a:extLst>
                  <a:ext uri="{FF2B5EF4-FFF2-40B4-BE49-F238E27FC236}">
                    <a16:creationId xmlns:a16="http://schemas.microsoft.com/office/drawing/2014/main" id="{F159C052-D5DE-495C-BD69-59632022C34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5" name="Oval 2634">
                <a:extLst>
                  <a:ext uri="{FF2B5EF4-FFF2-40B4-BE49-F238E27FC236}">
                    <a16:creationId xmlns:a16="http://schemas.microsoft.com/office/drawing/2014/main" id="{1A29E097-52DB-4395-97AA-EC7EDFAA4AE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6" name="Oval 2635">
                <a:extLst>
                  <a:ext uri="{FF2B5EF4-FFF2-40B4-BE49-F238E27FC236}">
                    <a16:creationId xmlns:a16="http://schemas.microsoft.com/office/drawing/2014/main" id="{0B7B365C-F83C-48FF-A972-9D0FB82B00A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7" name="Oval 2636">
                <a:extLst>
                  <a:ext uri="{FF2B5EF4-FFF2-40B4-BE49-F238E27FC236}">
                    <a16:creationId xmlns:a16="http://schemas.microsoft.com/office/drawing/2014/main" id="{37E4B54D-0FDC-4A32-9EA3-14EF0EB5C82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8" name="Oval 2637">
                <a:extLst>
                  <a:ext uri="{FF2B5EF4-FFF2-40B4-BE49-F238E27FC236}">
                    <a16:creationId xmlns:a16="http://schemas.microsoft.com/office/drawing/2014/main" id="{2E1EFB98-E519-4FE2-8347-D89CDF49736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9" name="Oval 2638">
                <a:extLst>
                  <a:ext uri="{FF2B5EF4-FFF2-40B4-BE49-F238E27FC236}">
                    <a16:creationId xmlns:a16="http://schemas.microsoft.com/office/drawing/2014/main" id="{20346252-4536-4B51-AA70-C422EF9F9D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0" name="Oval 2639">
                <a:extLst>
                  <a:ext uri="{FF2B5EF4-FFF2-40B4-BE49-F238E27FC236}">
                    <a16:creationId xmlns:a16="http://schemas.microsoft.com/office/drawing/2014/main" id="{96742AE0-2046-476B-A978-8536AAB7911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1" name="Oval 2640">
                <a:extLst>
                  <a:ext uri="{FF2B5EF4-FFF2-40B4-BE49-F238E27FC236}">
                    <a16:creationId xmlns:a16="http://schemas.microsoft.com/office/drawing/2014/main" id="{01EDAF31-9233-453E-B07C-57B27C22ED8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2" name="Oval 2641">
                <a:extLst>
                  <a:ext uri="{FF2B5EF4-FFF2-40B4-BE49-F238E27FC236}">
                    <a16:creationId xmlns:a16="http://schemas.microsoft.com/office/drawing/2014/main" id="{A741937B-ED93-4044-B751-BE77B36C219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3" name="Oval 2642">
                <a:extLst>
                  <a:ext uri="{FF2B5EF4-FFF2-40B4-BE49-F238E27FC236}">
                    <a16:creationId xmlns:a16="http://schemas.microsoft.com/office/drawing/2014/main" id="{21E1C798-25E0-4614-831D-A94D99DF9C9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4" name="Oval 2643">
                <a:extLst>
                  <a:ext uri="{FF2B5EF4-FFF2-40B4-BE49-F238E27FC236}">
                    <a16:creationId xmlns:a16="http://schemas.microsoft.com/office/drawing/2014/main" id="{3CBEDED1-961F-497E-8113-B63CA79E3325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5" name="Oval 2644">
                <a:extLst>
                  <a:ext uri="{FF2B5EF4-FFF2-40B4-BE49-F238E27FC236}">
                    <a16:creationId xmlns:a16="http://schemas.microsoft.com/office/drawing/2014/main" id="{D6CC37DB-D97A-4FF6-8C11-1B0AD296220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6" name="Oval 2645">
                <a:extLst>
                  <a:ext uri="{FF2B5EF4-FFF2-40B4-BE49-F238E27FC236}">
                    <a16:creationId xmlns:a16="http://schemas.microsoft.com/office/drawing/2014/main" id="{FDDFDB63-044B-438D-9F91-A62E3315A4E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7" name="Oval 2646">
                <a:extLst>
                  <a:ext uri="{FF2B5EF4-FFF2-40B4-BE49-F238E27FC236}">
                    <a16:creationId xmlns:a16="http://schemas.microsoft.com/office/drawing/2014/main" id="{6FC636AB-BE26-4A85-849F-99E8B79F024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8" name="Oval 2647">
                <a:extLst>
                  <a:ext uri="{FF2B5EF4-FFF2-40B4-BE49-F238E27FC236}">
                    <a16:creationId xmlns:a16="http://schemas.microsoft.com/office/drawing/2014/main" id="{006F2FB3-3BAB-456A-A14C-AD97FC09A3C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9" name="Oval 2648">
                <a:extLst>
                  <a:ext uri="{FF2B5EF4-FFF2-40B4-BE49-F238E27FC236}">
                    <a16:creationId xmlns:a16="http://schemas.microsoft.com/office/drawing/2014/main" id="{58257039-9B5C-496B-8BC4-DEAD3F626D3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0" name="Oval 2649">
                <a:extLst>
                  <a:ext uri="{FF2B5EF4-FFF2-40B4-BE49-F238E27FC236}">
                    <a16:creationId xmlns:a16="http://schemas.microsoft.com/office/drawing/2014/main" id="{6CB9033B-9B50-4D05-BBDB-B50025DC72F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1" name="Oval 2650">
                <a:extLst>
                  <a:ext uri="{FF2B5EF4-FFF2-40B4-BE49-F238E27FC236}">
                    <a16:creationId xmlns:a16="http://schemas.microsoft.com/office/drawing/2014/main" id="{9BB58DDA-39B1-4176-B2BF-7EFB3CE03793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2" name="Oval 2651">
                <a:extLst>
                  <a:ext uri="{FF2B5EF4-FFF2-40B4-BE49-F238E27FC236}">
                    <a16:creationId xmlns:a16="http://schemas.microsoft.com/office/drawing/2014/main" id="{09555DAF-3E37-4E96-BC5B-BF266B65EEFF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3" name="Oval 2652">
                <a:extLst>
                  <a:ext uri="{FF2B5EF4-FFF2-40B4-BE49-F238E27FC236}">
                    <a16:creationId xmlns:a16="http://schemas.microsoft.com/office/drawing/2014/main" id="{A76A9C31-4C42-4E98-9B72-0A471F4A188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4" name="Oval 2653">
                <a:extLst>
                  <a:ext uri="{FF2B5EF4-FFF2-40B4-BE49-F238E27FC236}">
                    <a16:creationId xmlns:a16="http://schemas.microsoft.com/office/drawing/2014/main" id="{D1ABE5EA-6B8C-484D-A78D-976F10C9187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5" name="Oval 2654">
                <a:extLst>
                  <a:ext uri="{FF2B5EF4-FFF2-40B4-BE49-F238E27FC236}">
                    <a16:creationId xmlns:a16="http://schemas.microsoft.com/office/drawing/2014/main" id="{E505EBC7-9E77-4540-B90E-5A85C1959C7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6" name="Oval 2655">
                <a:extLst>
                  <a:ext uri="{FF2B5EF4-FFF2-40B4-BE49-F238E27FC236}">
                    <a16:creationId xmlns:a16="http://schemas.microsoft.com/office/drawing/2014/main" id="{28C1B85E-2EF8-4B9C-A15A-2C88D4257483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7" name="Oval 2656">
                <a:extLst>
                  <a:ext uri="{FF2B5EF4-FFF2-40B4-BE49-F238E27FC236}">
                    <a16:creationId xmlns:a16="http://schemas.microsoft.com/office/drawing/2014/main" id="{9E6DD74D-3148-4A0C-94A7-1EDA5BE83E0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8" name="Oval 2657">
                <a:extLst>
                  <a:ext uri="{FF2B5EF4-FFF2-40B4-BE49-F238E27FC236}">
                    <a16:creationId xmlns:a16="http://schemas.microsoft.com/office/drawing/2014/main" id="{0FB1FA05-DE88-4898-9D9C-BD78C4064C8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9" name="Oval 2658">
                <a:extLst>
                  <a:ext uri="{FF2B5EF4-FFF2-40B4-BE49-F238E27FC236}">
                    <a16:creationId xmlns:a16="http://schemas.microsoft.com/office/drawing/2014/main" id="{B0CD0B10-1D6D-4DF0-AAA6-50B82638FF6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0" name="Oval 2659">
                <a:extLst>
                  <a:ext uri="{FF2B5EF4-FFF2-40B4-BE49-F238E27FC236}">
                    <a16:creationId xmlns:a16="http://schemas.microsoft.com/office/drawing/2014/main" id="{1DCA7C39-1E49-4D31-8205-4D4B81DDAEA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1" name="Oval 2660">
                <a:extLst>
                  <a:ext uri="{FF2B5EF4-FFF2-40B4-BE49-F238E27FC236}">
                    <a16:creationId xmlns:a16="http://schemas.microsoft.com/office/drawing/2014/main" id="{A486FCC1-1FB7-44EF-91A1-685674B0312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2" name="Oval 2661">
                <a:extLst>
                  <a:ext uri="{FF2B5EF4-FFF2-40B4-BE49-F238E27FC236}">
                    <a16:creationId xmlns:a16="http://schemas.microsoft.com/office/drawing/2014/main" id="{D747AF5C-1A38-4632-970E-740F38551AF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3" name="Oval 2662">
                <a:extLst>
                  <a:ext uri="{FF2B5EF4-FFF2-40B4-BE49-F238E27FC236}">
                    <a16:creationId xmlns:a16="http://schemas.microsoft.com/office/drawing/2014/main" id="{B53E09F5-345D-4DD0-9819-424E4C1458B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4" name="Oval 2663">
                <a:extLst>
                  <a:ext uri="{FF2B5EF4-FFF2-40B4-BE49-F238E27FC236}">
                    <a16:creationId xmlns:a16="http://schemas.microsoft.com/office/drawing/2014/main" id="{DC6BB9CF-FB62-44DE-B49A-206F6AD591C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5" name="Oval 2664">
                <a:extLst>
                  <a:ext uri="{FF2B5EF4-FFF2-40B4-BE49-F238E27FC236}">
                    <a16:creationId xmlns:a16="http://schemas.microsoft.com/office/drawing/2014/main" id="{B01B1625-869B-4403-85B8-84E6C562C1F3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6" name="Oval 2665">
                <a:extLst>
                  <a:ext uri="{FF2B5EF4-FFF2-40B4-BE49-F238E27FC236}">
                    <a16:creationId xmlns:a16="http://schemas.microsoft.com/office/drawing/2014/main" id="{478D433F-44C6-46D2-A0C2-DD271F7CFB1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7" name="Oval 2666">
                <a:extLst>
                  <a:ext uri="{FF2B5EF4-FFF2-40B4-BE49-F238E27FC236}">
                    <a16:creationId xmlns:a16="http://schemas.microsoft.com/office/drawing/2014/main" id="{5D9E6401-2875-4C54-931E-298F9EEB849B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8" name="Oval 2667">
                <a:extLst>
                  <a:ext uri="{FF2B5EF4-FFF2-40B4-BE49-F238E27FC236}">
                    <a16:creationId xmlns:a16="http://schemas.microsoft.com/office/drawing/2014/main" id="{FB7A7399-59E3-4864-853A-30614E16585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9" name="Oval 2668">
                <a:extLst>
                  <a:ext uri="{FF2B5EF4-FFF2-40B4-BE49-F238E27FC236}">
                    <a16:creationId xmlns:a16="http://schemas.microsoft.com/office/drawing/2014/main" id="{51D9958E-03D3-467B-9B6A-378E5B544D3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0" name="Oval 2669">
                <a:extLst>
                  <a:ext uri="{FF2B5EF4-FFF2-40B4-BE49-F238E27FC236}">
                    <a16:creationId xmlns:a16="http://schemas.microsoft.com/office/drawing/2014/main" id="{1FB2E976-860F-4537-BB03-751FE8BC4E1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1" name="Oval 2670">
                <a:extLst>
                  <a:ext uri="{FF2B5EF4-FFF2-40B4-BE49-F238E27FC236}">
                    <a16:creationId xmlns:a16="http://schemas.microsoft.com/office/drawing/2014/main" id="{D656396D-18F0-4D0D-8BA9-E344FAE48CC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2" name="Oval 2671">
                <a:extLst>
                  <a:ext uri="{FF2B5EF4-FFF2-40B4-BE49-F238E27FC236}">
                    <a16:creationId xmlns:a16="http://schemas.microsoft.com/office/drawing/2014/main" id="{7EA796EA-FC45-433F-8A0E-2A1B586DF97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3" name="Oval 2672">
                <a:extLst>
                  <a:ext uri="{FF2B5EF4-FFF2-40B4-BE49-F238E27FC236}">
                    <a16:creationId xmlns:a16="http://schemas.microsoft.com/office/drawing/2014/main" id="{139A2F9E-BAAA-4C94-B24C-2B6338B3342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4" name="Oval 2673">
                <a:extLst>
                  <a:ext uri="{FF2B5EF4-FFF2-40B4-BE49-F238E27FC236}">
                    <a16:creationId xmlns:a16="http://schemas.microsoft.com/office/drawing/2014/main" id="{E94C896C-5A83-473C-B185-A2EBB2E7A05F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5" name="Oval 2674">
                <a:extLst>
                  <a:ext uri="{FF2B5EF4-FFF2-40B4-BE49-F238E27FC236}">
                    <a16:creationId xmlns:a16="http://schemas.microsoft.com/office/drawing/2014/main" id="{B2A1FE98-BC9A-4522-863E-1B6B05DAD5F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6" name="Oval 2675">
                <a:extLst>
                  <a:ext uri="{FF2B5EF4-FFF2-40B4-BE49-F238E27FC236}">
                    <a16:creationId xmlns:a16="http://schemas.microsoft.com/office/drawing/2014/main" id="{503787CE-3672-425C-AA36-280665C598D1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7" name="Oval 2676">
                <a:extLst>
                  <a:ext uri="{FF2B5EF4-FFF2-40B4-BE49-F238E27FC236}">
                    <a16:creationId xmlns:a16="http://schemas.microsoft.com/office/drawing/2014/main" id="{934E161A-0789-41A8-A2FA-2DB258C0FDF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8" name="Oval 2677">
                <a:extLst>
                  <a:ext uri="{FF2B5EF4-FFF2-40B4-BE49-F238E27FC236}">
                    <a16:creationId xmlns:a16="http://schemas.microsoft.com/office/drawing/2014/main" id="{070FF881-DF6A-4933-A7F1-4F75042F4D5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9" name="Oval 2678">
                <a:extLst>
                  <a:ext uri="{FF2B5EF4-FFF2-40B4-BE49-F238E27FC236}">
                    <a16:creationId xmlns:a16="http://schemas.microsoft.com/office/drawing/2014/main" id="{42F6038F-E810-41A7-A7FA-4430E8AD45E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0" name="Oval 2679">
                <a:extLst>
                  <a:ext uri="{FF2B5EF4-FFF2-40B4-BE49-F238E27FC236}">
                    <a16:creationId xmlns:a16="http://schemas.microsoft.com/office/drawing/2014/main" id="{73D2BB3C-2780-4FD2-BF81-76FB71BCDBC1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1" name="Oval 2680">
                <a:extLst>
                  <a:ext uri="{FF2B5EF4-FFF2-40B4-BE49-F238E27FC236}">
                    <a16:creationId xmlns:a16="http://schemas.microsoft.com/office/drawing/2014/main" id="{5E4F12C7-1143-4306-B5B4-0F31E7B326B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2" name="Oval 2681">
                <a:extLst>
                  <a:ext uri="{FF2B5EF4-FFF2-40B4-BE49-F238E27FC236}">
                    <a16:creationId xmlns:a16="http://schemas.microsoft.com/office/drawing/2014/main" id="{C12AC1E1-816F-4249-B053-87E644E65E8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3" name="Oval 2682">
                <a:extLst>
                  <a:ext uri="{FF2B5EF4-FFF2-40B4-BE49-F238E27FC236}">
                    <a16:creationId xmlns:a16="http://schemas.microsoft.com/office/drawing/2014/main" id="{56CEB799-1EB2-4B5B-B335-0F9A3E66A98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4" name="Oval 2683">
                <a:extLst>
                  <a:ext uri="{FF2B5EF4-FFF2-40B4-BE49-F238E27FC236}">
                    <a16:creationId xmlns:a16="http://schemas.microsoft.com/office/drawing/2014/main" id="{FF09805B-0D73-4571-AC00-A3E3B0F3137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5" name="Oval 2684">
                <a:extLst>
                  <a:ext uri="{FF2B5EF4-FFF2-40B4-BE49-F238E27FC236}">
                    <a16:creationId xmlns:a16="http://schemas.microsoft.com/office/drawing/2014/main" id="{01660BB7-7CDC-4E06-A01D-4ED3282E2175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6" name="Oval 2685">
                <a:extLst>
                  <a:ext uri="{FF2B5EF4-FFF2-40B4-BE49-F238E27FC236}">
                    <a16:creationId xmlns:a16="http://schemas.microsoft.com/office/drawing/2014/main" id="{7BAA7360-7774-4D42-A708-E31034C4738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7" name="Oval 2686">
                <a:extLst>
                  <a:ext uri="{FF2B5EF4-FFF2-40B4-BE49-F238E27FC236}">
                    <a16:creationId xmlns:a16="http://schemas.microsoft.com/office/drawing/2014/main" id="{B28F696D-353D-47F0-95A1-AE3268FA6E0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8" name="Oval 2687">
                <a:extLst>
                  <a:ext uri="{FF2B5EF4-FFF2-40B4-BE49-F238E27FC236}">
                    <a16:creationId xmlns:a16="http://schemas.microsoft.com/office/drawing/2014/main" id="{415BBF15-EA4C-4CC2-8C3C-85EB04E3B9A3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9" name="Oval 2688">
                <a:extLst>
                  <a:ext uri="{FF2B5EF4-FFF2-40B4-BE49-F238E27FC236}">
                    <a16:creationId xmlns:a16="http://schemas.microsoft.com/office/drawing/2014/main" id="{8D689A99-62D1-48FB-AD77-3C33C6F0BE9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0" name="Oval 2689">
                <a:extLst>
                  <a:ext uri="{FF2B5EF4-FFF2-40B4-BE49-F238E27FC236}">
                    <a16:creationId xmlns:a16="http://schemas.microsoft.com/office/drawing/2014/main" id="{E007215D-12F5-4280-9C47-F5BEB4D8497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1" name="Oval 2690">
                <a:extLst>
                  <a:ext uri="{FF2B5EF4-FFF2-40B4-BE49-F238E27FC236}">
                    <a16:creationId xmlns:a16="http://schemas.microsoft.com/office/drawing/2014/main" id="{5A938F8F-7E24-4C8F-B7C9-8F387CEEB9E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2" name="Oval 2691">
                <a:extLst>
                  <a:ext uri="{FF2B5EF4-FFF2-40B4-BE49-F238E27FC236}">
                    <a16:creationId xmlns:a16="http://schemas.microsoft.com/office/drawing/2014/main" id="{F075DDB8-7ECA-45CD-8CBA-E681404A48F5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3" name="Oval 2692">
                <a:extLst>
                  <a:ext uri="{FF2B5EF4-FFF2-40B4-BE49-F238E27FC236}">
                    <a16:creationId xmlns:a16="http://schemas.microsoft.com/office/drawing/2014/main" id="{98D37B18-D4B7-4043-8252-F0E0D8616A9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4" name="Oval 2693">
                <a:extLst>
                  <a:ext uri="{FF2B5EF4-FFF2-40B4-BE49-F238E27FC236}">
                    <a16:creationId xmlns:a16="http://schemas.microsoft.com/office/drawing/2014/main" id="{093D0C74-9D8B-49A7-BB23-D681D5B6259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5" name="Oval 2694">
                <a:extLst>
                  <a:ext uri="{FF2B5EF4-FFF2-40B4-BE49-F238E27FC236}">
                    <a16:creationId xmlns:a16="http://schemas.microsoft.com/office/drawing/2014/main" id="{EBF5F326-AABB-4553-9075-15DBF6A0774F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6" name="Oval 2695">
                <a:extLst>
                  <a:ext uri="{FF2B5EF4-FFF2-40B4-BE49-F238E27FC236}">
                    <a16:creationId xmlns:a16="http://schemas.microsoft.com/office/drawing/2014/main" id="{19FC46D2-4369-43AA-8B7E-FE52D235E34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7" name="Oval 2696">
                <a:extLst>
                  <a:ext uri="{FF2B5EF4-FFF2-40B4-BE49-F238E27FC236}">
                    <a16:creationId xmlns:a16="http://schemas.microsoft.com/office/drawing/2014/main" id="{D639D765-C2E7-4F5C-9587-86C2E592937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8" name="Oval 2697">
                <a:extLst>
                  <a:ext uri="{FF2B5EF4-FFF2-40B4-BE49-F238E27FC236}">
                    <a16:creationId xmlns:a16="http://schemas.microsoft.com/office/drawing/2014/main" id="{8BFEC708-647D-47AC-A7A1-E875C64FA1C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9" name="Oval 2698">
                <a:extLst>
                  <a:ext uri="{FF2B5EF4-FFF2-40B4-BE49-F238E27FC236}">
                    <a16:creationId xmlns:a16="http://schemas.microsoft.com/office/drawing/2014/main" id="{77567E2E-255A-48DD-A85D-EB76B5727D2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0" name="Oval 2699">
                <a:extLst>
                  <a:ext uri="{FF2B5EF4-FFF2-40B4-BE49-F238E27FC236}">
                    <a16:creationId xmlns:a16="http://schemas.microsoft.com/office/drawing/2014/main" id="{DB54DBDE-F139-4D60-96C3-43809BF8F5A3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1" name="Oval 2700">
                <a:extLst>
                  <a:ext uri="{FF2B5EF4-FFF2-40B4-BE49-F238E27FC236}">
                    <a16:creationId xmlns:a16="http://schemas.microsoft.com/office/drawing/2014/main" id="{C8250B8E-62C0-4344-977C-462D9539F37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2" name="Oval 2701">
                <a:extLst>
                  <a:ext uri="{FF2B5EF4-FFF2-40B4-BE49-F238E27FC236}">
                    <a16:creationId xmlns:a16="http://schemas.microsoft.com/office/drawing/2014/main" id="{B831B077-BBE7-4080-A6E9-EA204ED6099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3" name="Oval 2702">
                <a:extLst>
                  <a:ext uri="{FF2B5EF4-FFF2-40B4-BE49-F238E27FC236}">
                    <a16:creationId xmlns:a16="http://schemas.microsoft.com/office/drawing/2014/main" id="{43090B1B-9281-4350-98A5-11DE628A60AB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4" name="Oval 2703">
                <a:extLst>
                  <a:ext uri="{FF2B5EF4-FFF2-40B4-BE49-F238E27FC236}">
                    <a16:creationId xmlns:a16="http://schemas.microsoft.com/office/drawing/2014/main" id="{2BEF6303-3618-49D0-84B4-98D7317D3EC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5" name="Oval 2704">
                <a:extLst>
                  <a:ext uri="{FF2B5EF4-FFF2-40B4-BE49-F238E27FC236}">
                    <a16:creationId xmlns:a16="http://schemas.microsoft.com/office/drawing/2014/main" id="{4B9DE0A0-DAFB-43D8-864C-FC4E3DCAA4E4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6" name="Oval 2705">
                <a:extLst>
                  <a:ext uri="{FF2B5EF4-FFF2-40B4-BE49-F238E27FC236}">
                    <a16:creationId xmlns:a16="http://schemas.microsoft.com/office/drawing/2014/main" id="{03DAB573-ECD4-4BA4-BED7-733AE2905BCB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7" name="Oval 2706">
                <a:extLst>
                  <a:ext uri="{FF2B5EF4-FFF2-40B4-BE49-F238E27FC236}">
                    <a16:creationId xmlns:a16="http://schemas.microsoft.com/office/drawing/2014/main" id="{404E751B-8592-47E3-B93C-2814453B83C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8" name="Oval 2707">
                <a:extLst>
                  <a:ext uri="{FF2B5EF4-FFF2-40B4-BE49-F238E27FC236}">
                    <a16:creationId xmlns:a16="http://schemas.microsoft.com/office/drawing/2014/main" id="{74412C70-7E8F-4E69-A81D-0B8F034B66C7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9" name="Oval 2708">
                <a:extLst>
                  <a:ext uri="{FF2B5EF4-FFF2-40B4-BE49-F238E27FC236}">
                    <a16:creationId xmlns:a16="http://schemas.microsoft.com/office/drawing/2014/main" id="{69192443-28C6-41F5-B59F-CC9EB940B45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0" name="Oval 2709">
                <a:extLst>
                  <a:ext uri="{FF2B5EF4-FFF2-40B4-BE49-F238E27FC236}">
                    <a16:creationId xmlns:a16="http://schemas.microsoft.com/office/drawing/2014/main" id="{6F7CAAC8-6B20-4D8F-8410-B8C4129DE53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1" name="Oval 2710">
                <a:extLst>
                  <a:ext uri="{FF2B5EF4-FFF2-40B4-BE49-F238E27FC236}">
                    <a16:creationId xmlns:a16="http://schemas.microsoft.com/office/drawing/2014/main" id="{B52EEEBE-EE9A-44CA-8A3A-C514885AC611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2" name="Oval 2711">
                <a:extLst>
                  <a:ext uri="{FF2B5EF4-FFF2-40B4-BE49-F238E27FC236}">
                    <a16:creationId xmlns:a16="http://schemas.microsoft.com/office/drawing/2014/main" id="{B267BC3A-E7B6-40BF-8D16-BB531D352E9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3" name="Oval 2712">
                <a:extLst>
                  <a:ext uri="{FF2B5EF4-FFF2-40B4-BE49-F238E27FC236}">
                    <a16:creationId xmlns:a16="http://schemas.microsoft.com/office/drawing/2014/main" id="{C3CD3600-6818-4DDA-9CBA-89112D9E9CF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4" name="Oval 2713">
                <a:extLst>
                  <a:ext uri="{FF2B5EF4-FFF2-40B4-BE49-F238E27FC236}">
                    <a16:creationId xmlns:a16="http://schemas.microsoft.com/office/drawing/2014/main" id="{A2AFB037-C414-4EF6-81B6-08CA616A48F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5" name="Oval 2714">
                <a:extLst>
                  <a:ext uri="{FF2B5EF4-FFF2-40B4-BE49-F238E27FC236}">
                    <a16:creationId xmlns:a16="http://schemas.microsoft.com/office/drawing/2014/main" id="{3E788D4E-2132-428C-90CD-99CE7960836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6" name="Oval 2715">
                <a:extLst>
                  <a:ext uri="{FF2B5EF4-FFF2-40B4-BE49-F238E27FC236}">
                    <a16:creationId xmlns:a16="http://schemas.microsoft.com/office/drawing/2014/main" id="{B00253D6-8A82-40B6-AF78-8939ABB439F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7" name="Oval 2716">
                <a:extLst>
                  <a:ext uri="{FF2B5EF4-FFF2-40B4-BE49-F238E27FC236}">
                    <a16:creationId xmlns:a16="http://schemas.microsoft.com/office/drawing/2014/main" id="{D9A8DD88-66C1-4896-8AAA-19305B16404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8" name="Oval 2717">
                <a:extLst>
                  <a:ext uri="{FF2B5EF4-FFF2-40B4-BE49-F238E27FC236}">
                    <a16:creationId xmlns:a16="http://schemas.microsoft.com/office/drawing/2014/main" id="{2D297ACB-2B27-47F5-844F-407808E0A3D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9" name="Oval 2718">
                <a:extLst>
                  <a:ext uri="{FF2B5EF4-FFF2-40B4-BE49-F238E27FC236}">
                    <a16:creationId xmlns:a16="http://schemas.microsoft.com/office/drawing/2014/main" id="{A1A115D5-CA8F-4D7E-82D7-908735F774F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0" name="Oval 2719">
                <a:extLst>
                  <a:ext uri="{FF2B5EF4-FFF2-40B4-BE49-F238E27FC236}">
                    <a16:creationId xmlns:a16="http://schemas.microsoft.com/office/drawing/2014/main" id="{D7EA351D-825E-40CC-BBDA-22BBAAB364EE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1" name="Oval 2720">
                <a:extLst>
                  <a:ext uri="{FF2B5EF4-FFF2-40B4-BE49-F238E27FC236}">
                    <a16:creationId xmlns:a16="http://schemas.microsoft.com/office/drawing/2014/main" id="{1ACD64D2-0A3D-487D-BEF7-0DB5A21856B9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2" name="Oval 2721">
                <a:extLst>
                  <a:ext uri="{FF2B5EF4-FFF2-40B4-BE49-F238E27FC236}">
                    <a16:creationId xmlns:a16="http://schemas.microsoft.com/office/drawing/2014/main" id="{B6819F6A-A0A7-428D-8C03-4B596D5A8311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3" name="Oval 2722">
                <a:extLst>
                  <a:ext uri="{FF2B5EF4-FFF2-40B4-BE49-F238E27FC236}">
                    <a16:creationId xmlns:a16="http://schemas.microsoft.com/office/drawing/2014/main" id="{7BE31C6A-A4A6-4E09-B37F-B1D20886D417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4" name="Oval 2723">
                <a:extLst>
                  <a:ext uri="{FF2B5EF4-FFF2-40B4-BE49-F238E27FC236}">
                    <a16:creationId xmlns:a16="http://schemas.microsoft.com/office/drawing/2014/main" id="{D315074D-7857-4B15-803F-0BFE45ACBA8B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5" name="Oval 2724">
                <a:extLst>
                  <a:ext uri="{FF2B5EF4-FFF2-40B4-BE49-F238E27FC236}">
                    <a16:creationId xmlns:a16="http://schemas.microsoft.com/office/drawing/2014/main" id="{F82FCCBB-E6D2-4FEF-8417-D205DC6BA013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6" name="Oval 2725">
                <a:extLst>
                  <a:ext uri="{FF2B5EF4-FFF2-40B4-BE49-F238E27FC236}">
                    <a16:creationId xmlns:a16="http://schemas.microsoft.com/office/drawing/2014/main" id="{7AA10E0F-2336-408E-A9A7-3B5932B8AAB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7" name="Oval 2726">
                <a:extLst>
                  <a:ext uri="{FF2B5EF4-FFF2-40B4-BE49-F238E27FC236}">
                    <a16:creationId xmlns:a16="http://schemas.microsoft.com/office/drawing/2014/main" id="{483D1845-1F16-451D-A7CE-FF1748E35366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8" name="Oval 2727">
                <a:extLst>
                  <a:ext uri="{FF2B5EF4-FFF2-40B4-BE49-F238E27FC236}">
                    <a16:creationId xmlns:a16="http://schemas.microsoft.com/office/drawing/2014/main" id="{4AB56D42-DEBF-48E6-A0F6-51367B869C86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9" name="Oval 2728">
                <a:extLst>
                  <a:ext uri="{FF2B5EF4-FFF2-40B4-BE49-F238E27FC236}">
                    <a16:creationId xmlns:a16="http://schemas.microsoft.com/office/drawing/2014/main" id="{C9532EBA-42FD-4E7B-B651-92617779269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0" name="Oval 2729">
                <a:extLst>
                  <a:ext uri="{FF2B5EF4-FFF2-40B4-BE49-F238E27FC236}">
                    <a16:creationId xmlns:a16="http://schemas.microsoft.com/office/drawing/2014/main" id="{9A9A4AEE-2BC6-4CB6-8BDF-5708BB022B5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1" name="Oval 2730">
                <a:extLst>
                  <a:ext uri="{FF2B5EF4-FFF2-40B4-BE49-F238E27FC236}">
                    <a16:creationId xmlns:a16="http://schemas.microsoft.com/office/drawing/2014/main" id="{EBE36C2F-7A0C-4AB0-A1BB-94D0ACD41394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2" name="Oval 2731">
                <a:extLst>
                  <a:ext uri="{FF2B5EF4-FFF2-40B4-BE49-F238E27FC236}">
                    <a16:creationId xmlns:a16="http://schemas.microsoft.com/office/drawing/2014/main" id="{EC9EC740-C3FE-4BE5-8C23-9A2082EC71A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3" name="Oval 2732">
                <a:extLst>
                  <a:ext uri="{FF2B5EF4-FFF2-40B4-BE49-F238E27FC236}">
                    <a16:creationId xmlns:a16="http://schemas.microsoft.com/office/drawing/2014/main" id="{DBB7712B-2A6C-4CC5-BC38-9599EEDD2E9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4" name="Oval 2733">
                <a:extLst>
                  <a:ext uri="{FF2B5EF4-FFF2-40B4-BE49-F238E27FC236}">
                    <a16:creationId xmlns:a16="http://schemas.microsoft.com/office/drawing/2014/main" id="{FDF7577A-1397-47A3-BC5D-01C5EC31004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5" name="Oval 2734">
                <a:extLst>
                  <a:ext uri="{FF2B5EF4-FFF2-40B4-BE49-F238E27FC236}">
                    <a16:creationId xmlns:a16="http://schemas.microsoft.com/office/drawing/2014/main" id="{FB5496EB-E845-48ED-AA73-E071A9F9524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6" name="Oval 2735">
                <a:extLst>
                  <a:ext uri="{FF2B5EF4-FFF2-40B4-BE49-F238E27FC236}">
                    <a16:creationId xmlns:a16="http://schemas.microsoft.com/office/drawing/2014/main" id="{9143FEB2-17B1-4E80-9E3D-752A125EF96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7" name="Oval 2736">
                <a:extLst>
                  <a:ext uri="{FF2B5EF4-FFF2-40B4-BE49-F238E27FC236}">
                    <a16:creationId xmlns:a16="http://schemas.microsoft.com/office/drawing/2014/main" id="{E15FBC35-8BB4-488B-AAF1-CEB5EC68AC0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8" name="Oval 2737">
                <a:extLst>
                  <a:ext uri="{FF2B5EF4-FFF2-40B4-BE49-F238E27FC236}">
                    <a16:creationId xmlns:a16="http://schemas.microsoft.com/office/drawing/2014/main" id="{E66AD3DF-D279-4BD4-B926-0A5A3781543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9" name="Oval 2738">
                <a:extLst>
                  <a:ext uri="{FF2B5EF4-FFF2-40B4-BE49-F238E27FC236}">
                    <a16:creationId xmlns:a16="http://schemas.microsoft.com/office/drawing/2014/main" id="{8B4AD9E4-0432-41DD-9402-D7CE6DA58E1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0" name="Oval 2739">
                <a:extLst>
                  <a:ext uri="{FF2B5EF4-FFF2-40B4-BE49-F238E27FC236}">
                    <a16:creationId xmlns:a16="http://schemas.microsoft.com/office/drawing/2014/main" id="{E3B21A12-50B6-4372-BDD8-711F7EC52B7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1" name="Oval 2740">
                <a:extLst>
                  <a:ext uri="{FF2B5EF4-FFF2-40B4-BE49-F238E27FC236}">
                    <a16:creationId xmlns:a16="http://schemas.microsoft.com/office/drawing/2014/main" id="{E14353F3-6DA4-4677-866F-FB80AFBEDF92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2" name="Oval 2741">
                <a:extLst>
                  <a:ext uri="{FF2B5EF4-FFF2-40B4-BE49-F238E27FC236}">
                    <a16:creationId xmlns:a16="http://schemas.microsoft.com/office/drawing/2014/main" id="{9843BC33-8E6F-4CBE-9E74-8DA970320490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3" name="Oval 2742">
                <a:extLst>
                  <a:ext uri="{FF2B5EF4-FFF2-40B4-BE49-F238E27FC236}">
                    <a16:creationId xmlns:a16="http://schemas.microsoft.com/office/drawing/2014/main" id="{97057910-1458-4C23-9D1A-C09AF197A37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4" name="Oval 2743">
                <a:extLst>
                  <a:ext uri="{FF2B5EF4-FFF2-40B4-BE49-F238E27FC236}">
                    <a16:creationId xmlns:a16="http://schemas.microsoft.com/office/drawing/2014/main" id="{D8CA234E-6E99-4547-A553-8F7C8AC796FB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745" name="Group 2744">
              <a:extLst>
                <a:ext uri="{FF2B5EF4-FFF2-40B4-BE49-F238E27FC236}">
                  <a16:creationId xmlns:a16="http://schemas.microsoft.com/office/drawing/2014/main" id="{FB7B8488-9876-4B70-B9C1-2A3C0376DE71}"/>
                </a:ext>
              </a:extLst>
            </p:cNvPr>
            <p:cNvGrpSpPr/>
            <p:nvPr/>
          </p:nvGrpSpPr>
          <p:grpSpPr>
            <a:xfrm>
              <a:off x="3720919" y="5667186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746" name="Oval 2745">
                <a:extLst>
                  <a:ext uri="{FF2B5EF4-FFF2-40B4-BE49-F238E27FC236}">
                    <a16:creationId xmlns:a16="http://schemas.microsoft.com/office/drawing/2014/main" id="{8CA0F329-4559-4B7F-8B4A-1DB3D936796F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7" name="Oval 2746">
                <a:extLst>
                  <a:ext uri="{FF2B5EF4-FFF2-40B4-BE49-F238E27FC236}">
                    <a16:creationId xmlns:a16="http://schemas.microsoft.com/office/drawing/2014/main" id="{D30B21E3-7D04-4A17-BD91-F37D7544895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8" name="Oval 2747">
                <a:extLst>
                  <a:ext uri="{FF2B5EF4-FFF2-40B4-BE49-F238E27FC236}">
                    <a16:creationId xmlns:a16="http://schemas.microsoft.com/office/drawing/2014/main" id="{0C1DEB3C-DAFA-41C6-BF1C-DFC0830BA5C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9" name="Oval 2748">
                <a:extLst>
                  <a:ext uri="{FF2B5EF4-FFF2-40B4-BE49-F238E27FC236}">
                    <a16:creationId xmlns:a16="http://schemas.microsoft.com/office/drawing/2014/main" id="{CF30A03A-F1B3-4D73-9751-47C518071134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0" name="Oval 2749">
                <a:extLst>
                  <a:ext uri="{FF2B5EF4-FFF2-40B4-BE49-F238E27FC236}">
                    <a16:creationId xmlns:a16="http://schemas.microsoft.com/office/drawing/2014/main" id="{5A64FDE4-D108-41A9-9FFC-D2877884AF2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1" name="Oval 2750">
                <a:extLst>
                  <a:ext uri="{FF2B5EF4-FFF2-40B4-BE49-F238E27FC236}">
                    <a16:creationId xmlns:a16="http://schemas.microsoft.com/office/drawing/2014/main" id="{0C90E7D0-5A8A-4856-AACE-C91AC815DD94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2" name="Oval 2751">
                <a:extLst>
                  <a:ext uri="{FF2B5EF4-FFF2-40B4-BE49-F238E27FC236}">
                    <a16:creationId xmlns:a16="http://schemas.microsoft.com/office/drawing/2014/main" id="{7B9E8EB7-0C16-44A3-8492-2366E099F007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3" name="Oval 2752">
                <a:extLst>
                  <a:ext uri="{FF2B5EF4-FFF2-40B4-BE49-F238E27FC236}">
                    <a16:creationId xmlns:a16="http://schemas.microsoft.com/office/drawing/2014/main" id="{995A5EE4-6871-4DCE-8234-F61981B23DE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4" name="Oval 2753">
                <a:extLst>
                  <a:ext uri="{FF2B5EF4-FFF2-40B4-BE49-F238E27FC236}">
                    <a16:creationId xmlns:a16="http://schemas.microsoft.com/office/drawing/2014/main" id="{F2CE6087-239E-498A-A0AB-41E0D8383D6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5" name="Oval 2754">
                <a:extLst>
                  <a:ext uri="{FF2B5EF4-FFF2-40B4-BE49-F238E27FC236}">
                    <a16:creationId xmlns:a16="http://schemas.microsoft.com/office/drawing/2014/main" id="{1E0A2730-A8BA-439B-9BBE-C46231C2769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6" name="Oval 2755">
                <a:extLst>
                  <a:ext uri="{FF2B5EF4-FFF2-40B4-BE49-F238E27FC236}">
                    <a16:creationId xmlns:a16="http://schemas.microsoft.com/office/drawing/2014/main" id="{5C3D75B3-4853-47CB-BC76-97BACA9F465B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7" name="Oval 2756">
                <a:extLst>
                  <a:ext uri="{FF2B5EF4-FFF2-40B4-BE49-F238E27FC236}">
                    <a16:creationId xmlns:a16="http://schemas.microsoft.com/office/drawing/2014/main" id="{A8801AC9-2455-4BEB-8BFF-61C862E3DB4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8" name="Oval 2757">
                <a:extLst>
                  <a:ext uri="{FF2B5EF4-FFF2-40B4-BE49-F238E27FC236}">
                    <a16:creationId xmlns:a16="http://schemas.microsoft.com/office/drawing/2014/main" id="{B39E3F11-E5EC-4AF6-B305-BC2B1ED9FCC9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9" name="Oval 2758">
                <a:extLst>
                  <a:ext uri="{FF2B5EF4-FFF2-40B4-BE49-F238E27FC236}">
                    <a16:creationId xmlns:a16="http://schemas.microsoft.com/office/drawing/2014/main" id="{9A561247-4590-494E-AB99-7C326714B24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0" name="Oval 2759">
                <a:extLst>
                  <a:ext uri="{FF2B5EF4-FFF2-40B4-BE49-F238E27FC236}">
                    <a16:creationId xmlns:a16="http://schemas.microsoft.com/office/drawing/2014/main" id="{80AD6D17-30E0-48E3-BAB0-E43D31A67F8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1" name="Oval 2760">
                <a:extLst>
                  <a:ext uri="{FF2B5EF4-FFF2-40B4-BE49-F238E27FC236}">
                    <a16:creationId xmlns:a16="http://schemas.microsoft.com/office/drawing/2014/main" id="{2F1188A2-5EC6-4219-8E78-3EFA225A65C1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2" name="Oval 2761">
                <a:extLst>
                  <a:ext uri="{FF2B5EF4-FFF2-40B4-BE49-F238E27FC236}">
                    <a16:creationId xmlns:a16="http://schemas.microsoft.com/office/drawing/2014/main" id="{90CFE270-5856-4FD6-8831-E8E4658D4042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3" name="Oval 2762">
                <a:extLst>
                  <a:ext uri="{FF2B5EF4-FFF2-40B4-BE49-F238E27FC236}">
                    <a16:creationId xmlns:a16="http://schemas.microsoft.com/office/drawing/2014/main" id="{1E142088-6B5B-469F-9865-706C400CCD7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4" name="Oval 2763">
                <a:extLst>
                  <a:ext uri="{FF2B5EF4-FFF2-40B4-BE49-F238E27FC236}">
                    <a16:creationId xmlns:a16="http://schemas.microsoft.com/office/drawing/2014/main" id="{E5A93AD8-4CA8-4348-AF9B-83169B1BB79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5" name="Oval 2764">
                <a:extLst>
                  <a:ext uri="{FF2B5EF4-FFF2-40B4-BE49-F238E27FC236}">
                    <a16:creationId xmlns:a16="http://schemas.microsoft.com/office/drawing/2014/main" id="{DC7B2C46-31AE-49AC-B2C2-631719D3ACE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6" name="Oval 2765">
                <a:extLst>
                  <a:ext uri="{FF2B5EF4-FFF2-40B4-BE49-F238E27FC236}">
                    <a16:creationId xmlns:a16="http://schemas.microsoft.com/office/drawing/2014/main" id="{CA1FAE13-3218-4225-A36E-CC8090792C6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7" name="Oval 2766">
                <a:extLst>
                  <a:ext uri="{FF2B5EF4-FFF2-40B4-BE49-F238E27FC236}">
                    <a16:creationId xmlns:a16="http://schemas.microsoft.com/office/drawing/2014/main" id="{A0F64D9C-452B-40D3-B022-2D1D8EDC449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8" name="Oval 2767">
                <a:extLst>
                  <a:ext uri="{FF2B5EF4-FFF2-40B4-BE49-F238E27FC236}">
                    <a16:creationId xmlns:a16="http://schemas.microsoft.com/office/drawing/2014/main" id="{B9489163-AEC6-4007-815D-A54B1CEC76E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9" name="Oval 2768">
                <a:extLst>
                  <a:ext uri="{FF2B5EF4-FFF2-40B4-BE49-F238E27FC236}">
                    <a16:creationId xmlns:a16="http://schemas.microsoft.com/office/drawing/2014/main" id="{C03E33FD-938C-4794-9806-E5855BAEEB7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0" name="Oval 2769">
                <a:extLst>
                  <a:ext uri="{FF2B5EF4-FFF2-40B4-BE49-F238E27FC236}">
                    <a16:creationId xmlns:a16="http://schemas.microsoft.com/office/drawing/2014/main" id="{FFA2205B-86EC-472D-A8B5-181BCB3501A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1" name="Oval 2770">
                <a:extLst>
                  <a:ext uri="{FF2B5EF4-FFF2-40B4-BE49-F238E27FC236}">
                    <a16:creationId xmlns:a16="http://schemas.microsoft.com/office/drawing/2014/main" id="{3056781E-DDEF-421B-B8F3-3DC1EBD6FE4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2" name="Oval 2771">
                <a:extLst>
                  <a:ext uri="{FF2B5EF4-FFF2-40B4-BE49-F238E27FC236}">
                    <a16:creationId xmlns:a16="http://schemas.microsoft.com/office/drawing/2014/main" id="{9E0FCF83-025E-43EF-B124-F048BAA4C546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3" name="Oval 2772">
                <a:extLst>
                  <a:ext uri="{FF2B5EF4-FFF2-40B4-BE49-F238E27FC236}">
                    <a16:creationId xmlns:a16="http://schemas.microsoft.com/office/drawing/2014/main" id="{6A601CFB-215E-47AC-9239-D771BC037FF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4" name="Oval 2773">
                <a:extLst>
                  <a:ext uri="{FF2B5EF4-FFF2-40B4-BE49-F238E27FC236}">
                    <a16:creationId xmlns:a16="http://schemas.microsoft.com/office/drawing/2014/main" id="{85A621AC-4CC8-4263-9B1B-EDD75F04E6F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5" name="Oval 2774">
                <a:extLst>
                  <a:ext uri="{FF2B5EF4-FFF2-40B4-BE49-F238E27FC236}">
                    <a16:creationId xmlns:a16="http://schemas.microsoft.com/office/drawing/2014/main" id="{6927B620-DE3F-4837-9442-55FCB729795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6" name="Oval 2775">
                <a:extLst>
                  <a:ext uri="{FF2B5EF4-FFF2-40B4-BE49-F238E27FC236}">
                    <a16:creationId xmlns:a16="http://schemas.microsoft.com/office/drawing/2014/main" id="{FB4A1E33-BF35-4CA9-8E4C-F94EF39A0E3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7" name="Oval 2776">
                <a:extLst>
                  <a:ext uri="{FF2B5EF4-FFF2-40B4-BE49-F238E27FC236}">
                    <a16:creationId xmlns:a16="http://schemas.microsoft.com/office/drawing/2014/main" id="{3F9BC457-BF3C-4819-8134-A3879D6392B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8" name="Oval 2777">
                <a:extLst>
                  <a:ext uri="{FF2B5EF4-FFF2-40B4-BE49-F238E27FC236}">
                    <a16:creationId xmlns:a16="http://schemas.microsoft.com/office/drawing/2014/main" id="{9C0A94FD-7808-4303-A4CC-6C86CA9A783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9" name="Oval 2778">
                <a:extLst>
                  <a:ext uri="{FF2B5EF4-FFF2-40B4-BE49-F238E27FC236}">
                    <a16:creationId xmlns:a16="http://schemas.microsoft.com/office/drawing/2014/main" id="{2E43D75C-4DEF-45D7-A966-546B334309B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0" name="Oval 2779">
                <a:extLst>
                  <a:ext uri="{FF2B5EF4-FFF2-40B4-BE49-F238E27FC236}">
                    <a16:creationId xmlns:a16="http://schemas.microsoft.com/office/drawing/2014/main" id="{A6308E0F-48A7-4145-B51B-1E8888177AC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1" name="Oval 2780">
                <a:extLst>
                  <a:ext uri="{FF2B5EF4-FFF2-40B4-BE49-F238E27FC236}">
                    <a16:creationId xmlns:a16="http://schemas.microsoft.com/office/drawing/2014/main" id="{3497D506-6597-4C60-8D47-0E839E6A734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2" name="Oval 2781">
                <a:extLst>
                  <a:ext uri="{FF2B5EF4-FFF2-40B4-BE49-F238E27FC236}">
                    <a16:creationId xmlns:a16="http://schemas.microsoft.com/office/drawing/2014/main" id="{ACAC5F81-9393-4C4B-92FB-92E4194144E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3" name="Oval 2782">
                <a:extLst>
                  <a:ext uri="{FF2B5EF4-FFF2-40B4-BE49-F238E27FC236}">
                    <a16:creationId xmlns:a16="http://schemas.microsoft.com/office/drawing/2014/main" id="{7BF8B9D9-19DE-475A-A194-FF88D250FDD5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4" name="Oval 2783">
                <a:extLst>
                  <a:ext uri="{FF2B5EF4-FFF2-40B4-BE49-F238E27FC236}">
                    <a16:creationId xmlns:a16="http://schemas.microsoft.com/office/drawing/2014/main" id="{F03D38EF-E4A0-425C-958B-2A456892697B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5" name="Oval 2784">
                <a:extLst>
                  <a:ext uri="{FF2B5EF4-FFF2-40B4-BE49-F238E27FC236}">
                    <a16:creationId xmlns:a16="http://schemas.microsoft.com/office/drawing/2014/main" id="{E302BC3F-7379-4527-A106-94F1B27E83E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6" name="Oval 2785">
                <a:extLst>
                  <a:ext uri="{FF2B5EF4-FFF2-40B4-BE49-F238E27FC236}">
                    <a16:creationId xmlns:a16="http://schemas.microsoft.com/office/drawing/2014/main" id="{9D257CAE-E532-48CF-9477-10D08F1DE65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7" name="Oval 2786">
                <a:extLst>
                  <a:ext uri="{FF2B5EF4-FFF2-40B4-BE49-F238E27FC236}">
                    <a16:creationId xmlns:a16="http://schemas.microsoft.com/office/drawing/2014/main" id="{75662B0D-062C-498B-AE28-084E4673FAC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8" name="Oval 2787">
                <a:extLst>
                  <a:ext uri="{FF2B5EF4-FFF2-40B4-BE49-F238E27FC236}">
                    <a16:creationId xmlns:a16="http://schemas.microsoft.com/office/drawing/2014/main" id="{A21408F2-8CA6-4897-9966-CFE6369AB62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9" name="Oval 2788">
                <a:extLst>
                  <a:ext uri="{FF2B5EF4-FFF2-40B4-BE49-F238E27FC236}">
                    <a16:creationId xmlns:a16="http://schemas.microsoft.com/office/drawing/2014/main" id="{3DCB68D3-82B7-42AF-9971-7CD3955E029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0" name="Oval 2789">
                <a:extLst>
                  <a:ext uri="{FF2B5EF4-FFF2-40B4-BE49-F238E27FC236}">
                    <a16:creationId xmlns:a16="http://schemas.microsoft.com/office/drawing/2014/main" id="{9240D159-C785-4346-85AD-CFBA2B81DE7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1" name="Oval 2790">
                <a:extLst>
                  <a:ext uri="{FF2B5EF4-FFF2-40B4-BE49-F238E27FC236}">
                    <a16:creationId xmlns:a16="http://schemas.microsoft.com/office/drawing/2014/main" id="{AC0E03FF-07D7-47A3-B634-79120C2C5CA7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2" name="Oval 2791">
                <a:extLst>
                  <a:ext uri="{FF2B5EF4-FFF2-40B4-BE49-F238E27FC236}">
                    <a16:creationId xmlns:a16="http://schemas.microsoft.com/office/drawing/2014/main" id="{F3F01252-8B7F-4706-AE9E-ACFA7652DDB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3" name="Oval 2792">
                <a:extLst>
                  <a:ext uri="{FF2B5EF4-FFF2-40B4-BE49-F238E27FC236}">
                    <a16:creationId xmlns:a16="http://schemas.microsoft.com/office/drawing/2014/main" id="{46F67C32-FBD2-4977-B275-9947AD90E13A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4" name="Oval 2793">
                <a:extLst>
                  <a:ext uri="{FF2B5EF4-FFF2-40B4-BE49-F238E27FC236}">
                    <a16:creationId xmlns:a16="http://schemas.microsoft.com/office/drawing/2014/main" id="{E0CF7C8B-9647-415B-8FB6-E6FB21E3B03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5" name="Oval 2794">
                <a:extLst>
                  <a:ext uri="{FF2B5EF4-FFF2-40B4-BE49-F238E27FC236}">
                    <a16:creationId xmlns:a16="http://schemas.microsoft.com/office/drawing/2014/main" id="{99265263-ED59-4EF5-BFFC-912E82D91907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6" name="Oval 2795">
                <a:extLst>
                  <a:ext uri="{FF2B5EF4-FFF2-40B4-BE49-F238E27FC236}">
                    <a16:creationId xmlns:a16="http://schemas.microsoft.com/office/drawing/2014/main" id="{80FD343A-8866-44B9-98E6-BD6B5764B8F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7" name="Oval 2796">
                <a:extLst>
                  <a:ext uri="{FF2B5EF4-FFF2-40B4-BE49-F238E27FC236}">
                    <a16:creationId xmlns:a16="http://schemas.microsoft.com/office/drawing/2014/main" id="{FB9EA5A6-DF19-4864-8B92-6791E1D02AAA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8" name="Oval 2797">
                <a:extLst>
                  <a:ext uri="{FF2B5EF4-FFF2-40B4-BE49-F238E27FC236}">
                    <a16:creationId xmlns:a16="http://schemas.microsoft.com/office/drawing/2014/main" id="{C82C3D76-673F-44B0-ACDB-6E60063D5E6A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9" name="Oval 2798">
                <a:extLst>
                  <a:ext uri="{FF2B5EF4-FFF2-40B4-BE49-F238E27FC236}">
                    <a16:creationId xmlns:a16="http://schemas.microsoft.com/office/drawing/2014/main" id="{6421F4BF-70F9-4A3E-9833-632233DA535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0" name="Oval 2799">
                <a:extLst>
                  <a:ext uri="{FF2B5EF4-FFF2-40B4-BE49-F238E27FC236}">
                    <a16:creationId xmlns:a16="http://schemas.microsoft.com/office/drawing/2014/main" id="{8B7F8580-5163-4234-8C6D-F7C00DC321E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1" name="Oval 2800">
                <a:extLst>
                  <a:ext uri="{FF2B5EF4-FFF2-40B4-BE49-F238E27FC236}">
                    <a16:creationId xmlns:a16="http://schemas.microsoft.com/office/drawing/2014/main" id="{89EC126E-5E05-4CD4-86FF-89381123A5F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2" name="Oval 2801">
                <a:extLst>
                  <a:ext uri="{FF2B5EF4-FFF2-40B4-BE49-F238E27FC236}">
                    <a16:creationId xmlns:a16="http://schemas.microsoft.com/office/drawing/2014/main" id="{EA6191E7-FCF5-4F53-BEA9-6B8ABA56103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3" name="Oval 2802">
                <a:extLst>
                  <a:ext uri="{FF2B5EF4-FFF2-40B4-BE49-F238E27FC236}">
                    <a16:creationId xmlns:a16="http://schemas.microsoft.com/office/drawing/2014/main" id="{80FC9BD7-E367-460E-A1D9-D616278296B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4" name="Oval 2803">
                <a:extLst>
                  <a:ext uri="{FF2B5EF4-FFF2-40B4-BE49-F238E27FC236}">
                    <a16:creationId xmlns:a16="http://schemas.microsoft.com/office/drawing/2014/main" id="{1640B2A6-18AA-4E20-BA42-DCE2332823C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5" name="Oval 2804">
                <a:extLst>
                  <a:ext uri="{FF2B5EF4-FFF2-40B4-BE49-F238E27FC236}">
                    <a16:creationId xmlns:a16="http://schemas.microsoft.com/office/drawing/2014/main" id="{AC1E1183-745A-4A79-A95E-9415AD37A9F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6" name="Oval 2805">
                <a:extLst>
                  <a:ext uri="{FF2B5EF4-FFF2-40B4-BE49-F238E27FC236}">
                    <a16:creationId xmlns:a16="http://schemas.microsoft.com/office/drawing/2014/main" id="{83F5E027-2373-42B7-BEB2-C143851385D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7" name="Oval 2806">
                <a:extLst>
                  <a:ext uri="{FF2B5EF4-FFF2-40B4-BE49-F238E27FC236}">
                    <a16:creationId xmlns:a16="http://schemas.microsoft.com/office/drawing/2014/main" id="{9B67422C-DBCF-4A02-A9CD-8BF79F7FAC2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8" name="Oval 2807">
                <a:extLst>
                  <a:ext uri="{FF2B5EF4-FFF2-40B4-BE49-F238E27FC236}">
                    <a16:creationId xmlns:a16="http://schemas.microsoft.com/office/drawing/2014/main" id="{85D9B983-C37A-4810-8273-D5F27EB5C48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9" name="Oval 2808">
                <a:extLst>
                  <a:ext uri="{FF2B5EF4-FFF2-40B4-BE49-F238E27FC236}">
                    <a16:creationId xmlns:a16="http://schemas.microsoft.com/office/drawing/2014/main" id="{13FA4EE5-5B84-4438-A0E0-CB485BB522A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0" name="Oval 2809">
                <a:extLst>
                  <a:ext uri="{FF2B5EF4-FFF2-40B4-BE49-F238E27FC236}">
                    <a16:creationId xmlns:a16="http://schemas.microsoft.com/office/drawing/2014/main" id="{065CAC5E-299D-4326-984E-D5A164A92663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1" name="Oval 2810">
                <a:extLst>
                  <a:ext uri="{FF2B5EF4-FFF2-40B4-BE49-F238E27FC236}">
                    <a16:creationId xmlns:a16="http://schemas.microsoft.com/office/drawing/2014/main" id="{2936DA97-3292-45EC-AD14-C424B00EBC9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2" name="Oval 2811">
                <a:extLst>
                  <a:ext uri="{FF2B5EF4-FFF2-40B4-BE49-F238E27FC236}">
                    <a16:creationId xmlns:a16="http://schemas.microsoft.com/office/drawing/2014/main" id="{28D13D06-DD1A-4657-BCE5-4BAFE7996DD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3" name="Oval 2812">
                <a:extLst>
                  <a:ext uri="{FF2B5EF4-FFF2-40B4-BE49-F238E27FC236}">
                    <a16:creationId xmlns:a16="http://schemas.microsoft.com/office/drawing/2014/main" id="{08701A77-9282-4CC5-BA5C-F94DFCF4795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4" name="Oval 2813">
                <a:extLst>
                  <a:ext uri="{FF2B5EF4-FFF2-40B4-BE49-F238E27FC236}">
                    <a16:creationId xmlns:a16="http://schemas.microsoft.com/office/drawing/2014/main" id="{645F4ECF-3CFC-4B8E-B340-F7A185FB549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5" name="Oval 2814">
                <a:extLst>
                  <a:ext uri="{FF2B5EF4-FFF2-40B4-BE49-F238E27FC236}">
                    <a16:creationId xmlns:a16="http://schemas.microsoft.com/office/drawing/2014/main" id="{6884BBAC-711F-47FE-BEBD-E9CE27D2AFC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6" name="Oval 2815">
                <a:extLst>
                  <a:ext uri="{FF2B5EF4-FFF2-40B4-BE49-F238E27FC236}">
                    <a16:creationId xmlns:a16="http://schemas.microsoft.com/office/drawing/2014/main" id="{A63E442D-33C4-4878-BC47-9E74FDF7EAE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7" name="Oval 2816">
                <a:extLst>
                  <a:ext uri="{FF2B5EF4-FFF2-40B4-BE49-F238E27FC236}">
                    <a16:creationId xmlns:a16="http://schemas.microsoft.com/office/drawing/2014/main" id="{1ADD8190-9650-402F-8966-3FCD8ADE4C2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8" name="Oval 2817">
                <a:extLst>
                  <a:ext uri="{FF2B5EF4-FFF2-40B4-BE49-F238E27FC236}">
                    <a16:creationId xmlns:a16="http://schemas.microsoft.com/office/drawing/2014/main" id="{624597F6-940D-4D72-BFBB-C12A9447311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9" name="Oval 2818">
                <a:extLst>
                  <a:ext uri="{FF2B5EF4-FFF2-40B4-BE49-F238E27FC236}">
                    <a16:creationId xmlns:a16="http://schemas.microsoft.com/office/drawing/2014/main" id="{1D5AD2C8-D3EA-499A-9A88-1875BF5B6D7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0" name="Oval 2819">
                <a:extLst>
                  <a:ext uri="{FF2B5EF4-FFF2-40B4-BE49-F238E27FC236}">
                    <a16:creationId xmlns:a16="http://schemas.microsoft.com/office/drawing/2014/main" id="{356927B9-A7BE-4704-8AFF-0EAF587B599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1" name="Oval 2820">
                <a:extLst>
                  <a:ext uri="{FF2B5EF4-FFF2-40B4-BE49-F238E27FC236}">
                    <a16:creationId xmlns:a16="http://schemas.microsoft.com/office/drawing/2014/main" id="{D1EB3E19-3446-44D1-9BAC-E64730BF079A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2" name="Oval 2821">
                <a:extLst>
                  <a:ext uri="{FF2B5EF4-FFF2-40B4-BE49-F238E27FC236}">
                    <a16:creationId xmlns:a16="http://schemas.microsoft.com/office/drawing/2014/main" id="{2E9AF362-EC67-48F6-8077-3ABC14540FFF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3" name="Oval 2822">
                <a:extLst>
                  <a:ext uri="{FF2B5EF4-FFF2-40B4-BE49-F238E27FC236}">
                    <a16:creationId xmlns:a16="http://schemas.microsoft.com/office/drawing/2014/main" id="{CD8694C2-7426-477E-B988-6828CF4BBDC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4" name="Oval 2823">
                <a:extLst>
                  <a:ext uri="{FF2B5EF4-FFF2-40B4-BE49-F238E27FC236}">
                    <a16:creationId xmlns:a16="http://schemas.microsoft.com/office/drawing/2014/main" id="{4905A00A-5778-411D-9B17-E0E74CCE262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5" name="Oval 2824">
                <a:extLst>
                  <a:ext uri="{FF2B5EF4-FFF2-40B4-BE49-F238E27FC236}">
                    <a16:creationId xmlns:a16="http://schemas.microsoft.com/office/drawing/2014/main" id="{3364F240-A32C-4BB9-B372-4F2A9A890D7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6" name="Oval 2825">
                <a:extLst>
                  <a:ext uri="{FF2B5EF4-FFF2-40B4-BE49-F238E27FC236}">
                    <a16:creationId xmlns:a16="http://schemas.microsoft.com/office/drawing/2014/main" id="{3490A8E9-26BE-4D80-99F3-2217FD17A7FE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7" name="Oval 2826">
                <a:extLst>
                  <a:ext uri="{FF2B5EF4-FFF2-40B4-BE49-F238E27FC236}">
                    <a16:creationId xmlns:a16="http://schemas.microsoft.com/office/drawing/2014/main" id="{0A922E58-6E1E-4652-B660-8EEEED16BF9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8" name="Oval 2827">
                <a:extLst>
                  <a:ext uri="{FF2B5EF4-FFF2-40B4-BE49-F238E27FC236}">
                    <a16:creationId xmlns:a16="http://schemas.microsoft.com/office/drawing/2014/main" id="{9F38BB9E-84ED-48B6-B6CB-3153A91AD6A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9" name="Oval 2828">
                <a:extLst>
                  <a:ext uri="{FF2B5EF4-FFF2-40B4-BE49-F238E27FC236}">
                    <a16:creationId xmlns:a16="http://schemas.microsoft.com/office/drawing/2014/main" id="{8684A0D1-6BE3-4176-BB68-3A80FDB355E8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0" name="Oval 2829">
                <a:extLst>
                  <a:ext uri="{FF2B5EF4-FFF2-40B4-BE49-F238E27FC236}">
                    <a16:creationId xmlns:a16="http://schemas.microsoft.com/office/drawing/2014/main" id="{8BCE7EA3-7F6C-4386-B18C-96AE71D92B6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1" name="Oval 2830">
                <a:extLst>
                  <a:ext uri="{FF2B5EF4-FFF2-40B4-BE49-F238E27FC236}">
                    <a16:creationId xmlns:a16="http://schemas.microsoft.com/office/drawing/2014/main" id="{BE8C7CF3-91E4-4517-95EB-12BF133BCC51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2" name="Oval 2831">
                <a:extLst>
                  <a:ext uri="{FF2B5EF4-FFF2-40B4-BE49-F238E27FC236}">
                    <a16:creationId xmlns:a16="http://schemas.microsoft.com/office/drawing/2014/main" id="{A7B88834-56EC-4D88-BB4E-999249717AD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3" name="Oval 2832">
                <a:extLst>
                  <a:ext uri="{FF2B5EF4-FFF2-40B4-BE49-F238E27FC236}">
                    <a16:creationId xmlns:a16="http://schemas.microsoft.com/office/drawing/2014/main" id="{9CFCD31A-1103-451C-BC41-AD85227370D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4" name="Oval 2833">
                <a:extLst>
                  <a:ext uri="{FF2B5EF4-FFF2-40B4-BE49-F238E27FC236}">
                    <a16:creationId xmlns:a16="http://schemas.microsoft.com/office/drawing/2014/main" id="{C0078427-9887-4586-B30E-9D5D952154A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5" name="Oval 2834">
                <a:extLst>
                  <a:ext uri="{FF2B5EF4-FFF2-40B4-BE49-F238E27FC236}">
                    <a16:creationId xmlns:a16="http://schemas.microsoft.com/office/drawing/2014/main" id="{574F79F2-248F-4228-8300-7A99B125931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6" name="Oval 2835">
                <a:extLst>
                  <a:ext uri="{FF2B5EF4-FFF2-40B4-BE49-F238E27FC236}">
                    <a16:creationId xmlns:a16="http://schemas.microsoft.com/office/drawing/2014/main" id="{FB2E0456-F8BB-4EC0-B9A8-A2931D57EE5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7" name="Oval 2836">
                <a:extLst>
                  <a:ext uri="{FF2B5EF4-FFF2-40B4-BE49-F238E27FC236}">
                    <a16:creationId xmlns:a16="http://schemas.microsoft.com/office/drawing/2014/main" id="{577954A7-F5B0-453B-9270-35A208C893EC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8" name="Oval 2837">
                <a:extLst>
                  <a:ext uri="{FF2B5EF4-FFF2-40B4-BE49-F238E27FC236}">
                    <a16:creationId xmlns:a16="http://schemas.microsoft.com/office/drawing/2014/main" id="{70CD5308-41CC-4395-B192-F2298D7A470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9" name="Oval 2838">
                <a:extLst>
                  <a:ext uri="{FF2B5EF4-FFF2-40B4-BE49-F238E27FC236}">
                    <a16:creationId xmlns:a16="http://schemas.microsoft.com/office/drawing/2014/main" id="{BAE6E08F-9BA9-4104-8A03-D4CCF19AA8B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0" name="Oval 2839">
                <a:extLst>
                  <a:ext uri="{FF2B5EF4-FFF2-40B4-BE49-F238E27FC236}">
                    <a16:creationId xmlns:a16="http://schemas.microsoft.com/office/drawing/2014/main" id="{8A5204EE-C5BF-4443-BE37-E002B809C76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1" name="Oval 2840">
                <a:extLst>
                  <a:ext uri="{FF2B5EF4-FFF2-40B4-BE49-F238E27FC236}">
                    <a16:creationId xmlns:a16="http://schemas.microsoft.com/office/drawing/2014/main" id="{823F88D1-15EC-429B-8F55-81B83B7A88C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2" name="Oval 2841">
                <a:extLst>
                  <a:ext uri="{FF2B5EF4-FFF2-40B4-BE49-F238E27FC236}">
                    <a16:creationId xmlns:a16="http://schemas.microsoft.com/office/drawing/2014/main" id="{541A0B33-4C96-46E8-9F06-2BC7FC9DF38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3" name="Oval 2842">
                <a:extLst>
                  <a:ext uri="{FF2B5EF4-FFF2-40B4-BE49-F238E27FC236}">
                    <a16:creationId xmlns:a16="http://schemas.microsoft.com/office/drawing/2014/main" id="{E8C697B9-734E-4AED-AFCA-7B12F2A6D8D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4" name="Oval 2843">
                <a:extLst>
                  <a:ext uri="{FF2B5EF4-FFF2-40B4-BE49-F238E27FC236}">
                    <a16:creationId xmlns:a16="http://schemas.microsoft.com/office/drawing/2014/main" id="{C525A26B-3C0E-413A-8908-7248723959D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5" name="Oval 2844">
                <a:extLst>
                  <a:ext uri="{FF2B5EF4-FFF2-40B4-BE49-F238E27FC236}">
                    <a16:creationId xmlns:a16="http://schemas.microsoft.com/office/drawing/2014/main" id="{A1228081-BD2E-46FF-9607-20569537E95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6" name="Oval 2845">
                <a:extLst>
                  <a:ext uri="{FF2B5EF4-FFF2-40B4-BE49-F238E27FC236}">
                    <a16:creationId xmlns:a16="http://schemas.microsoft.com/office/drawing/2014/main" id="{50452599-FCDD-4A55-AE82-86E85D867BE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7" name="Oval 2846">
                <a:extLst>
                  <a:ext uri="{FF2B5EF4-FFF2-40B4-BE49-F238E27FC236}">
                    <a16:creationId xmlns:a16="http://schemas.microsoft.com/office/drawing/2014/main" id="{753BB059-0DD9-4D50-8BBD-9F05CDCE1323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8" name="Oval 2847">
                <a:extLst>
                  <a:ext uri="{FF2B5EF4-FFF2-40B4-BE49-F238E27FC236}">
                    <a16:creationId xmlns:a16="http://schemas.microsoft.com/office/drawing/2014/main" id="{46838F26-E301-46F3-A260-270992EB9CC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9" name="Oval 2848">
                <a:extLst>
                  <a:ext uri="{FF2B5EF4-FFF2-40B4-BE49-F238E27FC236}">
                    <a16:creationId xmlns:a16="http://schemas.microsoft.com/office/drawing/2014/main" id="{16A82AEC-CB95-4A44-9C1E-F6027C0C6D4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0" name="Oval 2849">
                <a:extLst>
                  <a:ext uri="{FF2B5EF4-FFF2-40B4-BE49-F238E27FC236}">
                    <a16:creationId xmlns:a16="http://schemas.microsoft.com/office/drawing/2014/main" id="{BAD73C84-0ACD-4D92-9FDF-A0357B64847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1" name="Oval 2850">
                <a:extLst>
                  <a:ext uri="{FF2B5EF4-FFF2-40B4-BE49-F238E27FC236}">
                    <a16:creationId xmlns:a16="http://schemas.microsoft.com/office/drawing/2014/main" id="{CB912443-A33F-4AAF-8AF7-72755E82406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2" name="Oval 2851">
                <a:extLst>
                  <a:ext uri="{FF2B5EF4-FFF2-40B4-BE49-F238E27FC236}">
                    <a16:creationId xmlns:a16="http://schemas.microsoft.com/office/drawing/2014/main" id="{EA10330D-3899-4CD5-A98B-0D0714D9B7F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3" name="Oval 2852">
                <a:extLst>
                  <a:ext uri="{FF2B5EF4-FFF2-40B4-BE49-F238E27FC236}">
                    <a16:creationId xmlns:a16="http://schemas.microsoft.com/office/drawing/2014/main" id="{140078B4-BFBC-4FAA-AE22-6C91EC93E89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4" name="Oval 2853">
                <a:extLst>
                  <a:ext uri="{FF2B5EF4-FFF2-40B4-BE49-F238E27FC236}">
                    <a16:creationId xmlns:a16="http://schemas.microsoft.com/office/drawing/2014/main" id="{62B4EF75-117B-43F7-A88E-B71F80EBE95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5" name="Oval 2854">
                <a:extLst>
                  <a:ext uri="{FF2B5EF4-FFF2-40B4-BE49-F238E27FC236}">
                    <a16:creationId xmlns:a16="http://schemas.microsoft.com/office/drawing/2014/main" id="{0227A1F4-DE51-4BD5-B452-B7D5D60D8D82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6" name="Oval 2855">
                <a:extLst>
                  <a:ext uri="{FF2B5EF4-FFF2-40B4-BE49-F238E27FC236}">
                    <a16:creationId xmlns:a16="http://schemas.microsoft.com/office/drawing/2014/main" id="{2AC73893-9464-4E59-B86F-7A521A78F93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7" name="Oval 2856">
                <a:extLst>
                  <a:ext uri="{FF2B5EF4-FFF2-40B4-BE49-F238E27FC236}">
                    <a16:creationId xmlns:a16="http://schemas.microsoft.com/office/drawing/2014/main" id="{FE8D44ED-E141-4B89-818F-952A86EF120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8" name="Oval 2857">
                <a:extLst>
                  <a:ext uri="{FF2B5EF4-FFF2-40B4-BE49-F238E27FC236}">
                    <a16:creationId xmlns:a16="http://schemas.microsoft.com/office/drawing/2014/main" id="{A637C38D-83E3-4526-9DAB-70EB5401D41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9" name="Oval 2858">
                <a:extLst>
                  <a:ext uri="{FF2B5EF4-FFF2-40B4-BE49-F238E27FC236}">
                    <a16:creationId xmlns:a16="http://schemas.microsoft.com/office/drawing/2014/main" id="{2C62AEBF-877C-46FC-A1FF-776A450EA8C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0" name="Oval 2859">
                <a:extLst>
                  <a:ext uri="{FF2B5EF4-FFF2-40B4-BE49-F238E27FC236}">
                    <a16:creationId xmlns:a16="http://schemas.microsoft.com/office/drawing/2014/main" id="{CFA58759-4602-4FE0-8411-86C5132A325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1" name="Oval 2860">
                <a:extLst>
                  <a:ext uri="{FF2B5EF4-FFF2-40B4-BE49-F238E27FC236}">
                    <a16:creationId xmlns:a16="http://schemas.microsoft.com/office/drawing/2014/main" id="{8F6D7FBE-DFDF-4AC4-A6C2-A2711F88881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2" name="Oval 2861">
                <a:extLst>
                  <a:ext uri="{FF2B5EF4-FFF2-40B4-BE49-F238E27FC236}">
                    <a16:creationId xmlns:a16="http://schemas.microsoft.com/office/drawing/2014/main" id="{281B772A-CFE7-49D6-9CF8-C7A94F4B680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3" name="Oval 2862">
                <a:extLst>
                  <a:ext uri="{FF2B5EF4-FFF2-40B4-BE49-F238E27FC236}">
                    <a16:creationId xmlns:a16="http://schemas.microsoft.com/office/drawing/2014/main" id="{EA34F937-A18C-40DB-9735-7B71BB00493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4" name="Oval 2863">
                <a:extLst>
                  <a:ext uri="{FF2B5EF4-FFF2-40B4-BE49-F238E27FC236}">
                    <a16:creationId xmlns:a16="http://schemas.microsoft.com/office/drawing/2014/main" id="{21EDBAB9-3969-4748-9C4A-751867778B1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5" name="Oval 2864">
                <a:extLst>
                  <a:ext uri="{FF2B5EF4-FFF2-40B4-BE49-F238E27FC236}">
                    <a16:creationId xmlns:a16="http://schemas.microsoft.com/office/drawing/2014/main" id="{F1D4353D-41EE-40D7-8B72-CB51B810ACF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6" name="Oval 2865">
                <a:extLst>
                  <a:ext uri="{FF2B5EF4-FFF2-40B4-BE49-F238E27FC236}">
                    <a16:creationId xmlns:a16="http://schemas.microsoft.com/office/drawing/2014/main" id="{40777275-BBD1-4CFF-887E-3D40BF6545C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7" name="Oval 2866">
                <a:extLst>
                  <a:ext uri="{FF2B5EF4-FFF2-40B4-BE49-F238E27FC236}">
                    <a16:creationId xmlns:a16="http://schemas.microsoft.com/office/drawing/2014/main" id="{A8A85E51-0C0D-4F20-96B4-4E743E55C82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8" name="Oval 2867">
                <a:extLst>
                  <a:ext uri="{FF2B5EF4-FFF2-40B4-BE49-F238E27FC236}">
                    <a16:creationId xmlns:a16="http://schemas.microsoft.com/office/drawing/2014/main" id="{FCC0F9AD-0042-4241-AAC7-899E99368E2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9" name="Oval 2868">
                <a:extLst>
                  <a:ext uri="{FF2B5EF4-FFF2-40B4-BE49-F238E27FC236}">
                    <a16:creationId xmlns:a16="http://schemas.microsoft.com/office/drawing/2014/main" id="{E99082C2-6A19-4505-9984-A73BE0DEDAC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0" name="Oval 2869">
                <a:extLst>
                  <a:ext uri="{FF2B5EF4-FFF2-40B4-BE49-F238E27FC236}">
                    <a16:creationId xmlns:a16="http://schemas.microsoft.com/office/drawing/2014/main" id="{6894EFFB-72F4-4365-A501-D383D7DCB4A9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1" name="Oval 2870">
                <a:extLst>
                  <a:ext uri="{FF2B5EF4-FFF2-40B4-BE49-F238E27FC236}">
                    <a16:creationId xmlns:a16="http://schemas.microsoft.com/office/drawing/2014/main" id="{9F962E42-F068-4B7C-9865-973F9C1A453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2" name="Oval 2871">
                <a:extLst>
                  <a:ext uri="{FF2B5EF4-FFF2-40B4-BE49-F238E27FC236}">
                    <a16:creationId xmlns:a16="http://schemas.microsoft.com/office/drawing/2014/main" id="{C3D8C6C4-28ED-420B-BD75-7730CEB60AB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3" name="Oval 2872">
                <a:extLst>
                  <a:ext uri="{FF2B5EF4-FFF2-40B4-BE49-F238E27FC236}">
                    <a16:creationId xmlns:a16="http://schemas.microsoft.com/office/drawing/2014/main" id="{3860943A-7561-4C31-827B-26DFF0A3506E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4" name="Oval 2873">
                <a:extLst>
                  <a:ext uri="{FF2B5EF4-FFF2-40B4-BE49-F238E27FC236}">
                    <a16:creationId xmlns:a16="http://schemas.microsoft.com/office/drawing/2014/main" id="{E1D4D396-073E-40FC-9330-6857CD7BBBB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5" name="Oval 2874">
                <a:extLst>
                  <a:ext uri="{FF2B5EF4-FFF2-40B4-BE49-F238E27FC236}">
                    <a16:creationId xmlns:a16="http://schemas.microsoft.com/office/drawing/2014/main" id="{0346862E-62D1-4242-A9A7-276EB7060E7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6" name="Oval 2875">
                <a:extLst>
                  <a:ext uri="{FF2B5EF4-FFF2-40B4-BE49-F238E27FC236}">
                    <a16:creationId xmlns:a16="http://schemas.microsoft.com/office/drawing/2014/main" id="{92D2B116-E6C1-4197-818E-5F3CBA3AD2E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7" name="Oval 2876">
                <a:extLst>
                  <a:ext uri="{FF2B5EF4-FFF2-40B4-BE49-F238E27FC236}">
                    <a16:creationId xmlns:a16="http://schemas.microsoft.com/office/drawing/2014/main" id="{AD257371-5AC3-4696-99CC-49A76FED27A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8" name="Oval 2877">
                <a:extLst>
                  <a:ext uri="{FF2B5EF4-FFF2-40B4-BE49-F238E27FC236}">
                    <a16:creationId xmlns:a16="http://schemas.microsoft.com/office/drawing/2014/main" id="{2CB455FE-169C-466D-AF78-EDD881255CD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9" name="Oval 2878">
                <a:extLst>
                  <a:ext uri="{FF2B5EF4-FFF2-40B4-BE49-F238E27FC236}">
                    <a16:creationId xmlns:a16="http://schemas.microsoft.com/office/drawing/2014/main" id="{5DB8F6A5-68C8-4549-9841-8527ABB3A06A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0" name="Oval 2879">
                <a:extLst>
                  <a:ext uri="{FF2B5EF4-FFF2-40B4-BE49-F238E27FC236}">
                    <a16:creationId xmlns:a16="http://schemas.microsoft.com/office/drawing/2014/main" id="{3798DA2A-BF82-466D-A83D-E8E7509909B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1" name="Oval 2880">
                <a:extLst>
                  <a:ext uri="{FF2B5EF4-FFF2-40B4-BE49-F238E27FC236}">
                    <a16:creationId xmlns:a16="http://schemas.microsoft.com/office/drawing/2014/main" id="{2294EAD2-B659-4FF2-BF99-0C9548999FE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2" name="Oval 2881">
                <a:extLst>
                  <a:ext uri="{FF2B5EF4-FFF2-40B4-BE49-F238E27FC236}">
                    <a16:creationId xmlns:a16="http://schemas.microsoft.com/office/drawing/2014/main" id="{AA37931E-A2D4-4084-A7AE-9189537C412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3" name="Oval 2882">
                <a:extLst>
                  <a:ext uri="{FF2B5EF4-FFF2-40B4-BE49-F238E27FC236}">
                    <a16:creationId xmlns:a16="http://schemas.microsoft.com/office/drawing/2014/main" id="{84951B1A-124C-46BE-8662-22ACB7A38B2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4" name="Oval 2883">
                <a:extLst>
                  <a:ext uri="{FF2B5EF4-FFF2-40B4-BE49-F238E27FC236}">
                    <a16:creationId xmlns:a16="http://schemas.microsoft.com/office/drawing/2014/main" id="{16499B2A-D1FE-4280-BEE5-9B00BD5954D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5" name="Oval 2884">
                <a:extLst>
                  <a:ext uri="{FF2B5EF4-FFF2-40B4-BE49-F238E27FC236}">
                    <a16:creationId xmlns:a16="http://schemas.microsoft.com/office/drawing/2014/main" id="{D6CADAFB-6B54-49AD-BCDE-074DD975E5A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6" name="Oval 2885">
                <a:extLst>
                  <a:ext uri="{FF2B5EF4-FFF2-40B4-BE49-F238E27FC236}">
                    <a16:creationId xmlns:a16="http://schemas.microsoft.com/office/drawing/2014/main" id="{3BF4152D-C139-4E8A-A673-946E1A09FA4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7" name="Oval 2886">
                <a:extLst>
                  <a:ext uri="{FF2B5EF4-FFF2-40B4-BE49-F238E27FC236}">
                    <a16:creationId xmlns:a16="http://schemas.microsoft.com/office/drawing/2014/main" id="{DDBC501B-3B04-4724-9E13-028927F3AD1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8" name="Oval 2887">
                <a:extLst>
                  <a:ext uri="{FF2B5EF4-FFF2-40B4-BE49-F238E27FC236}">
                    <a16:creationId xmlns:a16="http://schemas.microsoft.com/office/drawing/2014/main" id="{64E57079-0EC2-4CF4-B47B-34DE2C7BA9B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9" name="Oval 2888">
                <a:extLst>
                  <a:ext uri="{FF2B5EF4-FFF2-40B4-BE49-F238E27FC236}">
                    <a16:creationId xmlns:a16="http://schemas.microsoft.com/office/drawing/2014/main" id="{D7F3B236-B72B-4045-BEF3-2772C62DF26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0" name="Oval 2889">
                <a:extLst>
                  <a:ext uri="{FF2B5EF4-FFF2-40B4-BE49-F238E27FC236}">
                    <a16:creationId xmlns:a16="http://schemas.microsoft.com/office/drawing/2014/main" id="{BD429360-9CEE-41AB-AA2F-57F707B9B20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1" name="Oval 2890">
                <a:extLst>
                  <a:ext uri="{FF2B5EF4-FFF2-40B4-BE49-F238E27FC236}">
                    <a16:creationId xmlns:a16="http://schemas.microsoft.com/office/drawing/2014/main" id="{54A3AFB4-FDE8-485D-9747-DF2FFB9C1DC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2" name="Oval 2891">
                <a:extLst>
                  <a:ext uri="{FF2B5EF4-FFF2-40B4-BE49-F238E27FC236}">
                    <a16:creationId xmlns:a16="http://schemas.microsoft.com/office/drawing/2014/main" id="{89738411-22EF-40CE-B5AE-AC987F0DE6E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3" name="Oval 2892">
                <a:extLst>
                  <a:ext uri="{FF2B5EF4-FFF2-40B4-BE49-F238E27FC236}">
                    <a16:creationId xmlns:a16="http://schemas.microsoft.com/office/drawing/2014/main" id="{42264F41-366E-4935-8F66-B34109333C5F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4" name="Oval 2893">
                <a:extLst>
                  <a:ext uri="{FF2B5EF4-FFF2-40B4-BE49-F238E27FC236}">
                    <a16:creationId xmlns:a16="http://schemas.microsoft.com/office/drawing/2014/main" id="{55B47B24-69F2-4B58-A743-B3A87AD67A3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5" name="Oval 2894">
                <a:extLst>
                  <a:ext uri="{FF2B5EF4-FFF2-40B4-BE49-F238E27FC236}">
                    <a16:creationId xmlns:a16="http://schemas.microsoft.com/office/drawing/2014/main" id="{4407E788-177B-4AB6-BA9B-BFD91EEB49E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6" name="Oval 2895">
                <a:extLst>
                  <a:ext uri="{FF2B5EF4-FFF2-40B4-BE49-F238E27FC236}">
                    <a16:creationId xmlns:a16="http://schemas.microsoft.com/office/drawing/2014/main" id="{71CF9C61-0096-40D3-89F8-FC9C41C1FC7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7" name="Oval 2896">
                <a:extLst>
                  <a:ext uri="{FF2B5EF4-FFF2-40B4-BE49-F238E27FC236}">
                    <a16:creationId xmlns:a16="http://schemas.microsoft.com/office/drawing/2014/main" id="{CDB9E4D8-9FC8-47F3-A6D1-070CEBD580C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8" name="Oval 2897">
                <a:extLst>
                  <a:ext uri="{FF2B5EF4-FFF2-40B4-BE49-F238E27FC236}">
                    <a16:creationId xmlns:a16="http://schemas.microsoft.com/office/drawing/2014/main" id="{C829FCDD-4F99-43D8-9A3B-8295E82837B8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9" name="Oval 2898">
                <a:extLst>
                  <a:ext uri="{FF2B5EF4-FFF2-40B4-BE49-F238E27FC236}">
                    <a16:creationId xmlns:a16="http://schemas.microsoft.com/office/drawing/2014/main" id="{FFAACC1A-7F86-44AC-A9E1-644A3FB93C3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0" name="Oval 2899">
                <a:extLst>
                  <a:ext uri="{FF2B5EF4-FFF2-40B4-BE49-F238E27FC236}">
                    <a16:creationId xmlns:a16="http://schemas.microsoft.com/office/drawing/2014/main" id="{DC5650B8-CD22-4B65-B9EF-F2B29EB43976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1" name="Oval 2900">
                <a:extLst>
                  <a:ext uri="{FF2B5EF4-FFF2-40B4-BE49-F238E27FC236}">
                    <a16:creationId xmlns:a16="http://schemas.microsoft.com/office/drawing/2014/main" id="{EDF3D7C7-8624-4B6A-B816-26C25FA9ADC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2" name="Oval 2901">
                <a:extLst>
                  <a:ext uri="{FF2B5EF4-FFF2-40B4-BE49-F238E27FC236}">
                    <a16:creationId xmlns:a16="http://schemas.microsoft.com/office/drawing/2014/main" id="{86D1E866-225B-4CC9-8688-A9785413F17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3" name="Oval 2902">
                <a:extLst>
                  <a:ext uri="{FF2B5EF4-FFF2-40B4-BE49-F238E27FC236}">
                    <a16:creationId xmlns:a16="http://schemas.microsoft.com/office/drawing/2014/main" id="{A0360A6C-2552-4AA6-BF2F-91DB016EE6B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4" name="Oval 2903">
                <a:extLst>
                  <a:ext uri="{FF2B5EF4-FFF2-40B4-BE49-F238E27FC236}">
                    <a16:creationId xmlns:a16="http://schemas.microsoft.com/office/drawing/2014/main" id="{FB1A38F1-9BB2-4D80-8F72-6538A24567F0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5" name="Oval 2904">
                <a:extLst>
                  <a:ext uri="{FF2B5EF4-FFF2-40B4-BE49-F238E27FC236}">
                    <a16:creationId xmlns:a16="http://schemas.microsoft.com/office/drawing/2014/main" id="{17253A4E-8783-435D-8A67-3CCC88293BF9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906" name="Group 2905">
              <a:extLst>
                <a:ext uri="{FF2B5EF4-FFF2-40B4-BE49-F238E27FC236}">
                  <a16:creationId xmlns:a16="http://schemas.microsoft.com/office/drawing/2014/main" id="{5FBB1260-E910-46EC-993C-FD5CD8A078B4}"/>
                </a:ext>
              </a:extLst>
            </p:cNvPr>
            <p:cNvGrpSpPr/>
            <p:nvPr/>
          </p:nvGrpSpPr>
          <p:grpSpPr>
            <a:xfrm>
              <a:off x="3679189" y="5885458"/>
              <a:ext cx="6425253" cy="137750"/>
              <a:chOff x="2680797" y="1366517"/>
              <a:chExt cx="4966831" cy="111470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907" name="Oval 2906">
                <a:extLst>
                  <a:ext uri="{FF2B5EF4-FFF2-40B4-BE49-F238E27FC236}">
                    <a16:creationId xmlns:a16="http://schemas.microsoft.com/office/drawing/2014/main" id="{6818E110-FCB1-478C-B3C5-339B1446420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8" name="Oval 2907">
                <a:extLst>
                  <a:ext uri="{FF2B5EF4-FFF2-40B4-BE49-F238E27FC236}">
                    <a16:creationId xmlns:a16="http://schemas.microsoft.com/office/drawing/2014/main" id="{B0BA8B5F-5371-4DAB-9356-07B2D4017EA2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9" name="Oval 2908">
                <a:extLst>
                  <a:ext uri="{FF2B5EF4-FFF2-40B4-BE49-F238E27FC236}">
                    <a16:creationId xmlns:a16="http://schemas.microsoft.com/office/drawing/2014/main" id="{DB6BFB01-1E40-441C-A259-57BB32DFC464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0" name="Oval 2909">
                <a:extLst>
                  <a:ext uri="{FF2B5EF4-FFF2-40B4-BE49-F238E27FC236}">
                    <a16:creationId xmlns:a16="http://schemas.microsoft.com/office/drawing/2014/main" id="{46CB6F03-4887-4F7B-ABC4-F0E0269EC22E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1" name="Oval 2910">
                <a:extLst>
                  <a:ext uri="{FF2B5EF4-FFF2-40B4-BE49-F238E27FC236}">
                    <a16:creationId xmlns:a16="http://schemas.microsoft.com/office/drawing/2014/main" id="{E1B484B7-E0A3-441B-BD75-6AAB7FACBCC5}"/>
                  </a:ext>
                </a:extLst>
              </p:cNvPr>
              <p:cNvSpPr/>
              <p:nvPr/>
            </p:nvSpPr>
            <p:spPr>
              <a:xfrm>
                <a:off x="2680797" y="1366517"/>
                <a:ext cx="115566" cy="1114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2" name="Oval 2911">
                <a:extLst>
                  <a:ext uri="{FF2B5EF4-FFF2-40B4-BE49-F238E27FC236}">
                    <a16:creationId xmlns:a16="http://schemas.microsoft.com/office/drawing/2014/main" id="{FB807AF8-A979-4421-B079-B975B9CC861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3" name="Oval 2912">
                <a:extLst>
                  <a:ext uri="{FF2B5EF4-FFF2-40B4-BE49-F238E27FC236}">
                    <a16:creationId xmlns:a16="http://schemas.microsoft.com/office/drawing/2014/main" id="{3E9EF8C6-5CD9-44F3-B7FB-284C255BCA7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4" name="Oval 2913">
                <a:extLst>
                  <a:ext uri="{FF2B5EF4-FFF2-40B4-BE49-F238E27FC236}">
                    <a16:creationId xmlns:a16="http://schemas.microsoft.com/office/drawing/2014/main" id="{DF5038F1-EDED-46FD-8A79-993697F28EE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5" name="Oval 2914">
                <a:extLst>
                  <a:ext uri="{FF2B5EF4-FFF2-40B4-BE49-F238E27FC236}">
                    <a16:creationId xmlns:a16="http://schemas.microsoft.com/office/drawing/2014/main" id="{01CA589D-6EA0-4F1B-BE61-5EAFF00B9DC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6" name="Oval 2915">
                <a:extLst>
                  <a:ext uri="{FF2B5EF4-FFF2-40B4-BE49-F238E27FC236}">
                    <a16:creationId xmlns:a16="http://schemas.microsoft.com/office/drawing/2014/main" id="{67EFF60C-0CF7-445A-B29E-7F0B59FFEA7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7" name="Oval 2916">
                <a:extLst>
                  <a:ext uri="{FF2B5EF4-FFF2-40B4-BE49-F238E27FC236}">
                    <a16:creationId xmlns:a16="http://schemas.microsoft.com/office/drawing/2014/main" id="{893EEE82-E969-4836-8F56-1A9CA967A21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8" name="Oval 2917">
                <a:extLst>
                  <a:ext uri="{FF2B5EF4-FFF2-40B4-BE49-F238E27FC236}">
                    <a16:creationId xmlns:a16="http://schemas.microsoft.com/office/drawing/2014/main" id="{EF4DE29A-0EDE-4DD9-8731-26995F7C832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9" name="Oval 2918">
                <a:extLst>
                  <a:ext uri="{FF2B5EF4-FFF2-40B4-BE49-F238E27FC236}">
                    <a16:creationId xmlns:a16="http://schemas.microsoft.com/office/drawing/2014/main" id="{1589A119-CC2C-47F7-A8AC-7B3A69A35D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0" name="Oval 2919">
                <a:extLst>
                  <a:ext uri="{FF2B5EF4-FFF2-40B4-BE49-F238E27FC236}">
                    <a16:creationId xmlns:a16="http://schemas.microsoft.com/office/drawing/2014/main" id="{1B1C21F3-99B0-49A7-ADF4-62CA7A7EBF8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1" name="Oval 2920">
                <a:extLst>
                  <a:ext uri="{FF2B5EF4-FFF2-40B4-BE49-F238E27FC236}">
                    <a16:creationId xmlns:a16="http://schemas.microsoft.com/office/drawing/2014/main" id="{4857B69C-942F-47C3-9E69-BCEC139536D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2" name="Oval 2921">
                <a:extLst>
                  <a:ext uri="{FF2B5EF4-FFF2-40B4-BE49-F238E27FC236}">
                    <a16:creationId xmlns:a16="http://schemas.microsoft.com/office/drawing/2014/main" id="{0B4EFC5E-D64F-418A-99CD-3FC8859CC9E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3" name="Oval 2922">
                <a:extLst>
                  <a:ext uri="{FF2B5EF4-FFF2-40B4-BE49-F238E27FC236}">
                    <a16:creationId xmlns:a16="http://schemas.microsoft.com/office/drawing/2014/main" id="{B5D1A45C-D5D1-42BA-B2A2-83258EAEB442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4" name="Oval 2923">
                <a:extLst>
                  <a:ext uri="{FF2B5EF4-FFF2-40B4-BE49-F238E27FC236}">
                    <a16:creationId xmlns:a16="http://schemas.microsoft.com/office/drawing/2014/main" id="{3B3CC748-CA66-4176-B43E-60BEECC89D9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5" name="Oval 2924">
                <a:extLst>
                  <a:ext uri="{FF2B5EF4-FFF2-40B4-BE49-F238E27FC236}">
                    <a16:creationId xmlns:a16="http://schemas.microsoft.com/office/drawing/2014/main" id="{9C394CA2-7D37-4999-BA2D-E54009570613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6" name="Oval 2925">
                <a:extLst>
                  <a:ext uri="{FF2B5EF4-FFF2-40B4-BE49-F238E27FC236}">
                    <a16:creationId xmlns:a16="http://schemas.microsoft.com/office/drawing/2014/main" id="{62913E58-58FA-4B73-B19E-5A0AF6DD7CD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7" name="Oval 2926">
                <a:extLst>
                  <a:ext uri="{FF2B5EF4-FFF2-40B4-BE49-F238E27FC236}">
                    <a16:creationId xmlns:a16="http://schemas.microsoft.com/office/drawing/2014/main" id="{F1839B2C-4628-4455-B95C-459D3884F0A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8" name="Oval 2927">
                <a:extLst>
                  <a:ext uri="{FF2B5EF4-FFF2-40B4-BE49-F238E27FC236}">
                    <a16:creationId xmlns:a16="http://schemas.microsoft.com/office/drawing/2014/main" id="{8DFEDBBD-9364-4ECD-AB6D-AED0A737452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9" name="Oval 2928">
                <a:extLst>
                  <a:ext uri="{FF2B5EF4-FFF2-40B4-BE49-F238E27FC236}">
                    <a16:creationId xmlns:a16="http://schemas.microsoft.com/office/drawing/2014/main" id="{F168BCEA-664F-4F90-A7F9-FBED7DEB877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0" name="Oval 2929">
                <a:extLst>
                  <a:ext uri="{FF2B5EF4-FFF2-40B4-BE49-F238E27FC236}">
                    <a16:creationId xmlns:a16="http://schemas.microsoft.com/office/drawing/2014/main" id="{853250EE-A4E7-40B4-94F2-F1862A6B33A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1" name="Oval 2930">
                <a:extLst>
                  <a:ext uri="{FF2B5EF4-FFF2-40B4-BE49-F238E27FC236}">
                    <a16:creationId xmlns:a16="http://schemas.microsoft.com/office/drawing/2014/main" id="{42F11B2A-A2D5-49A6-845B-0480ED9D702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2" name="Oval 2931">
                <a:extLst>
                  <a:ext uri="{FF2B5EF4-FFF2-40B4-BE49-F238E27FC236}">
                    <a16:creationId xmlns:a16="http://schemas.microsoft.com/office/drawing/2014/main" id="{C7883DC3-0E0B-4BFB-9580-D776D56DCE2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3" name="Oval 2932">
                <a:extLst>
                  <a:ext uri="{FF2B5EF4-FFF2-40B4-BE49-F238E27FC236}">
                    <a16:creationId xmlns:a16="http://schemas.microsoft.com/office/drawing/2014/main" id="{63BB50BC-2130-48FD-8AF8-B21EA0C0631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4" name="Oval 2933">
                <a:extLst>
                  <a:ext uri="{FF2B5EF4-FFF2-40B4-BE49-F238E27FC236}">
                    <a16:creationId xmlns:a16="http://schemas.microsoft.com/office/drawing/2014/main" id="{4B7F9510-A72D-4430-9F11-00777A9B713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5" name="Oval 2934">
                <a:extLst>
                  <a:ext uri="{FF2B5EF4-FFF2-40B4-BE49-F238E27FC236}">
                    <a16:creationId xmlns:a16="http://schemas.microsoft.com/office/drawing/2014/main" id="{CC5B5DD5-BA35-4994-9BAB-50E3CB58327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6" name="Oval 2935">
                <a:extLst>
                  <a:ext uri="{FF2B5EF4-FFF2-40B4-BE49-F238E27FC236}">
                    <a16:creationId xmlns:a16="http://schemas.microsoft.com/office/drawing/2014/main" id="{8112CC6D-ACA1-4184-94D8-2D227C010AF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7" name="Oval 2936">
                <a:extLst>
                  <a:ext uri="{FF2B5EF4-FFF2-40B4-BE49-F238E27FC236}">
                    <a16:creationId xmlns:a16="http://schemas.microsoft.com/office/drawing/2014/main" id="{6C07C4E3-3710-464D-9512-86E2AC65CB8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8" name="Oval 2937">
                <a:extLst>
                  <a:ext uri="{FF2B5EF4-FFF2-40B4-BE49-F238E27FC236}">
                    <a16:creationId xmlns:a16="http://schemas.microsoft.com/office/drawing/2014/main" id="{3891B147-D9D8-46CB-9009-B687E6E6C2D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9" name="Oval 2938">
                <a:extLst>
                  <a:ext uri="{FF2B5EF4-FFF2-40B4-BE49-F238E27FC236}">
                    <a16:creationId xmlns:a16="http://schemas.microsoft.com/office/drawing/2014/main" id="{ED2515BA-AC11-4B55-9F66-D42FD959F4E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0" name="Oval 2939">
                <a:extLst>
                  <a:ext uri="{FF2B5EF4-FFF2-40B4-BE49-F238E27FC236}">
                    <a16:creationId xmlns:a16="http://schemas.microsoft.com/office/drawing/2014/main" id="{4B7BDD5F-8B5A-4F13-B1A1-70991F3692A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1" name="Oval 2940">
                <a:extLst>
                  <a:ext uri="{FF2B5EF4-FFF2-40B4-BE49-F238E27FC236}">
                    <a16:creationId xmlns:a16="http://schemas.microsoft.com/office/drawing/2014/main" id="{71CFE71C-C439-4BCD-9930-19CE926A83F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2" name="Oval 2941">
                <a:extLst>
                  <a:ext uri="{FF2B5EF4-FFF2-40B4-BE49-F238E27FC236}">
                    <a16:creationId xmlns:a16="http://schemas.microsoft.com/office/drawing/2014/main" id="{0B516CBE-17CB-4F23-9563-F250C768F11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3" name="Oval 2942">
                <a:extLst>
                  <a:ext uri="{FF2B5EF4-FFF2-40B4-BE49-F238E27FC236}">
                    <a16:creationId xmlns:a16="http://schemas.microsoft.com/office/drawing/2014/main" id="{E74880B7-D2AC-452E-B545-80EAFAA0778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4" name="Oval 2943">
                <a:extLst>
                  <a:ext uri="{FF2B5EF4-FFF2-40B4-BE49-F238E27FC236}">
                    <a16:creationId xmlns:a16="http://schemas.microsoft.com/office/drawing/2014/main" id="{320C0CDA-D7BC-4FCA-AAE8-B17D4F70D3D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5" name="Oval 2944">
                <a:extLst>
                  <a:ext uri="{FF2B5EF4-FFF2-40B4-BE49-F238E27FC236}">
                    <a16:creationId xmlns:a16="http://schemas.microsoft.com/office/drawing/2014/main" id="{5DE2BF80-DE32-4F1F-A0F9-03150A530DF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6" name="Oval 2945">
                <a:extLst>
                  <a:ext uri="{FF2B5EF4-FFF2-40B4-BE49-F238E27FC236}">
                    <a16:creationId xmlns:a16="http://schemas.microsoft.com/office/drawing/2014/main" id="{FAB8EBD8-AE0D-463C-BF7B-8357368E0EB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7" name="Oval 2946">
                <a:extLst>
                  <a:ext uri="{FF2B5EF4-FFF2-40B4-BE49-F238E27FC236}">
                    <a16:creationId xmlns:a16="http://schemas.microsoft.com/office/drawing/2014/main" id="{F82453B9-2A22-4DFC-A94B-1AD6A3C76BD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8" name="Oval 2947">
                <a:extLst>
                  <a:ext uri="{FF2B5EF4-FFF2-40B4-BE49-F238E27FC236}">
                    <a16:creationId xmlns:a16="http://schemas.microsoft.com/office/drawing/2014/main" id="{C4B554D9-4202-453A-B0B0-0B2931CBC560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9" name="Oval 2948">
                <a:extLst>
                  <a:ext uri="{FF2B5EF4-FFF2-40B4-BE49-F238E27FC236}">
                    <a16:creationId xmlns:a16="http://schemas.microsoft.com/office/drawing/2014/main" id="{446FFCBE-63B4-4081-8905-ECB35381BF00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0" name="Oval 2949">
                <a:extLst>
                  <a:ext uri="{FF2B5EF4-FFF2-40B4-BE49-F238E27FC236}">
                    <a16:creationId xmlns:a16="http://schemas.microsoft.com/office/drawing/2014/main" id="{41AEAEAB-8AE1-44C5-90FE-B9085B43ADC3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1" name="Oval 2950">
                <a:extLst>
                  <a:ext uri="{FF2B5EF4-FFF2-40B4-BE49-F238E27FC236}">
                    <a16:creationId xmlns:a16="http://schemas.microsoft.com/office/drawing/2014/main" id="{FF9D6F0B-513F-4E19-BAAE-15B32C296872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2" name="Oval 2951">
                <a:extLst>
                  <a:ext uri="{FF2B5EF4-FFF2-40B4-BE49-F238E27FC236}">
                    <a16:creationId xmlns:a16="http://schemas.microsoft.com/office/drawing/2014/main" id="{9CF28F00-09E5-4711-B014-76C2340CAC6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3" name="Oval 2952">
                <a:extLst>
                  <a:ext uri="{FF2B5EF4-FFF2-40B4-BE49-F238E27FC236}">
                    <a16:creationId xmlns:a16="http://schemas.microsoft.com/office/drawing/2014/main" id="{71004C94-43E0-4306-AF4F-6880557AB4DB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4" name="Oval 2953">
                <a:extLst>
                  <a:ext uri="{FF2B5EF4-FFF2-40B4-BE49-F238E27FC236}">
                    <a16:creationId xmlns:a16="http://schemas.microsoft.com/office/drawing/2014/main" id="{19B3B4B8-335F-481C-8FF0-0EDC38AF0E9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5" name="Oval 2954">
                <a:extLst>
                  <a:ext uri="{FF2B5EF4-FFF2-40B4-BE49-F238E27FC236}">
                    <a16:creationId xmlns:a16="http://schemas.microsoft.com/office/drawing/2014/main" id="{3684A2EA-E282-4A7E-B674-10DC943056F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6" name="Oval 2955">
                <a:extLst>
                  <a:ext uri="{FF2B5EF4-FFF2-40B4-BE49-F238E27FC236}">
                    <a16:creationId xmlns:a16="http://schemas.microsoft.com/office/drawing/2014/main" id="{F7FA8715-8C91-4D86-848F-95007116201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7" name="Oval 2956">
                <a:extLst>
                  <a:ext uri="{FF2B5EF4-FFF2-40B4-BE49-F238E27FC236}">
                    <a16:creationId xmlns:a16="http://schemas.microsoft.com/office/drawing/2014/main" id="{5171F103-0379-4D5A-83E0-0996C08A1E9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8" name="Oval 2957">
                <a:extLst>
                  <a:ext uri="{FF2B5EF4-FFF2-40B4-BE49-F238E27FC236}">
                    <a16:creationId xmlns:a16="http://schemas.microsoft.com/office/drawing/2014/main" id="{CFD83902-DC33-4C0F-9942-BEFC0119DC0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9" name="Oval 2958">
                <a:extLst>
                  <a:ext uri="{FF2B5EF4-FFF2-40B4-BE49-F238E27FC236}">
                    <a16:creationId xmlns:a16="http://schemas.microsoft.com/office/drawing/2014/main" id="{1C404B67-C3F7-48EE-8808-9E866462978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0" name="Oval 2959">
                <a:extLst>
                  <a:ext uri="{FF2B5EF4-FFF2-40B4-BE49-F238E27FC236}">
                    <a16:creationId xmlns:a16="http://schemas.microsoft.com/office/drawing/2014/main" id="{2E89A70D-FC0F-4077-95CD-41E4E5167F3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1" name="Oval 2960">
                <a:extLst>
                  <a:ext uri="{FF2B5EF4-FFF2-40B4-BE49-F238E27FC236}">
                    <a16:creationId xmlns:a16="http://schemas.microsoft.com/office/drawing/2014/main" id="{394A1F4C-0018-4B9D-BD8B-B99E22395E9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2" name="Oval 2961">
                <a:extLst>
                  <a:ext uri="{FF2B5EF4-FFF2-40B4-BE49-F238E27FC236}">
                    <a16:creationId xmlns:a16="http://schemas.microsoft.com/office/drawing/2014/main" id="{20058F8A-BAD0-4873-96EB-40DB5AF55528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3" name="Oval 2962">
                <a:extLst>
                  <a:ext uri="{FF2B5EF4-FFF2-40B4-BE49-F238E27FC236}">
                    <a16:creationId xmlns:a16="http://schemas.microsoft.com/office/drawing/2014/main" id="{28A0C46D-B4A6-459B-85CD-EDB842F098E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4" name="Oval 2963">
                <a:extLst>
                  <a:ext uri="{FF2B5EF4-FFF2-40B4-BE49-F238E27FC236}">
                    <a16:creationId xmlns:a16="http://schemas.microsoft.com/office/drawing/2014/main" id="{E38B29FD-3A36-445E-BC7B-988D1379ECA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5" name="Oval 2964">
                <a:extLst>
                  <a:ext uri="{FF2B5EF4-FFF2-40B4-BE49-F238E27FC236}">
                    <a16:creationId xmlns:a16="http://schemas.microsoft.com/office/drawing/2014/main" id="{A3A9DE22-7643-482E-BC12-4E24B82C2BB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6" name="Oval 2965">
                <a:extLst>
                  <a:ext uri="{FF2B5EF4-FFF2-40B4-BE49-F238E27FC236}">
                    <a16:creationId xmlns:a16="http://schemas.microsoft.com/office/drawing/2014/main" id="{D9977DA3-535F-46AA-A965-3DD04EAD625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7" name="Oval 2966">
                <a:extLst>
                  <a:ext uri="{FF2B5EF4-FFF2-40B4-BE49-F238E27FC236}">
                    <a16:creationId xmlns:a16="http://schemas.microsoft.com/office/drawing/2014/main" id="{1FD73475-41B2-49B8-A05F-FF13EE60106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8" name="Oval 2967">
                <a:extLst>
                  <a:ext uri="{FF2B5EF4-FFF2-40B4-BE49-F238E27FC236}">
                    <a16:creationId xmlns:a16="http://schemas.microsoft.com/office/drawing/2014/main" id="{3079044E-8065-4CA2-9948-5C04D46713CE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9" name="Oval 2968">
                <a:extLst>
                  <a:ext uri="{FF2B5EF4-FFF2-40B4-BE49-F238E27FC236}">
                    <a16:creationId xmlns:a16="http://schemas.microsoft.com/office/drawing/2014/main" id="{218A8E15-4CCE-4778-AC42-F6F8A975D33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0" name="Oval 2969">
                <a:extLst>
                  <a:ext uri="{FF2B5EF4-FFF2-40B4-BE49-F238E27FC236}">
                    <a16:creationId xmlns:a16="http://schemas.microsoft.com/office/drawing/2014/main" id="{9AD99FAE-BF38-42DB-88C6-E7A1DC0E7C6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1" name="Oval 2970">
                <a:extLst>
                  <a:ext uri="{FF2B5EF4-FFF2-40B4-BE49-F238E27FC236}">
                    <a16:creationId xmlns:a16="http://schemas.microsoft.com/office/drawing/2014/main" id="{1A1AF63A-9563-4C19-B32F-F4243CA7DDEC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2" name="Oval 2971">
                <a:extLst>
                  <a:ext uri="{FF2B5EF4-FFF2-40B4-BE49-F238E27FC236}">
                    <a16:creationId xmlns:a16="http://schemas.microsoft.com/office/drawing/2014/main" id="{8BC3F171-DF85-4D63-8FB9-796FB3C4647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3" name="Oval 2972">
                <a:extLst>
                  <a:ext uri="{FF2B5EF4-FFF2-40B4-BE49-F238E27FC236}">
                    <a16:creationId xmlns:a16="http://schemas.microsoft.com/office/drawing/2014/main" id="{85EDD05B-031B-49AC-BF9C-35176D3EFB6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4" name="Oval 2973">
                <a:extLst>
                  <a:ext uri="{FF2B5EF4-FFF2-40B4-BE49-F238E27FC236}">
                    <a16:creationId xmlns:a16="http://schemas.microsoft.com/office/drawing/2014/main" id="{69DE1B63-6649-43BA-8114-1AD956DA4E0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5" name="Oval 2974">
                <a:extLst>
                  <a:ext uri="{FF2B5EF4-FFF2-40B4-BE49-F238E27FC236}">
                    <a16:creationId xmlns:a16="http://schemas.microsoft.com/office/drawing/2014/main" id="{BE7CDE8D-BE6D-4A50-B271-08381FB5415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6" name="Oval 2975">
                <a:extLst>
                  <a:ext uri="{FF2B5EF4-FFF2-40B4-BE49-F238E27FC236}">
                    <a16:creationId xmlns:a16="http://schemas.microsoft.com/office/drawing/2014/main" id="{C7F35FCC-D24C-4055-B00B-9997C467A34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7" name="Oval 2976">
                <a:extLst>
                  <a:ext uri="{FF2B5EF4-FFF2-40B4-BE49-F238E27FC236}">
                    <a16:creationId xmlns:a16="http://schemas.microsoft.com/office/drawing/2014/main" id="{1A862ADA-93DB-4C19-A9ED-3647A8CBDF8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8" name="Oval 2977">
                <a:extLst>
                  <a:ext uri="{FF2B5EF4-FFF2-40B4-BE49-F238E27FC236}">
                    <a16:creationId xmlns:a16="http://schemas.microsoft.com/office/drawing/2014/main" id="{38D1F1AF-4E64-4AB1-8509-1F0C1563712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9" name="Oval 2978">
                <a:extLst>
                  <a:ext uri="{FF2B5EF4-FFF2-40B4-BE49-F238E27FC236}">
                    <a16:creationId xmlns:a16="http://schemas.microsoft.com/office/drawing/2014/main" id="{2D017358-01BE-4280-B427-BC6BB2B4228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0" name="Oval 2979">
                <a:extLst>
                  <a:ext uri="{FF2B5EF4-FFF2-40B4-BE49-F238E27FC236}">
                    <a16:creationId xmlns:a16="http://schemas.microsoft.com/office/drawing/2014/main" id="{EF2959A2-0B83-4700-AFA1-E0DDD2A7CE2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1" name="Oval 2980">
                <a:extLst>
                  <a:ext uri="{FF2B5EF4-FFF2-40B4-BE49-F238E27FC236}">
                    <a16:creationId xmlns:a16="http://schemas.microsoft.com/office/drawing/2014/main" id="{B2687268-A607-42BA-8DE7-25B8D364CA7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2" name="Oval 2981">
                <a:extLst>
                  <a:ext uri="{FF2B5EF4-FFF2-40B4-BE49-F238E27FC236}">
                    <a16:creationId xmlns:a16="http://schemas.microsoft.com/office/drawing/2014/main" id="{15665079-7F01-4DDC-85C8-655C3ED728DF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3" name="Oval 2982">
                <a:extLst>
                  <a:ext uri="{FF2B5EF4-FFF2-40B4-BE49-F238E27FC236}">
                    <a16:creationId xmlns:a16="http://schemas.microsoft.com/office/drawing/2014/main" id="{D94B55EE-B21B-4E8E-800A-FEAA0E21760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4" name="Oval 2983">
                <a:extLst>
                  <a:ext uri="{FF2B5EF4-FFF2-40B4-BE49-F238E27FC236}">
                    <a16:creationId xmlns:a16="http://schemas.microsoft.com/office/drawing/2014/main" id="{2EAB1A0F-7B90-41FF-8E1A-E78E1E60BFA0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5" name="Oval 2984">
                <a:extLst>
                  <a:ext uri="{FF2B5EF4-FFF2-40B4-BE49-F238E27FC236}">
                    <a16:creationId xmlns:a16="http://schemas.microsoft.com/office/drawing/2014/main" id="{22BED7B2-8A01-4DC9-9D8D-42754D19E5F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6" name="Oval 2985">
                <a:extLst>
                  <a:ext uri="{FF2B5EF4-FFF2-40B4-BE49-F238E27FC236}">
                    <a16:creationId xmlns:a16="http://schemas.microsoft.com/office/drawing/2014/main" id="{24CDD37A-A986-42F0-9974-45C1933114B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7" name="Oval 2986">
                <a:extLst>
                  <a:ext uri="{FF2B5EF4-FFF2-40B4-BE49-F238E27FC236}">
                    <a16:creationId xmlns:a16="http://schemas.microsoft.com/office/drawing/2014/main" id="{16235CDF-CF16-4405-AA10-4DECA415D9D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8" name="Oval 2987">
                <a:extLst>
                  <a:ext uri="{FF2B5EF4-FFF2-40B4-BE49-F238E27FC236}">
                    <a16:creationId xmlns:a16="http://schemas.microsoft.com/office/drawing/2014/main" id="{6FD34FDB-AD26-4D4A-BFEC-78D5BE9E2ED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9" name="Oval 2988">
                <a:extLst>
                  <a:ext uri="{FF2B5EF4-FFF2-40B4-BE49-F238E27FC236}">
                    <a16:creationId xmlns:a16="http://schemas.microsoft.com/office/drawing/2014/main" id="{FD92E991-6EBC-4220-9A21-D18F62CE9DA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0" name="Oval 2989">
                <a:extLst>
                  <a:ext uri="{FF2B5EF4-FFF2-40B4-BE49-F238E27FC236}">
                    <a16:creationId xmlns:a16="http://schemas.microsoft.com/office/drawing/2014/main" id="{3F0E095D-8C18-4537-A95E-68B367904AA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1" name="Oval 2990">
                <a:extLst>
                  <a:ext uri="{FF2B5EF4-FFF2-40B4-BE49-F238E27FC236}">
                    <a16:creationId xmlns:a16="http://schemas.microsoft.com/office/drawing/2014/main" id="{60B82233-E997-4E6B-92B5-0D0F31926686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2" name="Oval 2991">
                <a:extLst>
                  <a:ext uri="{FF2B5EF4-FFF2-40B4-BE49-F238E27FC236}">
                    <a16:creationId xmlns:a16="http://schemas.microsoft.com/office/drawing/2014/main" id="{B4975647-8213-41E5-A34F-69CCE8CB1E7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3" name="Oval 2992">
                <a:extLst>
                  <a:ext uri="{FF2B5EF4-FFF2-40B4-BE49-F238E27FC236}">
                    <a16:creationId xmlns:a16="http://schemas.microsoft.com/office/drawing/2014/main" id="{B15EFF72-84B6-4D7C-BB80-DC603EE9C8E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4" name="Oval 2993">
                <a:extLst>
                  <a:ext uri="{FF2B5EF4-FFF2-40B4-BE49-F238E27FC236}">
                    <a16:creationId xmlns:a16="http://schemas.microsoft.com/office/drawing/2014/main" id="{5973E5DF-39D6-4BCB-8C33-72EAA40508E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5" name="Oval 2994">
                <a:extLst>
                  <a:ext uri="{FF2B5EF4-FFF2-40B4-BE49-F238E27FC236}">
                    <a16:creationId xmlns:a16="http://schemas.microsoft.com/office/drawing/2014/main" id="{09F91D19-B690-44B3-B929-DDBAF303360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6" name="Oval 2995">
                <a:extLst>
                  <a:ext uri="{FF2B5EF4-FFF2-40B4-BE49-F238E27FC236}">
                    <a16:creationId xmlns:a16="http://schemas.microsoft.com/office/drawing/2014/main" id="{168BC720-DB7D-4C13-9973-2E02A80DB6A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7" name="Oval 2996">
                <a:extLst>
                  <a:ext uri="{FF2B5EF4-FFF2-40B4-BE49-F238E27FC236}">
                    <a16:creationId xmlns:a16="http://schemas.microsoft.com/office/drawing/2014/main" id="{A9D98DDE-FE4B-49D3-B533-859D167CD3B1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8" name="Oval 2997">
                <a:extLst>
                  <a:ext uri="{FF2B5EF4-FFF2-40B4-BE49-F238E27FC236}">
                    <a16:creationId xmlns:a16="http://schemas.microsoft.com/office/drawing/2014/main" id="{9F135197-DD4C-4565-94D0-26EB242AFBA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9" name="Oval 2998">
                <a:extLst>
                  <a:ext uri="{FF2B5EF4-FFF2-40B4-BE49-F238E27FC236}">
                    <a16:creationId xmlns:a16="http://schemas.microsoft.com/office/drawing/2014/main" id="{B3B59189-47EC-47F7-98CC-184921005AB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0" name="Oval 2999">
                <a:extLst>
                  <a:ext uri="{FF2B5EF4-FFF2-40B4-BE49-F238E27FC236}">
                    <a16:creationId xmlns:a16="http://schemas.microsoft.com/office/drawing/2014/main" id="{A9463E22-8F81-47B3-98F8-D34639FBE81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1" name="Oval 3000">
                <a:extLst>
                  <a:ext uri="{FF2B5EF4-FFF2-40B4-BE49-F238E27FC236}">
                    <a16:creationId xmlns:a16="http://schemas.microsoft.com/office/drawing/2014/main" id="{90EA2A42-7595-4617-90A1-166D13818BF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2" name="Oval 3001">
                <a:extLst>
                  <a:ext uri="{FF2B5EF4-FFF2-40B4-BE49-F238E27FC236}">
                    <a16:creationId xmlns:a16="http://schemas.microsoft.com/office/drawing/2014/main" id="{2DC5CD41-CED9-474C-B4B5-4F9E36A8036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3" name="Oval 3002">
                <a:extLst>
                  <a:ext uri="{FF2B5EF4-FFF2-40B4-BE49-F238E27FC236}">
                    <a16:creationId xmlns:a16="http://schemas.microsoft.com/office/drawing/2014/main" id="{3C78C031-CBC4-4FDD-A8F6-D56FA8F8061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4" name="Oval 3003">
                <a:extLst>
                  <a:ext uri="{FF2B5EF4-FFF2-40B4-BE49-F238E27FC236}">
                    <a16:creationId xmlns:a16="http://schemas.microsoft.com/office/drawing/2014/main" id="{F4ED6F53-BCF5-44F1-A0AF-E84127A5BD5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5" name="Oval 3004">
                <a:extLst>
                  <a:ext uri="{FF2B5EF4-FFF2-40B4-BE49-F238E27FC236}">
                    <a16:creationId xmlns:a16="http://schemas.microsoft.com/office/drawing/2014/main" id="{F7DEA3DD-73C7-4C09-9B6D-80D20EE1F60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6" name="Oval 3005">
                <a:extLst>
                  <a:ext uri="{FF2B5EF4-FFF2-40B4-BE49-F238E27FC236}">
                    <a16:creationId xmlns:a16="http://schemas.microsoft.com/office/drawing/2014/main" id="{CD278539-C187-4D11-AEC9-3395E37FDC8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7" name="Oval 3006">
                <a:extLst>
                  <a:ext uri="{FF2B5EF4-FFF2-40B4-BE49-F238E27FC236}">
                    <a16:creationId xmlns:a16="http://schemas.microsoft.com/office/drawing/2014/main" id="{84C90AC7-EEE1-49DB-AB25-36B6BB6D37C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8" name="Oval 3007">
                <a:extLst>
                  <a:ext uri="{FF2B5EF4-FFF2-40B4-BE49-F238E27FC236}">
                    <a16:creationId xmlns:a16="http://schemas.microsoft.com/office/drawing/2014/main" id="{C05AC6AE-2933-48ED-831E-51D2217B5C6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9" name="Oval 3008">
                <a:extLst>
                  <a:ext uri="{FF2B5EF4-FFF2-40B4-BE49-F238E27FC236}">
                    <a16:creationId xmlns:a16="http://schemas.microsoft.com/office/drawing/2014/main" id="{B2A461EC-140A-4185-87ED-51B5ED8CADE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0" name="Oval 3009">
                <a:extLst>
                  <a:ext uri="{FF2B5EF4-FFF2-40B4-BE49-F238E27FC236}">
                    <a16:creationId xmlns:a16="http://schemas.microsoft.com/office/drawing/2014/main" id="{E4D236C2-700E-4974-9564-4C8ED5EAA093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1" name="Oval 3010">
                <a:extLst>
                  <a:ext uri="{FF2B5EF4-FFF2-40B4-BE49-F238E27FC236}">
                    <a16:creationId xmlns:a16="http://schemas.microsoft.com/office/drawing/2014/main" id="{606AA62B-A0BE-4D99-9197-345103CAE64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2" name="Oval 3011">
                <a:extLst>
                  <a:ext uri="{FF2B5EF4-FFF2-40B4-BE49-F238E27FC236}">
                    <a16:creationId xmlns:a16="http://schemas.microsoft.com/office/drawing/2014/main" id="{6BFF8701-F6A4-4FCD-B768-1619B332C5D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3" name="Oval 3012">
                <a:extLst>
                  <a:ext uri="{FF2B5EF4-FFF2-40B4-BE49-F238E27FC236}">
                    <a16:creationId xmlns:a16="http://schemas.microsoft.com/office/drawing/2014/main" id="{A3832291-B6D1-422C-8861-BD35FE86AAC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4" name="Oval 3013">
                <a:extLst>
                  <a:ext uri="{FF2B5EF4-FFF2-40B4-BE49-F238E27FC236}">
                    <a16:creationId xmlns:a16="http://schemas.microsoft.com/office/drawing/2014/main" id="{37BCAFED-5D9D-44D1-ACB8-242A273D6AD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5" name="Oval 3014">
                <a:extLst>
                  <a:ext uri="{FF2B5EF4-FFF2-40B4-BE49-F238E27FC236}">
                    <a16:creationId xmlns:a16="http://schemas.microsoft.com/office/drawing/2014/main" id="{93DB9299-399B-4404-A172-0C45DBE051BA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6" name="Oval 3015">
                <a:extLst>
                  <a:ext uri="{FF2B5EF4-FFF2-40B4-BE49-F238E27FC236}">
                    <a16:creationId xmlns:a16="http://schemas.microsoft.com/office/drawing/2014/main" id="{21F73ED2-EA49-4CC0-8A9D-5424D3625DA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7" name="Oval 3016">
                <a:extLst>
                  <a:ext uri="{FF2B5EF4-FFF2-40B4-BE49-F238E27FC236}">
                    <a16:creationId xmlns:a16="http://schemas.microsoft.com/office/drawing/2014/main" id="{1B136EFB-7310-4D4D-B71A-1849788C049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8" name="Oval 3017">
                <a:extLst>
                  <a:ext uri="{FF2B5EF4-FFF2-40B4-BE49-F238E27FC236}">
                    <a16:creationId xmlns:a16="http://schemas.microsoft.com/office/drawing/2014/main" id="{4C31528E-4EE2-4CB1-9B91-004EF0210D1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9" name="Oval 3018">
                <a:extLst>
                  <a:ext uri="{FF2B5EF4-FFF2-40B4-BE49-F238E27FC236}">
                    <a16:creationId xmlns:a16="http://schemas.microsoft.com/office/drawing/2014/main" id="{50F9AE89-6B4F-45B2-B8BB-7BC6759D66F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0" name="Oval 3019">
                <a:extLst>
                  <a:ext uri="{FF2B5EF4-FFF2-40B4-BE49-F238E27FC236}">
                    <a16:creationId xmlns:a16="http://schemas.microsoft.com/office/drawing/2014/main" id="{B100637C-CBDE-4E9E-B5A2-C228A34E8270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1" name="Oval 3020">
                <a:extLst>
                  <a:ext uri="{FF2B5EF4-FFF2-40B4-BE49-F238E27FC236}">
                    <a16:creationId xmlns:a16="http://schemas.microsoft.com/office/drawing/2014/main" id="{7760E89E-C665-45E9-BB59-0E81785696F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2" name="Oval 3021">
                <a:extLst>
                  <a:ext uri="{FF2B5EF4-FFF2-40B4-BE49-F238E27FC236}">
                    <a16:creationId xmlns:a16="http://schemas.microsoft.com/office/drawing/2014/main" id="{5486F666-5276-4697-A070-47BA7F9340A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3" name="Oval 3022">
                <a:extLst>
                  <a:ext uri="{FF2B5EF4-FFF2-40B4-BE49-F238E27FC236}">
                    <a16:creationId xmlns:a16="http://schemas.microsoft.com/office/drawing/2014/main" id="{5B1B5BFD-5148-4D95-89E4-2F0C6A69419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4" name="Oval 3023">
                <a:extLst>
                  <a:ext uri="{FF2B5EF4-FFF2-40B4-BE49-F238E27FC236}">
                    <a16:creationId xmlns:a16="http://schemas.microsoft.com/office/drawing/2014/main" id="{38B99DF0-6703-445B-8403-942C48639A38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5" name="Oval 3024">
                <a:extLst>
                  <a:ext uri="{FF2B5EF4-FFF2-40B4-BE49-F238E27FC236}">
                    <a16:creationId xmlns:a16="http://schemas.microsoft.com/office/drawing/2014/main" id="{2D3BA5D0-21B2-4235-B157-7FDEE93E598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6" name="Oval 3025">
                <a:extLst>
                  <a:ext uri="{FF2B5EF4-FFF2-40B4-BE49-F238E27FC236}">
                    <a16:creationId xmlns:a16="http://schemas.microsoft.com/office/drawing/2014/main" id="{15B48D60-A3EC-4DA7-B225-F556AF28076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7" name="Oval 3026">
                <a:extLst>
                  <a:ext uri="{FF2B5EF4-FFF2-40B4-BE49-F238E27FC236}">
                    <a16:creationId xmlns:a16="http://schemas.microsoft.com/office/drawing/2014/main" id="{11AE96B3-DDEC-4C2A-B19B-E8F8B3808B4D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8" name="Oval 3027">
                <a:extLst>
                  <a:ext uri="{FF2B5EF4-FFF2-40B4-BE49-F238E27FC236}">
                    <a16:creationId xmlns:a16="http://schemas.microsoft.com/office/drawing/2014/main" id="{A0324F2A-9FF3-42AD-9F7C-F0D435F1098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9" name="Oval 3028">
                <a:extLst>
                  <a:ext uri="{FF2B5EF4-FFF2-40B4-BE49-F238E27FC236}">
                    <a16:creationId xmlns:a16="http://schemas.microsoft.com/office/drawing/2014/main" id="{4EC38BE0-2661-4C02-BA92-8BB8C79AC00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0" name="Oval 3029">
                <a:extLst>
                  <a:ext uri="{FF2B5EF4-FFF2-40B4-BE49-F238E27FC236}">
                    <a16:creationId xmlns:a16="http://schemas.microsoft.com/office/drawing/2014/main" id="{ED2C74D0-B0C4-4319-8873-52A76EBE9A99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1" name="Oval 3030">
                <a:extLst>
                  <a:ext uri="{FF2B5EF4-FFF2-40B4-BE49-F238E27FC236}">
                    <a16:creationId xmlns:a16="http://schemas.microsoft.com/office/drawing/2014/main" id="{F3C55669-A595-4189-B196-F5F27FA26C30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2" name="Oval 3031">
                <a:extLst>
                  <a:ext uri="{FF2B5EF4-FFF2-40B4-BE49-F238E27FC236}">
                    <a16:creationId xmlns:a16="http://schemas.microsoft.com/office/drawing/2014/main" id="{E592E12A-CAA5-4C38-9441-5212AF57D2B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3" name="Oval 3032">
                <a:extLst>
                  <a:ext uri="{FF2B5EF4-FFF2-40B4-BE49-F238E27FC236}">
                    <a16:creationId xmlns:a16="http://schemas.microsoft.com/office/drawing/2014/main" id="{C9FBCBA9-A24F-4206-9F16-BC69849825DE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4" name="Oval 3033">
                <a:extLst>
                  <a:ext uri="{FF2B5EF4-FFF2-40B4-BE49-F238E27FC236}">
                    <a16:creationId xmlns:a16="http://schemas.microsoft.com/office/drawing/2014/main" id="{453AE547-4142-4AC2-BE37-1DAD1109305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5" name="Oval 3034">
                <a:extLst>
                  <a:ext uri="{FF2B5EF4-FFF2-40B4-BE49-F238E27FC236}">
                    <a16:creationId xmlns:a16="http://schemas.microsoft.com/office/drawing/2014/main" id="{35EBDAC7-BFFA-429A-BED8-27B8F6788EC0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6" name="Oval 3035">
                <a:extLst>
                  <a:ext uri="{FF2B5EF4-FFF2-40B4-BE49-F238E27FC236}">
                    <a16:creationId xmlns:a16="http://schemas.microsoft.com/office/drawing/2014/main" id="{C8271B4A-34A7-474A-8238-3ABCC3CDA35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7" name="Oval 3036">
                <a:extLst>
                  <a:ext uri="{FF2B5EF4-FFF2-40B4-BE49-F238E27FC236}">
                    <a16:creationId xmlns:a16="http://schemas.microsoft.com/office/drawing/2014/main" id="{0A452096-6516-4104-BBF1-1AF8C218CEA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8" name="Oval 3037">
                <a:extLst>
                  <a:ext uri="{FF2B5EF4-FFF2-40B4-BE49-F238E27FC236}">
                    <a16:creationId xmlns:a16="http://schemas.microsoft.com/office/drawing/2014/main" id="{BE8CB5B1-19A3-4070-9243-1B12253E031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9" name="Oval 3038">
                <a:extLst>
                  <a:ext uri="{FF2B5EF4-FFF2-40B4-BE49-F238E27FC236}">
                    <a16:creationId xmlns:a16="http://schemas.microsoft.com/office/drawing/2014/main" id="{AB288A19-9C94-40E7-A0DE-0D996167D97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0" name="Oval 3039">
                <a:extLst>
                  <a:ext uri="{FF2B5EF4-FFF2-40B4-BE49-F238E27FC236}">
                    <a16:creationId xmlns:a16="http://schemas.microsoft.com/office/drawing/2014/main" id="{1537CC2E-EE7D-4B36-9F5E-69002B8D1AB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1" name="Oval 3040">
                <a:extLst>
                  <a:ext uri="{FF2B5EF4-FFF2-40B4-BE49-F238E27FC236}">
                    <a16:creationId xmlns:a16="http://schemas.microsoft.com/office/drawing/2014/main" id="{C3D08EC5-3F11-4175-9524-FF4C2EBDF12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2" name="Oval 3041">
                <a:extLst>
                  <a:ext uri="{FF2B5EF4-FFF2-40B4-BE49-F238E27FC236}">
                    <a16:creationId xmlns:a16="http://schemas.microsoft.com/office/drawing/2014/main" id="{7FC5A6C2-14C7-4E59-9625-F6DCCBFFC32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3" name="Oval 3042">
                <a:extLst>
                  <a:ext uri="{FF2B5EF4-FFF2-40B4-BE49-F238E27FC236}">
                    <a16:creationId xmlns:a16="http://schemas.microsoft.com/office/drawing/2014/main" id="{A0A73683-3FCA-41F0-BE69-70070633B5E9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4" name="Oval 3043">
                <a:extLst>
                  <a:ext uri="{FF2B5EF4-FFF2-40B4-BE49-F238E27FC236}">
                    <a16:creationId xmlns:a16="http://schemas.microsoft.com/office/drawing/2014/main" id="{FA7D8067-0426-4219-BE9C-34BD648A6D3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5" name="Oval 3044">
                <a:extLst>
                  <a:ext uri="{FF2B5EF4-FFF2-40B4-BE49-F238E27FC236}">
                    <a16:creationId xmlns:a16="http://schemas.microsoft.com/office/drawing/2014/main" id="{7B2B9920-71AA-44CE-818F-22BD2D1518B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6" name="Oval 3045">
                <a:extLst>
                  <a:ext uri="{FF2B5EF4-FFF2-40B4-BE49-F238E27FC236}">
                    <a16:creationId xmlns:a16="http://schemas.microsoft.com/office/drawing/2014/main" id="{63198DA0-2968-4575-85D6-8E5ADA19C7CD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7" name="Oval 3046">
                <a:extLst>
                  <a:ext uri="{FF2B5EF4-FFF2-40B4-BE49-F238E27FC236}">
                    <a16:creationId xmlns:a16="http://schemas.microsoft.com/office/drawing/2014/main" id="{60842EF0-0A2A-4684-937E-C460E432649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8" name="Oval 3047">
                <a:extLst>
                  <a:ext uri="{FF2B5EF4-FFF2-40B4-BE49-F238E27FC236}">
                    <a16:creationId xmlns:a16="http://schemas.microsoft.com/office/drawing/2014/main" id="{D6FDCF55-F6BC-445A-AB51-8203CB2FF8A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9" name="Oval 3048">
                <a:extLst>
                  <a:ext uri="{FF2B5EF4-FFF2-40B4-BE49-F238E27FC236}">
                    <a16:creationId xmlns:a16="http://schemas.microsoft.com/office/drawing/2014/main" id="{6CEC8AF5-A677-4F2C-AC66-CFA010F5917D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0" name="Oval 3049">
                <a:extLst>
                  <a:ext uri="{FF2B5EF4-FFF2-40B4-BE49-F238E27FC236}">
                    <a16:creationId xmlns:a16="http://schemas.microsoft.com/office/drawing/2014/main" id="{05C782C8-7D99-4896-B2D3-4FA6FC96802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1" name="Oval 3050">
                <a:extLst>
                  <a:ext uri="{FF2B5EF4-FFF2-40B4-BE49-F238E27FC236}">
                    <a16:creationId xmlns:a16="http://schemas.microsoft.com/office/drawing/2014/main" id="{76F5FA06-F03C-4C73-961A-4CD57D57E676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2" name="Oval 3051">
                <a:extLst>
                  <a:ext uri="{FF2B5EF4-FFF2-40B4-BE49-F238E27FC236}">
                    <a16:creationId xmlns:a16="http://schemas.microsoft.com/office/drawing/2014/main" id="{696EA4E2-C357-4552-89A5-1DA031A9631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3" name="Oval 3052">
                <a:extLst>
                  <a:ext uri="{FF2B5EF4-FFF2-40B4-BE49-F238E27FC236}">
                    <a16:creationId xmlns:a16="http://schemas.microsoft.com/office/drawing/2014/main" id="{10EF78FD-4092-4691-8AFC-C70FFBC5CF13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4" name="Oval 3053">
                <a:extLst>
                  <a:ext uri="{FF2B5EF4-FFF2-40B4-BE49-F238E27FC236}">
                    <a16:creationId xmlns:a16="http://schemas.microsoft.com/office/drawing/2014/main" id="{D4B33151-FD13-481F-B907-A37B9F4E953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5" name="Oval 3054">
                <a:extLst>
                  <a:ext uri="{FF2B5EF4-FFF2-40B4-BE49-F238E27FC236}">
                    <a16:creationId xmlns:a16="http://schemas.microsoft.com/office/drawing/2014/main" id="{A162F470-F1B6-4610-AB5D-6776BD2CEAC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6" name="Oval 3055">
                <a:extLst>
                  <a:ext uri="{FF2B5EF4-FFF2-40B4-BE49-F238E27FC236}">
                    <a16:creationId xmlns:a16="http://schemas.microsoft.com/office/drawing/2014/main" id="{D0AE8F96-BB3C-496A-A3AA-4BEAD900938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7" name="Oval 3056">
                <a:extLst>
                  <a:ext uri="{FF2B5EF4-FFF2-40B4-BE49-F238E27FC236}">
                    <a16:creationId xmlns:a16="http://schemas.microsoft.com/office/drawing/2014/main" id="{2C25C9B7-0D84-4129-818A-350C85A5864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8" name="Oval 3057">
                <a:extLst>
                  <a:ext uri="{FF2B5EF4-FFF2-40B4-BE49-F238E27FC236}">
                    <a16:creationId xmlns:a16="http://schemas.microsoft.com/office/drawing/2014/main" id="{FD2A760E-E24C-42DA-8951-DC008B9314C1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9" name="Oval 3058">
                <a:extLst>
                  <a:ext uri="{FF2B5EF4-FFF2-40B4-BE49-F238E27FC236}">
                    <a16:creationId xmlns:a16="http://schemas.microsoft.com/office/drawing/2014/main" id="{DD21CB40-9A90-4766-A8F4-49CEC4DD8A76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0" name="Oval 3059">
                <a:extLst>
                  <a:ext uri="{FF2B5EF4-FFF2-40B4-BE49-F238E27FC236}">
                    <a16:creationId xmlns:a16="http://schemas.microsoft.com/office/drawing/2014/main" id="{7F7A51DB-5F55-483B-AEEA-D2B5ECF4CC3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1" name="Oval 3060">
                <a:extLst>
                  <a:ext uri="{FF2B5EF4-FFF2-40B4-BE49-F238E27FC236}">
                    <a16:creationId xmlns:a16="http://schemas.microsoft.com/office/drawing/2014/main" id="{C59224FA-3107-4BCE-A529-16C4828ACDA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2" name="Oval 3061">
                <a:extLst>
                  <a:ext uri="{FF2B5EF4-FFF2-40B4-BE49-F238E27FC236}">
                    <a16:creationId xmlns:a16="http://schemas.microsoft.com/office/drawing/2014/main" id="{F4B2E3F6-07F9-4340-85A3-C08AFF2D585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3" name="Oval 3062">
                <a:extLst>
                  <a:ext uri="{FF2B5EF4-FFF2-40B4-BE49-F238E27FC236}">
                    <a16:creationId xmlns:a16="http://schemas.microsoft.com/office/drawing/2014/main" id="{870884AD-1C97-455B-8ADB-0F45AA934E9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4" name="Oval 3063">
                <a:extLst>
                  <a:ext uri="{FF2B5EF4-FFF2-40B4-BE49-F238E27FC236}">
                    <a16:creationId xmlns:a16="http://schemas.microsoft.com/office/drawing/2014/main" id="{5E4B37AE-4935-480C-9196-6FC53523CBC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5" name="Oval 3064">
                <a:extLst>
                  <a:ext uri="{FF2B5EF4-FFF2-40B4-BE49-F238E27FC236}">
                    <a16:creationId xmlns:a16="http://schemas.microsoft.com/office/drawing/2014/main" id="{39166FD5-BC76-43A5-905C-DE8F9907739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6" name="Oval 3065">
                <a:extLst>
                  <a:ext uri="{FF2B5EF4-FFF2-40B4-BE49-F238E27FC236}">
                    <a16:creationId xmlns:a16="http://schemas.microsoft.com/office/drawing/2014/main" id="{C8FD3EC6-2753-4E5C-9325-FDF2C18E0D2E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067" name="Rectangle 3066">
              <a:extLst>
                <a:ext uri="{FF2B5EF4-FFF2-40B4-BE49-F238E27FC236}">
                  <a16:creationId xmlns:a16="http://schemas.microsoft.com/office/drawing/2014/main" id="{43561926-FE5D-4C1A-8018-A97017F24254}"/>
                </a:ext>
              </a:extLst>
            </p:cNvPr>
            <p:cNvSpPr/>
            <p:nvPr/>
          </p:nvSpPr>
          <p:spPr>
            <a:xfrm>
              <a:off x="3322910" y="2375615"/>
              <a:ext cx="7150018" cy="41349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90" name="TextBox 1">
              <a:extLst>
                <a:ext uri="{FF2B5EF4-FFF2-40B4-BE49-F238E27FC236}">
                  <a16:creationId xmlns:a16="http://schemas.microsoft.com/office/drawing/2014/main" id="{3098934E-245A-4292-8ABA-4013D0224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135" y="2460121"/>
              <a:ext cx="276214" cy="44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+</a:t>
              </a:r>
            </a:p>
          </p:txBody>
        </p:sp>
        <p:sp>
          <p:nvSpPr>
            <p:cNvPr id="3091" name="TextBox 3068">
              <a:extLst>
                <a:ext uri="{FF2B5EF4-FFF2-40B4-BE49-F238E27FC236}">
                  <a16:creationId xmlns:a16="http://schemas.microsoft.com/office/drawing/2014/main" id="{2236EB67-B4DC-48E2-BEDD-2D27603CE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848" y="5720314"/>
              <a:ext cx="276215" cy="44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-</a:t>
              </a:r>
            </a:p>
          </p:txBody>
        </p: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id="{A1D40770-6545-43BD-9AE5-69A1747408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5063" y="2681026"/>
              <a:ext cx="579261" cy="29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3089">
              <a:extLst>
                <a:ext uri="{FF2B5EF4-FFF2-40B4-BE49-F238E27FC236}">
                  <a16:creationId xmlns:a16="http://schemas.microsoft.com/office/drawing/2014/main" id="{927B0AAB-6F5B-434A-92DC-FED8970AFB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376" y="2694369"/>
              <a:ext cx="580840" cy="29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3090">
              <a:extLst>
                <a:ext uri="{FF2B5EF4-FFF2-40B4-BE49-F238E27FC236}">
                  <a16:creationId xmlns:a16="http://schemas.microsoft.com/office/drawing/2014/main" id="{5B3FDC13-0A08-4254-8AC6-46644CB2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7171" y="5951596"/>
              <a:ext cx="580840" cy="2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0" name="TextBox 7886">
              <a:extLst>
                <a:ext uri="{FF2B5EF4-FFF2-40B4-BE49-F238E27FC236}">
                  <a16:creationId xmlns:a16="http://schemas.microsoft.com/office/drawing/2014/main" id="{F7DC32AB-8B2D-4A47-AC65-D0B9B626A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7123" y="2994922"/>
              <a:ext cx="358290" cy="2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R1</a:t>
              </a:r>
            </a:p>
          </p:txBody>
        </p:sp>
        <p:sp>
          <p:nvSpPr>
            <p:cNvPr id="7906" name="Oval 7905">
              <a:extLst>
                <a:ext uri="{FF2B5EF4-FFF2-40B4-BE49-F238E27FC236}">
                  <a16:creationId xmlns:a16="http://schemas.microsoft.com/office/drawing/2014/main" id="{58072333-0A9B-4BF5-90AC-702F4487F834}"/>
                </a:ext>
              </a:extLst>
            </p:cNvPr>
            <p:cNvSpPr/>
            <p:nvPr/>
          </p:nvSpPr>
          <p:spPr>
            <a:xfrm>
              <a:off x="5860930" y="2633584"/>
              <a:ext cx="148367" cy="1378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DBC52F-75D7-449F-9F6F-D1895397E0C9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A5CAF61-F1C9-4C2D-927C-EBFF6610F069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919DF9-62EE-42D7-9C71-09F62EB342E7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A609B4-7F49-45C2-969F-1E0BE2C35A45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0C0218-ABE0-406F-BD3A-3DF5ECACF440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73" name="Oval 3272">
              <a:extLst>
                <a:ext uri="{FF2B5EF4-FFF2-40B4-BE49-F238E27FC236}">
                  <a16:creationId xmlns:a16="http://schemas.microsoft.com/office/drawing/2014/main" id="{6B54D2EC-A6AA-4D8E-9114-9C879AFD22D2}"/>
                </a:ext>
              </a:extLst>
            </p:cNvPr>
            <p:cNvSpPr/>
            <p:nvPr/>
          </p:nvSpPr>
          <p:spPr>
            <a:xfrm>
              <a:off x="6069451" y="3546673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282" name="Oval 3281">
              <a:extLst>
                <a:ext uri="{FF2B5EF4-FFF2-40B4-BE49-F238E27FC236}">
                  <a16:creationId xmlns:a16="http://schemas.microsoft.com/office/drawing/2014/main" id="{D97F36C5-D8C2-45E2-9FC3-E60B14260F6E}"/>
                </a:ext>
              </a:extLst>
            </p:cNvPr>
            <p:cNvSpPr/>
            <p:nvPr/>
          </p:nvSpPr>
          <p:spPr bwMode="auto">
            <a:xfrm>
              <a:off x="6070056" y="3736002"/>
              <a:ext cx="149946" cy="13787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63F01A-6C3C-4D62-A1A0-DF2FC5666C04}"/>
                </a:ext>
              </a:extLst>
            </p:cNvPr>
            <p:cNvSpPr/>
            <p:nvPr/>
          </p:nvSpPr>
          <p:spPr>
            <a:xfrm>
              <a:off x="391806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FF9FB6A-0ECD-45FD-BCA1-D9D3AAF8DC5D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5437ED-7848-4878-AAF2-00DDEDB76D45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8D04BF9-8D10-409E-94A9-E581BDD7C69E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1C3144-D549-499A-B7CE-2B37CA58F8C4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F5EBB40-1440-4FF3-9177-2A96708E463F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184" name="Picture 170">
              <a:extLst>
                <a:ext uri="{FF2B5EF4-FFF2-40B4-BE49-F238E27FC236}">
                  <a16:creationId xmlns:a16="http://schemas.microsoft.com/office/drawing/2014/main" id="{82410923-D9D2-4CD3-9D28-D19A4B5EA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891" y="3868206"/>
              <a:ext cx="519741" cy="5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" name="Oval 3071">
              <a:extLst>
                <a:ext uri="{FF2B5EF4-FFF2-40B4-BE49-F238E27FC236}">
                  <a16:creationId xmlns:a16="http://schemas.microsoft.com/office/drawing/2014/main" id="{81F008BB-E0AE-401B-8238-BD540EF9543E}"/>
                </a:ext>
              </a:extLst>
            </p:cNvPr>
            <p:cNvSpPr/>
            <p:nvPr/>
          </p:nvSpPr>
          <p:spPr bwMode="auto">
            <a:xfrm>
              <a:off x="3895860" y="5874502"/>
              <a:ext cx="149945" cy="1378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1" name="Oval 3070">
              <a:extLst>
                <a:ext uri="{FF2B5EF4-FFF2-40B4-BE49-F238E27FC236}">
                  <a16:creationId xmlns:a16="http://schemas.microsoft.com/office/drawing/2014/main" id="{680C5D26-1D6B-47BE-9109-28EBE33A4C60}"/>
                </a:ext>
              </a:extLst>
            </p:cNvPr>
            <p:cNvSpPr/>
            <p:nvPr/>
          </p:nvSpPr>
          <p:spPr bwMode="auto">
            <a:xfrm>
              <a:off x="3900594" y="4492738"/>
              <a:ext cx="149946" cy="13787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68" name="Oval 3067">
              <a:extLst>
                <a:ext uri="{FF2B5EF4-FFF2-40B4-BE49-F238E27FC236}">
                  <a16:creationId xmlns:a16="http://schemas.microsoft.com/office/drawing/2014/main" id="{6FC9B792-DD81-4102-8C1D-A93BFE8ADEBE}"/>
                </a:ext>
              </a:extLst>
            </p:cNvPr>
            <p:cNvSpPr/>
            <p:nvPr/>
          </p:nvSpPr>
          <p:spPr bwMode="auto">
            <a:xfrm>
              <a:off x="3895860" y="4676578"/>
              <a:ext cx="149946" cy="13787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0" name="Oval 3069">
              <a:extLst>
                <a:ext uri="{FF2B5EF4-FFF2-40B4-BE49-F238E27FC236}">
                  <a16:creationId xmlns:a16="http://schemas.microsoft.com/office/drawing/2014/main" id="{28B97FEA-0D6E-4BE1-8D49-45EFAEFF5919}"/>
                </a:ext>
              </a:extLst>
            </p:cNvPr>
            <p:cNvSpPr/>
            <p:nvPr/>
          </p:nvSpPr>
          <p:spPr>
            <a:xfrm>
              <a:off x="3895619" y="3540245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074" name="Oval 3073">
              <a:extLst>
                <a:ext uri="{FF2B5EF4-FFF2-40B4-BE49-F238E27FC236}">
                  <a16:creationId xmlns:a16="http://schemas.microsoft.com/office/drawing/2014/main" id="{12DCAAA8-A79B-4B92-BAB8-5018B4D40043}"/>
                </a:ext>
              </a:extLst>
            </p:cNvPr>
            <p:cNvSpPr/>
            <p:nvPr/>
          </p:nvSpPr>
          <p:spPr>
            <a:xfrm>
              <a:off x="3890885" y="3748689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053833-1764-440B-8D37-6B9A0B4C14CC}"/>
                </a:ext>
              </a:extLst>
            </p:cNvPr>
            <p:cNvSpPr/>
            <p:nvPr/>
          </p:nvSpPr>
          <p:spPr>
            <a:xfrm>
              <a:off x="3889674" y="3365987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096" name="TextBox 179">
              <a:extLst>
                <a:ext uri="{FF2B5EF4-FFF2-40B4-BE49-F238E27FC236}">
                  <a16:creationId xmlns:a16="http://schemas.microsoft.com/office/drawing/2014/main" id="{3539BFDF-D376-4DC0-8D6A-5737ED185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764" y="929645"/>
              <a:ext cx="988060" cy="705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Connect </a:t>
              </a:r>
            </a:p>
            <a:p>
              <a:pPr algn="ctr" eaLnBrk="1" hangingPunct="1"/>
              <a:r>
                <a:rPr lang="en-GB" altLang="en-US" dirty="0"/>
                <a:t>LED Lights</a:t>
              </a:r>
            </a:p>
            <a:p>
              <a:pPr algn="ctr" eaLnBrk="1" hangingPunct="1"/>
              <a:r>
                <a:rPr lang="en-GB" altLang="en-US" dirty="0"/>
                <a:t>No. 1 Here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A427F6-05DE-4074-9DA6-D1E0D86EB483}"/>
                </a:ext>
              </a:extLst>
            </p:cNvPr>
            <p:cNvSpPr txBox="1"/>
            <p:nvPr/>
          </p:nvSpPr>
          <p:spPr>
            <a:xfrm>
              <a:off x="374881" y="757155"/>
              <a:ext cx="25307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How to wire the breadboard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EC5C621-5070-4C93-8091-CE8F551122DB}"/>
                </a:ext>
              </a:extLst>
            </p:cNvPr>
            <p:cNvSpPr txBox="1"/>
            <p:nvPr/>
          </p:nvSpPr>
          <p:spPr>
            <a:xfrm>
              <a:off x="432076" y="2849242"/>
              <a:ext cx="2416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Put posts here for the crocodile clips for the lights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57421550-D3AA-4452-AD4F-2777DDCF8E34}"/>
                </a:ext>
              </a:extLst>
            </p:cNvPr>
            <p:cNvCxnSpPr/>
            <p:nvPr/>
          </p:nvCxnSpPr>
          <p:spPr>
            <a:xfrm flipV="1">
              <a:off x="2692958" y="2771463"/>
              <a:ext cx="913371" cy="294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Straight Arrow Connector 3091">
              <a:extLst>
                <a:ext uri="{FF2B5EF4-FFF2-40B4-BE49-F238E27FC236}">
                  <a16:creationId xmlns:a16="http://schemas.microsoft.com/office/drawing/2014/main" id="{D57DE2A3-CFA5-4FC7-A53C-4F2A0C91F0FF}"/>
                </a:ext>
              </a:extLst>
            </p:cNvPr>
            <p:cNvCxnSpPr>
              <a:cxnSpLocks/>
            </p:cNvCxnSpPr>
            <p:nvPr/>
          </p:nvCxnSpPr>
          <p:spPr>
            <a:xfrm>
              <a:off x="2676299" y="3150892"/>
              <a:ext cx="1242558" cy="1952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55A1CE-30ED-46E8-92FD-6FDD361A7E6E}"/>
                </a:ext>
              </a:extLst>
            </p:cNvPr>
            <p:cNvSpPr txBox="1"/>
            <p:nvPr/>
          </p:nvSpPr>
          <p:spPr>
            <a:xfrm>
              <a:off x="388749" y="1916509"/>
              <a:ext cx="2608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Construct the first circuit like this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D93FFFC-0783-4280-8BCE-AF3C7AE8FA11}"/>
                </a:ext>
              </a:extLst>
            </p:cNvPr>
            <p:cNvGrpSpPr/>
            <p:nvPr/>
          </p:nvGrpSpPr>
          <p:grpSpPr>
            <a:xfrm>
              <a:off x="3740368" y="1764907"/>
              <a:ext cx="1699816" cy="4255840"/>
              <a:chOff x="3764944" y="1774332"/>
              <a:chExt cx="1699816" cy="4255840"/>
            </a:xfrm>
          </p:grpSpPr>
          <p:cxnSp>
            <p:nvCxnSpPr>
              <p:cNvPr id="3088" name="Straight Connector 3087">
                <a:extLst>
                  <a:ext uri="{FF2B5EF4-FFF2-40B4-BE49-F238E27FC236}">
                    <a16:creationId xmlns:a16="http://schemas.microsoft.com/office/drawing/2014/main" id="{C96197FD-4B12-42BC-BCD3-1D0A8509C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6153" y="1774332"/>
                <a:ext cx="0" cy="165095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2295461-8556-44D6-ADE4-481E65E5E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64944" y="1774332"/>
                <a:ext cx="0" cy="9163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4" name="TextBox 664">
                <a:extLst>
                  <a:ext uri="{FF2B5EF4-FFF2-40B4-BE49-F238E27FC236}">
                    <a16:creationId xmlns:a16="http://schemas.microsoft.com/office/drawing/2014/main" id="{9B8A7710-8589-4D96-99EA-A6FE362FF3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2129" y="3089707"/>
                <a:ext cx="353555" cy="28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b="1" dirty="0"/>
                  <a:t>C1</a:t>
                </a:r>
              </a:p>
            </p:txBody>
          </p:sp>
          <p:sp>
            <p:nvSpPr>
              <p:cNvPr id="3105" name="TextBox 7879">
                <a:extLst>
                  <a:ext uri="{FF2B5EF4-FFF2-40B4-BE49-F238E27FC236}">
                    <a16:creationId xmlns:a16="http://schemas.microsoft.com/office/drawing/2014/main" id="{0A415933-449C-4EAD-B882-DE4ACEEE54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3396" y="3102078"/>
                <a:ext cx="351976" cy="28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b="1" dirty="0"/>
                  <a:t>C2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7D3379F-49A3-4427-B680-6B0303595CF6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218ACA0-2F92-4B4D-AFE5-4AFEDC3875F7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C263BA6-9A81-43BF-B6CD-1D52683778AC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F2ACD8D-4444-451A-AA69-45F7D85E4F53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DD6BBAF-522B-491D-8CEC-ECA956B97054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2F3C520-0207-4866-A8BD-8EF1C5049391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AAD649F-7E15-4EF4-A8BB-5A3B9712DCAF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7975FCE-6A38-4BFC-B796-C27A29CBF2E8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FE514B4-4590-4569-BD47-5C675DC2AD8A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F91ED8E-FD10-4B6B-B492-BC02C6FAAAFC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78A8F58-CCA0-4469-B5C6-2CBFF12679AE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AFB487-FAAD-4A81-930C-551C5F9FF782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24E716F-2064-45F7-AE8B-37436B507E1A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DF9B9DF-C589-4ABB-A999-395A29DAC72E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698C50C-B960-4030-BD75-327A545C1901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B22198-A031-412F-B1AC-97F599A7F78B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A7050D-2F81-4F2A-B5E6-03D7546B95BF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696194B-C789-43FD-A19B-2B9DA14DCDBC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712B194-3121-49B6-AC69-2F02A127E4CD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8C3702E-D426-4861-97E8-246371792B14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4FD8687-75D4-4C3D-8ED5-7BF4322C2198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4262116-CF17-4F91-BFB0-E32C75AE562C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AACF6B0-7551-4EA3-ACF9-AB209A9FB232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6F2F5A0-163D-4F62-A932-5AC12390B17B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168FEB6-1B8E-4A13-A9DB-8308B9309F24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5CA22F-E3DA-4872-8218-6176F90B826C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7E807BE-0EED-42AD-A2C6-386C0C8D3F77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E35C96C-3A1B-4472-A344-A7075D9E93EC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BE2F704-D4DA-4F30-A36F-524D5DF32213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2360090-6C28-4AA5-8741-A7C1E4436B40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9487DB9-E571-4DF2-8041-84E0365233CC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03B1519-BB97-45A7-B7DC-C7A669C68DD7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210F6AA-F279-4646-9026-B8AF009233FB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8A27168-07C3-4ABC-A652-15115DE76780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9999ADF-7126-4FD5-B899-E022D4E903C6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3073" name="Straight Connector 3072">
                <a:extLst>
                  <a:ext uri="{FF2B5EF4-FFF2-40B4-BE49-F238E27FC236}">
                    <a16:creationId xmlns:a16="http://schemas.microsoft.com/office/drawing/2014/main" id="{410FC4FD-3368-4F8B-A479-0197C5FBAA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63729" y="4313345"/>
                <a:ext cx="0" cy="2461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3074">
                <a:extLst>
                  <a:ext uri="{FF2B5EF4-FFF2-40B4-BE49-F238E27FC236}">
                    <a16:creationId xmlns:a16="http://schemas.microsoft.com/office/drawing/2014/main" id="{67FBC442-E673-42C1-BEF4-8B75E295D6F0}"/>
                  </a:ext>
                </a:extLst>
              </p:cNvPr>
              <p:cNvSpPr/>
              <p:nvPr/>
            </p:nvSpPr>
            <p:spPr bwMode="auto">
              <a:xfrm>
                <a:off x="4461706" y="3903943"/>
                <a:ext cx="148367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3076" name="Straight Connector 3075">
                <a:extLst>
                  <a:ext uri="{FF2B5EF4-FFF2-40B4-BE49-F238E27FC236}">
                    <a16:creationId xmlns:a16="http://schemas.microsoft.com/office/drawing/2014/main" id="{F54E8D5F-4CE3-46E1-AAF6-59D07D1140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4373516" y="3976424"/>
                <a:ext cx="0" cy="3788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89" name="Picture 3079">
                <a:extLst>
                  <a:ext uri="{FF2B5EF4-FFF2-40B4-BE49-F238E27FC236}">
                    <a16:creationId xmlns:a16="http://schemas.microsoft.com/office/drawing/2014/main" id="{04C46929-342E-4087-9C78-4577D92D9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13132" y="3870429"/>
                <a:ext cx="519741" cy="59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81" name="Straight Connector 3080">
                <a:extLst>
                  <a:ext uri="{FF2B5EF4-FFF2-40B4-BE49-F238E27FC236}">
                    <a16:creationId xmlns:a16="http://schemas.microsoft.com/office/drawing/2014/main" id="{DB58DA91-E722-4BB9-AD25-99B8D15A1D11}"/>
                  </a:ext>
                </a:extLst>
              </p:cNvPr>
              <p:cNvCxnSpPr>
                <a:cxnSpLocks/>
                <a:endCxn id="3078" idx="0"/>
              </p:cNvCxnSpPr>
              <p:nvPr/>
            </p:nvCxnSpPr>
            <p:spPr bwMode="auto">
              <a:xfrm>
                <a:off x="5327604" y="4313345"/>
                <a:ext cx="5362" cy="1793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2" name="Oval 3081">
                <a:extLst>
                  <a:ext uri="{FF2B5EF4-FFF2-40B4-BE49-F238E27FC236}">
                    <a16:creationId xmlns:a16="http://schemas.microsoft.com/office/drawing/2014/main" id="{312BEBA9-86AD-4318-A52C-770F4C1BC7E4}"/>
                  </a:ext>
                </a:extLst>
              </p:cNvPr>
              <p:cNvSpPr/>
              <p:nvPr/>
            </p:nvSpPr>
            <p:spPr bwMode="auto">
              <a:xfrm flipH="1">
                <a:off x="4673996" y="3883397"/>
                <a:ext cx="149946" cy="13788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pic>
            <p:nvPicPr>
              <p:cNvPr id="3193" name="Picture 175">
                <a:extLst>
                  <a:ext uri="{FF2B5EF4-FFF2-40B4-BE49-F238E27FC236}">
                    <a16:creationId xmlns:a16="http://schemas.microsoft.com/office/drawing/2014/main" id="{A9D2CEBA-B45A-4151-B3A1-A69FB8176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7383" y="2725697"/>
                <a:ext cx="237377" cy="66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Oval 3083">
                <a:extLst>
                  <a:ext uri="{FF2B5EF4-FFF2-40B4-BE49-F238E27FC236}">
                    <a16:creationId xmlns:a16="http://schemas.microsoft.com/office/drawing/2014/main" id="{9FFC7F0C-BDDF-4B4B-B118-E3613CD0EDC7}"/>
                  </a:ext>
                </a:extLst>
              </p:cNvPr>
              <p:cNvSpPr/>
              <p:nvPr/>
            </p:nvSpPr>
            <p:spPr bwMode="auto">
              <a:xfrm>
                <a:off x="5270620" y="3357082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085" name="Oval 3084">
                <a:extLst>
                  <a:ext uri="{FF2B5EF4-FFF2-40B4-BE49-F238E27FC236}">
                    <a16:creationId xmlns:a16="http://schemas.microsoft.com/office/drawing/2014/main" id="{A6AF9F2C-BEA1-48B0-942F-9B4FA84D633D}"/>
                  </a:ext>
                </a:extLst>
              </p:cNvPr>
              <p:cNvSpPr/>
              <p:nvPr/>
            </p:nvSpPr>
            <p:spPr bwMode="auto">
              <a:xfrm>
                <a:off x="5270620" y="2643961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78" name="Oval 3077">
                <a:extLst>
                  <a:ext uri="{FF2B5EF4-FFF2-40B4-BE49-F238E27FC236}">
                    <a16:creationId xmlns:a16="http://schemas.microsoft.com/office/drawing/2014/main" id="{EC5544CE-D83D-4FB5-9C13-9BBED3F7B543}"/>
                  </a:ext>
                </a:extLst>
              </p:cNvPr>
              <p:cNvSpPr/>
              <p:nvPr/>
            </p:nvSpPr>
            <p:spPr bwMode="auto">
              <a:xfrm flipH="1">
                <a:off x="5257993" y="4492738"/>
                <a:ext cx="149946" cy="13787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" name="Oval 3101">
                <a:extLst>
                  <a:ext uri="{FF2B5EF4-FFF2-40B4-BE49-F238E27FC236}">
                    <a16:creationId xmlns:a16="http://schemas.microsoft.com/office/drawing/2014/main" id="{C1757DAF-688E-400E-BD0E-03AF7D0149A2}"/>
                  </a:ext>
                </a:extLst>
              </p:cNvPr>
              <p:cNvSpPr/>
              <p:nvPr/>
            </p:nvSpPr>
            <p:spPr bwMode="auto">
              <a:xfrm>
                <a:off x="5270620" y="5892293"/>
                <a:ext cx="149946" cy="1378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3201" name="Picture 186">
                <a:extLst>
                  <a:ext uri="{FF2B5EF4-FFF2-40B4-BE49-F238E27FC236}">
                    <a16:creationId xmlns:a16="http://schemas.microsoft.com/office/drawing/2014/main" id="{5DA74F79-1874-48EE-B734-9AA5615FA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83909" y="3441796"/>
                <a:ext cx="271260" cy="35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02" name="Picture 3104">
                <a:extLst>
                  <a:ext uri="{FF2B5EF4-FFF2-40B4-BE49-F238E27FC236}">
                    <a16:creationId xmlns:a16="http://schemas.microsoft.com/office/drawing/2014/main" id="{FE26C1E9-44FA-480D-AC62-E67B7C2FE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108364" y="3419350"/>
                <a:ext cx="271260" cy="35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9" name="Straight Connector 3108">
                <a:extLst>
                  <a:ext uri="{FF2B5EF4-FFF2-40B4-BE49-F238E27FC236}">
                    <a16:creationId xmlns:a16="http://schemas.microsoft.com/office/drawing/2014/main" id="{683A6C4D-20BB-4714-BC94-1056A9E8B2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2267" y="3900412"/>
                <a:ext cx="58399" cy="770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Arc 657">
                <a:extLst>
                  <a:ext uri="{FF2B5EF4-FFF2-40B4-BE49-F238E27FC236}">
                    <a16:creationId xmlns:a16="http://schemas.microsoft.com/office/drawing/2014/main" id="{F865C9E2-2F34-47D8-B4A9-77A0D6CDD191}"/>
                  </a:ext>
                </a:extLst>
              </p:cNvPr>
              <p:cNvSpPr/>
              <p:nvPr/>
            </p:nvSpPr>
            <p:spPr bwMode="auto">
              <a:xfrm>
                <a:off x="4619953" y="3805846"/>
                <a:ext cx="96280" cy="112676"/>
              </a:xfrm>
              <a:prstGeom prst="arc">
                <a:avLst>
                  <a:gd name="adj1" fmla="val 14295810"/>
                  <a:gd name="adj2" fmla="val 339581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9" name="Oval 3068">
                <a:extLst>
                  <a:ext uri="{FF2B5EF4-FFF2-40B4-BE49-F238E27FC236}">
                    <a16:creationId xmlns:a16="http://schemas.microsoft.com/office/drawing/2014/main" id="{54876F5D-3E8C-469D-8BE0-88B02237FAED}"/>
                  </a:ext>
                </a:extLst>
              </p:cNvPr>
              <p:cNvSpPr/>
              <p:nvPr/>
            </p:nvSpPr>
            <p:spPr bwMode="auto">
              <a:xfrm flipH="1">
                <a:off x="5257993" y="4693627"/>
                <a:ext cx="149946" cy="13787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77" name="Oval 3074">
                <a:extLst>
                  <a:ext uri="{FF2B5EF4-FFF2-40B4-BE49-F238E27FC236}">
                    <a16:creationId xmlns:a16="http://schemas.microsoft.com/office/drawing/2014/main" id="{A5427827-2B2D-4776-B09A-FE591F89CD22}"/>
                  </a:ext>
                </a:extLst>
              </p:cNvPr>
              <p:cNvSpPr/>
              <p:nvPr/>
            </p:nvSpPr>
            <p:spPr bwMode="auto">
              <a:xfrm>
                <a:off x="4466467" y="4089101"/>
                <a:ext cx="148367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167" name="Straight Connector 3105">
                <a:extLst>
                  <a:ext uri="{FF2B5EF4-FFF2-40B4-BE49-F238E27FC236}">
                    <a16:creationId xmlns:a16="http://schemas.microsoft.com/office/drawing/2014/main" id="{1AC78509-A63F-457D-B7CE-FE456991B8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66201" y="3609120"/>
                <a:ext cx="14836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0" name="Oval 3079">
                <a:extLst>
                  <a:ext uri="{FF2B5EF4-FFF2-40B4-BE49-F238E27FC236}">
                    <a16:creationId xmlns:a16="http://schemas.microsoft.com/office/drawing/2014/main" id="{01CF3C6B-9DE9-4286-B94D-1044EF7E3C0C}"/>
                  </a:ext>
                </a:extLst>
              </p:cNvPr>
              <p:cNvSpPr/>
              <p:nvPr/>
            </p:nvSpPr>
            <p:spPr bwMode="auto">
              <a:xfrm flipH="1">
                <a:off x="4677929" y="4090907"/>
                <a:ext cx="149946" cy="13788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3083" name="Straight Connector 3082">
                <a:extLst>
                  <a:ext uri="{FF2B5EF4-FFF2-40B4-BE49-F238E27FC236}">
                    <a16:creationId xmlns:a16="http://schemas.microsoft.com/office/drawing/2014/main" id="{17D5A539-BF3B-4CF0-9109-53E235A204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4932875" y="3982005"/>
                <a:ext cx="0" cy="3803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6" name="Oval 3085">
                <a:extLst>
                  <a:ext uri="{FF2B5EF4-FFF2-40B4-BE49-F238E27FC236}">
                    <a16:creationId xmlns:a16="http://schemas.microsoft.com/office/drawing/2014/main" id="{AAC65C02-1CC8-49FB-88AF-5452303174AD}"/>
                  </a:ext>
                </a:extLst>
              </p:cNvPr>
              <p:cNvSpPr/>
              <p:nvPr/>
            </p:nvSpPr>
            <p:spPr bwMode="auto">
              <a:xfrm>
                <a:off x="5257505" y="3565507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087" name="Oval 3086">
                <a:extLst>
                  <a:ext uri="{FF2B5EF4-FFF2-40B4-BE49-F238E27FC236}">
                    <a16:creationId xmlns:a16="http://schemas.microsoft.com/office/drawing/2014/main" id="{26E24BBF-D76E-4FB0-A0A4-9B439B6A6D7D}"/>
                  </a:ext>
                </a:extLst>
              </p:cNvPr>
              <p:cNvSpPr/>
              <p:nvPr/>
            </p:nvSpPr>
            <p:spPr bwMode="auto">
              <a:xfrm>
                <a:off x="5257505" y="3734919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287" name="TextBox 3286">
                <a:extLst>
                  <a:ext uri="{FF2B5EF4-FFF2-40B4-BE49-F238E27FC236}">
                    <a16:creationId xmlns:a16="http://schemas.microsoft.com/office/drawing/2014/main" id="{C1FD88C9-BD88-4C24-A1AB-E1416CBD96E5}"/>
                  </a:ext>
                </a:extLst>
              </p:cNvPr>
              <p:cNvSpPr txBox="1"/>
              <p:nvPr/>
            </p:nvSpPr>
            <p:spPr>
              <a:xfrm>
                <a:off x="4192067" y="4242510"/>
                <a:ext cx="411516" cy="344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T1</a:t>
                </a:r>
              </a:p>
            </p:txBody>
          </p:sp>
          <p:sp>
            <p:nvSpPr>
              <p:cNvPr id="3290" name="TextBox 3289">
                <a:extLst>
                  <a:ext uri="{FF2B5EF4-FFF2-40B4-BE49-F238E27FC236}">
                    <a16:creationId xmlns:a16="http://schemas.microsoft.com/office/drawing/2014/main" id="{436A9EAA-01E4-4555-BAAC-A4325605B0BB}"/>
                  </a:ext>
                </a:extLst>
              </p:cNvPr>
              <p:cNvSpPr txBox="1"/>
              <p:nvPr/>
            </p:nvSpPr>
            <p:spPr>
              <a:xfrm>
                <a:off x="4694541" y="4230580"/>
                <a:ext cx="413109" cy="344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T2</a:t>
                </a:r>
              </a:p>
            </p:txBody>
          </p:sp>
          <p:pic>
            <p:nvPicPr>
              <p:cNvPr id="3079" name="Picture 3092">
                <a:extLst>
                  <a:ext uri="{FF2B5EF4-FFF2-40B4-BE49-F238E27FC236}">
                    <a16:creationId xmlns:a16="http://schemas.microsoft.com/office/drawing/2014/main" id="{D58D6E23-0C36-409F-99CC-B6596A8A73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358" y="2642404"/>
                <a:ext cx="160529" cy="8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9" name="Picture 3092">
                <a:extLst>
                  <a:ext uri="{FF2B5EF4-FFF2-40B4-BE49-F238E27FC236}">
                    <a16:creationId xmlns:a16="http://schemas.microsoft.com/office/drawing/2014/main" id="{91D395D3-87EF-4D85-8E98-9E0EAD764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6985" y="2656122"/>
                <a:ext cx="160529" cy="8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0" name="Oval 3099">
                <a:extLst>
                  <a:ext uri="{FF2B5EF4-FFF2-40B4-BE49-F238E27FC236}">
                    <a16:creationId xmlns:a16="http://schemas.microsoft.com/office/drawing/2014/main" id="{C1616392-7D53-4E0E-BEE8-BB92D9305DDD}"/>
                  </a:ext>
                </a:extLst>
              </p:cNvPr>
              <p:cNvSpPr/>
              <p:nvPr/>
            </p:nvSpPr>
            <p:spPr bwMode="auto">
              <a:xfrm>
                <a:off x="4683820" y="2621722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02" name="Oval 3101">
                <a:extLst>
                  <a:ext uri="{FF2B5EF4-FFF2-40B4-BE49-F238E27FC236}">
                    <a16:creationId xmlns:a16="http://schemas.microsoft.com/office/drawing/2014/main" id="{1E85935D-EB06-49B8-8C3A-49E580976362}"/>
                  </a:ext>
                </a:extLst>
              </p:cNvPr>
              <p:cNvSpPr/>
              <p:nvPr/>
            </p:nvSpPr>
            <p:spPr bwMode="auto">
              <a:xfrm>
                <a:off x="4485380" y="2621722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15" name="Oval 3114">
                <a:extLst>
                  <a:ext uri="{FF2B5EF4-FFF2-40B4-BE49-F238E27FC236}">
                    <a16:creationId xmlns:a16="http://schemas.microsoft.com/office/drawing/2014/main" id="{E10F98E4-486C-4E1A-843E-421D039DCB90}"/>
                  </a:ext>
                </a:extLst>
              </p:cNvPr>
              <p:cNvSpPr/>
              <p:nvPr/>
            </p:nvSpPr>
            <p:spPr>
              <a:xfrm>
                <a:off x="4480617" y="3363818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116" name="Oval 3115">
                <a:extLst>
                  <a:ext uri="{FF2B5EF4-FFF2-40B4-BE49-F238E27FC236}">
                    <a16:creationId xmlns:a16="http://schemas.microsoft.com/office/drawing/2014/main" id="{122739B5-A4F4-4437-AAF3-42651AC71A63}"/>
                  </a:ext>
                </a:extLst>
              </p:cNvPr>
              <p:cNvSpPr/>
              <p:nvPr/>
            </p:nvSpPr>
            <p:spPr>
              <a:xfrm>
                <a:off x="4665853" y="3359100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C99545-44AD-4D0D-94B8-AB1486ED8F3E}"/>
                  </a:ext>
                </a:extLst>
              </p:cNvPr>
              <p:cNvSpPr txBox="1"/>
              <p:nvPr/>
            </p:nvSpPr>
            <p:spPr>
              <a:xfrm>
                <a:off x="4621732" y="2333188"/>
                <a:ext cx="401953" cy="31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R5</a:t>
                </a:r>
              </a:p>
            </p:txBody>
          </p:sp>
          <p:sp>
            <p:nvSpPr>
              <p:cNvPr id="3117" name="TextBox 3116">
                <a:extLst>
                  <a:ext uri="{FF2B5EF4-FFF2-40B4-BE49-F238E27FC236}">
                    <a16:creationId xmlns:a16="http://schemas.microsoft.com/office/drawing/2014/main" id="{1A9D5784-52AC-49B1-A31A-30C38FD23481}"/>
                  </a:ext>
                </a:extLst>
              </p:cNvPr>
              <p:cNvSpPr txBox="1"/>
              <p:nvPr/>
            </p:nvSpPr>
            <p:spPr>
              <a:xfrm>
                <a:off x="4328683" y="2333188"/>
                <a:ext cx="401953" cy="31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R5</a:t>
                </a:r>
              </a:p>
            </p:txBody>
          </p:sp>
          <p:sp>
            <p:nvSpPr>
              <p:cNvPr id="3093" name="Oval 3092">
                <a:extLst>
                  <a:ext uri="{FF2B5EF4-FFF2-40B4-BE49-F238E27FC236}">
                    <a16:creationId xmlns:a16="http://schemas.microsoft.com/office/drawing/2014/main" id="{3A3D6874-428F-45A7-B385-7BADAE941670}"/>
                  </a:ext>
                </a:extLst>
              </p:cNvPr>
              <p:cNvSpPr/>
              <p:nvPr/>
            </p:nvSpPr>
            <p:spPr>
              <a:xfrm>
                <a:off x="4342160" y="3540245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337F74B-8BEB-418A-A44E-129BC573A0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20000" y="3634446"/>
                <a:ext cx="10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4" name="Oval 3093">
                <a:extLst>
                  <a:ext uri="{FF2B5EF4-FFF2-40B4-BE49-F238E27FC236}">
                    <a16:creationId xmlns:a16="http://schemas.microsoft.com/office/drawing/2014/main" id="{F5CC7A95-7CB5-4F77-A057-6B93D36FDA91}"/>
                  </a:ext>
                </a:extLst>
              </p:cNvPr>
              <p:cNvSpPr/>
              <p:nvPr/>
            </p:nvSpPr>
            <p:spPr bwMode="auto">
              <a:xfrm>
                <a:off x="4873987" y="3557037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5BF10CE7-9472-4338-8295-C8A166C9B4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568166" y="3641056"/>
                <a:ext cx="365000" cy="3134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5" name="Straight Connector 3094">
                <a:extLst>
                  <a:ext uri="{FF2B5EF4-FFF2-40B4-BE49-F238E27FC236}">
                    <a16:creationId xmlns:a16="http://schemas.microsoft.com/office/drawing/2014/main" id="{1CAB3810-E276-4141-927B-7CBB8429F8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968000" y="3636000"/>
                <a:ext cx="7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7" name="Straight Connector 3096">
                <a:extLst>
                  <a:ext uri="{FF2B5EF4-FFF2-40B4-BE49-F238E27FC236}">
                    <a16:creationId xmlns:a16="http://schemas.microsoft.com/office/drawing/2014/main" id="{CCC686E5-8265-4F52-8F87-DCD9BC17B7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331934" y="3621872"/>
                <a:ext cx="10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3107">
                <a:extLst>
                  <a:ext uri="{FF2B5EF4-FFF2-40B4-BE49-F238E27FC236}">
                    <a16:creationId xmlns:a16="http://schemas.microsoft.com/office/drawing/2014/main" id="{92FBB65F-6A74-4BE1-9497-C0079640F3EC}"/>
                  </a:ext>
                </a:extLst>
              </p:cNvPr>
              <p:cNvCxnSpPr>
                <a:cxnSpLocks/>
                <a:stCxn id="833" idx="6"/>
                <a:endCxn id="658" idx="0"/>
              </p:cNvCxnSpPr>
              <p:nvPr/>
            </p:nvCxnSpPr>
            <p:spPr bwMode="auto">
              <a:xfrm>
                <a:off x="4405510" y="3609268"/>
                <a:ext cx="234357" cy="2072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8" name="Straight Connector 3090">
                <a:extLst>
                  <a:ext uri="{FF2B5EF4-FFF2-40B4-BE49-F238E27FC236}">
                    <a16:creationId xmlns:a16="http://schemas.microsoft.com/office/drawing/2014/main" id="{8F823B2E-C675-43B6-9351-5840176DAC90}"/>
                  </a:ext>
                </a:extLst>
              </p:cNvPr>
              <p:cNvCxnSpPr>
                <a:cxnSpLocks/>
                <a:stCxn id="3072" idx="0"/>
                <a:endCxn id="3068" idx="0"/>
              </p:cNvCxnSpPr>
              <p:nvPr/>
            </p:nvCxnSpPr>
            <p:spPr>
              <a:xfrm flipV="1">
                <a:off x="3970833" y="4676578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9" name="Straight Connector 3090">
                <a:extLst>
                  <a:ext uri="{FF2B5EF4-FFF2-40B4-BE49-F238E27FC236}">
                    <a16:creationId xmlns:a16="http://schemas.microsoft.com/office/drawing/2014/main" id="{A9409C6D-B3B9-4835-8773-C4C3386244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5125" y="4753672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00" name="Group 3999">
              <a:extLst>
                <a:ext uri="{FF2B5EF4-FFF2-40B4-BE49-F238E27FC236}">
                  <a16:creationId xmlns:a16="http://schemas.microsoft.com/office/drawing/2014/main" id="{7B9EAA47-EC8B-4EC3-814D-CF95ECEF3506}"/>
                </a:ext>
              </a:extLst>
            </p:cNvPr>
            <p:cNvGrpSpPr/>
            <p:nvPr/>
          </p:nvGrpSpPr>
          <p:grpSpPr>
            <a:xfrm>
              <a:off x="8110167" y="1282499"/>
              <a:ext cx="2728913" cy="5086350"/>
              <a:chOff x="6096000" y="1182156"/>
              <a:chExt cx="2728913" cy="5086350"/>
            </a:xfrm>
          </p:grpSpPr>
          <p:grpSp>
            <p:nvGrpSpPr>
              <p:cNvPr id="4001" name="Group 4000">
                <a:extLst>
                  <a:ext uri="{FF2B5EF4-FFF2-40B4-BE49-F238E27FC236}">
                    <a16:creationId xmlns:a16="http://schemas.microsoft.com/office/drawing/2014/main" id="{877A2F32-E357-4536-86EE-F74A078C2F61}"/>
                  </a:ext>
                </a:extLst>
              </p:cNvPr>
              <p:cNvGrpSpPr/>
              <p:nvPr/>
            </p:nvGrpSpPr>
            <p:grpSpPr>
              <a:xfrm>
                <a:off x="6096000" y="1182156"/>
                <a:ext cx="2728913" cy="5086350"/>
                <a:chOff x="3228975" y="1328738"/>
                <a:chExt cx="2728913" cy="5086350"/>
              </a:xfrm>
            </p:grpSpPr>
            <p:grpSp>
              <p:nvGrpSpPr>
                <p:cNvPr id="4004" name="Group 4003">
                  <a:extLst>
                    <a:ext uri="{FF2B5EF4-FFF2-40B4-BE49-F238E27FC236}">
                      <a16:creationId xmlns:a16="http://schemas.microsoft.com/office/drawing/2014/main" id="{58BBCCC0-4AA1-44EA-8A07-33FF5F65C68E}"/>
                    </a:ext>
                  </a:extLst>
                </p:cNvPr>
                <p:cNvGrpSpPr/>
                <p:nvPr/>
              </p:nvGrpSpPr>
              <p:grpSpPr>
                <a:xfrm>
                  <a:off x="3228975" y="1328738"/>
                  <a:ext cx="2728913" cy="5086350"/>
                  <a:chOff x="3228975" y="1328738"/>
                  <a:chExt cx="2728913" cy="5086350"/>
                </a:xfrm>
              </p:grpSpPr>
              <p:sp>
                <p:nvSpPr>
                  <p:cNvPr id="4006" name="Rectangle 4005">
                    <a:extLst>
                      <a:ext uri="{FF2B5EF4-FFF2-40B4-BE49-F238E27FC236}">
                        <a16:creationId xmlns:a16="http://schemas.microsoft.com/office/drawing/2014/main" id="{701072C7-9F4F-4688-BC8E-FF44300FD6FF}"/>
                      </a:ext>
                    </a:extLst>
                  </p:cNvPr>
                  <p:cNvSpPr/>
                  <p:nvPr/>
                </p:nvSpPr>
                <p:spPr>
                  <a:xfrm>
                    <a:off x="3228975" y="1328738"/>
                    <a:ext cx="2728913" cy="50863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007" name="Group 4006">
                    <a:extLst>
                      <a:ext uri="{FF2B5EF4-FFF2-40B4-BE49-F238E27FC236}">
                        <a16:creationId xmlns:a16="http://schemas.microsoft.com/office/drawing/2014/main" id="{380FBA33-1223-4BBE-B2AF-F129AE433BEA}"/>
                      </a:ext>
                    </a:extLst>
                  </p:cNvPr>
                  <p:cNvGrpSpPr/>
                  <p:nvPr/>
                </p:nvGrpSpPr>
                <p:grpSpPr>
                  <a:xfrm>
                    <a:off x="3764944" y="1774332"/>
                    <a:ext cx="1699816" cy="4255840"/>
                    <a:chOff x="3764944" y="1774332"/>
                    <a:chExt cx="1699816" cy="4255840"/>
                  </a:xfrm>
                </p:grpSpPr>
                <p:sp>
                  <p:nvSpPr>
                    <p:cNvPr id="4008" name="Oval 4007">
                      <a:extLst>
                        <a:ext uri="{FF2B5EF4-FFF2-40B4-BE49-F238E27FC236}">
                          <a16:creationId xmlns:a16="http://schemas.microsoft.com/office/drawing/2014/main" id="{FE1ADCC4-E60B-40EC-8236-A6103EFF68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806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cxnSp>
                  <p:nvCxnSpPr>
                    <p:cNvPr id="4009" name="Straight Connector 4008">
                      <a:extLst>
                        <a:ext uri="{FF2B5EF4-FFF2-40B4-BE49-F238E27FC236}">
                          <a16:creationId xmlns:a16="http://schemas.microsoft.com/office/drawing/2014/main" id="{D7AC84CB-D34E-4F66-B773-7E53DACB96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986153" y="1774332"/>
                      <a:ext cx="0" cy="165095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0" name="Straight Connector 4009">
                      <a:extLst>
                        <a:ext uri="{FF2B5EF4-FFF2-40B4-BE49-F238E27FC236}">
                          <a16:creationId xmlns:a16="http://schemas.microsoft.com/office/drawing/2014/main" id="{659A093F-51A2-4E25-A6F4-CCFFB33648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64944" y="1774332"/>
                      <a:ext cx="0" cy="91633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4011" name="Picture 170">
                      <a:extLst>
                        <a:ext uri="{FF2B5EF4-FFF2-40B4-BE49-F238E27FC236}">
                          <a16:creationId xmlns:a16="http://schemas.microsoft.com/office/drawing/2014/main" id="{ED777CF1-0E69-4BED-8F9E-513A24CA5ED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59891" y="3868206"/>
                      <a:ext cx="519741" cy="595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012" name="Oval 4011">
                      <a:extLst>
                        <a:ext uri="{FF2B5EF4-FFF2-40B4-BE49-F238E27FC236}">
                          <a16:creationId xmlns:a16="http://schemas.microsoft.com/office/drawing/2014/main" id="{CCD5D5AA-B97A-4572-BB6F-070BF7A4C4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95860" y="5874502"/>
                      <a:ext cx="149945" cy="13787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13" name="Oval 4012">
                      <a:extLst>
                        <a:ext uri="{FF2B5EF4-FFF2-40B4-BE49-F238E27FC236}">
                          <a16:creationId xmlns:a16="http://schemas.microsoft.com/office/drawing/2014/main" id="{D598A6A3-8463-4E17-BD75-813E827B490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00594" y="4492738"/>
                      <a:ext cx="149946" cy="137879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14" name="Oval 4013">
                      <a:extLst>
                        <a:ext uri="{FF2B5EF4-FFF2-40B4-BE49-F238E27FC236}">
                          <a16:creationId xmlns:a16="http://schemas.microsoft.com/office/drawing/2014/main" id="{88F2D747-8900-4BBE-B2B0-35FAC70D6A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95860" y="4676578"/>
                      <a:ext cx="149946" cy="137879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15" name="Oval 4014">
                      <a:extLst>
                        <a:ext uri="{FF2B5EF4-FFF2-40B4-BE49-F238E27FC236}">
                          <a16:creationId xmlns:a16="http://schemas.microsoft.com/office/drawing/2014/main" id="{ECEF7A6A-9CBE-44F0-85E2-F06C808C2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5619" y="3540245"/>
                      <a:ext cx="149500" cy="13775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16" name="Oval 4015">
                      <a:extLst>
                        <a:ext uri="{FF2B5EF4-FFF2-40B4-BE49-F238E27FC236}">
                          <a16:creationId xmlns:a16="http://schemas.microsoft.com/office/drawing/2014/main" id="{AA493D78-C243-496B-815D-424D07313A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0885" y="3748689"/>
                      <a:ext cx="149500" cy="13775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17" name="Oval 4016">
                      <a:extLst>
                        <a:ext uri="{FF2B5EF4-FFF2-40B4-BE49-F238E27FC236}">
                          <a16:creationId xmlns:a16="http://schemas.microsoft.com/office/drawing/2014/main" id="{1AD3A389-8CB7-4634-818C-EAD838E64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521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18" name="Oval 4017">
                      <a:extLst>
                        <a:ext uri="{FF2B5EF4-FFF2-40B4-BE49-F238E27FC236}">
                          <a16:creationId xmlns:a16="http://schemas.microsoft.com/office/drawing/2014/main" id="{D9CA51B8-ED19-48E2-B47A-B33533CA0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521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19" name="Oval 4018">
                      <a:extLst>
                        <a:ext uri="{FF2B5EF4-FFF2-40B4-BE49-F238E27FC236}">
                          <a16:creationId xmlns:a16="http://schemas.microsoft.com/office/drawing/2014/main" id="{6CC6D849-DFFF-4DD2-8FAD-E257346F7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521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0" name="Oval 4019">
                      <a:extLst>
                        <a:ext uri="{FF2B5EF4-FFF2-40B4-BE49-F238E27FC236}">
                          <a16:creationId xmlns:a16="http://schemas.microsoft.com/office/drawing/2014/main" id="{DBDA2F94-92C5-4BB5-9BF7-77ECF7B67D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521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1" name="Oval 4020">
                      <a:extLst>
                        <a:ext uri="{FF2B5EF4-FFF2-40B4-BE49-F238E27FC236}">
                          <a16:creationId xmlns:a16="http://schemas.microsoft.com/office/drawing/2014/main" id="{21C5B2B3-4C62-4CB5-9DE8-BB0D7E6BD4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521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2" name="Oval 4021">
                      <a:extLst>
                        <a:ext uri="{FF2B5EF4-FFF2-40B4-BE49-F238E27FC236}">
                          <a16:creationId xmlns:a16="http://schemas.microsoft.com/office/drawing/2014/main" id="{DD80232C-2C48-4AB2-9582-652824FEF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36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3" name="Oval 4022">
                      <a:extLst>
                        <a:ext uri="{FF2B5EF4-FFF2-40B4-BE49-F238E27FC236}">
                          <a16:creationId xmlns:a16="http://schemas.microsoft.com/office/drawing/2014/main" id="{63825C20-45A3-4BB7-9E5F-10527A304F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36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4" name="Oval 4023">
                      <a:extLst>
                        <a:ext uri="{FF2B5EF4-FFF2-40B4-BE49-F238E27FC236}">
                          <a16:creationId xmlns:a16="http://schemas.microsoft.com/office/drawing/2014/main" id="{A9B4B7A3-2C26-44C5-BD00-0C671B466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36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5" name="Oval 4024">
                      <a:extLst>
                        <a:ext uri="{FF2B5EF4-FFF2-40B4-BE49-F238E27FC236}">
                          <a16:creationId xmlns:a16="http://schemas.microsoft.com/office/drawing/2014/main" id="{DD5B2DC7-49DD-4121-8188-C26A8E5ED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36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6" name="Oval 4025">
                      <a:extLst>
                        <a:ext uri="{FF2B5EF4-FFF2-40B4-BE49-F238E27FC236}">
                          <a16:creationId xmlns:a16="http://schemas.microsoft.com/office/drawing/2014/main" id="{5F26D601-3B44-4DCA-9DE7-7CA8A7A99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369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7" name="Oval 4026">
                      <a:extLst>
                        <a:ext uri="{FF2B5EF4-FFF2-40B4-BE49-F238E27FC236}">
                          <a16:creationId xmlns:a16="http://schemas.microsoft.com/office/drawing/2014/main" id="{FD5A6E12-F235-4A38-B39A-A85412F84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95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8" name="Oval 4027">
                      <a:extLst>
                        <a:ext uri="{FF2B5EF4-FFF2-40B4-BE49-F238E27FC236}">
                          <a16:creationId xmlns:a16="http://schemas.microsoft.com/office/drawing/2014/main" id="{530291A2-92A5-45F7-9902-D7366C6CA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95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29" name="Oval 4028">
                      <a:extLst>
                        <a:ext uri="{FF2B5EF4-FFF2-40B4-BE49-F238E27FC236}">
                          <a16:creationId xmlns:a16="http://schemas.microsoft.com/office/drawing/2014/main" id="{5C00E931-3BA7-4D12-83C7-0ADBD2D06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95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0" name="Oval 4029">
                      <a:extLst>
                        <a:ext uri="{FF2B5EF4-FFF2-40B4-BE49-F238E27FC236}">
                          <a16:creationId xmlns:a16="http://schemas.microsoft.com/office/drawing/2014/main" id="{603AED0B-B46D-4DD8-835B-DDC6D23BA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95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1" name="Oval 4030">
                      <a:extLst>
                        <a:ext uri="{FF2B5EF4-FFF2-40B4-BE49-F238E27FC236}">
                          <a16:creationId xmlns:a16="http://schemas.microsoft.com/office/drawing/2014/main" id="{6E0FCDFE-D7C0-439F-AD0F-7F5FD21EB2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95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2" name="Oval 4031">
                      <a:extLst>
                        <a:ext uri="{FF2B5EF4-FFF2-40B4-BE49-F238E27FC236}">
                          <a16:creationId xmlns:a16="http://schemas.microsoft.com/office/drawing/2014/main" id="{07C8B8C6-14B6-4044-9253-5B7F6610D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666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3" name="Oval 4032">
                      <a:extLst>
                        <a:ext uri="{FF2B5EF4-FFF2-40B4-BE49-F238E27FC236}">
                          <a16:creationId xmlns:a16="http://schemas.microsoft.com/office/drawing/2014/main" id="{8C045136-7B42-4878-91F8-44026ACA30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666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4" name="Oval 4033">
                      <a:extLst>
                        <a:ext uri="{FF2B5EF4-FFF2-40B4-BE49-F238E27FC236}">
                          <a16:creationId xmlns:a16="http://schemas.microsoft.com/office/drawing/2014/main" id="{2093B94D-1BEC-41C0-B203-1A11518C6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666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5" name="Oval 4034">
                      <a:extLst>
                        <a:ext uri="{FF2B5EF4-FFF2-40B4-BE49-F238E27FC236}">
                          <a16:creationId xmlns:a16="http://schemas.microsoft.com/office/drawing/2014/main" id="{D974E620-6551-45B1-A093-1A568F0DE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666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6" name="Oval 4035">
                      <a:extLst>
                        <a:ext uri="{FF2B5EF4-FFF2-40B4-BE49-F238E27FC236}">
                          <a16:creationId xmlns:a16="http://schemas.microsoft.com/office/drawing/2014/main" id="{113F16ED-F721-40D4-B759-0CDD118EB2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666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7" name="Oval 4036">
                      <a:extLst>
                        <a:ext uri="{FF2B5EF4-FFF2-40B4-BE49-F238E27FC236}">
                          <a16:creationId xmlns:a16="http://schemas.microsoft.com/office/drawing/2014/main" id="{5470A51D-C2C2-4E3E-836A-995CFBA4B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38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8" name="Oval 4037">
                      <a:extLst>
                        <a:ext uri="{FF2B5EF4-FFF2-40B4-BE49-F238E27FC236}">
                          <a16:creationId xmlns:a16="http://schemas.microsoft.com/office/drawing/2014/main" id="{2BB78804-E640-467E-9070-A7462745D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38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39" name="Oval 4038">
                      <a:extLst>
                        <a:ext uri="{FF2B5EF4-FFF2-40B4-BE49-F238E27FC236}">
                          <a16:creationId xmlns:a16="http://schemas.microsoft.com/office/drawing/2014/main" id="{6192CBC8-D36F-4B03-8C4F-87FDC80AA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38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0" name="Oval 4039">
                      <a:extLst>
                        <a:ext uri="{FF2B5EF4-FFF2-40B4-BE49-F238E27FC236}">
                          <a16:creationId xmlns:a16="http://schemas.microsoft.com/office/drawing/2014/main" id="{B7325875-50EA-432A-9938-CB2BB592A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38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1" name="Oval 4040">
                      <a:extLst>
                        <a:ext uri="{FF2B5EF4-FFF2-40B4-BE49-F238E27FC236}">
                          <a16:creationId xmlns:a16="http://schemas.microsoft.com/office/drawing/2014/main" id="{CB3E3A1F-215C-41DD-8CA1-B4229C2F2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3818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2" name="Oval 4041">
                      <a:extLst>
                        <a:ext uri="{FF2B5EF4-FFF2-40B4-BE49-F238E27FC236}">
                          <a16:creationId xmlns:a16="http://schemas.microsoft.com/office/drawing/2014/main" id="{9F973517-5953-4238-9586-BA1D2EA5D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096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3" name="Oval 4042">
                      <a:extLst>
                        <a:ext uri="{FF2B5EF4-FFF2-40B4-BE49-F238E27FC236}">
                          <a16:creationId xmlns:a16="http://schemas.microsoft.com/office/drawing/2014/main" id="{0B89E11C-EE77-47A3-A8C6-E60491EEC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096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4" name="Oval 4043">
                      <a:extLst>
                        <a:ext uri="{FF2B5EF4-FFF2-40B4-BE49-F238E27FC236}">
                          <a16:creationId xmlns:a16="http://schemas.microsoft.com/office/drawing/2014/main" id="{B2B83F57-E549-472E-8936-F91FDFDFDF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096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5" name="Oval 4044">
                      <a:extLst>
                        <a:ext uri="{FF2B5EF4-FFF2-40B4-BE49-F238E27FC236}">
                          <a16:creationId xmlns:a16="http://schemas.microsoft.com/office/drawing/2014/main" id="{96690A0B-F485-405B-9CF0-56FD4B0687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096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6" name="Oval 4045">
                      <a:extLst>
                        <a:ext uri="{FF2B5EF4-FFF2-40B4-BE49-F238E27FC236}">
                          <a16:creationId xmlns:a16="http://schemas.microsoft.com/office/drawing/2014/main" id="{0350E3F6-12A1-47CF-8B8C-B5883784C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096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7" name="Oval 4046">
                      <a:extLst>
                        <a:ext uri="{FF2B5EF4-FFF2-40B4-BE49-F238E27FC236}">
                          <a16:creationId xmlns:a16="http://schemas.microsoft.com/office/drawing/2014/main" id="{0FF198C6-E832-403E-A07C-DAB5A2AD1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811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8" name="Oval 4047">
                      <a:extLst>
                        <a:ext uri="{FF2B5EF4-FFF2-40B4-BE49-F238E27FC236}">
                          <a16:creationId xmlns:a16="http://schemas.microsoft.com/office/drawing/2014/main" id="{F821D6F1-E665-4248-879C-FC4616DF5E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811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49" name="Oval 4048">
                      <a:extLst>
                        <a:ext uri="{FF2B5EF4-FFF2-40B4-BE49-F238E27FC236}">
                          <a16:creationId xmlns:a16="http://schemas.microsoft.com/office/drawing/2014/main" id="{D8E30C1E-F8D2-433C-AF5E-4B2D062FE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811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50" name="Oval 4049">
                      <a:extLst>
                        <a:ext uri="{FF2B5EF4-FFF2-40B4-BE49-F238E27FC236}">
                          <a16:creationId xmlns:a16="http://schemas.microsoft.com/office/drawing/2014/main" id="{1C196274-31E6-4054-8EC6-5A450B188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811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51" name="Oval 4050">
                      <a:extLst>
                        <a:ext uri="{FF2B5EF4-FFF2-40B4-BE49-F238E27FC236}">
                          <a16:creationId xmlns:a16="http://schemas.microsoft.com/office/drawing/2014/main" id="{B498DE43-2A93-4AE9-8251-64ABD0EFB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8117" y="3381368"/>
                      <a:ext cx="93141" cy="88974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cxnSp>
                  <p:nvCxnSpPr>
                    <p:cNvPr id="4052" name="Straight Connector 4051">
                      <a:extLst>
                        <a:ext uri="{FF2B5EF4-FFF2-40B4-BE49-F238E27FC236}">
                          <a16:creationId xmlns:a16="http://schemas.microsoft.com/office/drawing/2014/main" id="{B4863BDE-547C-4727-9989-BE5047375A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3963729" y="4313345"/>
                      <a:ext cx="0" cy="24610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53" name="Oval 3074">
                      <a:extLst>
                        <a:ext uri="{FF2B5EF4-FFF2-40B4-BE49-F238E27FC236}">
                          <a16:creationId xmlns:a16="http://schemas.microsoft.com/office/drawing/2014/main" id="{90A67F48-2B44-4BD5-9E5F-EF3042305FC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61706" y="3903943"/>
                      <a:ext cx="148367" cy="13787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cxnSp>
                  <p:nvCxnSpPr>
                    <p:cNvPr id="4054" name="Straight Connector 4053">
                      <a:extLst>
                        <a:ext uri="{FF2B5EF4-FFF2-40B4-BE49-F238E27FC236}">
                          <a16:creationId xmlns:a16="http://schemas.microsoft.com/office/drawing/2014/main" id="{334E9066-FBCE-40A2-B8DE-B7B04B12B5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16200000">
                      <a:off x="4373516" y="3976424"/>
                      <a:ext cx="0" cy="37880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4055" name="Picture 3079">
                      <a:extLst>
                        <a:ext uri="{FF2B5EF4-FFF2-40B4-BE49-F238E27FC236}">
                          <a16:creationId xmlns:a16="http://schemas.microsoft.com/office/drawing/2014/main" id="{6A468475-D93F-4FB3-8A3B-79734FAF3E6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4913132" y="3870429"/>
                      <a:ext cx="519741" cy="595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4056" name="Straight Connector 4055">
                      <a:extLst>
                        <a:ext uri="{FF2B5EF4-FFF2-40B4-BE49-F238E27FC236}">
                          <a16:creationId xmlns:a16="http://schemas.microsoft.com/office/drawing/2014/main" id="{C3E5770C-A46D-4485-85CB-23F716D9CC89}"/>
                        </a:ext>
                      </a:extLst>
                    </p:cNvPr>
                    <p:cNvCxnSpPr>
                      <a:cxnSpLocks/>
                      <a:endCxn id="4061" idx="0"/>
                    </p:cNvCxnSpPr>
                    <p:nvPr/>
                  </p:nvCxnSpPr>
                  <p:spPr bwMode="auto">
                    <a:xfrm>
                      <a:off x="5327604" y="4313345"/>
                      <a:ext cx="5362" cy="17939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57" name="Oval 4056">
                      <a:extLst>
                        <a:ext uri="{FF2B5EF4-FFF2-40B4-BE49-F238E27FC236}">
                          <a16:creationId xmlns:a16="http://schemas.microsoft.com/office/drawing/2014/main" id="{9C343AD3-1F82-4506-8D10-3DE5C86DF344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4673996" y="3883397"/>
                      <a:ext cx="149946" cy="13788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pic>
                  <p:nvPicPr>
                    <p:cNvPr id="4058" name="Picture 175">
                      <a:extLst>
                        <a:ext uri="{FF2B5EF4-FFF2-40B4-BE49-F238E27FC236}">
                          <a16:creationId xmlns:a16="http://schemas.microsoft.com/office/drawing/2014/main" id="{73EE4E24-352B-4971-A46C-D7B9A676E23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27383" y="2725697"/>
                      <a:ext cx="237377" cy="6614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059" name="Oval 4058">
                      <a:extLst>
                        <a:ext uri="{FF2B5EF4-FFF2-40B4-BE49-F238E27FC236}">
                          <a16:creationId xmlns:a16="http://schemas.microsoft.com/office/drawing/2014/main" id="{3F882843-4378-4CA7-9C68-8F10BD401DB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70620" y="3357082"/>
                      <a:ext cx="149946" cy="13787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60" name="Oval 4059">
                      <a:extLst>
                        <a:ext uri="{FF2B5EF4-FFF2-40B4-BE49-F238E27FC236}">
                          <a16:creationId xmlns:a16="http://schemas.microsoft.com/office/drawing/2014/main" id="{276023FB-5C17-4E3F-BDD5-C10AD29A1A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82392" y="2620400"/>
                      <a:ext cx="149946" cy="1378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61" name="Oval 4060">
                      <a:extLst>
                        <a:ext uri="{FF2B5EF4-FFF2-40B4-BE49-F238E27FC236}">
                          <a16:creationId xmlns:a16="http://schemas.microsoft.com/office/drawing/2014/main" id="{F85EDE68-8100-4B1D-8885-5FE4E9E9690E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5257993" y="4492738"/>
                      <a:ext cx="149946" cy="137879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62" name="Oval 3101">
                      <a:extLst>
                        <a:ext uri="{FF2B5EF4-FFF2-40B4-BE49-F238E27FC236}">
                          <a16:creationId xmlns:a16="http://schemas.microsoft.com/office/drawing/2014/main" id="{42B2F1B9-2CDA-4A07-AC8E-642AD5B92CC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70620" y="5892293"/>
                      <a:ext cx="149946" cy="13787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pic>
                  <p:nvPicPr>
                    <p:cNvPr id="4063" name="Picture 186">
                      <a:extLst>
                        <a:ext uri="{FF2B5EF4-FFF2-40B4-BE49-F238E27FC236}">
                          <a16:creationId xmlns:a16="http://schemas.microsoft.com/office/drawing/2014/main" id="{BF81C066-D119-477B-9BA9-2D5D26E0F28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4983909" y="3441796"/>
                      <a:ext cx="271260" cy="3559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064" name="Picture 3104">
                      <a:extLst>
                        <a:ext uri="{FF2B5EF4-FFF2-40B4-BE49-F238E27FC236}">
                          <a16:creationId xmlns:a16="http://schemas.microsoft.com/office/drawing/2014/main" id="{6F407A1C-9641-45D1-89E3-3794E392EA8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4108364" y="3419350"/>
                      <a:ext cx="271260" cy="3559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4065" name="Straight Connector 3108">
                      <a:extLst>
                        <a:ext uri="{FF2B5EF4-FFF2-40B4-BE49-F238E27FC236}">
                          <a16:creationId xmlns:a16="http://schemas.microsoft.com/office/drawing/2014/main" id="{05F99ECE-3BCF-46A0-880B-BE04BD5596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4692267" y="3900412"/>
                      <a:ext cx="58399" cy="7709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66" name="Arc 4065">
                      <a:extLst>
                        <a:ext uri="{FF2B5EF4-FFF2-40B4-BE49-F238E27FC236}">
                          <a16:creationId xmlns:a16="http://schemas.microsoft.com/office/drawing/2014/main" id="{C2D79559-FCF7-4C6E-9441-A2655D2711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619953" y="3805846"/>
                      <a:ext cx="96280" cy="112676"/>
                    </a:xfrm>
                    <a:prstGeom prst="arc">
                      <a:avLst>
                        <a:gd name="adj1" fmla="val 14295810"/>
                        <a:gd name="adj2" fmla="val 3395810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67" name="Oval 4066">
                      <a:extLst>
                        <a:ext uri="{FF2B5EF4-FFF2-40B4-BE49-F238E27FC236}">
                          <a16:creationId xmlns:a16="http://schemas.microsoft.com/office/drawing/2014/main" id="{E2AD7B8C-27EC-4ECD-918C-6C23379B737F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5257993" y="4693627"/>
                      <a:ext cx="149946" cy="137879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68" name="Oval 3074">
                      <a:extLst>
                        <a:ext uri="{FF2B5EF4-FFF2-40B4-BE49-F238E27FC236}">
                          <a16:creationId xmlns:a16="http://schemas.microsoft.com/office/drawing/2014/main" id="{CE168FF8-F5C9-4DBF-B322-EA6BF239BC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66467" y="4089101"/>
                      <a:ext cx="148367" cy="13787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cxnSp>
                  <p:nvCxnSpPr>
                    <p:cNvPr id="4069" name="Straight Connector 3105">
                      <a:extLst>
                        <a:ext uri="{FF2B5EF4-FFF2-40B4-BE49-F238E27FC236}">
                          <a16:creationId xmlns:a16="http://schemas.microsoft.com/office/drawing/2014/main" id="{F4BF1AAA-42D8-432C-B680-340FBD9DDD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3966201" y="3609120"/>
                      <a:ext cx="148367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70" name="Oval 4069">
                      <a:extLst>
                        <a:ext uri="{FF2B5EF4-FFF2-40B4-BE49-F238E27FC236}">
                          <a16:creationId xmlns:a16="http://schemas.microsoft.com/office/drawing/2014/main" id="{AA73517A-6897-4524-8F1F-196C15021AA7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4677929" y="4090907"/>
                      <a:ext cx="149946" cy="13788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cxnSp>
                  <p:nvCxnSpPr>
                    <p:cNvPr id="4071" name="Straight Connector 4070">
                      <a:extLst>
                        <a:ext uri="{FF2B5EF4-FFF2-40B4-BE49-F238E27FC236}">
                          <a16:creationId xmlns:a16="http://schemas.microsoft.com/office/drawing/2014/main" id="{58EFCFBF-3B79-432F-9564-7DA44DF8C0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5400000" flipH="1">
                      <a:off x="4932875" y="3982005"/>
                      <a:ext cx="0" cy="38038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72" name="Oval 4071">
                      <a:extLst>
                        <a:ext uri="{FF2B5EF4-FFF2-40B4-BE49-F238E27FC236}">
                          <a16:creationId xmlns:a16="http://schemas.microsoft.com/office/drawing/2014/main" id="{EC7E06BC-9E4E-454D-8A85-13C6B618B65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57505" y="3565507"/>
                      <a:ext cx="149946" cy="13787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73" name="Oval 4072">
                      <a:extLst>
                        <a:ext uri="{FF2B5EF4-FFF2-40B4-BE49-F238E27FC236}">
                          <a16:creationId xmlns:a16="http://schemas.microsoft.com/office/drawing/2014/main" id="{E81B3C30-8477-42F5-AEF4-A2A6D6573A5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57505" y="3734919"/>
                      <a:ext cx="149946" cy="13787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74" name="Oval 4073">
                      <a:extLst>
                        <a:ext uri="{FF2B5EF4-FFF2-40B4-BE49-F238E27FC236}">
                          <a16:creationId xmlns:a16="http://schemas.microsoft.com/office/drawing/2014/main" id="{DC60BAE2-52B3-4ABA-8C5E-FD54EDD66D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9674" y="3365987"/>
                      <a:ext cx="149500" cy="13775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75" name="TextBox 4074">
                      <a:extLst>
                        <a:ext uri="{FF2B5EF4-FFF2-40B4-BE49-F238E27FC236}">
                          <a16:creationId xmlns:a16="http://schemas.microsoft.com/office/drawing/2014/main" id="{28C1B4F0-A696-41E9-960E-EEBA49FDB7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2067" y="4242510"/>
                      <a:ext cx="411516" cy="34492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b="1" dirty="0"/>
                        <a:t>T1</a:t>
                      </a:r>
                    </a:p>
                  </p:txBody>
                </p:sp>
                <p:sp>
                  <p:nvSpPr>
                    <p:cNvPr id="4076" name="TextBox 4075">
                      <a:extLst>
                        <a:ext uri="{FF2B5EF4-FFF2-40B4-BE49-F238E27FC236}">
                          <a16:creationId xmlns:a16="http://schemas.microsoft.com/office/drawing/2014/main" id="{CD2BCD65-888E-43F9-B72A-B3C3315FE3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94541" y="4230580"/>
                      <a:ext cx="413109" cy="34492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b="1" dirty="0"/>
                        <a:t>T2</a:t>
                      </a:r>
                    </a:p>
                  </p:txBody>
                </p:sp>
                <p:pic>
                  <p:nvPicPr>
                    <p:cNvPr id="4077" name="Picture 3092">
                      <a:extLst>
                        <a:ext uri="{FF2B5EF4-FFF2-40B4-BE49-F238E27FC236}">
                          <a16:creationId xmlns:a16="http://schemas.microsoft.com/office/drawing/2014/main" id="{4D170DE8-E3AA-478D-ACFF-ACE3B53AEE0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52358" y="2642404"/>
                      <a:ext cx="160529" cy="8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078" name="Picture 3092">
                      <a:extLst>
                        <a:ext uri="{FF2B5EF4-FFF2-40B4-BE49-F238E27FC236}">
                          <a16:creationId xmlns:a16="http://schemas.microsoft.com/office/drawing/2014/main" id="{438FC0D2-3D11-4614-838A-012C62ED45C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66985" y="2656122"/>
                      <a:ext cx="160529" cy="804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079" name="Oval 4078">
                      <a:extLst>
                        <a:ext uri="{FF2B5EF4-FFF2-40B4-BE49-F238E27FC236}">
                          <a16:creationId xmlns:a16="http://schemas.microsoft.com/office/drawing/2014/main" id="{D49C6305-2F50-46B5-A954-C8FC01EBAC0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683820" y="2621722"/>
                      <a:ext cx="149946" cy="1378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80" name="Oval 4079">
                      <a:extLst>
                        <a:ext uri="{FF2B5EF4-FFF2-40B4-BE49-F238E27FC236}">
                          <a16:creationId xmlns:a16="http://schemas.microsoft.com/office/drawing/2014/main" id="{688FE176-DC05-4246-A56B-E4857E54EDF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85380" y="2621722"/>
                      <a:ext cx="149946" cy="1378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081" name="Oval 4080">
                      <a:extLst>
                        <a:ext uri="{FF2B5EF4-FFF2-40B4-BE49-F238E27FC236}">
                          <a16:creationId xmlns:a16="http://schemas.microsoft.com/office/drawing/2014/main" id="{9F0F1DF3-E489-4034-A91B-0156A15B9F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0617" y="3363818"/>
                      <a:ext cx="149500" cy="13775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82" name="Oval 4081">
                      <a:extLst>
                        <a:ext uri="{FF2B5EF4-FFF2-40B4-BE49-F238E27FC236}">
                          <a16:creationId xmlns:a16="http://schemas.microsoft.com/office/drawing/2014/main" id="{87B8099D-FB3E-4568-8462-B8948B85F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5853" y="3359100"/>
                      <a:ext cx="149500" cy="13775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83" name="TextBox 4082">
                      <a:extLst>
                        <a:ext uri="{FF2B5EF4-FFF2-40B4-BE49-F238E27FC236}">
                          <a16:creationId xmlns:a16="http://schemas.microsoft.com/office/drawing/2014/main" id="{FD40EE50-EE69-483D-B4BB-F2A628CECC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1732" y="2333188"/>
                      <a:ext cx="18473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GB" sz="1600" b="1" dirty="0"/>
                    </a:p>
                  </p:txBody>
                </p:sp>
                <p:sp>
                  <p:nvSpPr>
                    <p:cNvPr id="4084" name="TextBox 4083">
                      <a:extLst>
                        <a:ext uri="{FF2B5EF4-FFF2-40B4-BE49-F238E27FC236}">
                          <a16:creationId xmlns:a16="http://schemas.microsoft.com/office/drawing/2014/main" id="{A63916E0-0F96-4EA4-B8CD-BC2479B849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28683" y="2333188"/>
                      <a:ext cx="18473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GB" sz="1600" b="1" dirty="0"/>
                    </a:p>
                  </p:txBody>
                </p:sp>
                <p:sp>
                  <p:nvSpPr>
                    <p:cNvPr id="4085" name="Oval 4084">
                      <a:extLst>
                        <a:ext uri="{FF2B5EF4-FFF2-40B4-BE49-F238E27FC236}">
                          <a16:creationId xmlns:a16="http://schemas.microsoft.com/office/drawing/2014/main" id="{B51790E8-4327-4D06-854E-960ACD63F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160" y="3540245"/>
                      <a:ext cx="149500" cy="13775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cxnSp>
                  <p:nvCxnSpPr>
                    <p:cNvPr id="4086" name="Straight Connector 4085">
                      <a:extLst>
                        <a:ext uri="{FF2B5EF4-FFF2-40B4-BE49-F238E27FC236}">
                          <a16:creationId xmlns:a16="http://schemas.microsoft.com/office/drawing/2014/main" id="{FDA68318-CA02-4DC1-B96D-14553A90A0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220000" y="3634446"/>
                      <a:ext cx="1080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87" name="Oval 4086">
                      <a:extLst>
                        <a:ext uri="{FF2B5EF4-FFF2-40B4-BE49-F238E27FC236}">
                          <a16:creationId xmlns:a16="http://schemas.microsoft.com/office/drawing/2014/main" id="{0A4DE941-168A-4D07-926B-7B636399180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873987" y="3557037"/>
                      <a:ext cx="149946" cy="137879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dirty="0"/>
                    </a:p>
                  </p:txBody>
                </p:sp>
                <p:cxnSp>
                  <p:nvCxnSpPr>
                    <p:cNvPr id="4088" name="Straight Connector 4087">
                      <a:extLst>
                        <a:ext uri="{FF2B5EF4-FFF2-40B4-BE49-F238E27FC236}">
                          <a16:creationId xmlns:a16="http://schemas.microsoft.com/office/drawing/2014/main" id="{F9F79DD6-E3CD-4A7F-B2B6-F184225D8B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4568166" y="3641056"/>
                      <a:ext cx="365000" cy="3134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9" name="Straight Connector 4088">
                      <a:extLst>
                        <a:ext uri="{FF2B5EF4-FFF2-40B4-BE49-F238E27FC236}">
                          <a16:creationId xmlns:a16="http://schemas.microsoft.com/office/drawing/2014/main" id="{21ABE563-D2DF-4B87-AB33-F4ED883234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4968000" y="3636000"/>
                      <a:ext cx="720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0" name="Straight Connector 4089">
                      <a:extLst>
                        <a:ext uri="{FF2B5EF4-FFF2-40B4-BE49-F238E27FC236}">
                          <a16:creationId xmlns:a16="http://schemas.microsoft.com/office/drawing/2014/main" id="{7CA68B9E-3D72-4C27-85C5-039C3F2856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4331934" y="3621872"/>
                      <a:ext cx="1080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1" name="Straight Connector 3107">
                      <a:extLst>
                        <a:ext uri="{FF2B5EF4-FFF2-40B4-BE49-F238E27FC236}">
                          <a16:creationId xmlns:a16="http://schemas.microsoft.com/office/drawing/2014/main" id="{B31DA769-4C97-4A87-8212-281F3F1E3B74}"/>
                        </a:ext>
                      </a:extLst>
                    </p:cNvPr>
                    <p:cNvCxnSpPr>
                      <a:cxnSpLocks/>
                      <a:endCxn id="4066" idx="0"/>
                    </p:cNvCxnSpPr>
                    <p:nvPr/>
                  </p:nvCxnSpPr>
                  <p:spPr bwMode="auto">
                    <a:xfrm>
                      <a:off x="4405510" y="3609268"/>
                      <a:ext cx="234357" cy="20727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005" name="Oval 4004">
                  <a:extLst>
                    <a:ext uri="{FF2B5EF4-FFF2-40B4-BE49-F238E27FC236}">
                      <a16:creationId xmlns:a16="http://schemas.microsoft.com/office/drawing/2014/main" id="{F94B442C-5D71-46A7-A96C-F49DD37E633F}"/>
                    </a:ext>
                  </a:extLst>
                </p:cNvPr>
                <p:cNvSpPr/>
                <p:nvPr/>
              </p:nvSpPr>
              <p:spPr bwMode="auto">
                <a:xfrm>
                  <a:off x="3682886" y="2620400"/>
                  <a:ext cx="149946" cy="137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cxnSp>
            <p:nvCxnSpPr>
              <p:cNvPr id="4002" name="Straight Connector 4001">
                <a:extLst>
                  <a:ext uri="{FF2B5EF4-FFF2-40B4-BE49-F238E27FC236}">
                    <a16:creationId xmlns:a16="http://schemas.microsoft.com/office/drawing/2014/main" id="{2C4C4BC1-A4C8-462D-AB90-C5503DD18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3323" y="4598935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3" name="Straight Connector 4002">
                <a:extLst>
                  <a:ext uri="{FF2B5EF4-FFF2-40B4-BE49-F238E27FC236}">
                    <a16:creationId xmlns:a16="http://schemas.microsoft.com/office/drawing/2014/main" id="{148B3C44-2DC7-4D47-95D8-403B05F6BB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4629" y="4577132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308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368F793-3510-458D-A9CF-E8CFCC64304F}"/>
              </a:ext>
            </a:extLst>
          </p:cNvPr>
          <p:cNvGrpSpPr/>
          <p:nvPr/>
        </p:nvGrpSpPr>
        <p:grpSpPr>
          <a:xfrm>
            <a:off x="371237" y="868311"/>
            <a:ext cx="10101691" cy="5642217"/>
            <a:chOff x="371237" y="868311"/>
            <a:chExt cx="10101691" cy="564221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8137F90-0CE5-4AD4-949E-4C98DEDF4710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C74AE03-757F-4D18-8BB6-8CE4BF863A6D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710B74-B16C-46EC-8BE3-DA758F4B47D1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2F6E-DCAD-49D9-A585-E34A8FF0EA4C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E79751-CFC0-4B00-9551-DCC7040C2B47}"/>
                </a:ext>
              </a:extLst>
            </p:cNvPr>
            <p:cNvSpPr/>
            <p:nvPr/>
          </p:nvSpPr>
          <p:spPr>
            <a:xfrm>
              <a:off x="5692416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E8E58A-CB4A-43FD-B2D0-FFA885DBA6B8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ABA0823-4DDE-4A35-9F19-5A6CC575A25C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AE3AB90-185D-4BAA-9F2C-33E8B010943B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1067AA3-F61B-49B8-90D1-14C058039FB8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FB3B960-5002-4FC7-B819-694AEFE3217A}"/>
                </a:ext>
              </a:extLst>
            </p:cNvPr>
            <p:cNvSpPr/>
            <p:nvPr/>
          </p:nvSpPr>
          <p:spPr>
            <a:xfrm>
              <a:off x="588956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F3FBF50-4B9F-4B62-91D1-B1F9BFA09FB7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42E48AD-33A9-4DAD-9E4C-E71B1ECB32DF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AAF0A2C-5125-43D9-9CC7-B60DF4AE3AB6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E05804A-395C-4977-963A-D624865BB7E1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FE5C0BC-104E-42F1-9891-C0295C364954}"/>
                </a:ext>
              </a:extLst>
            </p:cNvPr>
            <p:cNvSpPr/>
            <p:nvPr/>
          </p:nvSpPr>
          <p:spPr>
            <a:xfrm>
              <a:off x="6086715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E53B683-A5F1-41C7-8E03-ED71869F9315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928D9C9-F24B-47CA-A16D-7E528F6F1EFA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6CDE28E-617E-4579-AF4C-9454C5CDE789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E016CF-C701-4ADF-9114-11066C07E7F1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DADAA9E-663B-4C0E-B36E-8DF875F1F898}"/>
                </a:ext>
              </a:extLst>
            </p:cNvPr>
            <p:cNvSpPr/>
            <p:nvPr/>
          </p:nvSpPr>
          <p:spPr>
            <a:xfrm>
              <a:off x="6283864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DEDFF0A-ECFD-47F4-94F3-E797C8302C56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D836909-0E25-4D55-BE94-73A6C1534B07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FC85A12-BCF8-4E61-9F47-78D422D10397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4743369-2B5F-459A-921B-8A88B48B3088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BA0A12E-8D9A-4F37-B6E9-F2F29B4BA5C7}"/>
                </a:ext>
              </a:extLst>
            </p:cNvPr>
            <p:cNvSpPr/>
            <p:nvPr/>
          </p:nvSpPr>
          <p:spPr>
            <a:xfrm>
              <a:off x="64810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A2A1476-3090-4B00-9D47-04B121709A22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75AE97-27E0-43D0-AB2E-2EB72384F808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F62EEFD-A648-4F19-AE0E-8CC73DF64F4D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2333BCA-69CB-40C4-AFE6-C602FF03A997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646C797-FF93-468A-A5AA-8BCAFB177597}"/>
                </a:ext>
              </a:extLst>
            </p:cNvPr>
            <p:cNvSpPr/>
            <p:nvPr/>
          </p:nvSpPr>
          <p:spPr>
            <a:xfrm>
              <a:off x="667816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3B1B93C-7AA7-4078-918D-9B084C32F796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7FC3C43-BC73-4F50-9AA5-A2157BEDCB07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439007B-495F-48F1-AF68-02B87F1CC22B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1024025-6EC0-4A66-BE64-190EBED5E97E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9BAB37F-9883-4C61-AA22-D0D03DACA641}"/>
                </a:ext>
              </a:extLst>
            </p:cNvPr>
            <p:cNvSpPr/>
            <p:nvPr/>
          </p:nvSpPr>
          <p:spPr>
            <a:xfrm>
              <a:off x="6875313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A818DDF-E977-4843-BD9E-4E03C1C0A04E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81BEA79-AC77-4673-A4B6-E50FDDF3F137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F7F773D-B69F-411D-9816-62552B4BBD78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C11A753-B348-4177-A7F0-443B4CC67FE1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97F4C75-C059-4B56-A978-469DF71132F6}"/>
                </a:ext>
              </a:extLst>
            </p:cNvPr>
            <p:cNvSpPr/>
            <p:nvPr/>
          </p:nvSpPr>
          <p:spPr>
            <a:xfrm>
              <a:off x="707246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D4FC898-0FF9-47B0-9322-161437CE91CE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EA34F3F-7652-49AA-A870-A9CFC4F90093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3CFA1CC-FF36-4B06-87D9-96FE73BFD10C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1132F2-851B-4BE4-BF13-D01486FEBFC8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D774BC0-F4AF-498C-8080-8EF31F7161E1}"/>
                </a:ext>
              </a:extLst>
            </p:cNvPr>
            <p:cNvSpPr/>
            <p:nvPr/>
          </p:nvSpPr>
          <p:spPr>
            <a:xfrm>
              <a:off x="7269612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C91D423-66E8-4F9F-9CA3-6481A200F7FA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9D2EB58-C387-46C1-B8F4-2AB4B678D1C1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939411F-DE66-40BB-B506-56948887E28C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AEB71F5-2AF3-4DB6-A108-E50A241EA9E5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EEC4745-0B71-453E-B776-5CCA81E1127E}"/>
                </a:ext>
              </a:extLst>
            </p:cNvPr>
            <p:cNvSpPr/>
            <p:nvPr/>
          </p:nvSpPr>
          <p:spPr>
            <a:xfrm>
              <a:off x="74667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845D7AD-B11F-4767-A964-143DE5AC6FC3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0458A2B-C4AF-4BA3-A3D4-F2FEEA4F8048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F63D584-463E-4B89-93C2-19FF7B5AD855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B51C9E6-F1E8-46A2-8999-77EBF23C48FE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1DCE9C9-B575-40D6-8F81-E6932C2AE4FE}"/>
                </a:ext>
              </a:extLst>
            </p:cNvPr>
            <p:cNvSpPr/>
            <p:nvPr/>
          </p:nvSpPr>
          <p:spPr>
            <a:xfrm>
              <a:off x="766391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0CAFF85-E258-485C-9A37-8FEFEDEF0699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E2DD070-7DC8-49AB-B264-BE14C8BB0C50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09761F9-1DDC-4B25-9071-8C70333E8189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BDAD880-E280-4730-BB8F-AEE5F4ACFF6C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C590B77-A6E6-45A2-AF64-065EC4996DE0}"/>
                </a:ext>
              </a:extLst>
            </p:cNvPr>
            <p:cNvSpPr/>
            <p:nvPr/>
          </p:nvSpPr>
          <p:spPr>
            <a:xfrm>
              <a:off x="7861061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16F269D-8AEA-41F7-A4DA-88705F8D17DD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FB593E1-72AB-4405-BEE5-75E0079457BB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CB2706E-6DB8-4AF0-84EA-63FFF3377587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16AA417-F490-4349-9D8A-2F3B9280EFF1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EE40A4E-B4F3-4448-BCC8-8AD3582A7D98}"/>
                </a:ext>
              </a:extLst>
            </p:cNvPr>
            <p:cNvSpPr/>
            <p:nvPr/>
          </p:nvSpPr>
          <p:spPr>
            <a:xfrm>
              <a:off x="80582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9F5FE63-0711-4165-88C0-72DD7C78C287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AAD16A6-30AB-49D6-B2C7-E495B444CF68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7C65D0B-D623-4387-9A41-586860B62A86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319186D-D6C7-4B7E-A2AD-2EFB59CB0684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E86C20C-EC04-4D19-AF29-96BFF12DD8D3}"/>
                </a:ext>
              </a:extLst>
            </p:cNvPr>
            <p:cNvSpPr/>
            <p:nvPr/>
          </p:nvSpPr>
          <p:spPr>
            <a:xfrm>
              <a:off x="825536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F8C603B-A57E-4845-8AA2-F34DBFE685F4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06FA23F-4377-4934-9C87-B63194839CB8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D152383-5463-428A-ACCC-F837A3383CE9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97F7EF0-A5C8-4474-B43D-27A04F894710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FDE5D94-55B5-4070-999C-5B728E69E064}"/>
                </a:ext>
              </a:extLst>
            </p:cNvPr>
            <p:cNvSpPr/>
            <p:nvPr/>
          </p:nvSpPr>
          <p:spPr>
            <a:xfrm>
              <a:off x="8452510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A703601-C1B9-4D35-BF9E-0FCCB01EEEAA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2DB382A-7255-4811-BD9B-F519393CFBEB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1C5C0C8-ABAB-40E5-9F44-AD240FBBE021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BEBE533-9D57-4B17-A9EA-A3E53CC388DE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DED1CC9-756F-4937-B608-E9E5CC681635}"/>
                </a:ext>
              </a:extLst>
            </p:cNvPr>
            <p:cNvSpPr/>
            <p:nvPr/>
          </p:nvSpPr>
          <p:spPr>
            <a:xfrm>
              <a:off x="86496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9E724D5-857C-4046-BAF3-998C86A8E80C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9A354DF-B425-46DE-BC01-6565C9BDDD7B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1D9604D-CFC7-4EDE-AB47-45E5182B099A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866C4BB-54A6-44FC-8DC7-3987A7A8D3E0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D023A11-CFE7-48B3-9EE8-544BA9CCCE8A}"/>
                </a:ext>
              </a:extLst>
            </p:cNvPr>
            <p:cNvSpPr/>
            <p:nvPr/>
          </p:nvSpPr>
          <p:spPr>
            <a:xfrm>
              <a:off x="884680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62FFC1C-C31A-4C61-A497-D6F06429908B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93F5203-FDC7-47A0-8EF5-E983FA8D30B1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FDF4E8C-1492-4853-8BC6-9BC005FE7714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05EB0CE-8CB8-460B-AFC3-69A1A4BDF6DD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569590F-5C22-45AE-9A43-5917F4184834}"/>
                </a:ext>
              </a:extLst>
            </p:cNvPr>
            <p:cNvSpPr/>
            <p:nvPr/>
          </p:nvSpPr>
          <p:spPr>
            <a:xfrm>
              <a:off x="904395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5626E52-7CE9-4D6A-ACF2-677619074B1A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F3F5B3A-1CDE-44EA-AAAE-1264F8F65881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C2D6009-FF69-44F8-B9E2-F2B50A92133D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424ECA4-A420-4FD0-9982-42AF9BE2A367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60D68B9-E7AE-46C5-B294-D9BBD8F33860}"/>
                </a:ext>
              </a:extLst>
            </p:cNvPr>
            <p:cNvSpPr/>
            <p:nvPr/>
          </p:nvSpPr>
          <p:spPr>
            <a:xfrm>
              <a:off x="924110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A26DB3B-3C05-40A1-8E48-30A6C778B014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A683F90-F7D4-4B55-B91B-C78358452068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05AEEF9-6E60-4B33-B274-886B2C65EE8E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F51EB99-6D20-44A9-93B0-6786BD2407FF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0DFB4CB-2B7E-47BA-8DE8-0DEB78450555}"/>
                </a:ext>
              </a:extLst>
            </p:cNvPr>
            <p:cNvSpPr/>
            <p:nvPr/>
          </p:nvSpPr>
          <p:spPr>
            <a:xfrm>
              <a:off x="9438258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36608E9-0EE7-428B-9927-38DA404C8ED4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F02146A-F97C-4A13-80D7-D302A607822D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0E06C92-FC3B-4561-99FF-18C345F9F361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E1933E82-36DE-4C41-9BD8-6270C69C5345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9179E86-D66B-4684-814D-55BAF617C18B}"/>
                </a:ext>
              </a:extLst>
            </p:cNvPr>
            <p:cNvSpPr/>
            <p:nvPr/>
          </p:nvSpPr>
          <p:spPr>
            <a:xfrm>
              <a:off x="963540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A489E47-70DB-4D60-940E-54A78622C81B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DEDFD64-6DBA-4664-B8E6-4E6CB966C2B8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5A978C3C-DA44-4895-8AE6-F3ED6ABC1283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93D251E-095B-4818-A6BE-2AE4D9856582}"/>
                </a:ext>
              </a:extLst>
            </p:cNvPr>
            <p:cNvSpPr/>
            <p:nvPr/>
          </p:nvSpPr>
          <p:spPr>
            <a:xfrm>
              <a:off x="9832557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B1AA5BD-4CE8-49EE-9470-D3B951F672E5}"/>
                </a:ext>
              </a:extLst>
            </p:cNvPr>
            <p:cNvSpPr/>
            <p:nvPr/>
          </p:nvSpPr>
          <p:spPr>
            <a:xfrm>
              <a:off x="10011302" y="3376187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5" name="TextBox 169">
              <a:extLst>
                <a:ext uri="{FF2B5EF4-FFF2-40B4-BE49-F238E27FC236}">
                  <a16:creationId xmlns:a16="http://schemas.microsoft.com/office/drawing/2014/main" id="{2CC08A06-2727-4DDD-ADEB-07977DFD5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329" y="1869134"/>
              <a:ext cx="6808965" cy="43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2300" dirty="0"/>
                <a:t>1 2 3 4 5 6 7 8 9 0 1 2 3 4 5 6 7 8 9 0 1 2 3 4 5 6 7 8 9 0</a:t>
              </a:r>
            </a:p>
          </p:txBody>
        </p:sp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01D55828-097D-4366-8F4B-A432A78E49DE}"/>
                </a:ext>
              </a:extLst>
            </p:cNvPr>
            <p:cNvGrpSpPr/>
            <p:nvPr/>
          </p:nvGrpSpPr>
          <p:grpSpPr>
            <a:xfrm>
              <a:off x="3720919" y="3559599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737A2062-2DD1-4F6D-B51C-1CD1F9AE4C1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983149D5-8E8D-4E8E-923A-F492E018DEE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FB4456BB-F94C-4EA6-AA7C-605E6F99A58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57779974-0247-4BD8-AB8A-A83B3457317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7F884CDC-73C5-422B-8106-A07544ABB01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58A55B17-4F12-494B-A1F1-237DA71373D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:a16="http://schemas.microsoft.com/office/drawing/2014/main" id="{AB2376BD-5186-40A3-AB1B-551DC4A6CFD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F311A4E8-5FC8-46E7-B679-02B13FC7929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22E86893-F0DF-41DF-A204-A01BF0E5AF3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8ACD70A7-E818-4BE4-ABCB-78B1E6FA94F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014E1726-D6B1-425E-89BF-94B3103179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B541ED38-FC6C-48BE-B210-D06170C7B841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8CE04A86-1326-48A0-9C5C-EFDC3756EE1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6B4BD61E-8213-46D7-8639-67A11CC2987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FC4878EF-3199-4B9A-BD32-7A4E887499A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9669B847-94D6-4528-A91D-14EE1D451AD9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17F29D2B-C8FE-420A-A584-EAD455DE490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0EF3D721-36A9-4C3F-ACBC-9AC55AB0C56C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2" name="Oval 831">
                <a:extLst>
                  <a:ext uri="{FF2B5EF4-FFF2-40B4-BE49-F238E27FC236}">
                    <a16:creationId xmlns:a16="http://schemas.microsoft.com/office/drawing/2014/main" id="{F67A0009-B22B-4730-BFF8-B7D52549A36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F4C47042-223B-4773-8672-79E53CED0D1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7E421E05-43DE-4C05-A6C8-A5BD5DBED40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E5D34EBB-E685-4742-8AF4-D69EFCB879D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085B15EC-6366-4F55-A176-AD14F99B310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C57A730D-76E6-4C78-9DD6-693A38D84EA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A5AE7F45-1DAF-4B14-B264-C5B40872E0A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0308D0E0-9066-405B-8FFE-F5815DCDA83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26A83351-7A57-46FF-A6A0-B48FE2CBEE9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C82FFFE7-FC8D-4BDA-814B-22F8255C1682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A303ADC2-CD06-4D95-98EA-4789AE3361E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:a16="http://schemas.microsoft.com/office/drawing/2014/main" id="{84D58834-B7A0-456E-BF88-CC691A5AE8D6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3360DE4E-C860-460C-9D59-6E8EA62E0717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DED8BC12-DE7E-42B4-8141-B76D846C1218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CC403F50-BB8E-496E-BBC6-C4A3640836E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62590925-B034-413B-8E16-9F1C1A090E0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C64A99DD-C85D-4CF9-B0FC-B34AF961BD4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08312E67-B2AB-4571-8A5E-C12CEA108454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:a16="http://schemas.microsoft.com/office/drawing/2014/main" id="{44633277-C6F8-4781-80C0-77666150D76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:a16="http://schemas.microsoft.com/office/drawing/2014/main" id="{CAF588F0-985F-4012-AD89-21F54DD1309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:a16="http://schemas.microsoft.com/office/drawing/2014/main" id="{120F06CC-45CB-409B-933F-72CD8795661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:a16="http://schemas.microsoft.com/office/drawing/2014/main" id="{C26B4361-FE88-4110-AA46-B962676DC6C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66C17309-8C3A-4996-84CB-B63C7A25F27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5" name="Oval 854">
                <a:extLst>
                  <a:ext uri="{FF2B5EF4-FFF2-40B4-BE49-F238E27FC236}">
                    <a16:creationId xmlns:a16="http://schemas.microsoft.com/office/drawing/2014/main" id="{BAA381AA-DB3B-47E4-BAAB-F5626D85AC02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:a16="http://schemas.microsoft.com/office/drawing/2014/main" id="{01905928-47F8-4834-A338-A139E4F98F4B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7" name="Oval 856">
                <a:extLst>
                  <a:ext uri="{FF2B5EF4-FFF2-40B4-BE49-F238E27FC236}">
                    <a16:creationId xmlns:a16="http://schemas.microsoft.com/office/drawing/2014/main" id="{8950C689-4241-4247-9EAF-3A24C5FE302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:a16="http://schemas.microsoft.com/office/drawing/2014/main" id="{4FD77915-E36E-4C10-A4E6-554829958D5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706DA9FE-C23B-4522-A856-4FFB8A30C6A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:a16="http://schemas.microsoft.com/office/drawing/2014/main" id="{5838159B-8F5A-4FE1-9200-6DD74E6F83B3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753B60FE-04F6-4D05-9541-63EF2344FA4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210A36FA-6A66-484D-AEFA-12A154804EE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:a16="http://schemas.microsoft.com/office/drawing/2014/main" id="{775B8344-D645-4D36-BAF4-0FF1214CB25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:a16="http://schemas.microsoft.com/office/drawing/2014/main" id="{BD8FF66B-80D4-4BED-B013-36FF23728FE9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5" name="Oval 864">
                <a:extLst>
                  <a:ext uri="{FF2B5EF4-FFF2-40B4-BE49-F238E27FC236}">
                    <a16:creationId xmlns:a16="http://schemas.microsoft.com/office/drawing/2014/main" id="{21B4B3CD-350E-46B2-A492-8E978F59138F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DE7081A7-7507-4926-B3B8-0575269B0E2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F3D9943C-495D-4BBD-AD1A-1A7E2B3FA8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35F590BF-DA25-4119-92E1-C493AC622880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9" name="Oval 868">
                <a:extLst>
                  <a:ext uri="{FF2B5EF4-FFF2-40B4-BE49-F238E27FC236}">
                    <a16:creationId xmlns:a16="http://schemas.microsoft.com/office/drawing/2014/main" id="{60439983-FFF8-4704-81A2-D33B7796934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85FFE172-9AFA-43C3-8692-86D131725E4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:a16="http://schemas.microsoft.com/office/drawing/2014/main" id="{CA036CEF-DB04-4AE6-98DA-23FE6CD889E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6E97A64D-2216-49FA-B63B-F0EA7B7249C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5565BD77-7E74-4921-B1FD-03BABE7452F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D43367E8-DB6B-4058-B25F-89D99DB69ED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:a16="http://schemas.microsoft.com/office/drawing/2014/main" id="{D217B581-F4A6-41B8-842F-25943B9B49F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05CA5F26-0992-46F6-8DB4-D0B0A4EEA7A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6A413EEC-1FFC-45D3-BBA0-07514D9B698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A9B9F069-C9D6-428A-9B26-2E86E7F7C93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01B6FDAC-3D0A-4FFD-BC1A-FF92C52B795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1D1287FC-AE76-43C0-B14C-F38C1CB010B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21BF005D-8E08-43A2-93AC-D23BC19B88C1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D744AAA3-5187-42FF-B632-C589AA11F029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06C17AF6-BDCB-4801-9DEA-FB866379AB9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2A0E5E9B-DD45-416D-BD2A-47C550E3035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0100D00E-DC95-42CA-B3B9-BDB76D23DBE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247D2D69-85B4-475B-826D-8D0C64F9032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7A701EC8-BC8E-4FE4-BD24-984DF71FBC3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F1F52092-C161-4B13-A8FD-67E2C43DC677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C99897C7-E747-4DDB-926E-FD096B95B40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D6A0C4B0-EF72-478C-BEBA-C87190AA2FA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287B76A3-1A4A-4138-87AB-939408F280AA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66545334-7A9D-4234-B437-DBCB2868B3F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8D68318B-D4BF-4B1A-B6BA-552AB6F2B75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78586206-AB1A-4CC1-BFBE-CB6AE58AC59B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7EBC391E-93F9-41AE-BA15-0C724EC36C9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4CB4DFFD-03C0-4F41-A197-A0F74AD74C38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C60C8599-F43C-4F95-AE6A-80BE7CE214B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44423B07-5231-4022-BA5E-56DA6A6D500E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4B6904AD-56EE-4A42-92A6-F7D8E5F8AC5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F6DE0ED6-2204-48F4-AFCF-A8F9EBCDB9BA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53D2FD3C-0A09-492A-ACCA-C3725C06E20A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62F7D477-67E5-46B3-97B0-2DEA009B2A8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848FA76E-94F5-43BB-8D2A-2E2E16BBB70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59B454F7-E159-45D3-871A-BD26BB9AE6F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0DF25FF6-AD87-4E8E-9AC9-E59E733A7E4B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338EC79F-924A-4219-B4FE-5A9841D6826C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093F1810-9A6B-48B5-9D65-28969C3609F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678D8D86-41C3-4A62-9E3D-63D4A795A19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BCE57C4B-B759-4FA9-B082-CC75BBEC72D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5F3373EE-F86B-4E2A-A54C-756D9560B0A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18A94FEF-C7CA-4A47-967E-0613B078563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26AEA368-D522-4447-8006-424C2990910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3" name="Oval 912">
                <a:extLst>
                  <a:ext uri="{FF2B5EF4-FFF2-40B4-BE49-F238E27FC236}">
                    <a16:creationId xmlns:a16="http://schemas.microsoft.com/office/drawing/2014/main" id="{8B0C6AD7-6934-4624-BBBA-7662B993D9A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4" name="Oval 913">
                <a:extLst>
                  <a:ext uri="{FF2B5EF4-FFF2-40B4-BE49-F238E27FC236}">
                    <a16:creationId xmlns:a16="http://schemas.microsoft.com/office/drawing/2014/main" id="{48AA1F2F-59A9-42ED-AF41-C12E64C669D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90ECA6DE-A151-442A-874C-CF147D86FD2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7C80B36D-0467-401E-A853-57D3B1594EB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8DFC77D4-23FE-48DE-8B22-0218466DF0A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86F3DB96-95D5-4AD6-BA84-FC23A6353D28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19" name="Oval 918">
                <a:extLst>
                  <a:ext uri="{FF2B5EF4-FFF2-40B4-BE49-F238E27FC236}">
                    <a16:creationId xmlns:a16="http://schemas.microsoft.com/office/drawing/2014/main" id="{EF1D943F-C30F-48C8-91C6-218D9AF0665E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E1796557-E539-4E86-8FFD-CFFEB654D79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1" name="Oval 920">
                <a:extLst>
                  <a:ext uri="{FF2B5EF4-FFF2-40B4-BE49-F238E27FC236}">
                    <a16:creationId xmlns:a16="http://schemas.microsoft.com/office/drawing/2014/main" id="{7504883B-FDB0-4F8D-B7FC-FB4CA83B698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:a16="http://schemas.microsoft.com/office/drawing/2014/main" id="{9A17DF74-4026-482F-9313-EBB228E9BA6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7F06D0F0-070D-4115-9D8D-C2904DABC6C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00A4709B-9956-490D-BCB3-2C379FFC423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A3DC3DC3-50CA-4F5B-982B-3D1653A593B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2E50E7DA-35F0-46B5-9D7A-8965973942C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E96F3E8F-12F2-4EA1-BBD0-06957F38572A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BCF7D4D2-3AD2-4DE3-9442-721382D312E4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9" name="Oval 928">
                <a:extLst>
                  <a:ext uri="{FF2B5EF4-FFF2-40B4-BE49-F238E27FC236}">
                    <a16:creationId xmlns:a16="http://schemas.microsoft.com/office/drawing/2014/main" id="{025EA40D-8D37-44FB-98B4-00C3F6834EB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4A979090-BA6C-4923-9B09-567FF34ABE88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1F2AEB16-C0D7-483A-A902-B4AFEDD9158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E268E8DF-B983-4ED2-AED1-640A70F5C6F5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8E338C87-7CE9-4563-B043-E7C9BC61867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A9ABE2C5-898B-4B2A-81BA-9B27A0414DF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66C873A8-CC59-408B-B96B-AAFC83C0A40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AC37A492-135B-498A-AD69-A8DBBDE1E32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BAEDBD3C-4DB4-43D3-AC00-F4995F8BCD9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F13D0201-E1E3-4174-8FDF-42641635D71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9" name="Oval 938">
                <a:extLst>
                  <a:ext uri="{FF2B5EF4-FFF2-40B4-BE49-F238E27FC236}">
                    <a16:creationId xmlns:a16="http://schemas.microsoft.com/office/drawing/2014/main" id="{18028103-2144-4DA0-B565-D796464F472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00654BEC-DA06-4117-A992-02D76522777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C6372C05-8654-4EB6-825C-C3FBEC7FCA5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95AD1022-0E24-4DB4-BAF6-0B77E32008A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E8749E0A-5FA2-4D3E-9DD4-907BD0FD796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9E9110A9-DB74-4B7F-9CB3-ABC32E2ABC03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9B6C2482-A3A7-44DF-B269-0840E4F91B83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26EE5B0C-5B63-4080-8B06-C18BC01236D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61202AE9-7163-4FD5-80B8-754A89959DD8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FC3D7922-7348-43A3-B9D8-1C6848B7FCD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8DE7E5E8-EB4B-4060-AB80-35B17DE04B9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0" name="Oval 949">
                <a:extLst>
                  <a:ext uri="{FF2B5EF4-FFF2-40B4-BE49-F238E27FC236}">
                    <a16:creationId xmlns:a16="http://schemas.microsoft.com/office/drawing/2014/main" id="{A22F203E-F9C2-449F-B0D7-4A7A77A3307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241A7013-B810-4C09-A6AC-A51E63F4AC4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:a16="http://schemas.microsoft.com/office/drawing/2014/main" id="{1429B1C1-F3DB-4695-8D7F-45242B3EE1E1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08CE6836-CEC8-48D4-BB20-7D248A7175C6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:a16="http://schemas.microsoft.com/office/drawing/2014/main" id="{5D3D71DA-62BF-4372-BB10-930CE9949D0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9806D7ED-C90D-4EA0-9239-FF5D6E0D801D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:a16="http://schemas.microsoft.com/office/drawing/2014/main" id="{D44E29B7-AD83-4E95-8A95-3FFFCA51F59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5447C9E6-C66A-43C4-B53F-B22C006EEBF3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:a16="http://schemas.microsoft.com/office/drawing/2014/main" id="{D5599242-FB25-42E0-9F3B-6D6C61B6B31A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97367E20-05A8-4661-B331-3073967CBE54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09806C81-16A2-41F4-B4A5-194D0C61D23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54292421-8C7C-491B-AF8C-A4896C8586A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01682405-0BD2-4327-A786-0FC66FD8D554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2A57E4EA-53AB-4089-91B7-0C9BDF8FF69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B514EA81-6AE4-4EAA-93CA-17D54C833A9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11FB5DD9-6545-4C25-A2A1-31B06DEE3A1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3AC4A7F4-285B-49FC-B424-7CA1BEEAB65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6D1ABD09-5AAE-4DAD-86B1-E515B5B5590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:a16="http://schemas.microsoft.com/office/drawing/2014/main" id="{DDC68500-004F-4095-A156-8055708DB4F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A47297DA-F8DC-45BB-90ED-88C5AC54DF67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0" name="Oval 969">
                <a:extLst>
                  <a:ext uri="{FF2B5EF4-FFF2-40B4-BE49-F238E27FC236}">
                    <a16:creationId xmlns:a16="http://schemas.microsoft.com/office/drawing/2014/main" id="{C458F1EB-84C6-45C6-8A4D-667D5110373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FD1C9B17-E5C6-4C9D-805B-3646CACF07F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2" name="Oval 971">
                <a:extLst>
                  <a:ext uri="{FF2B5EF4-FFF2-40B4-BE49-F238E27FC236}">
                    <a16:creationId xmlns:a16="http://schemas.microsoft.com/office/drawing/2014/main" id="{9B69716F-7AC5-4922-BDE4-AAE38752BAA9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F3877C52-651C-4832-968F-0BEBE067AC22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974" name="Group 973">
              <a:extLst>
                <a:ext uri="{FF2B5EF4-FFF2-40B4-BE49-F238E27FC236}">
                  <a16:creationId xmlns:a16="http://schemas.microsoft.com/office/drawing/2014/main" id="{93DEE892-1800-471D-B59D-33703B11FE62}"/>
                </a:ext>
              </a:extLst>
            </p:cNvPr>
            <p:cNvGrpSpPr/>
            <p:nvPr/>
          </p:nvGrpSpPr>
          <p:grpSpPr>
            <a:xfrm>
              <a:off x="3720919" y="3743012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975" name="Oval 974">
                <a:extLst>
                  <a:ext uri="{FF2B5EF4-FFF2-40B4-BE49-F238E27FC236}">
                    <a16:creationId xmlns:a16="http://schemas.microsoft.com/office/drawing/2014/main" id="{191370AB-13C8-4E02-8CE1-99D35DC8CD0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:a16="http://schemas.microsoft.com/office/drawing/2014/main" id="{03CA5213-A8AF-411F-9286-CBA5D16A590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7" name="Oval 976">
                <a:extLst>
                  <a:ext uri="{FF2B5EF4-FFF2-40B4-BE49-F238E27FC236}">
                    <a16:creationId xmlns:a16="http://schemas.microsoft.com/office/drawing/2014/main" id="{8791655E-A4B8-4DF0-8E91-12F9E4EE83F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:a16="http://schemas.microsoft.com/office/drawing/2014/main" id="{91DE58CB-FE5E-40FB-A0AF-CD0F8E8E0EC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DE3A8E53-6A34-4915-BFBD-31787FF71750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:a16="http://schemas.microsoft.com/office/drawing/2014/main" id="{809F3FF4-DFC8-4380-9182-D3FCE8A58C8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C98A24CF-6871-4EDD-8B57-AAB5FE8823D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D763E0FD-A581-40A5-9480-43B63DFDA01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6B58BFDE-E26C-443D-9E15-FF7E5025174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38F92D2E-E5FE-45E0-A061-056817F641E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8B60AEDC-6D42-449D-A998-AB59CC3E2051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:a16="http://schemas.microsoft.com/office/drawing/2014/main" id="{A61498E1-34DA-4CFC-BB19-87A4E33C79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60452F75-B127-4E44-B53D-6CDA79F8215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4E761AC5-2D74-4A3D-862D-E2F678C32F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89" name="Oval 988">
                <a:extLst>
                  <a:ext uri="{FF2B5EF4-FFF2-40B4-BE49-F238E27FC236}">
                    <a16:creationId xmlns:a16="http://schemas.microsoft.com/office/drawing/2014/main" id="{97B5138E-EF96-4FB0-A620-1E7641B3DAF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0" name="Oval 989">
                <a:extLst>
                  <a:ext uri="{FF2B5EF4-FFF2-40B4-BE49-F238E27FC236}">
                    <a16:creationId xmlns:a16="http://schemas.microsoft.com/office/drawing/2014/main" id="{57AA6D8B-DA7F-485A-A408-5EFE0096F34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1" name="Oval 990">
                <a:extLst>
                  <a:ext uri="{FF2B5EF4-FFF2-40B4-BE49-F238E27FC236}">
                    <a16:creationId xmlns:a16="http://schemas.microsoft.com/office/drawing/2014/main" id="{F89D8DDA-114A-47B4-B57A-50CD95E5B73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2" name="Oval 991">
                <a:extLst>
                  <a:ext uri="{FF2B5EF4-FFF2-40B4-BE49-F238E27FC236}">
                    <a16:creationId xmlns:a16="http://schemas.microsoft.com/office/drawing/2014/main" id="{E9388097-499F-4E99-BB63-04560377484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3" name="Oval 992">
                <a:extLst>
                  <a:ext uri="{FF2B5EF4-FFF2-40B4-BE49-F238E27FC236}">
                    <a16:creationId xmlns:a16="http://schemas.microsoft.com/office/drawing/2014/main" id="{73C12FB2-811F-49B0-AD48-FF4CFC68CDA3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4" name="Oval 993">
                <a:extLst>
                  <a:ext uri="{FF2B5EF4-FFF2-40B4-BE49-F238E27FC236}">
                    <a16:creationId xmlns:a16="http://schemas.microsoft.com/office/drawing/2014/main" id="{9DF2EA23-722B-46A6-A9DA-763E12BA326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5" name="Oval 994">
                <a:extLst>
                  <a:ext uri="{FF2B5EF4-FFF2-40B4-BE49-F238E27FC236}">
                    <a16:creationId xmlns:a16="http://schemas.microsoft.com/office/drawing/2014/main" id="{1707E5F8-416A-4411-B833-6D2A5DCBD22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6" name="Oval 995">
                <a:extLst>
                  <a:ext uri="{FF2B5EF4-FFF2-40B4-BE49-F238E27FC236}">
                    <a16:creationId xmlns:a16="http://schemas.microsoft.com/office/drawing/2014/main" id="{202371D5-FAF6-41E7-9351-052F5C69F2B3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7" name="Oval 996">
                <a:extLst>
                  <a:ext uri="{FF2B5EF4-FFF2-40B4-BE49-F238E27FC236}">
                    <a16:creationId xmlns:a16="http://schemas.microsoft.com/office/drawing/2014/main" id="{596CAE31-033A-4C22-B8E4-A1A9C39DC4BA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8" name="Oval 997">
                <a:extLst>
                  <a:ext uri="{FF2B5EF4-FFF2-40B4-BE49-F238E27FC236}">
                    <a16:creationId xmlns:a16="http://schemas.microsoft.com/office/drawing/2014/main" id="{5DD2B95A-0F10-42B9-B0C0-ACAEAE9208F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99" name="Oval 998">
                <a:extLst>
                  <a:ext uri="{FF2B5EF4-FFF2-40B4-BE49-F238E27FC236}">
                    <a16:creationId xmlns:a16="http://schemas.microsoft.com/office/drawing/2014/main" id="{6DBC9474-90E4-43F4-8AF1-ED494515417E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7148329A-58CC-4A39-B803-43075A38368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1" name="Oval 1000">
                <a:extLst>
                  <a:ext uri="{FF2B5EF4-FFF2-40B4-BE49-F238E27FC236}">
                    <a16:creationId xmlns:a16="http://schemas.microsoft.com/office/drawing/2014/main" id="{F46DEDA0-F23C-48D2-A4A7-5704BAED50CC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2" name="Oval 1001">
                <a:extLst>
                  <a:ext uri="{FF2B5EF4-FFF2-40B4-BE49-F238E27FC236}">
                    <a16:creationId xmlns:a16="http://schemas.microsoft.com/office/drawing/2014/main" id="{EB2F046C-1C0B-4CFE-A6D2-545020C9309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3" name="Oval 1002">
                <a:extLst>
                  <a:ext uri="{FF2B5EF4-FFF2-40B4-BE49-F238E27FC236}">
                    <a16:creationId xmlns:a16="http://schemas.microsoft.com/office/drawing/2014/main" id="{6C1E1B79-81F8-4EE9-AED0-1353D130D22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4" name="Oval 1003">
                <a:extLst>
                  <a:ext uri="{FF2B5EF4-FFF2-40B4-BE49-F238E27FC236}">
                    <a16:creationId xmlns:a16="http://schemas.microsoft.com/office/drawing/2014/main" id="{975D24B0-41AA-4AED-9E75-3461A12C276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:a16="http://schemas.microsoft.com/office/drawing/2014/main" id="{AB75AF6A-ADD8-4766-B739-FD2B6420A3A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6" name="Oval 1005">
                <a:extLst>
                  <a:ext uri="{FF2B5EF4-FFF2-40B4-BE49-F238E27FC236}">
                    <a16:creationId xmlns:a16="http://schemas.microsoft.com/office/drawing/2014/main" id="{1DF9E995-7301-460C-A8BE-83595FA2C42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:a16="http://schemas.microsoft.com/office/drawing/2014/main" id="{DA17F0F9-9A32-4CEB-BFF0-6D8A6E16AAB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54CD6C4A-8111-4491-A7E2-4D72EAFC543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09" name="Oval 1008">
                <a:extLst>
                  <a:ext uri="{FF2B5EF4-FFF2-40B4-BE49-F238E27FC236}">
                    <a16:creationId xmlns:a16="http://schemas.microsoft.com/office/drawing/2014/main" id="{AE7B179D-A432-40B4-87FB-DC4329174D8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0" name="Oval 1009">
                <a:extLst>
                  <a:ext uri="{FF2B5EF4-FFF2-40B4-BE49-F238E27FC236}">
                    <a16:creationId xmlns:a16="http://schemas.microsoft.com/office/drawing/2014/main" id="{A66CF416-4227-405F-9677-EC54DABB4FB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1" name="Oval 1010">
                <a:extLst>
                  <a:ext uri="{FF2B5EF4-FFF2-40B4-BE49-F238E27FC236}">
                    <a16:creationId xmlns:a16="http://schemas.microsoft.com/office/drawing/2014/main" id="{0410E9D4-626D-4F83-916B-860689F8FCB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2" name="Oval 1011">
                <a:extLst>
                  <a:ext uri="{FF2B5EF4-FFF2-40B4-BE49-F238E27FC236}">
                    <a16:creationId xmlns:a16="http://schemas.microsoft.com/office/drawing/2014/main" id="{E154C08B-1FE3-48BA-9A61-539B40F81D1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3" name="Oval 1012">
                <a:extLst>
                  <a:ext uri="{FF2B5EF4-FFF2-40B4-BE49-F238E27FC236}">
                    <a16:creationId xmlns:a16="http://schemas.microsoft.com/office/drawing/2014/main" id="{64A14D36-9FDD-47DA-8C7F-C27B08A82F0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4" name="Oval 1013">
                <a:extLst>
                  <a:ext uri="{FF2B5EF4-FFF2-40B4-BE49-F238E27FC236}">
                    <a16:creationId xmlns:a16="http://schemas.microsoft.com/office/drawing/2014/main" id="{D51673A4-1CC8-44E5-95AC-BCB61813D5A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00CB1201-F7CA-46C6-89F5-5C62E12E205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A370B5CD-0D23-4238-B1EA-9EEA9CD842D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129F5831-5CCB-4FE8-93DF-CAEC61088E5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:a16="http://schemas.microsoft.com/office/drawing/2014/main" id="{3F7394D1-9548-4BFF-B734-2FD0F7DD774C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19" name="Oval 1018">
                <a:extLst>
                  <a:ext uri="{FF2B5EF4-FFF2-40B4-BE49-F238E27FC236}">
                    <a16:creationId xmlns:a16="http://schemas.microsoft.com/office/drawing/2014/main" id="{08606E47-3187-4D81-B8ED-16487E27E7F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0" name="Oval 1019">
                <a:extLst>
                  <a:ext uri="{FF2B5EF4-FFF2-40B4-BE49-F238E27FC236}">
                    <a16:creationId xmlns:a16="http://schemas.microsoft.com/office/drawing/2014/main" id="{2A52EFF4-EB53-46B8-AF91-A1BFD2C5240D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1" name="Oval 1020">
                <a:extLst>
                  <a:ext uri="{FF2B5EF4-FFF2-40B4-BE49-F238E27FC236}">
                    <a16:creationId xmlns:a16="http://schemas.microsoft.com/office/drawing/2014/main" id="{24F74798-EE4B-4AB4-AF6C-06FB65C5DDBD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2" name="Oval 1021">
                <a:extLst>
                  <a:ext uri="{FF2B5EF4-FFF2-40B4-BE49-F238E27FC236}">
                    <a16:creationId xmlns:a16="http://schemas.microsoft.com/office/drawing/2014/main" id="{410DB529-4729-4CF3-83EA-FC4EA76D545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D48095D6-AA1F-4A5B-B46B-76BA4B9CB68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81E85A01-C869-4978-BC67-9223529F1BF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6DA6CA00-13A8-465B-8B8C-67570C1F726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6" name="Oval 1025">
                <a:extLst>
                  <a:ext uri="{FF2B5EF4-FFF2-40B4-BE49-F238E27FC236}">
                    <a16:creationId xmlns:a16="http://schemas.microsoft.com/office/drawing/2014/main" id="{297B2D4B-36C0-4970-AA8A-9E70A89790E0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77609A09-0813-4CA6-861D-027779482FA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71493778-0A69-428E-A9BB-89ED0D29BE7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5910921F-E923-4C3A-8F85-5B4A739F3F9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79130022-6BB3-470E-A203-206E6746374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08BCBCAA-5736-4B54-99B0-50CE662413B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9E91F190-6090-4DD9-8213-3E832C88EEF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BA798B66-7A0C-4160-B201-1922D0F4D71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4" name="Oval 1033">
                <a:extLst>
                  <a:ext uri="{FF2B5EF4-FFF2-40B4-BE49-F238E27FC236}">
                    <a16:creationId xmlns:a16="http://schemas.microsoft.com/office/drawing/2014/main" id="{04B8C92A-DD20-4B12-96FB-F454AAFF560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5" name="Oval 1034">
                <a:extLst>
                  <a:ext uri="{FF2B5EF4-FFF2-40B4-BE49-F238E27FC236}">
                    <a16:creationId xmlns:a16="http://schemas.microsoft.com/office/drawing/2014/main" id="{E3CDF885-E155-4A27-B881-538DA4588F33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6" name="Oval 1035">
                <a:extLst>
                  <a:ext uri="{FF2B5EF4-FFF2-40B4-BE49-F238E27FC236}">
                    <a16:creationId xmlns:a16="http://schemas.microsoft.com/office/drawing/2014/main" id="{BDB7EFA7-D2B9-4AEB-84D0-F734053EEB4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7" name="Oval 1036">
                <a:extLst>
                  <a:ext uri="{FF2B5EF4-FFF2-40B4-BE49-F238E27FC236}">
                    <a16:creationId xmlns:a16="http://schemas.microsoft.com/office/drawing/2014/main" id="{7270D8B1-0571-4E90-A0F7-D37C4D47B53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8" name="Oval 1037">
                <a:extLst>
                  <a:ext uri="{FF2B5EF4-FFF2-40B4-BE49-F238E27FC236}">
                    <a16:creationId xmlns:a16="http://schemas.microsoft.com/office/drawing/2014/main" id="{255ADFB7-AC22-4955-9E19-0C0039921CB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7F87539A-4F0C-42CB-9B9F-C299CD5CFE0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0" name="Oval 1039">
                <a:extLst>
                  <a:ext uri="{FF2B5EF4-FFF2-40B4-BE49-F238E27FC236}">
                    <a16:creationId xmlns:a16="http://schemas.microsoft.com/office/drawing/2014/main" id="{A5B09089-7E9F-4E41-AE16-BD3A46CA541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1" name="Oval 1040">
                <a:extLst>
                  <a:ext uri="{FF2B5EF4-FFF2-40B4-BE49-F238E27FC236}">
                    <a16:creationId xmlns:a16="http://schemas.microsoft.com/office/drawing/2014/main" id="{3DD9A3A5-C9BF-4C70-B38C-27486A0E569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34584D33-245F-49B0-87CA-01B052FEC88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CA526A7B-6513-4EA1-9273-409B601548E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12D8A5E8-7EDF-45F1-8A44-B060EAF3B92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2638A19D-1639-46B3-9210-5F829BED7E3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E59E75CB-10A3-4283-82E6-7360EFDF137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CA04B751-C3A8-4147-ADC6-F261B9978BE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80E7FA4E-B522-4A55-BB77-F3FC88047E0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49" name="Oval 1048">
                <a:extLst>
                  <a:ext uri="{FF2B5EF4-FFF2-40B4-BE49-F238E27FC236}">
                    <a16:creationId xmlns:a16="http://schemas.microsoft.com/office/drawing/2014/main" id="{D4FCC731-1E3A-4995-A99C-68FD0E0C04A7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0" name="Oval 1049">
                <a:extLst>
                  <a:ext uri="{FF2B5EF4-FFF2-40B4-BE49-F238E27FC236}">
                    <a16:creationId xmlns:a16="http://schemas.microsoft.com/office/drawing/2014/main" id="{1CCB21FB-EEF0-41BE-8A56-3DA52E58354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1" name="Oval 1050">
                <a:extLst>
                  <a:ext uri="{FF2B5EF4-FFF2-40B4-BE49-F238E27FC236}">
                    <a16:creationId xmlns:a16="http://schemas.microsoft.com/office/drawing/2014/main" id="{1E7CE3ED-C2D5-4C83-AF88-362206EED54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2" name="Oval 1051">
                <a:extLst>
                  <a:ext uri="{FF2B5EF4-FFF2-40B4-BE49-F238E27FC236}">
                    <a16:creationId xmlns:a16="http://schemas.microsoft.com/office/drawing/2014/main" id="{587CED04-072D-4762-B9E2-4C832BCD1126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3" name="Oval 1052">
                <a:extLst>
                  <a:ext uri="{FF2B5EF4-FFF2-40B4-BE49-F238E27FC236}">
                    <a16:creationId xmlns:a16="http://schemas.microsoft.com/office/drawing/2014/main" id="{97735ABD-4DC4-4CEC-A5DA-54984000EBD0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4" name="Oval 1053">
                <a:extLst>
                  <a:ext uri="{FF2B5EF4-FFF2-40B4-BE49-F238E27FC236}">
                    <a16:creationId xmlns:a16="http://schemas.microsoft.com/office/drawing/2014/main" id="{96EB7123-E03F-41DB-8687-C1619EDE602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5" name="Oval 1054">
                <a:extLst>
                  <a:ext uri="{FF2B5EF4-FFF2-40B4-BE49-F238E27FC236}">
                    <a16:creationId xmlns:a16="http://schemas.microsoft.com/office/drawing/2014/main" id="{A121E320-4768-495F-BB98-A5EFF690F43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6" name="Oval 1055">
                <a:extLst>
                  <a:ext uri="{FF2B5EF4-FFF2-40B4-BE49-F238E27FC236}">
                    <a16:creationId xmlns:a16="http://schemas.microsoft.com/office/drawing/2014/main" id="{53A969ED-8AD2-4A21-A71B-6BE50A56D9C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7" name="Oval 1056">
                <a:extLst>
                  <a:ext uri="{FF2B5EF4-FFF2-40B4-BE49-F238E27FC236}">
                    <a16:creationId xmlns:a16="http://schemas.microsoft.com/office/drawing/2014/main" id="{B19FE930-9A96-4942-8954-34EF5590911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8" name="Oval 1057">
                <a:extLst>
                  <a:ext uri="{FF2B5EF4-FFF2-40B4-BE49-F238E27FC236}">
                    <a16:creationId xmlns:a16="http://schemas.microsoft.com/office/drawing/2014/main" id="{C6EB2A31-1D00-4388-BB82-AB54DAE2175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7B3E4B41-9396-41D0-9E2D-C41A4C809F1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F1E8F270-48B0-4062-9693-70EC0353471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1" name="Oval 1060">
                <a:extLst>
                  <a:ext uri="{FF2B5EF4-FFF2-40B4-BE49-F238E27FC236}">
                    <a16:creationId xmlns:a16="http://schemas.microsoft.com/office/drawing/2014/main" id="{CB80C9FA-B3F8-4A6D-A0F5-237549D708F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2" name="Oval 1061">
                <a:extLst>
                  <a:ext uri="{FF2B5EF4-FFF2-40B4-BE49-F238E27FC236}">
                    <a16:creationId xmlns:a16="http://schemas.microsoft.com/office/drawing/2014/main" id="{462B9DF4-6725-47CC-917B-9EA613E59341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3" name="Oval 1062">
                <a:extLst>
                  <a:ext uri="{FF2B5EF4-FFF2-40B4-BE49-F238E27FC236}">
                    <a16:creationId xmlns:a16="http://schemas.microsoft.com/office/drawing/2014/main" id="{8A75EEB7-BF7D-4FFA-A5C2-20F7F11C55F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4" name="Oval 1063">
                <a:extLst>
                  <a:ext uri="{FF2B5EF4-FFF2-40B4-BE49-F238E27FC236}">
                    <a16:creationId xmlns:a16="http://schemas.microsoft.com/office/drawing/2014/main" id="{95D57FF2-C49C-432C-91E2-25C50D053F8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:a16="http://schemas.microsoft.com/office/drawing/2014/main" id="{F9635074-9E2F-4655-B663-97D722F9114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6" name="Oval 1065">
                <a:extLst>
                  <a:ext uri="{FF2B5EF4-FFF2-40B4-BE49-F238E27FC236}">
                    <a16:creationId xmlns:a16="http://schemas.microsoft.com/office/drawing/2014/main" id="{A35FB55A-13B1-459F-8A08-DE6831F7F00D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7" name="Oval 1066">
                <a:extLst>
                  <a:ext uri="{FF2B5EF4-FFF2-40B4-BE49-F238E27FC236}">
                    <a16:creationId xmlns:a16="http://schemas.microsoft.com/office/drawing/2014/main" id="{B677DAF0-F9F3-4D40-9DE2-771DC6B80DE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8" name="Oval 1067">
                <a:extLst>
                  <a:ext uri="{FF2B5EF4-FFF2-40B4-BE49-F238E27FC236}">
                    <a16:creationId xmlns:a16="http://schemas.microsoft.com/office/drawing/2014/main" id="{CC80DE5F-3F90-4797-BC14-E17F263953BD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BBA63493-D3A3-4627-930B-238BA597AF2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661D7746-D4F6-49A4-84C9-195DE9F14037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BB68A382-E3E8-4882-B6FC-B536230B01E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6D90771D-703D-4923-BC32-97D0ACE0EA29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723010E8-2FA7-454F-9894-001BEF361D7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6BD07137-5CC8-46A0-A05B-8E07ACCF23D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A109F54-EF31-4920-A215-63716255C56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A8077EEA-B350-4C97-9068-076429790DE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852E4CB8-BF4F-42AB-8E16-1C4C8955478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63441C97-9F76-4A52-BDA2-A3D007300A6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B0CB0DDD-6934-4AA8-9013-B556AF4E6E6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E1B9CB25-3D44-4FAC-B3E7-0138FF85479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97534153-566D-4C91-A6B1-01AFA8B53C4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E0C98DBE-42B3-48C1-886B-F9615FFC122E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D6FDE491-2BBA-4CDA-9937-07503AC9605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482E57E4-C7F6-4A4E-A229-7E003046ED1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E37F6913-3F20-4634-9D6F-4A9A3D3A108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55DC846C-0157-495C-94D2-8E3AC5F660F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359E5E58-AB09-48AE-9254-3C94B214F2B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AD2B4F1B-8437-4A40-BD8C-C07EC44DE88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B07707BA-4DFF-4ADB-814E-F2C6427118B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E4ECB52D-26DB-4771-807C-7E20D1A0EBEB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DFAD92C3-8C63-42C2-93C8-C65E5FEB1A09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CFFE78CE-F6D9-4DFA-B2C0-D133076D639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E0FB4502-4007-41DC-A4CF-2AE18E807BAB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5C8FA2C-DE71-44C4-8DD7-31D7A7EDEDD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79892439-E8A1-4B02-AC9F-87C0A7F8F28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F6E7AE2-D204-4250-B839-0F47976F603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1941CFAD-4D3B-4EF4-8E29-C996C90F26D0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93841869-C37C-4663-9035-5B46C7AD3DD9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0999DB59-1025-4885-B608-2F1E641BEC7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95EEADFE-3246-4BAD-9806-D0B57C2A49F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559479AD-A406-401A-916F-C7D0343C291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3CA24143-3CD8-4024-A8BD-802B6CD9B54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BDCE17AA-30BF-4C61-83FB-145EE23554C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1540A4BF-398C-4178-94DF-1BFE0F82F98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56A1DCB-428C-4BBF-8F40-9C31024E662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77D7A4FA-EEA2-4E99-9CD8-F822582E8D9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56FE05C2-7BA0-44EC-B854-AF3945AAC6CF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EBD62EB-6FB0-4692-AE50-34113BA6C74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C108D034-B3B2-4203-924A-DEA316A3C10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0362E41A-5260-4965-ADBE-378BFFD7BBB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23CA1BF7-6153-472D-8C08-DAABBDC024B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21CCE408-669C-426F-90EC-9DE569C2C71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17A269DF-6A16-4407-AF04-255765718F3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06749978-216B-49C6-95F8-514E7A2490E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B821CAC-3D71-4071-81A3-4CF7B9716CA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A8CA003F-1882-4738-B939-E4C041E12FB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F23F6F0F-E513-4397-B292-1B879884A76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F5AB869F-DD03-417C-9716-B00CC9D1FCD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01476337-567A-4F1D-905B-9267AA7A47F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749F5EF9-ADC4-4AFF-8B55-51D6D83BBE6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B9A3FFF8-97D9-4402-9D31-EE0CEB28815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0FF2787E-0E15-43FB-A97B-316CCB04653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36392D02-F212-4CA3-BAD0-0ABA2860180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73836258-6A36-401C-8EF5-B4D5DECB6F3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896FDFAD-6286-40AC-9538-1A1A4D9E795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C375684B-C200-4E58-9DF9-C478379AD93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152FE9E-572B-4C5E-B160-F1F00286CFF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0C03CE2B-CAC6-44A5-95C5-67DD3DB1816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CDEE281A-8EF7-4136-BEF4-2E8D5BC14A06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8C2B0111-45BA-4744-BC0D-07A4D3541E3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961F9B34-D29A-4A9A-8D56-A0137539650D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4D1FBD8A-3B15-43CF-8AAC-880C1D623FE9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3A74D278-B76D-4834-8AFE-505AC6877A8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627EF5EC-82DB-45F3-B4DA-7B17E994BD68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135" name="Group 1134">
              <a:extLst>
                <a:ext uri="{FF2B5EF4-FFF2-40B4-BE49-F238E27FC236}">
                  <a16:creationId xmlns:a16="http://schemas.microsoft.com/office/drawing/2014/main" id="{29AEC921-2A63-45AE-9273-CBA1DCD8EB5B}"/>
                </a:ext>
              </a:extLst>
            </p:cNvPr>
            <p:cNvGrpSpPr/>
            <p:nvPr/>
          </p:nvGrpSpPr>
          <p:grpSpPr>
            <a:xfrm>
              <a:off x="3720919" y="392642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B6CFC515-28D3-4A96-93D5-CBF41847B57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0A0B8D36-F175-4520-B268-BA605129567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7E80B581-73B0-4F93-B883-431557425CD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CF2C66CC-13E3-4163-86FF-F4AE9EBB1B9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251F8009-8490-4199-B1EF-FD0C30467AF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B2E97021-0DE0-4CD5-8264-F923105B426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07F3089-7D4B-4538-9D8B-441B75101CA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F4325FF7-8E2D-4368-9113-C967F2AE95AC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83D7B17C-1EEA-48C6-ACDF-793281175E2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32AE48A5-D6FD-4190-B9CB-0B19D019118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F006620B-19C7-49C5-9824-EC3550DCD7E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EF8E5970-6021-491E-9B02-CEFA50DA695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58E8FD9-F67E-4A6F-B98E-D4AA5BC1FAA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DDE2E806-FDF9-4924-A076-2F943FAECA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45BAB7F8-5CE9-47BA-8C25-64020C80161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2BFF446A-8479-4397-B9D1-A594C5C35EA0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8524F777-146E-4C91-8334-2FC57909D94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62C23093-6A5C-47F6-A9EB-49DAFDDB9D1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A30FA448-3A98-45A0-BB34-73C2D7AD5E9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2ECD1274-CDE0-4EE2-BB05-4678F4790DC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99D02B54-A667-43C8-815B-5E4AE400106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8A53F7E1-86C5-4C28-8C10-4509C473E2FA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E2FD2499-BD60-4E5D-9F15-C7649303479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A7FA1FE7-DCE2-4083-B672-9C34105F5D5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BDE58079-C369-485C-889A-6BFEEB8CDEE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5015EFDA-A61A-421A-8E93-ED9694D02F8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248864DD-D83A-4577-9585-89339E36686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1A4870C1-C49D-4FAA-A4A0-2685E497237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F46841F8-26CE-4E1B-97A6-3AF513B9AF0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43B6AC00-8459-4EC5-A589-E06323F23E91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B50CA7FE-0C59-41EF-8DD1-09D340B9552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27DD9E3-947E-4434-B424-D6B3AE0EFDF4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5E8005D0-7FDA-4B7F-9999-B58038D3567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12CDFCAC-E350-466B-AE62-95F4BF1BAD8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B8F254E3-03D9-4DA7-B95C-89EE7D184F6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4CEE6968-7251-40C4-919B-7C62A83D027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72E3B6C4-0CCC-4539-BF67-D67FF36BF99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5666F616-2E0D-4AA3-8877-54112F3B11A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0FED7BF-C6B4-4C18-8C3E-2645D4FB190B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9DDF0813-DAD3-41C7-BF0D-FB934B4776A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03129AEC-7EF9-45BF-9167-30B1F1954738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E63FB655-14E9-4557-BC53-95CCFC95C0C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8" name="Oval 1177">
                <a:extLst>
                  <a:ext uri="{FF2B5EF4-FFF2-40B4-BE49-F238E27FC236}">
                    <a16:creationId xmlns:a16="http://schemas.microsoft.com/office/drawing/2014/main" id="{3AC94224-E3CA-423A-9F7C-BB62B31FAF3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79" name="Oval 1178">
                <a:extLst>
                  <a:ext uri="{FF2B5EF4-FFF2-40B4-BE49-F238E27FC236}">
                    <a16:creationId xmlns:a16="http://schemas.microsoft.com/office/drawing/2014/main" id="{C38EE58F-5ED2-4B02-9603-D2AE10382E0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0" name="Oval 1179">
                <a:extLst>
                  <a:ext uri="{FF2B5EF4-FFF2-40B4-BE49-F238E27FC236}">
                    <a16:creationId xmlns:a16="http://schemas.microsoft.com/office/drawing/2014/main" id="{FBA1C979-9341-4C65-AF08-4C04D06D2513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1" name="Oval 1180">
                <a:extLst>
                  <a:ext uri="{FF2B5EF4-FFF2-40B4-BE49-F238E27FC236}">
                    <a16:creationId xmlns:a16="http://schemas.microsoft.com/office/drawing/2014/main" id="{27BE0561-D1C1-4E34-8F9B-EF90FCC064D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2" name="Oval 1181">
                <a:extLst>
                  <a:ext uri="{FF2B5EF4-FFF2-40B4-BE49-F238E27FC236}">
                    <a16:creationId xmlns:a16="http://schemas.microsoft.com/office/drawing/2014/main" id="{D1C2757B-E765-4557-8AB0-3FAA10FA6AF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3" name="Oval 1182">
                <a:extLst>
                  <a:ext uri="{FF2B5EF4-FFF2-40B4-BE49-F238E27FC236}">
                    <a16:creationId xmlns:a16="http://schemas.microsoft.com/office/drawing/2014/main" id="{4E126A49-2A02-4D0D-8A37-7E877A82A81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4" name="Oval 1183">
                <a:extLst>
                  <a:ext uri="{FF2B5EF4-FFF2-40B4-BE49-F238E27FC236}">
                    <a16:creationId xmlns:a16="http://schemas.microsoft.com/office/drawing/2014/main" id="{165D519F-C2C7-4B5B-A171-5363C1B9662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5" name="Oval 1184">
                <a:extLst>
                  <a:ext uri="{FF2B5EF4-FFF2-40B4-BE49-F238E27FC236}">
                    <a16:creationId xmlns:a16="http://schemas.microsoft.com/office/drawing/2014/main" id="{94327F32-CC9D-421D-9EE4-49857FFC121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6" name="Oval 1185">
                <a:extLst>
                  <a:ext uri="{FF2B5EF4-FFF2-40B4-BE49-F238E27FC236}">
                    <a16:creationId xmlns:a16="http://schemas.microsoft.com/office/drawing/2014/main" id="{87484C13-E10F-4E0E-A3BB-891A8BB2DF0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7" name="Oval 1186">
                <a:extLst>
                  <a:ext uri="{FF2B5EF4-FFF2-40B4-BE49-F238E27FC236}">
                    <a16:creationId xmlns:a16="http://schemas.microsoft.com/office/drawing/2014/main" id="{B9986375-BD65-4FD6-AF46-CE94D6ADCAE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8" name="Oval 1187">
                <a:extLst>
                  <a:ext uri="{FF2B5EF4-FFF2-40B4-BE49-F238E27FC236}">
                    <a16:creationId xmlns:a16="http://schemas.microsoft.com/office/drawing/2014/main" id="{0E63B7D9-24D7-4DC1-9632-67B4B8E1240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89" name="Oval 1188">
                <a:extLst>
                  <a:ext uri="{FF2B5EF4-FFF2-40B4-BE49-F238E27FC236}">
                    <a16:creationId xmlns:a16="http://schemas.microsoft.com/office/drawing/2014/main" id="{B5787BB2-AED0-4FCB-8E0F-98DF87652EE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0" name="Oval 1189">
                <a:extLst>
                  <a:ext uri="{FF2B5EF4-FFF2-40B4-BE49-F238E27FC236}">
                    <a16:creationId xmlns:a16="http://schemas.microsoft.com/office/drawing/2014/main" id="{F6ABEC03-AF1A-4822-A7DE-2EE4911BB9F9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1" name="Oval 1190">
                <a:extLst>
                  <a:ext uri="{FF2B5EF4-FFF2-40B4-BE49-F238E27FC236}">
                    <a16:creationId xmlns:a16="http://schemas.microsoft.com/office/drawing/2014/main" id="{3E60ED9E-8317-4230-9BD6-63C542B6F7A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2" name="Oval 1191">
                <a:extLst>
                  <a:ext uri="{FF2B5EF4-FFF2-40B4-BE49-F238E27FC236}">
                    <a16:creationId xmlns:a16="http://schemas.microsoft.com/office/drawing/2014/main" id="{20B10530-9F9B-4B1E-8746-F61BD0507D7A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3" name="Oval 1192">
                <a:extLst>
                  <a:ext uri="{FF2B5EF4-FFF2-40B4-BE49-F238E27FC236}">
                    <a16:creationId xmlns:a16="http://schemas.microsoft.com/office/drawing/2014/main" id="{B362A2C2-EC3C-4E6E-9F69-CC898DC4028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4" name="Oval 1193">
                <a:extLst>
                  <a:ext uri="{FF2B5EF4-FFF2-40B4-BE49-F238E27FC236}">
                    <a16:creationId xmlns:a16="http://schemas.microsoft.com/office/drawing/2014/main" id="{B19E4A3A-B490-4950-98C3-651A7A5F966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5" name="Oval 1194">
                <a:extLst>
                  <a:ext uri="{FF2B5EF4-FFF2-40B4-BE49-F238E27FC236}">
                    <a16:creationId xmlns:a16="http://schemas.microsoft.com/office/drawing/2014/main" id="{2CD7E585-DA14-44E5-BE89-CC972F688BE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6" name="Oval 1195">
                <a:extLst>
                  <a:ext uri="{FF2B5EF4-FFF2-40B4-BE49-F238E27FC236}">
                    <a16:creationId xmlns:a16="http://schemas.microsoft.com/office/drawing/2014/main" id="{3AA9C5E3-FCE4-445E-8ED1-5A9B57C8D9C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7" name="Oval 1196">
                <a:extLst>
                  <a:ext uri="{FF2B5EF4-FFF2-40B4-BE49-F238E27FC236}">
                    <a16:creationId xmlns:a16="http://schemas.microsoft.com/office/drawing/2014/main" id="{56528AD3-8F47-439C-8EBE-705A1339E92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8" name="Oval 1197">
                <a:extLst>
                  <a:ext uri="{FF2B5EF4-FFF2-40B4-BE49-F238E27FC236}">
                    <a16:creationId xmlns:a16="http://schemas.microsoft.com/office/drawing/2014/main" id="{5988CF5B-1ACA-480D-B80E-7B668615E15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99" name="Oval 1198">
                <a:extLst>
                  <a:ext uri="{FF2B5EF4-FFF2-40B4-BE49-F238E27FC236}">
                    <a16:creationId xmlns:a16="http://schemas.microsoft.com/office/drawing/2014/main" id="{0F0DE82A-0EE1-497A-BB2B-02FE7008ED99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0" name="Oval 1199">
                <a:extLst>
                  <a:ext uri="{FF2B5EF4-FFF2-40B4-BE49-F238E27FC236}">
                    <a16:creationId xmlns:a16="http://schemas.microsoft.com/office/drawing/2014/main" id="{A0BA13E0-0C20-4787-8B00-96D969C3627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1" name="Oval 1200">
                <a:extLst>
                  <a:ext uri="{FF2B5EF4-FFF2-40B4-BE49-F238E27FC236}">
                    <a16:creationId xmlns:a16="http://schemas.microsoft.com/office/drawing/2014/main" id="{178A05D4-B811-4E9E-AFFC-69976DCD40CB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2" name="Oval 1201">
                <a:extLst>
                  <a:ext uri="{FF2B5EF4-FFF2-40B4-BE49-F238E27FC236}">
                    <a16:creationId xmlns:a16="http://schemas.microsoft.com/office/drawing/2014/main" id="{7014745D-DC7D-4FEC-B0B4-C74C9C8730B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3" name="Oval 1202">
                <a:extLst>
                  <a:ext uri="{FF2B5EF4-FFF2-40B4-BE49-F238E27FC236}">
                    <a16:creationId xmlns:a16="http://schemas.microsoft.com/office/drawing/2014/main" id="{32490C87-0EFA-45DE-8289-3BCA4B4BD69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4" name="Oval 1203">
                <a:extLst>
                  <a:ext uri="{FF2B5EF4-FFF2-40B4-BE49-F238E27FC236}">
                    <a16:creationId xmlns:a16="http://schemas.microsoft.com/office/drawing/2014/main" id="{20712907-C084-4C7A-819E-0B37444E121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5" name="Oval 1204">
                <a:extLst>
                  <a:ext uri="{FF2B5EF4-FFF2-40B4-BE49-F238E27FC236}">
                    <a16:creationId xmlns:a16="http://schemas.microsoft.com/office/drawing/2014/main" id="{2983B018-95B6-4BF5-9FDE-4D2E84F3441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6" name="Oval 1205">
                <a:extLst>
                  <a:ext uri="{FF2B5EF4-FFF2-40B4-BE49-F238E27FC236}">
                    <a16:creationId xmlns:a16="http://schemas.microsoft.com/office/drawing/2014/main" id="{B3110C72-087B-4D06-8508-7071A8B20798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7" name="Oval 1206">
                <a:extLst>
                  <a:ext uri="{FF2B5EF4-FFF2-40B4-BE49-F238E27FC236}">
                    <a16:creationId xmlns:a16="http://schemas.microsoft.com/office/drawing/2014/main" id="{8B4C6EAC-3C01-4F84-81F5-A0338F1D12E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8" name="Oval 1207">
                <a:extLst>
                  <a:ext uri="{FF2B5EF4-FFF2-40B4-BE49-F238E27FC236}">
                    <a16:creationId xmlns:a16="http://schemas.microsoft.com/office/drawing/2014/main" id="{BB6FA188-4BE5-469E-818C-BBEBAD2668E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09" name="Oval 1208">
                <a:extLst>
                  <a:ext uri="{FF2B5EF4-FFF2-40B4-BE49-F238E27FC236}">
                    <a16:creationId xmlns:a16="http://schemas.microsoft.com/office/drawing/2014/main" id="{67A99227-263C-4EB7-AEB1-AA1DD44B1BCF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0" name="Oval 1209">
                <a:extLst>
                  <a:ext uri="{FF2B5EF4-FFF2-40B4-BE49-F238E27FC236}">
                    <a16:creationId xmlns:a16="http://schemas.microsoft.com/office/drawing/2014/main" id="{7C7DBD3C-7419-480E-8006-31CD5AAB067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1" name="Oval 1210">
                <a:extLst>
                  <a:ext uri="{FF2B5EF4-FFF2-40B4-BE49-F238E27FC236}">
                    <a16:creationId xmlns:a16="http://schemas.microsoft.com/office/drawing/2014/main" id="{CA56DDE0-FF52-4A2E-AE95-3B6DD0A45EC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2" name="Oval 1211">
                <a:extLst>
                  <a:ext uri="{FF2B5EF4-FFF2-40B4-BE49-F238E27FC236}">
                    <a16:creationId xmlns:a16="http://schemas.microsoft.com/office/drawing/2014/main" id="{F09C5FDE-F096-4192-811B-FC1523BC2EB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3" name="Oval 1212">
                <a:extLst>
                  <a:ext uri="{FF2B5EF4-FFF2-40B4-BE49-F238E27FC236}">
                    <a16:creationId xmlns:a16="http://schemas.microsoft.com/office/drawing/2014/main" id="{E3DFD794-37B0-4F2A-80C1-8F0FD23ABE0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4" name="Oval 1213">
                <a:extLst>
                  <a:ext uri="{FF2B5EF4-FFF2-40B4-BE49-F238E27FC236}">
                    <a16:creationId xmlns:a16="http://schemas.microsoft.com/office/drawing/2014/main" id="{642006B4-12F7-4F4C-8ACE-E3DF4964A32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5" name="Oval 1214">
                <a:extLst>
                  <a:ext uri="{FF2B5EF4-FFF2-40B4-BE49-F238E27FC236}">
                    <a16:creationId xmlns:a16="http://schemas.microsoft.com/office/drawing/2014/main" id="{43043192-EB16-4F36-ACDF-B388DB6E696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6" name="Oval 1215">
                <a:extLst>
                  <a:ext uri="{FF2B5EF4-FFF2-40B4-BE49-F238E27FC236}">
                    <a16:creationId xmlns:a16="http://schemas.microsoft.com/office/drawing/2014/main" id="{2A184679-5909-4CDF-8DEE-E47B4371784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7" name="Oval 1216">
                <a:extLst>
                  <a:ext uri="{FF2B5EF4-FFF2-40B4-BE49-F238E27FC236}">
                    <a16:creationId xmlns:a16="http://schemas.microsoft.com/office/drawing/2014/main" id="{450C0617-8DF8-4C8D-92B8-2F6488B1EC6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8" name="Oval 1217">
                <a:extLst>
                  <a:ext uri="{FF2B5EF4-FFF2-40B4-BE49-F238E27FC236}">
                    <a16:creationId xmlns:a16="http://schemas.microsoft.com/office/drawing/2014/main" id="{5344963A-6BA1-45E7-8D2B-9CA9E2EC962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19" name="Oval 1218">
                <a:extLst>
                  <a:ext uri="{FF2B5EF4-FFF2-40B4-BE49-F238E27FC236}">
                    <a16:creationId xmlns:a16="http://schemas.microsoft.com/office/drawing/2014/main" id="{15B9DF29-8BC3-4B74-A8BF-3DB7951E61E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0" name="Oval 1219">
                <a:extLst>
                  <a:ext uri="{FF2B5EF4-FFF2-40B4-BE49-F238E27FC236}">
                    <a16:creationId xmlns:a16="http://schemas.microsoft.com/office/drawing/2014/main" id="{DE7639E7-7AE5-40AE-B231-7E12A689C61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1" name="Oval 1220">
                <a:extLst>
                  <a:ext uri="{FF2B5EF4-FFF2-40B4-BE49-F238E27FC236}">
                    <a16:creationId xmlns:a16="http://schemas.microsoft.com/office/drawing/2014/main" id="{25C1B96C-5976-46C1-BFCD-21D48B48945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2" name="Oval 1221">
                <a:extLst>
                  <a:ext uri="{FF2B5EF4-FFF2-40B4-BE49-F238E27FC236}">
                    <a16:creationId xmlns:a16="http://schemas.microsoft.com/office/drawing/2014/main" id="{034E08EA-56BD-46A9-8B43-14FB7AD9E59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3" name="Oval 1222">
                <a:extLst>
                  <a:ext uri="{FF2B5EF4-FFF2-40B4-BE49-F238E27FC236}">
                    <a16:creationId xmlns:a16="http://schemas.microsoft.com/office/drawing/2014/main" id="{C754C85F-264F-4787-BF68-934A07DF6BC2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4" name="Oval 1223">
                <a:extLst>
                  <a:ext uri="{FF2B5EF4-FFF2-40B4-BE49-F238E27FC236}">
                    <a16:creationId xmlns:a16="http://schemas.microsoft.com/office/drawing/2014/main" id="{C3CC41BD-CB42-41C9-9BFC-4CAF4D105F1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5" name="Oval 1224">
                <a:extLst>
                  <a:ext uri="{FF2B5EF4-FFF2-40B4-BE49-F238E27FC236}">
                    <a16:creationId xmlns:a16="http://schemas.microsoft.com/office/drawing/2014/main" id="{C4D147F6-7470-4919-AA8A-FF99C2499A0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6" name="Oval 1225">
                <a:extLst>
                  <a:ext uri="{FF2B5EF4-FFF2-40B4-BE49-F238E27FC236}">
                    <a16:creationId xmlns:a16="http://schemas.microsoft.com/office/drawing/2014/main" id="{E2130880-370C-40EA-B1C1-66DAACA4E0B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7" name="Oval 1226">
                <a:extLst>
                  <a:ext uri="{FF2B5EF4-FFF2-40B4-BE49-F238E27FC236}">
                    <a16:creationId xmlns:a16="http://schemas.microsoft.com/office/drawing/2014/main" id="{ED1AF26E-7073-4BB6-AFB8-FB7569E79E3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8" name="Oval 1227">
                <a:extLst>
                  <a:ext uri="{FF2B5EF4-FFF2-40B4-BE49-F238E27FC236}">
                    <a16:creationId xmlns:a16="http://schemas.microsoft.com/office/drawing/2014/main" id="{0890D2DC-B5DA-4F29-9271-33ECB94C824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29" name="Oval 1228">
                <a:extLst>
                  <a:ext uri="{FF2B5EF4-FFF2-40B4-BE49-F238E27FC236}">
                    <a16:creationId xmlns:a16="http://schemas.microsoft.com/office/drawing/2014/main" id="{B22751D2-BA80-46B4-A141-0D4DE22A770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0" name="Oval 1229">
                <a:extLst>
                  <a:ext uri="{FF2B5EF4-FFF2-40B4-BE49-F238E27FC236}">
                    <a16:creationId xmlns:a16="http://schemas.microsoft.com/office/drawing/2014/main" id="{5BE4E88D-0F49-4B2B-BDC7-143076A55EA9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1" name="Oval 1230">
                <a:extLst>
                  <a:ext uri="{FF2B5EF4-FFF2-40B4-BE49-F238E27FC236}">
                    <a16:creationId xmlns:a16="http://schemas.microsoft.com/office/drawing/2014/main" id="{F29E4773-AEF0-4028-836D-7C67CE44FBF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2" name="Oval 1231">
                <a:extLst>
                  <a:ext uri="{FF2B5EF4-FFF2-40B4-BE49-F238E27FC236}">
                    <a16:creationId xmlns:a16="http://schemas.microsoft.com/office/drawing/2014/main" id="{796403D7-3680-4C91-A66D-E1CD9EC8152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3" name="Oval 1232">
                <a:extLst>
                  <a:ext uri="{FF2B5EF4-FFF2-40B4-BE49-F238E27FC236}">
                    <a16:creationId xmlns:a16="http://schemas.microsoft.com/office/drawing/2014/main" id="{3106356B-0C90-4CB3-9D09-18B47FC5082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4" name="Oval 1233">
                <a:extLst>
                  <a:ext uri="{FF2B5EF4-FFF2-40B4-BE49-F238E27FC236}">
                    <a16:creationId xmlns:a16="http://schemas.microsoft.com/office/drawing/2014/main" id="{6A476AE2-D0F3-4D58-99AA-CC357401486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5" name="Oval 1234">
                <a:extLst>
                  <a:ext uri="{FF2B5EF4-FFF2-40B4-BE49-F238E27FC236}">
                    <a16:creationId xmlns:a16="http://schemas.microsoft.com/office/drawing/2014/main" id="{5328C034-5D6C-4F83-A47E-2BACEC12CAD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6" name="Oval 1235">
                <a:extLst>
                  <a:ext uri="{FF2B5EF4-FFF2-40B4-BE49-F238E27FC236}">
                    <a16:creationId xmlns:a16="http://schemas.microsoft.com/office/drawing/2014/main" id="{512BB47A-8152-412E-B48D-24B1187324D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7" name="Oval 1236">
                <a:extLst>
                  <a:ext uri="{FF2B5EF4-FFF2-40B4-BE49-F238E27FC236}">
                    <a16:creationId xmlns:a16="http://schemas.microsoft.com/office/drawing/2014/main" id="{4711F4D2-C360-48D1-94D9-A4F9CF0CC33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8" name="Oval 1237">
                <a:extLst>
                  <a:ext uri="{FF2B5EF4-FFF2-40B4-BE49-F238E27FC236}">
                    <a16:creationId xmlns:a16="http://schemas.microsoft.com/office/drawing/2014/main" id="{D1338DE2-6F15-4BB0-BAA0-36DC769EB60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39" name="Oval 1238">
                <a:extLst>
                  <a:ext uri="{FF2B5EF4-FFF2-40B4-BE49-F238E27FC236}">
                    <a16:creationId xmlns:a16="http://schemas.microsoft.com/office/drawing/2014/main" id="{1AEDC7A4-7CAB-4DEC-8161-B0DB1A424FE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0" name="Oval 1239">
                <a:extLst>
                  <a:ext uri="{FF2B5EF4-FFF2-40B4-BE49-F238E27FC236}">
                    <a16:creationId xmlns:a16="http://schemas.microsoft.com/office/drawing/2014/main" id="{18A7BCFA-28B6-4B7F-8796-F2E94381F40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1" name="Oval 1240">
                <a:extLst>
                  <a:ext uri="{FF2B5EF4-FFF2-40B4-BE49-F238E27FC236}">
                    <a16:creationId xmlns:a16="http://schemas.microsoft.com/office/drawing/2014/main" id="{81119847-46B2-47D2-9112-7C3B98C406C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2" name="Oval 1241">
                <a:extLst>
                  <a:ext uri="{FF2B5EF4-FFF2-40B4-BE49-F238E27FC236}">
                    <a16:creationId xmlns:a16="http://schemas.microsoft.com/office/drawing/2014/main" id="{3C3B075F-E3D6-4232-A5E1-288C501F7E33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3" name="Oval 1242">
                <a:extLst>
                  <a:ext uri="{FF2B5EF4-FFF2-40B4-BE49-F238E27FC236}">
                    <a16:creationId xmlns:a16="http://schemas.microsoft.com/office/drawing/2014/main" id="{6E565FC8-C403-4B69-8853-067C6C83FAA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4" name="Oval 1243">
                <a:extLst>
                  <a:ext uri="{FF2B5EF4-FFF2-40B4-BE49-F238E27FC236}">
                    <a16:creationId xmlns:a16="http://schemas.microsoft.com/office/drawing/2014/main" id="{BD72AA16-A77B-4959-B909-7ADB09F4389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5" name="Oval 1244">
                <a:extLst>
                  <a:ext uri="{FF2B5EF4-FFF2-40B4-BE49-F238E27FC236}">
                    <a16:creationId xmlns:a16="http://schemas.microsoft.com/office/drawing/2014/main" id="{91981F60-AA44-4C5C-9E92-7C2E9CC561F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6" name="Oval 1245">
                <a:extLst>
                  <a:ext uri="{FF2B5EF4-FFF2-40B4-BE49-F238E27FC236}">
                    <a16:creationId xmlns:a16="http://schemas.microsoft.com/office/drawing/2014/main" id="{D18D9E7B-287E-446A-A831-1031F46FC48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7" name="Oval 1246">
                <a:extLst>
                  <a:ext uri="{FF2B5EF4-FFF2-40B4-BE49-F238E27FC236}">
                    <a16:creationId xmlns:a16="http://schemas.microsoft.com/office/drawing/2014/main" id="{BF7BF6CA-8D45-4368-9CB6-56214DED019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8" name="Oval 1247">
                <a:extLst>
                  <a:ext uri="{FF2B5EF4-FFF2-40B4-BE49-F238E27FC236}">
                    <a16:creationId xmlns:a16="http://schemas.microsoft.com/office/drawing/2014/main" id="{27025DF9-C75C-4FD4-893C-94720B37FC5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49" name="Oval 1248">
                <a:extLst>
                  <a:ext uri="{FF2B5EF4-FFF2-40B4-BE49-F238E27FC236}">
                    <a16:creationId xmlns:a16="http://schemas.microsoft.com/office/drawing/2014/main" id="{A2812F7D-92EA-4F00-AB28-299C161B250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0" name="Oval 1249">
                <a:extLst>
                  <a:ext uri="{FF2B5EF4-FFF2-40B4-BE49-F238E27FC236}">
                    <a16:creationId xmlns:a16="http://schemas.microsoft.com/office/drawing/2014/main" id="{227BD599-59D5-4464-8910-D40B29F418C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1" name="Oval 1250">
                <a:extLst>
                  <a:ext uri="{FF2B5EF4-FFF2-40B4-BE49-F238E27FC236}">
                    <a16:creationId xmlns:a16="http://schemas.microsoft.com/office/drawing/2014/main" id="{27D43C2B-8BD7-4817-9441-2F3BDD40CAB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2" name="Oval 1251">
                <a:extLst>
                  <a:ext uri="{FF2B5EF4-FFF2-40B4-BE49-F238E27FC236}">
                    <a16:creationId xmlns:a16="http://schemas.microsoft.com/office/drawing/2014/main" id="{2B58004E-21B5-447B-B114-6FF06CA0E2F3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3" name="Oval 1252">
                <a:extLst>
                  <a:ext uri="{FF2B5EF4-FFF2-40B4-BE49-F238E27FC236}">
                    <a16:creationId xmlns:a16="http://schemas.microsoft.com/office/drawing/2014/main" id="{B4843CAD-ED77-4F83-A188-38A920C4536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4" name="Oval 1253">
                <a:extLst>
                  <a:ext uri="{FF2B5EF4-FFF2-40B4-BE49-F238E27FC236}">
                    <a16:creationId xmlns:a16="http://schemas.microsoft.com/office/drawing/2014/main" id="{E1AAE78F-0843-453A-8D0E-E470F2B3A43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5" name="Oval 1254">
                <a:extLst>
                  <a:ext uri="{FF2B5EF4-FFF2-40B4-BE49-F238E27FC236}">
                    <a16:creationId xmlns:a16="http://schemas.microsoft.com/office/drawing/2014/main" id="{628F2958-D59E-4B6A-9D96-F7768474245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6" name="Oval 1255">
                <a:extLst>
                  <a:ext uri="{FF2B5EF4-FFF2-40B4-BE49-F238E27FC236}">
                    <a16:creationId xmlns:a16="http://schemas.microsoft.com/office/drawing/2014/main" id="{676F2EF6-B8AC-4097-92D0-A6D5A8167BAD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7" name="Oval 1256">
                <a:extLst>
                  <a:ext uri="{FF2B5EF4-FFF2-40B4-BE49-F238E27FC236}">
                    <a16:creationId xmlns:a16="http://schemas.microsoft.com/office/drawing/2014/main" id="{E2A0A8D7-BCC7-4E4F-94C8-83BF862CFCA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8" name="Oval 1257">
                <a:extLst>
                  <a:ext uri="{FF2B5EF4-FFF2-40B4-BE49-F238E27FC236}">
                    <a16:creationId xmlns:a16="http://schemas.microsoft.com/office/drawing/2014/main" id="{325CB209-523B-40B2-B289-61CE2B46925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59" name="Oval 1258">
                <a:extLst>
                  <a:ext uri="{FF2B5EF4-FFF2-40B4-BE49-F238E27FC236}">
                    <a16:creationId xmlns:a16="http://schemas.microsoft.com/office/drawing/2014/main" id="{1870B007-7E73-40DC-BDC9-812ED8D00C2D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0" name="Oval 1259">
                <a:extLst>
                  <a:ext uri="{FF2B5EF4-FFF2-40B4-BE49-F238E27FC236}">
                    <a16:creationId xmlns:a16="http://schemas.microsoft.com/office/drawing/2014/main" id="{5FEE28C4-4745-46B8-B606-5BBF97D20E4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1" name="Oval 1260">
                <a:extLst>
                  <a:ext uri="{FF2B5EF4-FFF2-40B4-BE49-F238E27FC236}">
                    <a16:creationId xmlns:a16="http://schemas.microsoft.com/office/drawing/2014/main" id="{F8FD8667-C41E-49B7-A993-336682D2A97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2" name="Oval 1261">
                <a:extLst>
                  <a:ext uri="{FF2B5EF4-FFF2-40B4-BE49-F238E27FC236}">
                    <a16:creationId xmlns:a16="http://schemas.microsoft.com/office/drawing/2014/main" id="{43BA40FC-4347-47A2-A925-E6066136A21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3" name="Oval 1262">
                <a:extLst>
                  <a:ext uri="{FF2B5EF4-FFF2-40B4-BE49-F238E27FC236}">
                    <a16:creationId xmlns:a16="http://schemas.microsoft.com/office/drawing/2014/main" id="{AB1366AC-72CA-445E-9FA9-28B9E82EB82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4" name="Oval 1263">
                <a:extLst>
                  <a:ext uri="{FF2B5EF4-FFF2-40B4-BE49-F238E27FC236}">
                    <a16:creationId xmlns:a16="http://schemas.microsoft.com/office/drawing/2014/main" id="{1DC90375-20DA-47EA-B7A9-89208C25C76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5" name="Oval 1264">
                <a:extLst>
                  <a:ext uri="{FF2B5EF4-FFF2-40B4-BE49-F238E27FC236}">
                    <a16:creationId xmlns:a16="http://schemas.microsoft.com/office/drawing/2014/main" id="{2585AF31-4EAD-4373-9A55-2D70011775D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6" name="Oval 1265">
                <a:extLst>
                  <a:ext uri="{FF2B5EF4-FFF2-40B4-BE49-F238E27FC236}">
                    <a16:creationId xmlns:a16="http://schemas.microsoft.com/office/drawing/2014/main" id="{7684D289-9B29-4454-A080-9573AA00224D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7" name="Oval 1266">
                <a:extLst>
                  <a:ext uri="{FF2B5EF4-FFF2-40B4-BE49-F238E27FC236}">
                    <a16:creationId xmlns:a16="http://schemas.microsoft.com/office/drawing/2014/main" id="{02DC07D1-1036-4A26-931A-7DEBC4C55C1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8" name="Oval 1267">
                <a:extLst>
                  <a:ext uri="{FF2B5EF4-FFF2-40B4-BE49-F238E27FC236}">
                    <a16:creationId xmlns:a16="http://schemas.microsoft.com/office/drawing/2014/main" id="{26EEDBE2-EA58-4ACD-8716-C0A57ECC0A2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69" name="Oval 1268">
                <a:extLst>
                  <a:ext uri="{FF2B5EF4-FFF2-40B4-BE49-F238E27FC236}">
                    <a16:creationId xmlns:a16="http://schemas.microsoft.com/office/drawing/2014/main" id="{89F44038-9E6F-4572-8C85-9BDB88B6898F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0" name="Oval 1269">
                <a:extLst>
                  <a:ext uri="{FF2B5EF4-FFF2-40B4-BE49-F238E27FC236}">
                    <a16:creationId xmlns:a16="http://schemas.microsoft.com/office/drawing/2014/main" id="{05944165-9454-4FA1-A438-59D5B98E5C6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1" name="Oval 1270">
                <a:extLst>
                  <a:ext uri="{FF2B5EF4-FFF2-40B4-BE49-F238E27FC236}">
                    <a16:creationId xmlns:a16="http://schemas.microsoft.com/office/drawing/2014/main" id="{C2B68B19-CC7C-483D-A8FB-447FDAFA8E0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2" name="Oval 1271">
                <a:extLst>
                  <a:ext uri="{FF2B5EF4-FFF2-40B4-BE49-F238E27FC236}">
                    <a16:creationId xmlns:a16="http://schemas.microsoft.com/office/drawing/2014/main" id="{220BED0D-0B01-4D15-B073-34042DF425C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3" name="Oval 1272">
                <a:extLst>
                  <a:ext uri="{FF2B5EF4-FFF2-40B4-BE49-F238E27FC236}">
                    <a16:creationId xmlns:a16="http://schemas.microsoft.com/office/drawing/2014/main" id="{B5486620-0F56-4D8D-9894-1C5E2F93E16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4" name="Oval 1273">
                <a:extLst>
                  <a:ext uri="{FF2B5EF4-FFF2-40B4-BE49-F238E27FC236}">
                    <a16:creationId xmlns:a16="http://schemas.microsoft.com/office/drawing/2014/main" id="{6C2ED43D-D8E8-48BD-A035-BE0B33C4CB9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5" name="Oval 1274">
                <a:extLst>
                  <a:ext uri="{FF2B5EF4-FFF2-40B4-BE49-F238E27FC236}">
                    <a16:creationId xmlns:a16="http://schemas.microsoft.com/office/drawing/2014/main" id="{44029F31-0A4D-48C8-9CEF-EDA7243C4C6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6" name="Oval 1275">
                <a:extLst>
                  <a:ext uri="{FF2B5EF4-FFF2-40B4-BE49-F238E27FC236}">
                    <a16:creationId xmlns:a16="http://schemas.microsoft.com/office/drawing/2014/main" id="{A6A440BF-E55C-41E8-B1C4-68F540224DC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7" name="Oval 1276">
                <a:extLst>
                  <a:ext uri="{FF2B5EF4-FFF2-40B4-BE49-F238E27FC236}">
                    <a16:creationId xmlns:a16="http://schemas.microsoft.com/office/drawing/2014/main" id="{3B826D30-31C3-4CF1-BFCB-C249067B2CA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8" name="Oval 1277">
                <a:extLst>
                  <a:ext uri="{FF2B5EF4-FFF2-40B4-BE49-F238E27FC236}">
                    <a16:creationId xmlns:a16="http://schemas.microsoft.com/office/drawing/2014/main" id="{1447F6CD-3152-4091-91BC-28694C28CB3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79" name="Oval 1278">
                <a:extLst>
                  <a:ext uri="{FF2B5EF4-FFF2-40B4-BE49-F238E27FC236}">
                    <a16:creationId xmlns:a16="http://schemas.microsoft.com/office/drawing/2014/main" id="{1F515DA4-28C0-4840-B4AE-2F5ADF1571A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0" name="Oval 1279">
                <a:extLst>
                  <a:ext uri="{FF2B5EF4-FFF2-40B4-BE49-F238E27FC236}">
                    <a16:creationId xmlns:a16="http://schemas.microsoft.com/office/drawing/2014/main" id="{9A4287DC-75E2-4D03-A20A-9AC5606FCD4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1" name="Oval 1280">
                <a:extLst>
                  <a:ext uri="{FF2B5EF4-FFF2-40B4-BE49-F238E27FC236}">
                    <a16:creationId xmlns:a16="http://schemas.microsoft.com/office/drawing/2014/main" id="{F846E52A-89C9-4019-938B-AC7BFE2F0F2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2" name="Oval 1281">
                <a:extLst>
                  <a:ext uri="{FF2B5EF4-FFF2-40B4-BE49-F238E27FC236}">
                    <a16:creationId xmlns:a16="http://schemas.microsoft.com/office/drawing/2014/main" id="{D53417F2-82DC-4BFF-A133-34F31958B5B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3" name="Oval 1282">
                <a:extLst>
                  <a:ext uri="{FF2B5EF4-FFF2-40B4-BE49-F238E27FC236}">
                    <a16:creationId xmlns:a16="http://schemas.microsoft.com/office/drawing/2014/main" id="{1FF44B93-5316-4E90-8FE7-20A63FB08F8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4" name="Oval 1283">
                <a:extLst>
                  <a:ext uri="{FF2B5EF4-FFF2-40B4-BE49-F238E27FC236}">
                    <a16:creationId xmlns:a16="http://schemas.microsoft.com/office/drawing/2014/main" id="{D25ACC9C-38C0-4100-854E-FFA104EE28B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5" name="Oval 1284">
                <a:extLst>
                  <a:ext uri="{FF2B5EF4-FFF2-40B4-BE49-F238E27FC236}">
                    <a16:creationId xmlns:a16="http://schemas.microsoft.com/office/drawing/2014/main" id="{79E967EF-8430-42B0-BA45-5BDEE9FE0A38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6" name="Oval 1285">
                <a:extLst>
                  <a:ext uri="{FF2B5EF4-FFF2-40B4-BE49-F238E27FC236}">
                    <a16:creationId xmlns:a16="http://schemas.microsoft.com/office/drawing/2014/main" id="{F9E751FD-C12C-4225-BB9B-8973A637FA9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7" name="Oval 1286">
                <a:extLst>
                  <a:ext uri="{FF2B5EF4-FFF2-40B4-BE49-F238E27FC236}">
                    <a16:creationId xmlns:a16="http://schemas.microsoft.com/office/drawing/2014/main" id="{CB444CBE-276C-4F16-AE36-D05A1B7732F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8" name="Oval 1287">
                <a:extLst>
                  <a:ext uri="{FF2B5EF4-FFF2-40B4-BE49-F238E27FC236}">
                    <a16:creationId xmlns:a16="http://schemas.microsoft.com/office/drawing/2014/main" id="{0F4D7635-F752-45AE-88A8-995E0FC7BC21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89" name="Oval 1288">
                <a:extLst>
                  <a:ext uri="{FF2B5EF4-FFF2-40B4-BE49-F238E27FC236}">
                    <a16:creationId xmlns:a16="http://schemas.microsoft.com/office/drawing/2014/main" id="{26851412-1B2B-4CFA-AE32-4BB942C866F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0" name="Oval 1289">
                <a:extLst>
                  <a:ext uri="{FF2B5EF4-FFF2-40B4-BE49-F238E27FC236}">
                    <a16:creationId xmlns:a16="http://schemas.microsoft.com/office/drawing/2014/main" id="{DA1E1FAC-77D9-40AB-81BE-8A052548FE9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1" name="Oval 1290">
                <a:extLst>
                  <a:ext uri="{FF2B5EF4-FFF2-40B4-BE49-F238E27FC236}">
                    <a16:creationId xmlns:a16="http://schemas.microsoft.com/office/drawing/2014/main" id="{1057F029-65F4-4F64-8DAD-77A01A57189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2" name="Oval 1291">
                <a:extLst>
                  <a:ext uri="{FF2B5EF4-FFF2-40B4-BE49-F238E27FC236}">
                    <a16:creationId xmlns:a16="http://schemas.microsoft.com/office/drawing/2014/main" id="{D3BC97C7-9354-4CCD-AFA6-4276981B27E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3" name="Oval 1292">
                <a:extLst>
                  <a:ext uri="{FF2B5EF4-FFF2-40B4-BE49-F238E27FC236}">
                    <a16:creationId xmlns:a16="http://schemas.microsoft.com/office/drawing/2014/main" id="{7130527B-88E7-42D2-9703-E6602B2AF77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4" name="Oval 1293">
                <a:extLst>
                  <a:ext uri="{FF2B5EF4-FFF2-40B4-BE49-F238E27FC236}">
                    <a16:creationId xmlns:a16="http://schemas.microsoft.com/office/drawing/2014/main" id="{12CE90FE-F235-4D26-9227-96B1B2CB516F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5" name="Oval 1294">
                <a:extLst>
                  <a:ext uri="{FF2B5EF4-FFF2-40B4-BE49-F238E27FC236}">
                    <a16:creationId xmlns:a16="http://schemas.microsoft.com/office/drawing/2014/main" id="{5F1E2393-F07B-4563-83D1-A4381E96BC66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296" name="Group 1295">
              <a:extLst>
                <a:ext uri="{FF2B5EF4-FFF2-40B4-BE49-F238E27FC236}">
                  <a16:creationId xmlns:a16="http://schemas.microsoft.com/office/drawing/2014/main" id="{DD72C323-C65C-420A-A53D-23EB651F3A8A}"/>
                </a:ext>
              </a:extLst>
            </p:cNvPr>
            <p:cNvGrpSpPr/>
            <p:nvPr/>
          </p:nvGrpSpPr>
          <p:grpSpPr>
            <a:xfrm>
              <a:off x="3720919" y="410983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297" name="Oval 1296">
                <a:extLst>
                  <a:ext uri="{FF2B5EF4-FFF2-40B4-BE49-F238E27FC236}">
                    <a16:creationId xmlns:a16="http://schemas.microsoft.com/office/drawing/2014/main" id="{CCFC6541-F9B6-4493-8F83-B32F1F17A57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8" name="Oval 1297">
                <a:extLst>
                  <a:ext uri="{FF2B5EF4-FFF2-40B4-BE49-F238E27FC236}">
                    <a16:creationId xmlns:a16="http://schemas.microsoft.com/office/drawing/2014/main" id="{B9EF13B0-8EAB-4E20-BA19-1037B7A477C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99" name="Oval 1298">
                <a:extLst>
                  <a:ext uri="{FF2B5EF4-FFF2-40B4-BE49-F238E27FC236}">
                    <a16:creationId xmlns:a16="http://schemas.microsoft.com/office/drawing/2014/main" id="{FBA24646-5EBD-4CDD-9C14-8E548D82DB6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0" name="Oval 1299">
                <a:extLst>
                  <a:ext uri="{FF2B5EF4-FFF2-40B4-BE49-F238E27FC236}">
                    <a16:creationId xmlns:a16="http://schemas.microsoft.com/office/drawing/2014/main" id="{BBC9825B-CBEB-4B6C-AB08-D24F940F4A8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1" name="Oval 1300">
                <a:extLst>
                  <a:ext uri="{FF2B5EF4-FFF2-40B4-BE49-F238E27FC236}">
                    <a16:creationId xmlns:a16="http://schemas.microsoft.com/office/drawing/2014/main" id="{0873B3F7-D50A-4D67-9459-CCC1DA230A0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2" name="Oval 1301">
                <a:extLst>
                  <a:ext uri="{FF2B5EF4-FFF2-40B4-BE49-F238E27FC236}">
                    <a16:creationId xmlns:a16="http://schemas.microsoft.com/office/drawing/2014/main" id="{F1222B41-0A51-4F2B-9EEC-BC7750E3A7E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3" name="Oval 1302">
                <a:extLst>
                  <a:ext uri="{FF2B5EF4-FFF2-40B4-BE49-F238E27FC236}">
                    <a16:creationId xmlns:a16="http://schemas.microsoft.com/office/drawing/2014/main" id="{A43B20BE-32BB-4DAF-A9A8-4CD4A6345D57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4" name="Oval 1303">
                <a:extLst>
                  <a:ext uri="{FF2B5EF4-FFF2-40B4-BE49-F238E27FC236}">
                    <a16:creationId xmlns:a16="http://schemas.microsoft.com/office/drawing/2014/main" id="{9DF54929-B967-40E7-81E0-1C7F53A29B7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5" name="Oval 1304">
                <a:extLst>
                  <a:ext uri="{FF2B5EF4-FFF2-40B4-BE49-F238E27FC236}">
                    <a16:creationId xmlns:a16="http://schemas.microsoft.com/office/drawing/2014/main" id="{58D392A7-A37F-4E62-9F39-0D48CF9CD35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6" name="Oval 1305">
                <a:extLst>
                  <a:ext uri="{FF2B5EF4-FFF2-40B4-BE49-F238E27FC236}">
                    <a16:creationId xmlns:a16="http://schemas.microsoft.com/office/drawing/2014/main" id="{2537A876-EFD7-4CD6-B866-39081E8B59B9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7" name="Oval 1306">
                <a:extLst>
                  <a:ext uri="{FF2B5EF4-FFF2-40B4-BE49-F238E27FC236}">
                    <a16:creationId xmlns:a16="http://schemas.microsoft.com/office/drawing/2014/main" id="{2BAD682F-2261-4410-A3AC-BDE7A8B1BDB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8" name="Oval 1307">
                <a:extLst>
                  <a:ext uri="{FF2B5EF4-FFF2-40B4-BE49-F238E27FC236}">
                    <a16:creationId xmlns:a16="http://schemas.microsoft.com/office/drawing/2014/main" id="{A865CFF6-0C1F-4FA4-A337-1618CA4A092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09" name="Oval 1308">
                <a:extLst>
                  <a:ext uri="{FF2B5EF4-FFF2-40B4-BE49-F238E27FC236}">
                    <a16:creationId xmlns:a16="http://schemas.microsoft.com/office/drawing/2014/main" id="{2F6896D1-87D0-40E8-9B09-7290250C922F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0" name="Oval 1309">
                <a:extLst>
                  <a:ext uri="{FF2B5EF4-FFF2-40B4-BE49-F238E27FC236}">
                    <a16:creationId xmlns:a16="http://schemas.microsoft.com/office/drawing/2014/main" id="{2069A30A-A395-471F-B662-2ACECB82352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1" name="Oval 1310">
                <a:extLst>
                  <a:ext uri="{FF2B5EF4-FFF2-40B4-BE49-F238E27FC236}">
                    <a16:creationId xmlns:a16="http://schemas.microsoft.com/office/drawing/2014/main" id="{513FCBD6-DA06-4443-87BE-03DC37CB7904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2" name="Oval 1311">
                <a:extLst>
                  <a:ext uri="{FF2B5EF4-FFF2-40B4-BE49-F238E27FC236}">
                    <a16:creationId xmlns:a16="http://schemas.microsoft.com/office/drawing/2014/main" id="{B37D3623-C75F-49AD-9B3B-DE51C1BBA80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3" name="Oval 1312">
                <a:extLst>
                  <a:ext uri="{FF2B5EF4-FFF2-40B4-BE49-F238E27FC236}">
                    <a16:creationId xmlns:a16="http://schemas.microsoft.com/office/drawing/2014/main" id="{961D7333-49A9-4A71-9E51-D1F0EC82887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4" name="Oval 1313">
                <a:extLst>
                  <a:ext uri="{FF2B5EF4-FFF2-40B4-BE49-F238E27FC236}">
                    <a16:creationId xmlns:a16="http://schemas.microsoft.com/office/drawing/2014/main" id="{7E1532B3-AB00-4982-9FFC-E5F7A5FC86EB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5" name="Oval 1314">
                <a:extLst>
                  <a:ext uri="{FF2B5EF4-FFF2-40B4-BE49-F238E27FC236}">
                    <a16:creationId xmlns:a16="http://schemas.microsoft.com/office/drawing/2014/main" id="{BE03FA8F-7102-44FF-9AF6-42D4BBF2673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6" name="Oval 1315">
                <a:extLst>
                  <a:ext uri="{FF2B5EF4-FFF2-40B4-BE49-F238E27FC236}">
                    <a16:creationId xmlns:a16="http://schemas.microsoft.com/office/drawing/2014/main" id="{760EE08B-FEC2-4BB9-8036-3B948F5753A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7" name="Oval 1316">
                <a:extLst>
                  <a:ext uri="{FF2B5EF4-FFF2-40B4-BE49-F238E27FC236}">
                    <a16:creationId xmlns:a16="http://schemas.microsoft.com/office/drawing/2014/main" id="{87426757-415F-4997-A52E-BA35B78C61E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8" name="Oval 1317">
                <a:extLst>
                  <a:ext uri="{FF2B5EF4-FFF2-40B4-BE49-F238E27FC236}">
                    <a16:creationId xmlns:a16="http://schemas.microsoft.com/office/drawing/2014/main" id="{B4F71D03-F0EF-4458-AA9C-EAAE6B137F3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19" name="Oval 1318">
                <a:extLst>
                  <a:ext uri="{FF2B5EF4-FFF2-40B4-BE49-F238E27FC236}">
                    <a16:creationId xmlns:a16="http://schemas.microsoft.com/office/drawing/2014/main" id="{86CCECE6-FAB4-49C7-B917-DCE7F9F4D87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0" name="Oval 1319">
                <a:extLst>
                  <a:ext uri="{FF2B5EF4-FFF2-40B4-BE49-F238E27FC236}">
                    <a16:creationId xmlns:a16="http://schemas.microsoft.com/office/drawing/2014/main" id="{E4B0A21A-0A45-414F-A281-ACA46404B66E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1" name="Oval 1320">
                <a:extLst>
                  <a:ext uri="{FF2B5EF4-FFF2-40B4-BE49-F238E27FC236}">
                    <a16:creationId xmlns:a16="http://schemas.microsoft.com/office/drawing/2014/main" id="{57C279FF-AF3C-4620-9F9E-43D4398431E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2" name="Oval 1321">
                <a:extLst>
                  <a:ext uri="{FF2B5EF4-FFF2-40B4-BE49-F238E27FC236}">
                    <a16:creationId xmlns:a16="http://schemas.microsoft.com/office/drawing/2014/main" id="{C669685A-0E05-40B6-8122-CE585E92B9B2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3" name="Oval 1322">
                <a:extLst>
                  <a:ext uri="{FF2B5EF4-FFF2-40B4-BE49-F238E27FC236}">
                    <a16:creationId xmlns:a16="http://schemas.microsoft.com/office/drawing/2014/main" id="{450D7848-2E7C-4C73-9A66-81CD0C2732C1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4" name="Oval 1323">
                <a:extLst>
                  <a:ext uri="{FF2B5EF4-FFF2-40B4-BE49-F238E27FC236}">
                    <a16:creationId xmlns:a16="http://schemas.microsoft.com/office/drawing/2014/main" id="{9BB3F5BE-5D56-4775-BDE2-639D3759B19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5" name="Oval 1324">
                <a:extLst>
                  <a:ext uri="{FF2B5EF4-FFF2-40B4-BE49-F238E27FC236}">
                    <a16:creationId xmlns:a16="http://schemas.microsoft.com/office/drawing/2014/main" id="{E6099B23-95D0-4FD2-8F08-546C5B667FE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6" name="Oval 1325">
                <a:extLst>
                  <a:ext uri="{FF2B5EF4-FFF2-40B4-BE49-F238E27FC236}">
                    <a16:creationId xmlns:a16="http://schemas.microsoft.com/office/drawing/2014/main" id="{2F5D6401-E46F-463F-8BA5-ECDBC9CEBA0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7" name="Oval 1326">
                <a:extLst>
                  <a:ext uri="{FF2B5EF4-FFF2-40B4-BE49-F238E27FC236}">
                    <a16:creationId xmlns:a16="http://schemas.microsoft.com/office/drawing/2014/main" id="{A7EC6E8D-19EB-42D9-895B-9B9800956720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8" name="Oval 1327">
                <a:extLst>
                  <a:ext uri="{FF2B5EF4-FFF2-40B4-BE49-F238E27FC236}">
                    <a16:creationId xmlns:a16="http://schemas.microsoft.com/office/drawing/2014/main" id="{21FC9A2E-3D17-4DE6-AB67-958A47A0E23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29" name="Oval 1328">
                <a:extLst>
                  <a:ext uri="{FF2B5EF4-FFF2-40B4-BE49-F238E27FC236}">
                    <a16:creationId xmlns:a16="http://schemas.microsoft.com/office/drawing/2014/main" id="{956AB829-66CF-44B8-B339-A18BBB7880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0" name="Oval 1329">
                <a:extLst>
                  <a:ext uri="{FF2B5EF4-FFF2-40B4-BE49-F238E27FC236}">
                    <a16:creationId xmlns:a16="http://schemas.microsoft.com/office/drawing/2014/main" id="{0282D458-D314-4D09-85E4-4AF8313C5C2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1" name="Oval 1330">
                <a:extLst>
                  <a:ext uri="{FF2B5EF4-FFF2-40B4-BE49-F238E27FC236}">
                    <a16:creationId xmlns:a16="http://schemas.microsoft.com/office/drawing/2014/main" id="{C1F1A305-4E98-43D7-ACDC-287A8788935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2" name="Oval 1331">
                <a:extLst>
                  <a:ext uri="{FF2B5EF4-FFF2-40B4-BE49-F238E27FC236}">
                    <a16:creationId xmlns:a16="http://schemas.microsoft.com/office/drawing/2014/main" id="{C97A9886-F6C6-48E5-B889-1AA2BFD1126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3" name="Oval 1332">
                <a:extLst>
                  <a:ext uri="{FF2B5EF4-FFF2-40B4-BE49-F238E27FC236}">
                    <a16:creationId xmlns:a16="http://schemas.microsoft.com/office/drawing/2014/main" id="{F729811F-5F1B-49B8-8055-F1302519659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4" name="Oval 1333">
                <a:extLst>
                  <a:ext uri="{FF2B5EF4-FFF2-40B4-BE49-F238E27FC236}">
                    <a16:creationId xmlns:a16="http://schemas.microsoft.com/office/drawing/2014/main" id="{90B05DE8-DF5B-4C35-B8CD-79009FEB10A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5" name="Oval 1334">
                <a:extLst>
                  <a:ext uri="{FF2B5EF4-FFF2-40B4-BE49-F238E27FC236}">
                    <a16:creationId xmlns:a16="http://schemas.microsoft.com/office/drawing/2014/main" id="{2FE4B086-DC32-4451-879E-0C4836D75B9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6" name="Oval 1335">
                <a:extLst>
                  <a:ext uri="{FF2B5EF4-FFF2-40B4-BE49-F238E27FC236}">
                    <a16:creationId xmlns:a16="http://schemas.microsoft.com/office/drawing/2014/main" id="{BA78C560-76BC-46A4-887A-1E00D19E5B5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7" name="Oval 1336">
                <a:extLst>
                  <a:ext uri="{FF2B5EF4-FFF2-40B4-BE49-F238E27FC236}">
                    <a16:creationId xmlns:a16="http://schemas.microsoft.com/office/drawing/2014/main" id="{7DB51539-AAC3-4176-A8B5-98EC66D02A1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8" name="Oval 1337">
                <a:extLst>
                  <a:ext uri="{FF2B5EF4-FFF2-40B4-BE49-F238E27FC236}">
                    <a16:creationId xmlns:a16="http://schemas.microsoft.com/office/drawing/2014/main" id="{85149E9C-FA5E-40AF-B4A0-D1E25E8D9BF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39" name="Oval 1338">
                <a:extLst>
                  <a:ext uri="{FF2B5EF4-FFF2-40B4-BE49-F238E27FC236}">
                    <a16:creationId xmlns:a16="http://schemas.microsoft.com/office/drawing/2014/main" id="{32A146DF-52E7-4ED2-9082-DD1A7B24193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0" name="Oval 1339">
                <a:extLst>
                  <a:ext uri="{FF2B5EF4-FFF2-40B4-BE49-F238E27FC236}">
                    <a16:creationId xmlns:a16="http://schemas.microsoft.com/office/drawing/2014/main" id="{33B25C7D-1DC2-458D-AD83-2ECD5A4A023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1" name="Oval 1340">
                <a:extLst>
                  <a:ext uri="{FF2B5EF4-FFF2-40B4-BE49-F238E27FC236}">
                    <a16:creationId xmlns:a16="http://schemas.microsoft.com/office/drawing/2014/main" id="{217936D8-C885-49C3-AE94-984780942E7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2" name="Oval 1341">
                <a:extLst>
                  <a:ext uri="{FF2B5EF4-FFF2-40B4-BE49-F238E27FC236}">
                    <a16:creationId xmlns:a16="http://schemas.microsoft.com/office/drawing/2014/main" id="{E899E0D2-CB37-4C3E-BBA8-780A8D93BDF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3" name="Oval 1342">
                <a:extLst>
                  <a:ext uri="{FF2B5EF4-FFF2-40B4-BE49-F238E27FC236}">
                    <a16:creationId xmlns:a16="http://schemas.microsoft.com/office/drawing/2014/main" id="{555756DE-B521-4FB0-9E15-26232BAF51F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4" name="Oval 1343">
                <a:extLst>
                  <a:ext uri="{FF2B5EF4-FFF2-40B4-BE49-F238E27FC236}">
                    <a16:creationId xmlns:a16="http://schemas.microsoft.com/office/drawing/2014/main" id="{6D9D7D5E-7788-49A5-A4F3-101AFD50046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5" name="Oval 1344">
                <a:extLst>
                  <a:ext uri="{FF2B5EF4-FFF2-40B4-BE49-F238E27FC236}">
                    <a16:creationId xmlns:a16="http://schemas.microsoft.com/office/drawing/2014/main" id="{C226BFA9-0D04-4045-ABF3-6B7144571953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6" name="Oval 1345">
                <a:extLst>
                  <a:ext uri="{FF2B5EF4-FFF2-40B4-BE49-F238E27FC236}">
                    <a16:creationId xmlns:a16="http://schemas.microsoft.com/office/drawing/2014/main" id="{C8C1C3D8-49E3-4BDF-A720-1FE56C18DD9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7" name="Oval 1346">
                <a:extLst>
                  <a:ext uri="{FF2B5EF4-FFF2-40B4-BE49-F238E27FC236}">
                    <a16:creationId xmlns:a16="http://schemas.microsoft.com/office/drawing/2014/main" id="{638C942E-0633-48E5-97A7-C942812D4204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8" name="Oval 1347">
                <a:extLst>
                  <a:ext uri="{FF2B5EF4-FFF2-40B4-BE49-F238E27FC236}">
                    <a16:creationId xmlns:a16="http://schemas.microsoft.com/office/drawing/2014/main" id="{EC75B0F9-EAEA-4C9D-BAE6-91E7E0A0FDF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49" name="Oval 1348">
                <a:extLst>
                  <a:ext uri="{FF2B5EF4-FFF2-40B4-BE49-F238E27FC236}">
                    <a16:creationId xmlns:a16="http://schemas.microsoft.com/office/drawing/2014/main" id="{7525D5DF-AFC0-4F4B-9BF7-AFF54A74B8B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0" name="Oval 1349">
                <a:extLst>
                  <a:ext uri="{FF2B5EF4-FFF2-40B4-BE49-F238E27FC236}">
                    <a16:creationId xmlns:a16="http://schemas.microsoft.com/office/drawing/2014/main" id="{88EBEB67-1424-445A-A334-7BFD584CD27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1" name="Oval 1350">
                <a:extLst>
                  <a:ext uri="{FF2B5EF4-FFF2-40B4-BE49-F238E27FC236}">
                    <a16:creationId xmlns:a16="http://schemas.microsoft.com/office/drawing/2014/main" id="{36B57349-7CD7-4825-931A-FF99BF493AC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2" name="Oval 1351">
                <a:extLst>
                  <a:ext uri="{FF2B5EF4-FFF2-40B4-BE49-F238E27FC236}">
                    <a16:creationId xmlns:a16="http://schemas.microsoft.com/office/drawing/2014/main" id="{32DF7DC1-8AC8-4AD7-8C94-5BC3A63326E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3" name="Oval 1352">
                <a:extLst>
                  <a:ext uri="{FF2B5EF4-FFF2-40B4-BE49-F238E27FC236}">
                    <a16:creationId xmlns:a16="http://schemas.microsoft.com/office/drawing/2014/main" id="{0F9E0F68-E8E6-4E5A-AB64-3B7CA627093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4" name="Oval 1353">
                <a:extLst>
                  <a:ext uri="{FF2B5EF4-FFF2-40B4-BE49-F238E27FC236}">
                    <a16:creationId xmlns:a16="http://schemas.microsoft.com/office/drawing/2014/main" id="{E61089AC-9CAA-4E6D-8603-CAE2DDE2202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5" name="Oval 1354">
                <a:extLst>
                  <a:ext uri="{FF2B5EF4-FFF2-40B4-BE49-F238E27FC236}">
                    <a16:creationId xmlns:a16="http://schemas.microsoft.com/office/drawing/2014/main" id="{6F3389FF-0E5E-4FAD-8EE7-C13E61A35D8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6" name="Oval 1355">
                <a:extLst>
                  <a:ext uri="{FF2B5EF4-FFF2-40B4-BE49-F238E27FC236}">
                    <a16:creationId xmlns:a16="http://schemas.microsoft.com/office/drawing/2014/main" id="{4B212E67-CD84-4615-8BC6-A3B2561CD8F8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7" name="Oval 1356">
                <a:extLst>
                  <a:ext uri="{FF2B5EF4-FFF2-40B4-BE49-F238E27FC236}">
                    <a16:creationId xmlns:a16="http://schemas.microsoft.com/office/drawing/2014/main" id="{11238EA0-D44A-4170-B632-2F26F7FB3317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8" name="Oval 1357">
                <a:extLst>
                  <a:ext uri="{FF2B5EF4-FFF2-40B4-BE49-F238E27FC236}">
                    <a16:creationId xmlns:a16="http://schemas.microsoft.com/office/drawing/2014/main" id="{5543C95A-05DE-4E93-850F-1B60FB5ECDE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59" name="Oval 1358">
                <a:extLst>
                  <a:ext uri="{FF2B5EF4-FFF2-40B4-BE49-F238E27FC236}">
                    <a16:creationId xmlns:a16="http://schemas.microsoft.com/office/drawing/2014/main" id="{BECE3721-E30A-41C9-A460-B9DE8F43C6F7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0" name="Oval 1359">
                <a:extLst>
                  <a:ext uri="{FF2B5EF4-FFF2-40B4-BE49-F238E27FC236}">
                    <a16:creationId xmlns:a16="http://schemas.microsoft.com/office/drawing/2014/main" id="{9D479077-A5DC-4E14-AA9D-5AD587E5A06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1" name="Oval 1360">
                <a:extLst>
                  <a:ext uri="{FF2B5EF4-FFF2-40B4-BE49-F238E27FC236}">
                    <a16:creationId xmlns:a16="http://schemas.microsoft.com/office/drawing/2014/main" id="{F1602B72-70AD-4CE2-BB28-B692BCA0DAE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2" name="Oval 1361">
                <a:extLst>
                  <a:ext uri="{FF2B5EF4-FFF2-40B4-BE49-F238E27FC236}">
                    <a16:creationId xmlns:a16="http://schemas.microsoft.com/office/drawing/2014/main" id="{1307696D-5FD1-432F-B4EC-BC18BC57C5C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3" name="Oval 1362">
                <a:extLst>
                  <a:ext uri="{FF2B5EF4-FFF2-40B4-BE49-F238E27FC236}">
                    <a16:creationId xmlns:a16="http://schemas.microsoft.com/office/drawing/2014/main" id="{078FEEBF-BF45-4B4B-BAD5-AB26D085892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4" name="Oval 1363">
                <a:extLst>
                  <a:ext uri="{FF2B5EF4-FFF2-40B4-BE49-F238E27FC236}">
                    <a16:creationId xmlns:a16="http://schemas.microsoft.com/office/drawing/2014/main" id="{936F5C47-EAE7-4C6F-9346-2E414B3AAC81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5" name="Oval 1364">
                <a:extLst>
                  <a:ext uri="{FF2B5EF4-FFF2-40B4-BE49-F238E27FC236}">
                    <a16:creationId xmlns:a16="http://schemas.microsoft.com/office/drawing/2014/main" id="{46F6A858-060F-4D97-860E-EA206E31A02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6" name="Oval 1365">
                <a:extLst>
                  <a:ext uri="{FF2B5EF4-FFF2-40B4-BE49-F238E27FC236}">
                    <a16:creationId xmlns:a16="http://schemas.microsoft.com/office/drawing/2014/main" id="{99F0296E-AD08-4421-AEA6-E6D65271848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7" name="Oval 1366">
                <a:extLst>
                  <a:ext uri="{FF2B5EF4-FFF2-40B4-BE49-F238E27FC236}">
                    <a16:creationId xmlns:a16="http://schemas.microsoft.com/office/drawing/2014/main" id="{07891526-DA08-4A15-B18D-9541B35113B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8" name="Oval 1367">
                <a:extLst>
                  <a:ext uri="{FF2B5EF4-FFF2-40B4-BE49-F238E27FC236}">
                    <a16:creationId xmlns:a16="http://schemas.microsoft.com/office/drawing/2014/main" id="{AD3039B4-57C9-4EAC-9064-0FAADB53E42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69" name="Oval 1368">
                <a:extLst>
                  <a:ext uri="{FF2B5EF4-FFF2-40B4-BE49-F238E27FC236}">
                    <a16:creationId xmlns:a16="http://schemas.microsoft.com/office/drawing/2014/main" id="{16DCB292-0999-49BB-B15B-24514FBC103E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0" name="Oval 1369">
                <a:extLst>
                  <a:ext uri="{FF2B5EF4-FFF2-40B4-BE49-F238E27FC236}">
                    <a16:creationId xmlns:a16="http://schemas.microsoft.com/office/drawing/2014/main" id="{AC0FE475-B635-404D-95BB-E4E03B02998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1" name="Oval 1370">
                <a:extLst>
                  <a:ext uri="{FF2B5EF4-FFF2-40B4-BE49-F238E27FC236}">
                    <a16:creationId xmlns:a16="http://schemas.microsoft.com/office/drawing/2014/main" id="{9494954E-22F0-4B02-BD47-8A8BBA2A148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2" name="Oval 1371">
                <a:extLst>
                  <a:ext uri="{FF2B5EF4-FFF2-40B4-BE49-F238E27FC236}">
                    <a16:creationId xmlns:a16="http://schemas.microsoft.com/office/drawing/2014/main" id="{095C1758-DB1D-4D70-9467-E3AF0C6EFDA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3" name="Oval 1372">
                <a:extLst>
                  <a:ext uri="{FF2B5EF4-FFF2-40B4-BE49-F238E27FC236}">
                    <a16:creationId xmlns:a16="http://schemas.microsoft.com/office/drawing/2014/main" id="{5ED9DA08-363C-403A-89E6-41A076AAAE96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4" name="Oval 1373">
                <a:extLst>
                  <a:ext uri="{FF2B5EF4-FFF2-40B4-BE49-F238E27FC236}">
                    <a16:creationId xmlns:a16="http://schemas.microsoft.com/office/drawing/2014/main" id="{A8D326C1-E227-483D-A9CA-054A04AFB62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5" name="Oval 1374">
                <a:extLst>
                  <a:ext uri="{FF2B5EF4-FFF2-40B4-BE49-F238E27FC236}">
                    <a16:creationId xmlns:a16="http://schemas.microsoft.com/office/drawing/2014/main" id="{90CEE85C-95D5-43CA-8CD2-0B8AE0474A1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6" name="Oval 1375">
                <a:extLst>
                  <a:ext uri="{FF2B5EF4-FFF2-40B4-BE49-F238E27FC236}">
                    <a16:creationId xmlns:a16="http://schemas.microsoft.com/office/drawing/2014/main" id="{94BA0201-C5E0-4EED-AD65-B6FFD77EBAC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7" name="Oval 1376">
                <a:extLst>
                  <a:ext uri="{FF2B5EF4-FFF2-40B4-BE49-F238E27FC236}">
                    <a16:creationId xmlns:a16="http://schemas.microsoft.com/office/drawing/2014/main" id="{FB028C68-3129-4937-8CC2-E47BCA6B162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8" name="Oval 1377">
                <a:extLst>
                  <a:ext uri="{FF2B5EF4-FFF2-40B4-BE49-F238E27FC236}">
                    <a16:creationId xmlns:a16="http://schemas.microsoft.com/office/drawing/2014/main" id="{BE1626CD-148E-4A39-9E39-B36DE45580BE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79" name="Oval 1378">
                <a:extLst>
                  <a:ext uri="{FF2B5EF4-FFF2-40B4-BE49-F238E27FC236}">
                    <a16:creationId xmlns:a16="http://schemas.microsoft.com/office/drawing/2014/main" id="{AF451D14-152F-4FC5-B282-B076AEFA33C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0" name="Oval 1379">
                <a:extLst>
                  <a:ext uri="{FF2B5EF4-FFF2-40B4-BE49-F238E27FC236}">
                    <a16:creationId xmlns:a16="http://schemas.microsoft.com/office/drawing/2014/main" id="{F1795AF3-7D74-4EB2-A2F1-EF1BAF6434A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1" name="Oval 1380">
                <a:extLst>
                  <a:ext uri="{FF2B5EF4-FFF2-40B4-BE49-F238E27FC236}">
                    <a16:creationId xmlns:a16="http://schemas.microsoft.com/office/drawing/2014/main" id="{AFBBF5A8-BC25-472F-A1CA-C317E5FF50F3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2" name="Oval 1381">
                <a:extLst>
                  <a:ext uri="{FF2B5EF4-FFF2-40B4-BE49-F238E27FC236}">
                    <a16:creationId xmlns:a16="http://schemas.microsoft.com/office/drawing/2014/main" id="{0EED8140-3E2F-4C41-B446-236A217B796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3" name="Oval 1382">
                <a:extLst>
                  <a:ext uri="{FF2B5EF4-FFF2-40B4-BE49-F238E27FC236}">
                    <a16:creationId xmlns:a16="http://schemas.microsoft.com/office/drawing/2014/main" id="{680D0BF8-96FC-40AA-92C9-30033DCAEB0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4" name="Oval 1383">
                <a:extLst>
                  <a:ext uri="{FF2B5EF4-FFF2-40B4-BE49-F238E27FC236}">
                    <a16:creationId xmlns:a16="http://schemas.microsoft.com/office/drawing/2014/main" id="{4970AFF2-B7FA-416E-A054-FFCE5225491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5" name="Oval 1384">
                <a:extLst>
                  <a:ext uri="{FF2B5EF4-FFF2-40B4-BE49-F238E27FC236}">
                    <a16:creationId xmlns:a16="http://schemas.microsoft.com/office/drawing/2014/main" id="{BD0366D3-9200-40C3-9740-C36E8E26B071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6" name="Oval 1385">
                <a:extLst>
                  <a:ext uri="{FF2B5EF4-FFF2-40B4-BE49-F238E27FC236}">
                    <a16:creationId xmlns:a16="http://schemas.microsoft.com/office/drawing/2014/main" id="{D986B6A6-F145-4DFE-B7E1-4D649B24CE87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7" name="Oval 1386">
                <a:extLst>
                  <a:ext uri="{FF2B5EF4-FFF2-40B4-BE49-F238E27FC236}">
                    <a16:creationId xmlns:a16="http://schemas.microsoft.com/office/drawing/2014/main" id="{A297C843-2023-48C9-9089-6EDF763327F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8" name="Oval 1387">
                <a:extLst>
                  <a:ext uri="{FF2B5EF4-FFF2-40B4-BE49-F238E27FC236}">
                    <a16:creationId xmlns:a16="http://schemas.microsoft.com/office/drawing/2014/main" id="{336AC99B-ED1F-4BF1-97C4-F4A2021506D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89" name="Oval 1388">
                <a:extLst>
                  <a:ext uri="{FF2B5EF4-FFF2-40B4-BE49-F238E27FC236}">
                    <a16:creationId xmlns:a16="http://schemas.microsoft.com/office/drawing/2014/main" id="{A62FFD09-9CAB-4F31-8968-A9EA8A3A977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0" name="Oval 1389">
                <a:extLst>
                  <a:ext uri="{FF2B5EF4-FFF2-40B4-BE49-F238E27FC236}">
                    <a16:creationId xmlns:a16="http://schemas.microsoft.com/office/drawing/2014/main" id="{44873F67-13DF-4410-814C-C3F83935AB8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1" name="Oval 1390">
                <a:extLst>
                  <a:ext uri="{FF2B5EF4-FFF2-40B4-BE49-F238E27FC236}">
                    <a16:creationId xmlns:a16="http://schemas.microsoft.com/office/drawing/2014/main" id="{44F521DF-D324-4A85-B9F3-355DC60F541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2" name="Oval 1391">
                <a:extLst>
                  <a:ext uri="{FF2B5EF4-FFF2-40B4-BE49-F238E27FC236}">
                    <a16:creationId xmlns:a16="http://schemas.microsoft.com/office/drawing/2014/main" id="{3F76E959-09F9-48C7-B47B-ED751DCD03D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3" name="Oval 1392">
                <a:extLst>
                  <a:ext uri="{FF2B5EF4-FFF2-40B4-BE49-F238E27FC236}">
                    <a16:creationId xmlns:a16="http://schemas.microsoft.com/office/drawing/2014/main" id="{D463F5DC-7EDC-4A98-9B15-3B87C4BBB837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4" name="Oval 1393">
                <a:extLst>
                  <a:ext uri="{FF2B5EF4-FFF2-40B4-BE49-F238E27FC236}">
                    <a16:creationId xmlns:a16="http://schemas.microsoft.com/office/drawing/2014/main" id="{2F23DF5F-B763-4FFE-8D84-D318AB74798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5" name="Oval 1394">
                <a:extLst>
                  <a:ext uri="{FF2B5EF4-FFF2-40B4-BE49-F238E27FC236}">
                    <a16:creationId xmlns:a16="http://schemas.microsoft.com/office/drawing/2014/main" id="{BB3DAC47-64B0-4E43-AF64-CFC3F585C5C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6" name="Oval 1395">
                <a:extLst>
                  <a:ext uri="{FF2B5EF4-FFF2-40B4-BE49-F238E27FC236}">
                    <a16:creationId xmlns:a16="http://schemas.microsoft.com/office/drawing/2014/main" id="{F24AFEB0-6264-4A28-98CF-0D163CFAA67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7" name="Oval 1396">
                <a:extLst>
                  <a:ext uri="{FF2B5EF4-FFF2-40B4-BE49-F238E27FC236}">
                    <a16:creationId xmlns:a16="http://schemas.microsoft.com/office/drawing/2014/main" id="{A52FAA76-866B-41B6-9D9E-DD9BBEE63D1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8" name="Oval 1397">
                <a:extLst>
                  <a:ext uri="{FF2B5EF4-FFF2-40B4-BE49-F238E27FC236}">
                    <a16:creationId xmlns:a16="http://schemas.microsoft.com/office/drawing/2014/main" id="{47C096C2-951A-4158-9DB2-3EE879F3BAFC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99" name="Oval 1398">
                <a:extLst>
                  <a:ext uri="{FF2B5EF4-FFF2-40B4-BE49-F238E27FC236}">
                    <a16:creationId xmlns:a16="http://schemas.microsoft.com/office/drawing/2014/main" id="{554FB763-469F-46EA-8AE6-A31FCA8576F4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0" name="Oval 1399">
                <a:extLst>
                  <a:ext uri="{FF2B5EF4-FFF2-40B4-BE49-F238E27FC236}">
                    <a16:creationId xmlns:a16="http://schemas.microsoft.com/office/drawing/2014/main" id="{278275DC-10D8-4B58-A6DC-F6C994A6FBD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1" name="Oval 1400">
                <a:extLst>
                  <a:ext uri="{FF2B5EF4-FFF2-40B4-BE49-F238E27FC236}">
                    <a16:creationId xmlns:a16="http://schemas.microsoft.com/office/drawing/2014/main" id="{CBCA003D-126E-4A40-A58A-D51375AD0B5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2" name="Oval 1401">
                <a:extLst>
                  <a:ext uri="{FF2B5EF4-FFF2-40B4-BE49-F238E27FC236}">
                    <a16:creationId xmlns:a16="http://schemas.microsoft.com/office/drawing/2014/main" id="{BC49A915-4109-4BE8-8B95-0850FB77760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3" name="Oval 1402">
                <a:extLst>
                  <a:ext uri="{FF2B5EF4-FFF2-40B4-BE49-F238E27FC236}">
                    <a16:creationId xmlns:a16="http://schemas.microsoft.com/office/drawing/2014/main" id="{B2A5C185-73B6-4195-BEC6-ADD97CC59FA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4" name="Oval 1403">
                <a:extLst>
                  <a:ext uri="{FF2B5EF4-FFF2-40B4-BE49-F238E27FC236}">
                    <a16:creationId xmlns:a16="http://schemas.microsoft.com/office/drawing/2014/main" id="{ED468668-EAA3-4AF0-BE53-20A5150D5B9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5" name="Oval 1404">
                <a:extLst>
                  <a:ext uri="{FF2B5EF4-FFF2-40B4-BE49-F238E27FC236}">
                    <a16:creationId xmlns:a16="http://schemas.microsoft.com/office/drawing/2014/main" id="{14D3A596-CF43-4BB4-9F06-A5B0B5DA5EC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6" name="Oval 1405">
                <a:extLst>
                  <a:ext uri="{FF2B5EF4-FFF2-40B4-BE49-F238E27FC236}">
                    <a16:creationId xmlns:a16="http://schemas.microsoft.com/office/drawing/2014/main" id="{48DBA4B6-1C8E-4202-850D-C1816BAD764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7" name="Oval 1406">
                <a:extLst>
                  <a:ext uri="{FF2B5EF4-FFF2-40B4-BE49-F238E27FC236}">
                    <a16:creationId xmlns:a16="http://schemas.microsoft.com/office/drawing/2014/main" id="{955708E3-F34A-4F0F-85E3-23D488A6BF7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8" name="Oval 1407">
                <a:extLst>
                  <a:ext uri="{FF2B5EF4-FFF2-40B4-BE49-F238E27FC236}">
                    <a16:creationId xmlns:a16="http://schemas.microsoft.com/office/drawing/2014/main" id="{BCA26CED-6C7A-429A-B4B3-B3ABE916AD7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09" name="Oval 1408">
                <a:extLst>
                  <a:ext uri="{FF2B5EF4-FFF2-40B4-BE49-F238E27FC236}">
                    <a16:creationId xmlns:a16="http://schemas.microsoft.com/office/drawing/2014/main" id="{82D1529E-576D-4A39-AD4F-11B6AC170DC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0" name="Oval 1409">
                <a:extLst>
                  <a:ext uri="{FF2B5EF4-FFF2-40B4-BE49-F238E27FC236}">
                    <a16:creationId xmlns:a16="http://schemas.microsoft.com/office/drawing/2014/main" id="{C853E18A-B96B-4E46-B69D-712FC3DAAE0F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1" name="Oval 1410">
                <a:extLst>
                  <a:ext uri="{FF2B5EF4-FFF2-40B4-BE49-F238E27FC236}">
                    <a16:creationId xmlns:a16="http://schemas.microsoft.com/office/drawing/2014/main" id="{92A9895F-807D-409D-B0C1-117D2845F334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2" name="Oval 1411">
                <a:extLst>
                  <a:ext uri="{FF2B5EF4-FFF2-40B4-BE49-F238E27FC236}">
                    <a16:creationId xmlns:a16="http://schemas.microsoft.com/office/drawing/2014/main" id="{ECAD8217-921D-439D-A45C-C4EE7A028AD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3" name="Oval 1412">
                <a:extLst>
                  <a:ext uri="{FF2B5EF4-FFF2-40B4-BE49-F238E27FC236}">
                    <a16:creationId xmlns:a16="http://schemas.microsoft.com/office/drawing/2014/main" id="{25A93485-E227-4061-A2F9-3EFBF10E8F4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4" name="Oval 1413">
                <a:extLst>
                  <a:ext uri="{FF2B5EF4-FFF2-40B4-BE49-F238E27FC236}">
                    <a16:creationId xmlns:a16="http://schemas.microsoft.com/office/drawing/2014/main" id="{21B67210-F389-497B-9584-751F8C0900AA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5" name="Oval 1414">
                <a:extLst>
                  <a:ext uri="{FF2B5EF4-FFF2-40B4-BE49-F238E27FC236}">
                    <a16:creationId xmlns:a16="http://schemas.microsoft.com/office/drawing/2014/main" id="{9E3522D3-7CB4-4095-A39E-5932DCED112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6" name="Oval 1415">
                <a:extLst>
                  <a:ext uri="{FF2B5EF4-FFF2-40B4-BE49-F238E27FC236}">
                    <a16:creationId xmlns:a16="http://schemas.microsoft.com/office/drawing/2014/main" id="{E373EF83-872B-44AA-A1E6-46B7250805A8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7" name="Oval 1416">
                <a:extLst>
                  <a:ext uri="{FF2B5EF4-FFF2-40B4-BE49-F238E27FC236}">
                    <a16:creationId xmlns:a16="http://schemas.microsoft.com/office/drawing/2014/main" id="{D4B6C0D5-E1C7-4ED3-98FB-58D700C0F49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8" name="Oval 1417">
                <a:extLst>
                  <a:ext uri="{FF2B5EF4-FFF2-40B4-BE49-F238E27FC236}">
                    <a16:creationId xmlns:a16="http://schemas.microsoft.com/office/drawing/2014/main" id="{DEF8232D-FE60-4357-8F7B-32D90B65914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19" name="Oval 1418">
                <a:extLst>
                  <a:ext uri="{FF2B5EF4-FFF2-40B4-BE49-F238E27FC236}">
                    <a16:creationId xmlns:a16="http://schemas.microsoft.com/office/drawing/2014/main" id="{46E2AA82-E7F6-4508-B929-0E1CB664D8F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0" name="Oval 1419">
                <a:extLst>
                  <a:ext uri="{FF2B5EF4-FFF2-40B4-BE49-F238E27FC236}">
                    <a16:creationId xmlns:a16="http://schemas.microsoft.com/office/drawing/2014/main" id="{3BE485D7-310A-4BBE-B35E-901C7D602AF7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1" name="Oval 1420">
                <a:extLst>
                  <a:ext uri="{FF2B5EF4-FFF2-40B4-BE49-F238E27FC236}">
                    <a16:creationId xmlns:a16="http://schemas.microsoft.com/office/drawing/2014/main" id="{1EB454F4-7ED0-4B6F-9AD3-56F413A08A9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2" name="Oval 1421">
                <a:extLst>
                  <a:ext uri="{FF2B5EF4-FFF2-40B4-BE49-F238E27FC236}">
                    <a16:creationId xmlns:a16="http://schemas.microsoft.com/office/drawing/2014/main" id="{323343FD-510A-480A-B219-E7FCAF723820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3" name="Oval 1422">
                <a:extLst>
                  <a:ext uri="{FF2B5EF4-FFF2-40B4-BE49-F238E27FC236}">
                    <a16:creationId xmlns:a16="http://schemas.microsoft.com/office/drawing/2014/main" id="{263DA580-114D-4002-8E83-96E7A4BA67A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4" name="Oval 1423">
                <a:extLst>
                  <a:ext uri="{FF2B5EF4-FFF2-40B4-BE49-F238E27FC236}">
                    <a16:creationId xmlns:a16="http://schemas.microsoft.com/office/drawing/2014/main" id="{4F06B918-BE15-43AC-BC50-C7DE749BDAD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5" name="Oval 1424">
                <a:extLst>
                  <a:ext uri="{FF2B5EF4-FFF2-40B4-BE49-F238E27FC236}">
                    <a16:creationId xmlns:a16="http://schemas.microsoft.com/office/drawing/2014/main" id="{5443D311-6367-4861-B100-634B1E3D13F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6" name="Oval 1425">
                <a:extLst>
                  <a:ext uri="{FF2B5EF4-FFF2-40B4-BE49-F238E27FC236}">
                    <a16:creationId xmlns:a16="http://schemas.microsoft.com/office/drawing/2014/main" id="{C3E323D8-A9EE-4D3C-8EB2-D7E270AEE37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7" name="Oval 1426">
                <a:extLst>
                  <a:ext uri="{FF2B5EF4-FFF2-40B4-BE49-F238E27FC236}">
                    <a16:creationId xmlns:a16="http://schemas.microsoft.com/office/drawing/2014/main" id="{A130E6E9-3552-4BA6-9A54-2B8D4EF52EE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8" name="Oval 1427">
                <a:extLst>
                  <a:ext uri="{FF2B5EF4-FFF2-40B4-BE49-F238E27FC236}">
                    <a16:creationId xmlns:a16="http://schemas.microsoft.com/office/drawing/2014/main" id="{B3BA9E13-F23A-4DAB-A51C-BA4710865E8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29" name="Oval 1428">
                <a:extLst>
                  <a:ext uri="{FF2B5EF4-FFF2-40B4-BE49-F238E27FC236}">
                    <a16:creationId xmlns:a16="http://schemas.microsoft.com/office/drawing/2014/main" id="{380001C1-990A-44BC-B8D0-3F8AC387730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0" name="Oval 1429">
                <a:extLst>
                  <a:ext uri="{FF2B5EF4-FFF2-40B4-BE49-F238E27FC236}">
                    <a16:creationId xmlns:a16="http://schemas.microsoft.com/office/drawing/2014/main" id="{DA26AC9B-8D22-4BDD-8897-1893A502828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1" name="Oval 1430">
                <a:extLst>
                  <a:ext uri="{FF2B5EF4-FFF2-40B4-BE49-F238E27FC236}">
                    <a16:creationId xmlns:a16="http://schemas.microsoft.com/office/drawing/2014/main" id="{7A06E98A-5313-4B97-9173-6EB6AA2ED50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2" name="Oval 1431">
                <a:extLst>
                  <a:ext uri="{FF2B5EF4-FFF2-40B4-BE49-F238E27FC236}">
                    <a16:creationId xmlns:a16="http://schemas.microsoft.com/office/drawing/2014/main" id="{5BA94C6D-2A85-4417-8251-F3E230B6185B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3" name="Oval 1432">
                <a:extLst>
                  <a:ext uri="{FF2B5EF4-FFF2-40B4-BE49-F238E27FC236}">
                    <a16:creationId xmlns:a16="http://schemas.microsoft.com/office/drawing/2014/main" id="{899F0914-4A10-4459-960B-8217383CACD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4" name="Oval 1433">
                <a:extLst>
                  <a:ext uri="{FF2B5EF4-FFF2-40B4-BE49-F238E27FC236}">
                    <a16:creationId xmlns:a16="http://schemas.microsoft.com/office/drawing/2014/main" id="{60E4B945-A6F1-4332-87AA-D04C960B0BD7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5" name="Oval 1434">
                <a:extLst>
                  <a:ext uri="{FF2B5EF4-FFF2-40B4-BE49-F238E27FC236}">
                    <a16:creationId xmlns:a16="http://schemas.microsoft.com/office/drawing/2014/main" id="{401CFDB4-64F3-4056-A287-D0B0554C0ED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6" name="Oval 1435">
                <a:extLst>
                  <a:ext uri="{FF2B5EF4-FFF2-40B4-BE49-F238E27FC236}">
                    <a16:creationId xmlns:a16="http://schemas.microsoft.com/office/drawing/2014/main" id="{947FF1D9-44F3-455A-AFFC-96DF9302B97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7" name="Oval 1436">
                <a:extLst>
                  <a:ext uri="{FF2B5EF4-FFF2-40B4-BE49-F238E27FC236}">
                    <a16:creationId xmlns:a16="http://schemas.microsoft.com/office/drawing/2014/main" id="{1FC8FBC9-FD79-496F-8FD3-FFD2A45E6E7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8" name="Oval 1437">
                <a:extLst>
                  <a:ext uri="{FF2B5EF4-FFF2-40B4-BE49-F238E27FC236}">
                    <a16:creationId xmlns:a16="http://schemas.microsoft.com/office/drawing/2014/main" id="{9013C432-ED18-4FBE-A9AD-EAD4E7CF3A0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9" name="Oval 1438">
                <a:extLst>
                  <a:ext uri="{FF2B5EF4-FFF2-40B4-BE49-F238E27FC236}">
                    <a16:creationId xmlns:a16="http://schemas.microsoft.com/office/drawing/2014/main" id="{DBF99348-2A3D-4D02-8C43-BFD29FD9088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0" name="Oval 1439">
                <a:extLst>
                  <a:ext uri="{FF2B5EF4-FFF2-40B4-BE49-F238E27FC236}">
                    <a16:creationId xmlns:a16="http://schemas.microsoft.com/office/drawing/2014/main" id="{71144444-11BE-486B-A2D7-BE29F6D21BE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1" name="Oval 1440">
                <a:extLst>
                  <a:ext uri="{FF2B5EF4-FFF2-40B4-BE49-F238E27FC236}">
                    <a16:creationId xmlns:a16="http://schemas.microsoft.com/office/drawing/2014/main" id="{EF43816E-3B01-416B-A427-1B64ED29A32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2" name="Oval 1441">
                <a:extLst>
                  <a:ext uri="{FF2B5EF4-FFF2-40B4-BE49-F238E27FC236}">
                    <a16:creationId xmlns:a16="http://schemas.microsoft.com/office/drawing/2014/main" id="{9D949C94-91B6-4662-9257-A62845918FB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3" name="Oval 1442">
                <a:extLst>
                  <a:ext uri="{FF2B5EF4-FFF2-40B4-BE49-F238E27FC236}">
                    <a16:creationId xmlns:a16="http://schemas.microsoft.com/office/drawing/2014/main" id="{70F453FB-EFC7-48D0-80E7-097E25B8048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4" name="Oval 1443">
                <a:extLst>
                  <a:ext uri="{FF2B5EF4-FFF2-40B4-BE49-F238E27FC236}">
                    <a16:creationId xmlns:a16="http://schemas.microsoft.com/office/drawing/2014/main" id="{8CB6CBEB-341B-43C3-ABED-6CCCB52D290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5" name="Oval 1444">
                <a:extLst>
                  <a:ext uri="{FF2B5EF4-FFF2-40B4-BE49-F238E27FC236}">
                    <a16:creationId xmlns:a16="http://schemas.microsoft.com/office/drawing/2014/main" id="{8C9E20AE-A88C-42D1-9B9A-2AB1F82268A8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6" name="Oval 1445">
                <a:extLst>
                  <a:ext uri="{FF2B5EF4-FFF2-40B4-BE49-F238E27FC236}">
                    <a16:creationId xmlns:a16="http://schemas.microsoft.com/office/drawing/2014/main" id="{211C276B-F471-4782-B96E-5C4816C0E49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7" name="Oval 1446">
                <a:extLst>
                  <a:ext uri="{FF2B5EF4-FFF2-40B4-BE49-F238E27FC236}">
                    <a16:creationId xmlns:a16="http://schemas.microsoft.com/office/drawing/2014/main" id="{DFA43CE2-2496-447C-81FB-39DF86C3F7C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8" name="Oval 1447">
                <a:extLst>
                  <a:ext uri="{FF2B5EF4-FFF2-40B4-BE49-F238E27FC236}">
                    <a16:creationId xmlns:a16="http://schemas.microsoft.com/office/drawing/2014/main" id="{C8BBB6AC-7114-4519-972F-77E4AAEA6EDE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49" name="Oval 1448">
                <a:extLst>
                  <a:ext uri="{FF2B5EF4-FFF2-40B4-BE49-F238E27FC236}">
                    <a16:creationId xmlns:a16="http://schemas.microsoft.com/office/drawing/2014/main" id="{9E9B932F-3750-46E4-91CE-C25A8B924B9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0" name="Oval 1449">
                <a:extLst>
                  <a:ext uri="{FF2B5EF4-FFF2-40B4-BE49-F238E27FC236}">
                    <a16:creationId xmlns:a16="http://schemas.microsoft.com/office/drawing/2014/main" id="{81ECEAFE-9A6D-495B-928A-57A77C54BAC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1" name="Oval 1450">
                <a:extLst>
                  <a:ext uri="{FF2B5EF4-FFF2-40B4-BE49-F238E27FC236}">
                    <a16:creationId xmlns:a16="http://schemas.microsoft.com/office/drawing/2014/main" id="{D1B0CBCC-F581-48A5-A45B-8E3FAC91ACB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2" name="Oval 1451">
                <a:extLst>
                  <a:ext uri="{FF2B5EF4-FFF2-40B4-BE49-F238E27FC236}">
                    <a16:creationId xmlns:a16="http://schemas.microsoft.com/office/drawing/2014/main" id="{BEB5779B-8164-455E-9C66-3D36A7CDE457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3" name="Oval 1452">
                <a:extLst>
                  <a:ext uri="{FF2B5EF4-FFF2-40B4-BE49-F238E27FC236}">
                    <a16:creationId xmlns:a16="http://schemas.microsoft.com/office/drawing/2014/main" id="{4B30BF7D-F668-496E-A53A-3696223C004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4" name="Oval 1453">
                <a:extLst>
                  <a:ext uri="{FF2B5EF4-FFF2-40B4-BE49-F238E27FC236}">
                    <a16:creationId xmlns:a16="http://schemas.microsoft.com/office/drawing/2014/main" id="{03D8FE33-797C-4068-85C8-BC13502095D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5" name="Oval 1454">
                <a:extLst>
                  <a:ext uri="{FF2B5EF4-FFF2-40B4-BE49-F238E27FC236}">
                    <a16:creationId xmlns:a16="http://schemas.microsoft.com/office/drawing/2014/main" id="{EDF9C75C-757C-4A1F-9FA0-C6FE389F6CC4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56" name="Oval 1455">
                <a:extLst>
                  <a:ext uri="{FF2B5EF4-FFF2-40B4-BE49-F238E27FC236}">
                    <a16:creationId xmlns:a16="http://schemas.microsoft.com/office/drawing/2014/main" id="{A9131EA9-5FAC-403A-9A22-75D9BCD923A1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618" name="Group 1617">
              <a:extLst>
                <a:ext uri="{FF2B5EF4-FFF2-40B4-BE49-F238E27FC236}">
                  <a16:creationId xmlns:a16="http://schemas.microsoft.com/office/drawing/2014/main" id="{DAF530BB-A56B-4C0C-8ADD-AE3CCEF4B742}"/>
                </a:ext>
              </a:extLst>
            </p:cNvPr>
            <p:cNvGrpSpPr/>
            <p:nvPr/>
          </p:nvGrpSpPr>
          <p:grpSpPr>
            <a:xfrm>
              <a:off x="3677529" y="2613829"/>
              <a:ext cx="6426913" cy="137750"/>
              <a:chOff x="2679514" y="1358416"/>
              <a:chExt cx="4968114" cy="111470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623" name="Oval 1622">
                <a:extLst>
                  <a:ext uri="{FF2B5EF4-FFF2-40B4-BE49-F238E27FC236}">
                    <a16:creationId xmlns:a16="http://schemas.microsoft.com/office/drawing/2014/main" id="{97018045-A58D-4D8C-8967-96DB3BA218F8}"/>
                  </a:ext>
                </a:extLst>
              </p:cNvPr>
              <p:cNvSpPr/>
              <p:nvPr/>
            </p:nvSpPr>
            <p:spPr>
              <a:xfrm>
                <a:off x="2679514" y="1358416"/>
                <a:ext cx="115566" cy="11147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4" name="Oval 1623">
                <a:extLst>
                  <a:ext uri="{FF2B5EF4-FFF2-40B4-BE49-F238E27FC236}">
                    <a16:creationId xmlns:a16="http://schemas.microsoft.com/office/drawing/2014/main" id="{6506B372-F717-43B2-9ED1-789149257B12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5" name="Oval 1624">
                <a:extLst>
                  <a:ext uri="{FF2B5EF4-FFF2-40B4-BE49-F238E27FC236}">
                    <a16:creationId xmlns:a16="http://schemas.microsoft.com/office/drawing/2014/main" id="{C9A7FB9B-8257-4598-BC43-58435EA2BAB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6" name="Oval 1625">
                <a:extLst>
                  <a:ext uri="{FF2B5EF4-FFF2-40B4-BE49-F238E27FC236}">
                    <a16:creationId xmlns:a16="http://schemas.microsoft.com/office/drawing/2014/main" id="{F673CE2C-7484-40B1-A436-437390857A7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7" name="Oval 1626">
                <a:extLst>
                  <a:ext uri="{FF2B5EF4-FFF2-40B4-BE49-F238E27FC236}">
                    <a16:creationId xmlns:a16="http://schemas.microsoft.com/office/drawing/2014/main" id="{3C79AF2D-FBDA-468B-B9E6-2723FEAF857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8" name="Oval 1627">
                <a:extLst>
                  <a:ext uri="{FF2B5EF4-FFF2-40B4-BE49-F238E27FC236}">
                    <a16:creationId xmlns:a16="http://schemas.microsoft.com/office/drawing/2014/main" id="{78830E81-06DE-445C-9322-461D50F5164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29" name="Oval 1628">
                <a:extLst>
                  <a:ext uri="{FF2B5EF4-FFF2-40B4-BE49-F238E27FC236}">
                    <a16:creationId xmlns:a16="http://schemas.microsoft.com/office/drawing/2014/main" id="{B937E12A-9B6C-4CDA-A1F7-F2A2840776C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0" name="Oval 1629">
                <a:extLst>
                  <a:ext uri="{FF2B5EF4-FFF2-40B4-BE49-F238E27FC236}">
                    <a16:creationId xmlns:a16="http://schemas.microsoft.com/office/drawing/2014/main" id="{4EEC53F7-9B4D-4218-B6D4-17BFAE9137B1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1" name="Oval 1630">
                <a:extLst>
                  <a:ext uri="{FF2B5EF4-FFF2-40B4-BE49-F238E27FC236}">
                    <a16:creationId xmlns:a16="http://schemas.microsoft.com/office/drawing/2014/main" id="{07E7C623-3945-49E4-A6F0-32930BD0A6E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2" name="Oval 1631">
                <a:extLst>
                  <a:ext uri="{FF2B5EF4-FFF2-40B4-BE49-F238E27FC236}">
                    <a16:creationId xmlns:a16="http://schemas.microsoft.com/office/drawing/2014/main" id="{EDFD35CE-2854-4D49-A640-CE38CF29E94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3" name="Oval 1632">
                <a:extLst>
                  <a:ext uri="{FF2B5EF4-FFF2-40B4-BE49-F238E27FC236}">
                    <a16:creationId xmlns:a16="http://schemas.microsoft.com/office/drawing/2014/main" id="{0BCC382D-244F-4C50-A398-B014F384547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4" name="Oval 1633">
                <a:extLst>
                  <a:ext uri="{FF2B5EF4-FFF2-40B4-BE49-F238E27FC236}">
                    <a16:creationId xmlns:a16="http://schemas.microsoft.com/office/drawing/2014/main" id="{CE8C6F3B-395E-483B-A337-97848A7EB04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5" name="Oval 1634">
                <a:extLst>
                  <a:ext uri="{FF2B5EF4-FFF2-40B4-BE49-F238E27FC236}">
                    <a16:creationId xmlns:a16="http://schemas.microsoft.com/office/drawing/2014/main" id="{89AC789D-F7E6-402A-B4CF-6DC54437AEB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6" name="Oval 1635">
                <a:extLst>
                  <a:ext uri="{FF2B5EF4-FFF2-40B4-BE49-F238E27FC236}">
                    <a16:creationId xmlns:a16="http://schemas.microsoft.com/office/drawing/2014/main" id="{01B6CA8C-3CA8-4665-A7C6-5F068BAE640B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7" name="Oval 1636">
                <a:extLst>
                  <a:ext uri="{FF2B5EF4-FFF2-40B4-BE49-F238E27FC236}">
                    <a16:creationId xmlns:a16="http://schemas.microsoft.com/office/drawing/2014/main" id="{1278ECAA-3E3B-43C6-8DED-507F4BD373F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8" name="Oval 1637">
                <a:extLst>
                  <a:ext uri="{FF2B5EF4-FFF2-40B4-BE49-F238E27FC236}">
                    <a16:creationId xmlns:a16="http://schemas.microsoft.com/office/drawing/2014/main" id="{2BBFF959-1622-4129-B011-03B92806246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9" name="Oval 1638">
                <a:extLst>
                  <a:ext uri="{FF2B5EF4-FFF2-40B4-BE49-F238E27FC236}">
                    <a16:creationId xmlns:a16="http://schemas.microsoft.com/office/drawing/2014/main" id="{485C40EB-C1F8-4710-9856-3CC8800EFB9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0" name="Oval 1639">
                <a:extLst>
                  <a:ext uri="{FF2B5EF4-FFF2-40B4-BE49-F238E27FC236}">
                    <a16:creationId xmlns:a16="http://schemas.microsoft.com/office/drawing/2014/main" id="{374680F1-9E1E-4C1A-BF8E-1ADBD316B5F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1" name="Oval 1640">
                <a:extLst>
                  <a:ext uri="{FF2B5EF4-FFF2-40B4-BE49-F238E27FC236}">
                    <a16:creationId xmlns:a16="http://schemas.microsoft.com/office/drawing/2014/main" id="{4D754E20-4E1B-4A5B-B527-A30C5D42BD1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2" name="Oval 1641">
                <a:extLst>
                  <a:ext uri="{FF2B5EF4-FFF2-40B4-BE49-F238E27FC236}">
                    <a16:creationId xmlns:a16="http://schemas.microsoft.com/office/drawing/2014/main" id="{FCBC0E11-5F8E-4851-8B8F-A6069F52669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3" name="Oval 1642">
                <a:extLst>
                  <a:ext uri="{FF2B5EF4-FFF2-40B4-BE49-F238E27FC236}">
                    <a16:creationId xmlns:a16="http://schemas.microsoft.com/office/drawing/2014/main" id="{B038A6FE-AF87-4CC6-81F7-A1311BCBA06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4" name="Oval 1643">
                <a:extLst>
                  <a:ext uri="{FF2B5EF4-FFF2-40B4-BE49-F238E27FC236}">
                    <a16:creationId xmlns:a16="http://schemas.microsoft.com/office/drawing/2014/main" id="{B9B36077-CD20-4E57-BAD6-A0C43ECE68C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5" name="Oval 1644">
                <a:extLst>
                  <a:ext uri="{FF2B5EF4-FFF2-40B4-BE49-F238E27FC236}">
                    <a16:creationId xmlns:a16="http://schemas.microsoft.com/office/drawing/2014/main" id="{96B5E34D-36A4-4ADE-A8CA-F79745C7D94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6" name="Oval 1645">
                <a:extLst>
                  <a:ext uri="{FF2B5EF4-FFF2-40B4-BE49-F238E27FC236}">
                    <a16:creationId xmlns:a16="http://schemas.microsoft.com/office/drawing/2014/main" id="{BA8C6727-CE3B-4E62-B866-C857AA93419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7" name="Oval 1646">
                <a:extLst>
                  <a:ext uri="{FF2B5EF4-FFF2-40B4-BE49-F238E27FC236}">
                    <a16:creationId xmlns:a16="http://schemas.microsoft.com/office/drawing/2014/main" id="{96EE2A93-57BF-4C87-BD11-C38F49B2B056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48" name="Oval 1647">
                <a:extLst>
                  <a:ext uri="{FF2B5EF4-FFF2-40B4-BE49-F238E27FC236}">
                    <a16:creationId xmlns:a16="http://schemas.microsoft.com/office/drawing/2014/main" id="{79C549CE-0C85-495A-8283-B76A2507FB4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649" name="Oval 1648">
                <a:extLst>
                  <a:ext uri="{FF2B5EF4-FFF2-40B4-BE49-F238E27FC236}">
                    <a16:creationId xmlns:a16="http://schemas.microsoft.com/office/drawing/2014/main" id="{5AD59289-1E1B-4D55-B583-4CF280432FE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0" name="Oval 1649">
                <a:extLst>
                  <a:ext uri="{FF2B5EF4-FFF2-40B4-BE49-F238E27FC236}">
                    <a16:creationId xmlns:a16="http://schemas.microsoft.com/office/drawing/2014/main" id="{B6B8FF06-2F67-4DC2-93AF-468A0CBC86C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1" name="Oval 1650">
                <a:extLst>
                  <a:ext uri="{FF2B5EF4-FFF2-40B4-BE49-F238E27FC236}">
                    <a16:creationId xmlns:a16="http://schemas.microsoft.com/office/drawing/2014/main" id="{BE5EEC16-D11E-4C69-92F9-C324422C7981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2" name="Oval 1651">
                <a:extLst>
                  <a:ext uri="{FF2B5EF4-FFF2-40B4-BE49-F238E27FC236}">
                    <a16:creationId xmlns:a16="http://schemas.microsoft.com/office/drawing/2014/main" id="{C87D291F-BBFC-4108-9BAF-C67EA392EFA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3" name="Oval 1652">
                <a:extLst>
                  <a:ext uri="{FF2B5EF4-FFF2-40B4-BE49-F238E27FC236}">
                    <a16:creationId xmlns:a16="http://schemas.microsoft.com/office/drawing/2014/main" id="{AC0DC573-3373-40AB-8931-28B5EC61025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4" name="Oval 1653">
                <a:extLst>
                  <a:ext uri="{FF2B5EF4-FFF2-40B4-BE49-F238E27FC236}">
                    <a16:creationId xmlns:a16="http://schemas.microsoft.com/office/drawing/2014/main" id="{F7BD553F-CF7E-4F47-ADF5-BD8D70501E84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5" name="Oval 1654">
                <a:extLst>
                  <a:ext uri="{FF2B5EF4-FFF2-40B4-BE49-F238E27FC236}">
                    <a16:creationId xmlns:a16="http://schemas.microsoft.com/office/drawing/2014/main" id="{3C7B67CD-9F82-4FD0-8639-5B0C61D7608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6" name="Oval 1655">
                <a:extLst>
                  <a:ext uri="{FF2B5EF4-FFF2-40B4-BE49-F238E27FC236}">
                    <a16:creationId xmlns:a16="http://schemas.microsoft.com/office/drawing/2014/main" id="{F9B4ACE9-B9C2-49F5-AEAD-62F0E63EB65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7" name="Oval 1656">
                <a:extLst>
                  <a:ext uri="{FF2B5EF4-FFF2-40B4-BE49-F238E27FC236}">
                    <a16:creationId xmlns:a16="http://schemas.microsoft.com/office/drawing/2014/main" id="{896AA8C8-0DF1-46E3-8581-CC52D4A3D1F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8" name="Oval 1657">
                <a:extLst>
                  <a:ext uri="{FF2B5EF4-FFF2-40B4-BE49-F238E27FC236}">
                    <a16:creationId xmlns:a16="http://schemas.microsoft.com/office/drawing/2014/main" id="{B3177A62-D8BF-4FA4-B52E-C9180FAA73C2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59" name="Oval 1658">
                <a:extLst>
                  <a:ext uri="{FF2B5EF4-FFF2-40B4-BE49-F238E27FC236}">
                    <a16:creationId xmlns:a16="http://schemas.microsoft.com/office/drawing/2014/main" id="{ED6B0AD7-077E-4F6F-9EE6-833CC3AB44A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0" name="Oval 1659">
                <a:extLst>
                  <a:ext uri="{FF2B5EF4-FFF2-40B4-BE49-F238E27FC236}">
                    <a16:creationId xmlns:a16="http://schemas.microsoft.com/office/drawing/2014/main" id="{92106E23-7CCF-4E64-8181-E3D982A76FE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1" name="Oval 1660">
                <a:extLst>
                  <a:ext uri="{FF2B5EF4-FFF2-40B4-BE49-F238E27FC236}">
                    <a16:creationId xmlns:a16="http://schemas.microsoft.com/office/drawing/2014/main" id="{4A7404E4-9ED9-4FBF-A378-613FFEA2DC5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2" name="Oval 1661">
                <a:extLst>
                  <a:ext uri="{FF2B5EF4-FFF2-40B4-BE49-F238E27FC236}">
                    <a16:creationId xmlns:a16="http://schemas.microsoft.com/office/drawing/2014/main" id="{F967EC51-2D06-4941-A746-76C27E875AD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3" name="Oval 1662">
                <a:extLst>
                  <a:ext uri="{FF2B5EF4-FFF2-40B4-BE49-F238E27FC236}">
                    <a16:creationId xmlns:a16="http://schemas.microsoft.com/office/drawing/2014/main" id="{B7071A5D-C984-4D05-B846-1FB4B7B2F6C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4" name="Oval 1663">
                <a:extLst>
                  <a:ext uri="{FF2B5EF4-FFF2-40B4-BE49-F238E27FC236}">
                    <a16:creationId xmlns:a16="http://schemas.microsoft.com/office/drawing/2014/main" id="{E35AE63A-A868-4C50-8356-B0A10A8174D6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5" name="Oval 1664">
                <a:extLst>
                  <a:ext uri="{FF2B5EF4-FFF2-40B4-BE49-F238E27FC236}">
                    <a16:creationId xmlns:a16="http://schemas.microsoft.com/office/drawing/2014/main" id="{C90366E7-A825-4E3A-9F15-D4A54E6BC37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6" name="Oval 1665">
                <a:extLst>
                  <a:ext uri="{FF2B5EF4-FFF2-40B4-BE49-F238E27FC236}">
                    <a16:creationId xmlns:a16="http://schemas.microsoft.com/office/drawing/2014/main" id="{E8327F48-B24B-458B-A9E6-3A53B124B4A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7" name="Oval 1666">
                <a:extLst>
                  <a:ext uri="{FF2B5EF4-FFF2-40B4-BE49-F238E27FC236}">
                    <a16:creationId xmlns:a16="http://schemas.microsoft.com/office/drawing/2014/main" id="{0ECC5F24-4FAA-41DC-A345-DE16D8F15766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8" name="Oval 1667">
                <a:extLst>
                  <a:ext uri="{FF2B5EF4-FFF2-40B4-BE49-F238E27FC236}">
                    <a16:creationId xmlns:a16="http://schemas.microsoft.com/office/drawing/2014/main" id="{B966D9CF-FBDC-4A29-9D23-DC6950A1C157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69" name="Oval 1668">
                <a:extLst>
                  <a:ext uri="{FF2B5EF4-FFF2-40B4-BE49-F238E27FC236}">
                    <a16:creationId xmlns:a16="http://schemas.microsoft.com/office/drawing/2014/main" id="{5522DAF2-1353-46B0-8B82-DFB6F9E59EA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0" name="Oval 1669">
                <a:extLst>
                  <a:ext uri="{FF2B5EF4-FFF2-40B4-BE49-F238E27FC236}">
                    <a16:creationId xmlns:a16="http://schemas.microsoft.com/office/drawing/2014/main" id="{09B7EB7C-3C3C-4A19-8556-673E1B397CA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1" name="Oval 1670">
                <a:extLst>
                  <a:ext uri="{FF2B5EF4-FFF2-40B4-BE49-F238E27FC236}">
                    <a16:creationId xmlns:a16="http://schemas.microsoft.com/office/drawing/2014/main" id="{71AC7CB1-1E1F-4F14-A626-B8AD83CAD8F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2" name="Oval 1671">
                <a:extLst>
                  <a:ext uri="{FF2B5EF4-FFF2-40B4-BE49-F238E27FC236}">
                    <a16:creationId xmlns:a16="http://schemas.microsoft.com/office/drawing/2014/main" id="{E78CBA14-EDC5-4DBA-8FF2-59D41A142D0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3" name="Oval 1672">
                <a:extLst>
                  <a:ext uri="{FF2B5EF4-FFF2-40B4-BE49-F238E27FC236}">
                    <a16:creationId xmlns:a16="http://schemas.microsoft.com/office/drawing/2014/main" id="{0DAAF512-851D-40E0-A574-89B5409C773A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4" name="Oval 1673">
                <a:extLst>
                  <a:ext uri="{FF2B5EF4-FFF2-40B4-BE49-F238E27FC236}">
                    <a16:creationId xmlns:a16="http://schemas.microsoft.com/office/drawing/2014/main" id="{C0588619-59E6-4AAF-B4A2-2D6B05D30BC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5" name="Oval 1674">
                <a:extLst>
                  <a:ext uri="{FF2B5EF4-FFF2-40B4-BE49-F238E27FC236}">
                    <a16:creationId xmlns:a16="http://schemas.microsoft.com/office/drawing/2014/main" id="{5CCA98B5-71B1-4EEC-91BC-BA82316C432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6" name="Oval 1675">
                <a:extLst>
                  <a:ext uri="{FF2B5EF4-FFF2-40B4-BE49-F238E27FC236}">
                    <a16:creationId xmlns:a16="http://schemas.microsoft.com/office/drawing/2014/main" id="{5C938EEF-143E-4837-B7C2-D4021C7179A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7" name="Oval 1676">
                <a:extLst>
                  <a:ext uri="{FF2B5EF4-FFF2-40B4-BE49-F238E27FC236}">
                    <a16:creationId xmlns:a16="http://schemas.microsoft.com/office/drawing/2014/main" id="{71158AFC-890B-4968-B100-768F5BA359E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78" name="Oval 1677">
                <a:extLst>
                  <a:ext uri="{FF2B5EF4-FFF2-40B4-BE49-F238E27FC236}">
                    <a16:creationId xmlns:a16="http://schemas.microsoft.com/office/drawing/2014/main" id="{B3649D04-521A-4555-BB5B-774BF5F06B9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679" name="Oval 1678">
                <a:extLst>
                  <a:ext uri="{FF2B5EF4-FFF2-40B4-BE49-F238E27FC236}">
                    <a16:creationId xmlns:a16="http://schemas.microsoft.com/office/drawing/2014/main" id="{A62E6BEF-6578-4890-884C-F910AE5659F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0" name="Oval 1679">
                <a:extLst>
                  <a:ext uri="{FF2B5EF4-FFF2-40B4-BE49-F238E27FC236}">
                    <a16:creationId xmlns:a16="http://schemas.microsoft.com/office/drawing/2014/main" id="{EB1E95F6-4850-4E51-8FC4-797E47856F9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1" name="Oval 1680">
                <a:extLst>
                  <a:ext uri="{FF2B5EF4-FFF2-40B4-BE49-F238E27FC236}">
                    <a16:creationId xmlns:a16="http://schemas.microsoft.com/office/drawing/2014/main" id="{28972B68-F78B-40CD-8FFA-9BF0DF006C4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2" name="Oval 1681">
                <a:extLst>
                  <a:ext uri="{FF2B5EF4-FFF2-40B4-BE49-F238E27FC236}">
                    <a16:creationId xmlns:a16="http://schemas.microsoft.com/office/drawing/2014/main" id="{D5C77352-6A42-4DF7-AA91-1E9B8323DAB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3" name="Oval 1682">
                <a:extLst>
                  <a:ext uri="{FF2B5EF4-FFF2-40B4-BE49-F238E27FC236}">
                    <a16:creationId xmlns:a16="http://schemas.microsoft.com/office/drawing/2014/main" id="{B120DFF2-02BC-4FB1-9D38-AD949A04D5B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4" name="Oval 1683">
                <a:extLst>
                  <a:ext uri="{FF2B5EF4-FFF2-40B4-BE49-F238E27FC236}">
                    <a16:creationId xmlns:a16="http://schemas.microsoft.com/office/drawing/2014/main" id="{D3F7D509-FE3E-41A5-BA7A-700932078D5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5" name="Oval 1684">
                <a:extLst>
                  <a:ext uri="{FF2B5EF4-FFF2-40B4-BE49-F238E27FC236}">
                    <a16:creationId xmlns:a16="http://schemas.microsoft.com/office/drawing/2014/main" id="{C7C80D2C-2ECE-404C-8429-0019AE9876A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6" name="Oval 1685">
                <a:extLst>
                  <a:ext uri="{FF2B5EF4-FFF2-40B4-BE49-F238E27FC236}">
                    <a16:creationId xmlns:a16="http://schemas.microsoft.com/office/drawing/2014/main" id="{2AC76F5C-503B-40B6-82C5-EAC20B13F12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7" name="Oval 1686">
                <a:extLst>
                  <a:ext uri="{FF2B5EF4-FFF2-40B4-BE49-F238E27FC236}">
                    <a16:creationId xmlns:a16="http://schemas.microsoft.com/office/drawing/2014/main" id="{DB227EF0-2651-44BD-9A76-2A6BBBCC693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8" name="Oval 1687">
                <a:extLst>
                  <a:ext uri="{FF2B5EF4-FFF2-40B4-BE49-F238E27FC236}">
                    <a16:creationId xmlns:a16="http://schemas.microsoft.com/office/drawing/2014/main" id="{01B42EAD-D59B-4871-A8AD-DCC86D5BE87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89" name="Oval 1688">
                <a:extLst>
                  <a:ext uri="{FF2B5EF4-FFF2-40B4-BE49-F238E27FC236}">
                    <a16:creationId xmlns:a16="http://schemas.microsoft.com/office/drawing/2014/main" id="{0BB2FC56-6C18-479C-8443-F3ABB548114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0" name="Oval 1689">
                <a:extLst>
                  <a:ext uri="{FF2B5EF4-FFF2-40B4-BE49-F238E27FC236}">
                    <a16:creationId xmlns:a16="http://schemas.microsoft.com/office/drawing/2014/main" id="{A38C2B71-DBA5-4BD5-A1A6-09AC372D82A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1" name="Oval 1690">
                <a:extLst>
                  <a:ext uri="{FF2B5EF4-FFF2-40B4-BE49-F238E27FC236}">
                    <a16:creationId xmlns:a16="http://schemas.microsoft.com/office/drawing/2014/main" id="{F96A3D64-CFE1-4128-AD81-8A47D57719B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2" name="Oval 1691">
                <a:extLst>
                  <a:ext uri="{FF2B5EF4-FFF2-40B4-BE49-F238E27FC236}">
                    <a16:creationId xmlns:a16="http://schemas.microsoft.com/office/drawing/2014/main" id="{58903727-B544-45DE-AA52-7AADC94A0CF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3" name="Oval 1692">
                <a:extLst>
                  <a:ext uri="{FF2B5EF4-FFF2-40B4-BE49-F238E27FC236}">
                    <a16:creationId xmlns:a16="http://schemas.microsoft.com/office/drawing/2014/main" id="{A6B184FA-E328-4B10-90EC-47EC9D921AF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4" name="Oval 1693">
                <a:extLst>
                  <a:ext uri="{FF2B5EF4-FFF2-40B4-BE49-F238E27FC236}">
                    <a16:creationId xmlns:a16="http://schemas.microsoft.com/office/drawing/2014/main" id="{D60DEFFC-A072-4CC4-9BBF-B8B7F41F234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5" name="Oval 1694">
                <a:extLst>
                  <a:ext uri="{FF2B5EF4-FFF2-40B4-BE49-F238E27FC236}">
                    <a16:creationId xmlns:a16="http://schemas.microsoft.com/office/drawing/2014/main" id="{F10EA951-3DED-4747-A92D-AE600452DE3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6" name="Oval 1695">
                <a:extLst>
                  <a:ext uri="{FF2B5EF4-FFF2-40B4-BE49-F238E27FC236}">
                    <a16:creationId xmlns:a16="http://schemas.microsoft.com/office/drawing/2014/main" id="{2776FAF4-9A2A-40E9-AFD8-ED49F687EA7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7" name="Oval 1696">
                <a:extLst>
                  <a:ext uri="{FF2B5EF4-FFF2-40B4-BE49-F238E27FC236}">
                    <a16:creationId xmlns:a16="http://schemas.microsoft.com/office/drawing/2014/main" id="{C9C2B27D-06CE-4FD4-B775-7CEC63AFACB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8" name="Oval 1697">
                <a:extLst>
                  <a:ext uri="{FF2B5EF4-FFF2-40B4-BE49-F238E27FC236}">
                    <a16:creationId xmlns:a16="http://schemas.microsoft.com/office/drawing/2014/main" id="{6D3DA5A1-4C7C-441A-BFD8-68B085D6160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99" name="Oval 1698">
                <a:extLst>
                  <a:ext uri="{FF2B5EF4-FFF2-40B4-BE49-F238E27FC236}">
                    <a16:creationId xmlns:a16="http://schemas.microsoft.com/office/drawing/2014/main" id="{6DE00161-1D93-4403-BB2D-AFEF03020FF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0" name="Oval 1699">
                <a:extLst>
                  <a:ext uri="{FF2B5EF4-FFF2-40B4-BE49-F238E27FC236}">
                    <a16:creationId xmlns:a16="http://schemas.microsoft.com/office/drawing/2014/main" id="{E79B9098-292E-4BA3-AAD6-DA2768BCC02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1" name="Oval 1700">
                <a:extLst>
                  <a:ext uri="{FF2B5EF4-FFF2-40B4-BE49-F238E27FC236}">
                    <a16:creationId xmlns:a16="http://schemas.microsoft.com/office/drawing/2014/main" id="{2CBB31A6-FEA4-482F-8EBD-1530586500E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2" name="Oval 1701">
                <a:extLst>
                  <a:ext uri="{FF2B5EF4-FFF2-40B4-BE49-F238E27FC236}">
                    <a16:creationId xmlns:a16="http://schemas.microsoft.com/office/drawing/2014/main" id="{5287FB08-7193-4230-82E3-A52499BE82F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3" name="Oval 1702">
                <a:extLst>
                  <a:ext uri="{FF2B5EF4-FFF2-40B4-BE49-F238E27FC236}">
                    <a16:creationId xmlns:a16="http://schemas.microsoft.com/office/drawing/2014/main" id="{F16B873F-C8CE-4E9D-938A-E5A7E556F10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4" name="Oval 1703">
                <a:extLst>
                  <a:ext uri="{FF2B5EF4-FFF2-40B4-BE49-F238E27FC236}">
                    <a16:creationId xmlns:a16="http://schemas.microsoft.com/office/drawing/2014/main" id="{3318F463-DA7C-4026-A1A1-DB9B9E981B3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5" name="Oval 1704">
                <a:extLst>
                  <a:ext uri="{FF2B5EF4-FFF2-40B4-BE49-F238E27FC236}">
                    <a16:creationId xmlns:a16="http://schemas.microsoft.com/office/drawing/2014/main" id="{123128B4-D97E-45AD-A9EA-68F4F4AD08E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6" name="Oval 1705">
                <a:extLst>
                  <a:ext uri="{FF2B5EF4-FFF2-40B4-BE49-F238E27FC236}">
                    <a16:creationId xmlns:a16="http://schemas.microsoft.com/office/drawing/2014/main" id="{5E037D57-D8BF-4701-95E8-40DADF1A0D6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7" name="Oval 1706">
                <a:extLst>
                  <a:ext uri="{FF2B5EF4-FFF2-40B4-BE49-F238E27FC236}">
                    <a16:creationId xmlns:a16="http://schemas.microsoft.com/office/drawing/2014/main" id="{4DCEA4AA-D084-4B32-BF68-A846E09BDE9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8" name="Oval 1707">
                <a:extLst>
                  <a:ext uri="{FF2B5EF4-FFF2-40B4-BE49-F238E27FC236}">
                    <a16:creationId xmlns:a16="http://schemas.microsoft.com/office/drawing/2014/main" id="{6D03253A-4B9F-4738-9E8F-CB4809E4287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09" name="Oval 1708">
                <a:extLst>
                  <a:ext uri="{FF2B5EF4-FFF2-40B4-BE49-F238E27FC236}">
                    <a16:creationId xmlns:a16="http://schemas.microsoft.com/office/drawing/2014/main" id="{7DA7FA65-C09F-4748-B61F-803968AD787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0" name="Oval 1709">
                <a:extLst>
                  <a:ext uri="{FF2B5EF4-FFF2-40B4-BE49-F238E27FC236}">
                    <a16:creationId xmlns:a16="http://schemas.microsoft.com/office/drawing/2014/main" id="{4EA791AC-3EA1-4ADC-BF33-7462EE177E46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1" name="Oval 1710">
                <a:extLst>
                  <a:ext uri="{FF2B5EF4-FFF2-40B4-BE49-F238E27FC236}">
                    <a16:creationId xmlns:a16="http://schemas.microsoft.com/office/drawing/2014/main" id="{F2F02073-8006-4616-88DC-A2F1F349E0E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2" name="Oval 1711">
                <a:extLst>
                  <a:ext uri="{FF2B5EF4-FFF2-40B4-BE49-F238E27FC236}">
                    <a16:creationId xmlns:a16="http://schemas.microsoft.com/office/drawing/2014/main" id="{4DCB8941-1276-4F43-A6ED-AC4ADD453D2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3" name="Oval 1712">
                <a:extLst>
                  <a:ext uri="{FF2B5EF4-FFF2-40B4-BE49-F238E27FC236}">
                    <a16:creationId xmlns:a16="http://schemas.microsoft.com/office/drawing/2014/main" id="{5CB8A817-9CF4-48DD-BB3C-2B9F8D0D268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4" name="Oval 1713">
                <a:extLst>
                  <a:ext uri="{FF2B5EF4-FFF2-40B4-BE49-F238E27FC236}">
                    <a16:creationId xmlns:a16="http://schemas.microsoft.com/office/drawing/2014/main" id="{D0A8B793-D75D-4310-B63A-DA86B0DE24A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5" name="Oval 1714">
                <a:extLst>
                  <a:ext uri="{FF2B5EF4-FFF2-40B4-BE49-F238E27FC236}">
                    <a16:creationId xmlns:a16="http://schemas.microsoft.com/office/drawing/2014/main" id="{348E9026-9FDF-4CE4-8A0E-F60FF939C0C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6" name="Oval 1715">
                <a:extLst>
                  <a:ext uri="{FF2B5EF4-FFF2-40B4-BE49-F238E27FC236}">
                    <a16:creationId xmlns:a16="http://schemas.microsoft.com/office/drawing/2014/main" id="{EFC12538-271F-41C6-8060-7A8EF979E71E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7" name="Oval 1716">
                <a:extLst>
                  <a:ext uri="{FF2B5EF4-FFF2-40B4-BE49-F238E27FC236}">
                    <a16:creationId xmlns:a16="http://schemas.microsoft.com/office/drawing/2014/main" id="{59A82B53-BFD1-4304-B210-3A96C869B22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8" name="Oval 1717">
                <a:extLst>
                  <a:ext uri="{FF2B5EF4-FFF2-40B4-BE49-F238E27FC236}">
                    <a16:creationId xmlns:a16="http://schemas.microsoft.com/office/drawing/2014/main" id="{FA177B43-6E13-4F61-B57C-38AD72B3930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19" name="Oval 1718">
                <a:extLst>
                  <a:ext uri="{FF2B5EF4-FFF2-40B4-BE49-F238E27FC236}">
                    <a16:creationId xmlns:a16="http://schemas.microsoft.com/office/drawing/2014/main" id="{36C88744-398C-4F2B-BD21-38A170EDE9B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0" name="Oval 1719">
                <a:extLst>
                  <a:ext uri="{FF2B5EF4-FFF2-40B4-BE49-F238E27FC236}">
                    <a16:creationId xmlns:a16="http://schemas.microsoft.com/office/drawing/2014/main" id="{641F29A8-5C02-487F-9AEF-FA66B3B4F325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1" name="Oval 1720">
                <a:extLst>
                  <a:ext uri="{FF2B5EF4-FFF2-40B4-BE49-F238E27FC236}">
                    <a16:creationId xmlns:a16="http://schemas.microsoft.com/office/drawing/2014/main" id="{9378F377-25B7-4804-9275-E4F694274D37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2" name="Oval 1721">
                <a:extLst>
                  <a:ext uri="{FF2B5EF4-FFF2-40B4-BE49-F238E27FC236}">
                    <a16:creationId xmlns:a16="http://schemas.microsoft.com/office/drawing/2014/main" id="{E6A0CE9D-FCF3-44F4-B40D-D2BAE8204224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3" name="Oval 1722">
                <a:extLst>
                  <a:ext uri="{FF2B5EF4-FFF2-40B4-BE49-F238E27FC236}">
                    <a16:creationId xmlns:a16="http://schemas.microsoft.com/office/drawing/2014/main" id="{17EEC1B4-72A6-4F48-ABF1-00BE2976AD7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4" name="Oval 1723">
                <a:extLst>
                  <a:ext uri="{FF2B5EF4-FFF2-40B4-BE49-F238E27FC236}">
                    <a16:creationId xmlns:a16="http://schemas.microsoft.com/office/drawing/2014/main" id="{27D7812D-B786-49B9-BDB3-A9F688AE40A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5" name="Oval 1724">
                <a:extLst>
                  <a:ext uri="{FF2B5EF4-FFF2-40B4-BE49-F238E27FC236}">
                    <a16:creationId xmlns:a16="http://schemas.microsoft.com/office/drawing/2014/main" id="{D67A126A-6F51-4131-B957-95A2C2B7E81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6" name="Oval 1725">
                <a:extLst>
                  <a:ext uri="{FF2B5EF4-FFF2-40B4-BE49-F238E27FC236}">
                    <a16:creationId xmlns:a16="http://schemas.microsoft.com/office/drawing/2014/main" id="{739B7848-098D-4DC5-B442-3B3571E04955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7" name="Oval 1726">
                <a:extLst>
                  <a:ext uri="{FF2B5EF4-FFF2-40B4-BE49-F238E27FC236}">
                    <a16:creationId xmlns:a16="http://schemas.microsoft.com/office/drawing/2014/main" id="{D752C0CA-559A-4C89-BF80-EAAF58285BB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8" name="Oval 1727">
                <a:extLst>
                  <a:ext uri="{FF2B5EF4-FFF2-40B4-BE49-F238E27FC236}">
                    <a16:creationId xmlns:a16="http://schemas.microsoft.com/office/drawing/2014/main" id="{F9805B7D-7648-4143-9DC1-8D9E58F6719A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29" name="Oval 1728">
                <a:extLst>
                  <a:ext uri="{FF2B5EF4-FFF2-40B4-BE49-F238E27FC236}">
                    <a16:creationId xmlns:a16="http://schemas.microsoft.com/office/drawing/2014/main" id="{6CA10F78-646C-4171-AB64-D819BA70F93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0" name="Oval 1729">
                <a:extLst>
                  <a:ext uri="{FF2B5EF4-FFF2-40B4-BE49-F238E27FC236}">
                    <a16:creationId xmlns:a16="http://schemas.microsoft.com/office/drawing/2014/main" id="{797D5230-037A-46B4-ABE2-C0D7634840F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1" name="Oval 1730">
                <a:extLst>
                  <a:ext uri="{FF2B5EF4-FFF2-40B4-BE49-F238E27FC236}">
                    <a16:creationId xmlns:a16="http://schemas.microsoft.com/office/drawing/2014/main" id="{D63983D5-FBA5-4E58-87D0-5CDCE800D43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2" name="Oval 1731">
                <a:extLst>
                  <a:ext uri="{FF2B5EF4-FFF2-40B4-BE49-F238E27FC236}">
                    <a16:creationId xmlns:a16="http://schemas.microsoft.com/office/drawing/2014/main" id="{83660821-7D7C-43A8-9087-87343722C12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3" name="Oval 1732">
                <a:extLst>
                  <a:ext uri="{FF2B5EF4-FFF2-40B4-BE49-F238E27FC236}">
                    <a16:creationId xmlns:a16="http://schemas.microsoft.com/office/drawing/2014/main" id="{85AC891B-50D7-44D5-A629-00242456BCB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4" name="Oval 1733">
                <a:extLst>
                  <a:ext uri="{FF2B5EF4-FFF2-40B4-BE49-F238E27FC236}">
                    <a16:creationId xmlns:a16="http://schemas.microsoft.com/office/drawing/2014/main" id="{A5AA492D-6A60-42EB-8CD8-744574B1F859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5" name="Oval 1734">
                <a:extLst>
                  <a:ext uri="{FF2B5EF4-FFF2-40B4-BE49-F238E27FC236}">
                    <a16:creationId xmlns:a16="http://schemas.microsoft.com/office/drawing/2014/main" id="{9614016C-E500-4BFC-A0CC-A4A033809E8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6" name="Oval 1735">
                <a:extLst>
                  <a:ext uri="{FF2B5EF4-FFF2-40B4-BE49-F238E27FC236}">
                    <a16:creationId xmlns:a16="http://schemas.microsoft.com/office/drawing/2014/main" id="{620C7868-B302-49D1-8932-18B3AB5B091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7" name="Oval 1736">
                <a:extLst>
                  <a:ext uri="{FF2B5EF4-FFF2-40B4-BE49-F238E27FC236}">
                    <a16:creationId xmlns:a16="http://schemas.microsoft.com/office/drawing/2014/main" id="{58C1204F-FCE9-4F59-BEEE-6163A51AF06C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8" name="Oval 1737">
                <a:extLst>
                  <a:ext uri="{FF2B5EF4-FFF2-40B4-BE49-F238E27FC236}">
                    <a16:creationId xmlns:a16="http://schemas.microsoft.com/office/drawing/2014/main" id="{DEA530B6-B518-4E4F-BE73-3F86AD88EE9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39" name="Oval 1738">
                <a:extLst>
                  <a:ext uri="{FF2B5EF4-FFF2-40B4-BE49-F238E27FC236}">
                    <a16:creationId xmlns:a16="http://schemas.microsoft.com/office/drawing/2014/main" id="{D44DAA5F-4938-464F-8433-127657431B8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0" name="Oval 1739">
                <a:extLst>
                  <a:ext uri="{FF2B5EF4-FFF2-40B4-BE49-F238E27FC236}">
                    <a16:creationId xmlns:a16="http://schemas.microsoft.com/office/drawing/2014/main" id="{34C9B33D-3D18-46FC-87B2-FA4301F9C1D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1" name="Oval 1740">
                <a:extLst>
                  <a:ext uri="{FF2B5EF4-FFF2-40B4-BE49-F238E27FC236}">
                    <a16:creationId xmlns:a16="http://schemas.microsoft.com/office/drawing/2014/main" id="{87DEB741-C7EC-47A5-80D5-C4D425B9E88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2" name="Oval 1741">
                <a:extLst>
                  <a:ext uri="{FF2B5EF4-FFF2-40B4-BE49-F238E27FC236}">
                    <a16:creationId xmlns:a16="http://schemas.microsoft.com/office/drawing/2014/main" id="{7D542D54-383F-440C-AE43-FFC3F1A2832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3" name="Oval 1742">
                <a:extLst>
                  <a:ext uri="{FF2B5EF4-FFF2-40B4-BE49-F238E27FC236}">
                    <a16:creationId xmlns:a16="http://schemas.microsoft.com/office/drawing/2014/main" id="{F42A01AC-2920-46BB-9647-F8FB390988FB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4" name="Oval 1743">
                <a:extLst>
                  <a:ext uri="{FF2B5EF4-FFF2-40B4-BE49-F238E27FC236}">
                    <a16:creationId xmlns:a16="http://schemas.microsoft.com/office/drawing/2014/main" id="{85540252-D5D8-4018-9F9F-4361767DC35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5" name="Oval 1744">
                <a:extLst>
                  <a:ext uri="{FF2B5EF4-FFF2-40B4-BE49-F238E27FC236}">
                    <a16:creationId xmlns:a16="http://schemas.microsoft.com/office/drawing/2014/main" id="{4A71620F-8EBC-4528-9EB0-CDD8E1CDF22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6" name="Oval 1745">
                <a:extLst>
                  <a:ext uri="{FF2B5EF4-FFF2-40B4-BE49-F238E27FC236}">
                    <a16:creationId xmlns:a16="http://schemas.microsoft.com/office/drawing/2014/main" id="{C09716FC-AA54-4C10-B0C7-5C7A3CD92DA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7" name="Oval 1746">
                <a:extLst>
                  <a:ext uri="{FF2B5EF4-FFF2-40B4-BE49-F238E27FC236}">
                    <a16:creationId xmlns:a16="http://schemas.microsoft.com/office/drawing/2014/main" id="{2034A671-2C76-4D03-ACA7-4CF7D47955DC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8" name="Oval 1747">
                <a:extLst>
                  <a:ext uri="{FF2B5EF4-FFF2-40B4-BE49-F238E27FC236}">
                    <a16:creationId xmlns:a16="http://schemas.microsoft.com/office/drawing/2014/main" id="{64A99441-A6BF-47D3-9602-1BC60F1921B2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49" name="Oval 1748">
                <a:extLst>
                  <a:ext uri="{FF2B5EF4-FFF2-40B4-BE49-F238E27FC236}">
                    <a16:creationId xmlns:a16="http://schemas.microsoft.com/office/drawing/2014/main" id="{D51C0F6F-B929-426C-A4A2-CA21A883804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0" name="Oval 1749">
                <a:extLst>
                  <a:ext uri="{FF2B5EF4-FFF2-40B4-BE49-F238E27FC236}">
                    <a16:creationId xmlns:a16="http://schemas.microsoft.com/office/drawing/2014/main" id="{A94C4F0C-AA3C-4D6D-A7AC-60FFFE044D4A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1" name="Oval 1750">
                <a:extLst>
                  <a:ext uri="{FF2B5EF4-FFF2-40B4-BE49-F238E27FC236}">
                    <a16:creationId xmlns:a16="http://schemas.microsoft.com/office/drawing/2014/main" id="{0C51DDED-3898-46C0-AD4C-1BA41F15481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2" name="Oval 1751">
                <a:extLst>
                  <a:ext uri="{FF2B5EF4-FFF2-40B4-BE49-F238E27FC236}">
                    <a16:creationId xmlns:a16="http://schemas.microsoft.com/office/drawing/2014/main" id="{3B1A3665-A142-4CA2-883F-B7F94F4D4B9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3" name="Oval 1752">
                <a:extLst>
                  <a:ext uri="{FF2B5EF4-FFF2-40B4-BE49-F238E27FC236}">
                    <a16:creationId xmlns:a16="http://schemas.microsoft.com/office/drawing/2014/main" id="{76A3E040-DA5D-4C14-BF4B-C578550BC011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4" name="Oval 1753">
                <a:extLst>
                  <a:ext uri="{FF2B5EF4-FFF2-40B4-BE49-F238E27FC236}">
                    <a16:creationId xmlns:a16="http://schemas.microsoft.com/office/drawing/2014/main" id="{7466840E-06B3-4175-AC68-48ECCC5F000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5" name="Oval 1754">
                <a:extLst>
                  <a:ext uri="{FF2B5EF4-FFF2-40B4-BE49-F238E27FC236}">
                    <a16:creationId xmlns:a16="http://schemas.microsoft.com/office/drawing/2014/main" id="{A68839F2-793E-4F5F-9911-336CBE2A396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6" name="Oval 1755">
                <a:extLst>
                  <a:ext uri="{FF2B5EF4-FFF2-40B4-BE49-F238E27FC236}">
                    <a16:creationId xmlns:a16="http://schemas.microsoft.com/office/drawing/2014/main" id="{657D5452-2E05-4801-9F13-62998D2CD42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7" name="Oval 1756">
                <a:extLst>
                  <a:ext uri="{FF2B5EF4-FFF2-40B4-BE49-F238E27FC236}">
                    <a16:creationId xmlns:a16="http://schemas.microsoft.com/office/drawing/2014/main" id="{C889D2D4-7DD6-4E51-AA38-ADF62C0972C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8" name="Oval 1757">
                <a:extLst>
                  <a:ext uri="{FF2B5EF4-FFF2-40B4-BE49-F238E27FC236}">
                    <a16:creationId xmlns:a16="http://schemas.microsoft.com/office/drawing/2014/main" id="{71228C2B-E836-4DA4-BDD7-B408FD18B79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59" name="Oval 1758">
                <a:extLst>
                  <a:ext uri="{FF2B5EF4-FFF2-40B4-BE49-F238E27FC236}">
                    <a16:creationId xmlns:a16="http://schemas.microsoft.com/office/drawing/2014/main" id="{15E15202-6A7E-4928-8F40-C3D325C0388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0" name="Oval 1759">
                <a:extLst>
                  <a:ext uri="{FF2B5EF4-FFF2-40B4-BE49-F238E27FC236}">
                    <a16:creationId xmlns:a16="http://schemas.microsoft.com/office/drawing/2014/main" id="{85FF6FB1-99DD-4ABD-9420-867599EC981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1" name="Oval 1760">
                <a:extLst>
                  <a:ext uri="{FF2B5EF4-FFF2-40B4-BE49-F238E27FC236}">
                    <a16:creationId xmlns:a16="http://schemas.microsoft.com/office/drawing/2014/main" id="{502C2A8D-6528-4FC5-9E02-9FF4DBCDC19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2" name="Oval 1761">
                <a:extLst>
                  <a:ext uri="{FF2B5EF4-FFF2-40B4-BE49-F238E27FC236}">
                    <a16:creationId xmlns:a16="http://schemas.microsoft.com/office/drawing/2014/main" id="{D9B6A043-38A8-4945-A457-1FA02698068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3" name="Oval 1762">
                <a:extLst>
                  <a:ext uri="{FF2B5EF4-FFF2-40B4-BE49-F238E27FC236}">
                    <a16:creationId xmlns:a16="http://schemas.microsoft.com/office/drawing/2014/main" id="{56AB0212-1553-4DFF-BB1B-C3DA49B7623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4" name="Oval 1763">
                <a:extLst>
                  <a:ext uri="{FF2B5EF4-FFF2-40B4-BE49-F238E27FC236}">
                    <a16:creationId xmlns:a16="http://schemas.microsoft.com/office/drawing/2014/main" id="{80ADED3A-F3A9-4D30-8ACA-F837C27202AE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5" name="Oval 1764">
                <a:extLst>
                  <a:ext uri="{FF2B5EF4-FFF2-40B4-BE49-F238E27FC236}">
                    <a16:creationId xmlns:a16="http://schemas.microsoft.com/office/drawing/2014/main" id="{4476F5A1-23DA-4601-97F1-3FC836276739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6" name="Oval 1765">
                <a:extLst>
                  <a:ext uri="{FF2B5EF4-FFF2-40B4-BE49-F238E27FC236}">
                    <a16:creationId xmlns:a16="http://schemas.microsoft.com/office/drawing/2014/main" id="{EC4A81A9-C575-4660-BB35-807832665CC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7" name="Oval 1766">
                <a:extLst>
                  <a:ext uri="{FF2B5EF4-FFF2-40B4-BE49-F238E27FC236}">
                    <a16:creationId xmlns:a16="http://schemas.microsoft.com/office/drawing/2014/main" id="{A6AF5F09-A44D-4235-9820-F1192FD6F77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8" name="Oval 1767">
                <a:extLst>
                  <a:ext uri="{FF2B5EF4-FFF2-40B4-BE49-F238E27FC236}">
                    <a16:creationId xmlns:a16="http://schemas.microsoft.com/office/drawing/2014/main" id="{042B458E-0B42-49EA-AA4E-BB0D83B5547E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69" name="Oval 1768">
                <a:extLst>
                  <a:ext uri="{FF2B5EF4-FFF2-40B4-BE49-F238E27FC236}">
                    <a16:creationId xmlns:a16="http://schemas.microsoft.com/office/drawing/2014/main" id="{262B40E1-31A5-4D54-8653-728F1E50C60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0" name="Oval 1769">
                <a:extLst>
                  <a:ext uri="{FF2B5EF4-FFF2-40B4-BE49-F238E27FC236}">
                    <a16:creationId xmlns:a16="http://schemas.microsoft.com/office/drawing/2014/main" id="{7DCA77B7-25B4-401A-B1E5-4B4831792DC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1" name="Oval 1770">
                <a:extLst>
                  <a:ext uri="{FF2B5EF4-FFF2-40B4-BE49-F238E27FC236}">
                    <a16:creationId xmlns:a16="http://schemas.microsoft.com/office/drawing/2014/main" id="{99DFE103-2811-4870-907D-4B69BDAE446F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2" name="Oval 1771">
                <a:extLst>
                  <a:ext uri="{FF2B5EF4-FFF2-40B4-BE49-F238E27FC236}">
                    <a16:creationId xmlns:a16="http://schemas.microsoft.com/office/drawing/2014/main" id="{4B8C8460-01F8-47D6-9E5A-FE5F94EECCA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3" name="Oval 1772">
                <a:extLst>
                  <a:ext uri="{FF2B5EF4-FFF2-40B4-BE49-F238E27FC236}">
                    <a16:creationId xmlns:a16="http://schemas.microsoft.com/office/drawing/2014/main" id="{B9FDEFD0-4E34-4DE5-B2DF-067AA5BE6AD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4" name="Oval 1773">
                <a:extLst>
                  <a:ext uri="{FF2B5EF4-FFF2-40B4-BE49-F238E27FC236}">
                    <a16:creationId xmlns:a16="http://schemas.microsoft.com/office/drawing/2014/main" id="{2D3B97C4-A517-4AA3-ABE1-1FB0315DD1A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5" name="Oval 1774">
                <a:extLst>
                  <a:ext uri="{FF2B5EF4-FFF2-40B4-BE49-F238E27FC236}">
                    <a16:creationId xmlns:a16="http://schemas.microsoft.com/office/drawing/2014/main" id="{AD3E3562-97B7-4BE0-BA33-1791F27EBB72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6" name="Oval 1775">
                <a:extLst>
                  <a:ext uri="{FF2B5EF4-FFF2-40B4-BE49-F238E27FC236}">
                    <a16:creationId xmlns:a16="http://schemas.microsoft.com/office/drawing/2014/main" id="{8251B23E-5778-4365-A15B-3815F1079F2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7" name="Oval 1776">
                <a:extLst>
                  <a:ext uri="{FF2B5EF4-FFF2-40B4-BE49-F238E27FC236}">
                    <a16:creationId xmlns:a16="http://schemas.microsoft.com/office/drawing/2014/main" id="{95059A36-23F0-41D9-90DB-A61D1C414C6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78" name="Oval 1777">
                <a:extLst>
                  <a:ext uri="{FF2B5EF4-FFF2-40B4-BE49-F238E27FC236}">
                    <a16:creationId xmlns:a16="http://schemas.microsoft.com/office/drawing/2014/main" id="{12577522-CCDD-46AB-8F35-50CF0EFD063B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779" name="Group 1778">
              <a:extLst>
                <a:ext uri="{FF2B5EF4-FFF2-40B4-BE49-F238E27FC236}">
                  <a16:creationId xmlns:a16="http://schemas.microsoft.com/office/drawing/2014/main" id="{507BE277-57E2-4CEF-9740-92A599D92E31}"/>
                </a:ext>
              </a:extLst>
            </p:cNvPr>
            <p:cNvGrpSpPr/>
            <p:nvPr/>
          </p:nvGrpSpPr>
          <p:grpSpPr>
            <a:xfrm>
              <a:off x="3720919" y="288156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780" name="Oval 1779">
                <a:extLst>
                  <a:ext uri="{FF2B5EF4-FFF2-40B4-BE49-F238E27FC236}">
                    <a16:creationId xmlns:a16="http://schemas.microsoft.com/office/drawing/2014/main" id="{73DF808E-9BF1-4792-A7B5-310B904984F1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1" name="Oval 1780">
                <a:extLst>
                  <a:ext uri="{FF2B5EF4-FFF2-40B4-BE49-F238E27FC236}">
                    <a16:creationId xmlns:a16="http://schemas.microsoft.com/office/drawing/2014/main" id="{D833BCA6-D131-4673-81E0-A086C040330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2" name="Oval 1781">
                <a:extLst>
                  <a:ext uri="{FF2B5EF4-FFF2-40B4-BE49-F238E27FC236}">
                    <a16:creationId xmlns:a16="http://schemas.microsoft.com/office/drawing/2014/main" id="{C023DA7F-86A5-496C-A55A-2581FDDC074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3" name="Oval 1782">
                <a:extLst>
                  <a:ext uri="{FF2B5EF4-FFF2-40B4-BE49-F238E27FC236}">
                    <a16:creationId xmlns:a16="http://schemas.microsoft.com/office/drawing/2014/main" id="{56B37EA4-92D4-4A0B-9FDE-E5304E779F4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4" name="Oval 1783">
                <a:extLst>
                  <a:ext uri="{FF2B5EF4-FFF2-40B4-BE49-F238E27FC236}">
                    <a16:creationId xmlns:a16="http://schemas.microsoft.com/office/drawing/2014/main" id="{7579D6BC-ECBB-49A7-8F47-D4961A17A09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5" name="Oval 1784">
                <a:extLst>
                  <a:ext uri="{FF2B5EF4-FFF2-40B4-BE49-F238E27FC236}">
                    <a16:creationId xmlns:a16="http://schemas.microsoft.com/office/drawing/2014/main" id="{EFDED91B-AF69-4F1E-A957-2747EEB4A26B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6" name="Oval 1785">
                <a:extLst>
                  <a:ext uri="{FF2B5EF4-FFF2-40B4-BE49-F238E27FC236}">
                    <a16:creationId xmlns:a16="http://schemas.microsoft.com/office/drawing/2014/main" id="{31AE86AF-14DB-42CF-B588-B0CD4CCACA2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7" name="Oval 1786">
                <a:extLst>
                  <a:ext uri="{FF2B5EF4-FFF2-40B4-BE49-F238E27FC236}">
                    <a16:creationId xmlns:a16="http://schemas.microsoft.com/office/drawing/2014/main" id="{D0A766E2-8051-4B03-A564-D6F5E2FE412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8" name="Oval 1787">
                <a:extLst>
                  <a:ext uri="{FF2B5EF4-FFF2-40B4-BE49-F238E27FC236}">
                    <a16:creationId xmlns:a16="http://schemas.microsoft.com/office/drawing/2014/main" id="{83B01BC5-B209-4054-9F46-0F5EE61C993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89" name="Oval 1788">
                <a:extLst>
                  <a:ext uri="{FF2B5EF4-FFF2-40B4-BE49-F238E27FC236}">
                    <a16:creationId xmlns:a16="http://schemas.microsoft.com/office/drawing/2014/main" id="{F0979356-55B4-4B05-9309-58E9E04F90B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0" name="Oval 1789">
                <a:extLst>
                  <a:ext uri="{FF2B5EF4-FFF2-40B4-BE49-F238E27FC236}">
                    <a16:creationId xmlns:a16="http://schemas.microsoft.com/office/drawing/2014/main" id="{A4EC7913-F6F6-4427-A09F-0AD7FAE9CB3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1" name="Oval 1790">
                <a:extLst>
                  <a:ext uri="{FF2B5EF4-FFF2-40B4-BE49-F238E27FC236}">
                    <a16:creationId xmlns:a16="http://schemas.microsoft.com/office/drawing/2014/main" id="{5CDC958D-AD33-4EBE-B09A-CCE1138599AB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2" name="Oval 1791">
                <a:extLst>
                  <a:ext uri="{FF2B5EF4-FFF2-40B4-BE49-F238E27FC236}">
                    <a16:creationId xmlns:a16="http://schemas.microsoft.com/office/drawing/2014/main" id="{54B104ED-E2A1-4A89-9CE3-6F9F35B0DF0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3" name="Oval 1792">
                <a:extLst>
                  <a:ext uri="{FF2B5EF4-FFF2-40B4-BE49-F238E27FC236}">
                    <a16:creationId xmlns:a16="http://schemas.microsoft.com/office/drawing/2014/main" id="{554B2C3D-0DD1-4854-B853-5BBEB9E53AA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4" name="Oval 1793">
                <a:extLst>
                  <a:ext uri="{FF2B5EF4-FFF2-40B4-BE49-F238E27FC236}">
                    <a16:creationId xmlns:a16="http://schemas.microsoft.com/office/drawing/2014/main" id="{D3FC5BFF-09BE-415B-BACC-7E2BA87CA2E9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5" name="Oval 1794">
                <a:extLst>
                  <a:ext uri="{FF2B5EF4-FFF2-40B4-BE49-F238E27FC236}">
                    <a16:creationId xmlns:a16="http://schemas.microsoft.com/office/drawing/2014/main" id="{461F27FB-DFAA-45E3-BEC6-BE4AD31CE4D2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6" name="Oval 1795">
                <a:extLst>
                  <a:ext uri="{FF2B5EF4-FFF2-40B4-BE49-F238E27FC236}">
                    <a16:creationId xmlns:a16="http://schemas.microsoft.com/office/drawing/2014/main" id="{976E9DEA-1B8C-42D4-8FDB-0AEDF3BCBFB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7" name="Oval 1796">
                <a:extLst>
                  <a:ext uri="{FF2B5EF4-FFF2-40B4-BE49-F238E27FC236}">
                    <a16:creationId xmlns:a16="http://schemas.microsoft.com/office/drawing/2014/main" id="{FA923FCF-C0CC-4135-A1E8-3DCCECB573DE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8" name="Oval 1797">
                <a:extLst>
                  <a:ext uri="{FF2B5EF4-FFF2-40B4-BE49-F238E27FC236}">
                    <a16:creationId xmlns:a16="http://schemas.microsoft.com/office/drawing/2014/main" id="{33AB03EF-E71C-4681-89B1-B7915C45FC6B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799" name="Oval 1798">
                <a:extLst>
                  <a:ext uri="{FF2B5EF4-FFF2-40B4-BE49-F238E27FC236}">
                    <a16:creationId xmlns:a16="http://schemas.microsoft.com/office/drawing/2014/main" id="{DDE35159-F6FB-46E0-869A-FD4CEE109D6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0" name="Oval 1799">
                <a:extLst>
                  <a:ext uri="{FF2B5EF4-FFF2-40B4-BE49-F238E27FC236}">
                    <a16:creationId xmlns:a16="http://schemas.microsoft.com/office/drawing/2014/main" id="{D37A4572-69BB-4E26-A9D2-D258EA381AF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1" name="Oval 1800">
                <a:extLst>
                  <a:ext uri="{FF2B5EF4-FFF2-40B4-BE49-F238E27FC236}">
                    <a16:creationId xmlns:a16="http://schemas.microsoft.com/office/drawing/2014/main" id="{FDA5AA05-FA4E-4206-949E-C81506AF37A6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2" name="Oval 1801">
                <a:extLst>
                  <a:ext uri="{FF2B5EF4-FFF2-40B4-BE49-F238E27FC236}">
                    <a16:creationId xmlns:a16="http://schemas.microsoft.com/office/drawing/2014/main" id="{1566EA83-03F8-47F4-ACC1-66D4744CD83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3" name="Oval 1802">
                <a:extLst>
                  <a:ext uri="{FF2B5EF4-FFF2-40B4-BE49-F238E27FC236}">
                    <a16:creationId xmlns:a16="http://schemas.microsoft.com/office/drawing/2014/main" id="{E0356BDB-9B93-4EBA-84E8-5DE8B8764E86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4" name="Oval 1803">
                <a:extLst>
                  <a:ext uri="{FF2B5EF4-FFF2-40B4-BE49-F238E27FC236}">
                    <a16:creationId xmlns:a16="http://schemas.microsoft.com/office/drawing/2014/main" id="{A7E6030C-95EF-49F4-A4A2-0C51A102FEBA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5" name="Oval 1804">
                <a:extLst>
                  <a:ext uri="{FF2B5EF4-FFF2-40B4-BE49-F238E27FC236}">
                    <a16:creationId xmlns:a16="http://schemas.microsoft.com/office/drawing/2014/main" id="{CD1BE46D-8A93-43F7-80E9-13644CD044F2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6" name="Oval 1805">
                <a:extLst>
                  <a:ext uri="{FF2B5EF4-FFF2-40B4-BE49-F238E27FC236}">
                    <a16:creationId xmlns:a16="http://schemas.microsoft.com/office/drawing/2014/main" id="{1E5D585D-0AE5-4B92-9F20-17FC2324FC9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7" name="Oval 1806">
                <a:extLst>
                  <a:ext uri="{FF2B5EF4-FFF2-40B4-BE49-F238E27FC236}">
                    <a16:creationId xmlns:a16="http://schemas.microsoft.com/office/drawing/2014/main" id="{80F5BF19-6411-4B13-98F1-CF7D7CE9D27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8" name="Oval 1807">
                <a:extLst>
                  <a:ext uri="{FF2B5EF4-FFF2-40B4-BE49-F238E27FC236}">
                    <a16:creationId xmlns:a16="http://schemas.microsoft.com/office/drawing/2014/main" id="{5DA56103-C04A-40DD-ACBC-FBC33B99122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09" name="Oval 1808">
                <a:extLst>
                  <a:ext uri="{FF2B5EF4-FFF2-40B4-BE49-F238E27FC236}">
                    <a16:creationId xmlns:a16="http://schemas.microsoft.com/office/drawing/2014/main" id="{76B0C3E4-B2EC-4F47-A07A-CF3E111DC4D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0" name="Oval 1809">
                <a:extLst>
                  <a:ext uri="{FF2B5EF4-FFF2-40B4-BE49-F238E27FC236}">
                    <a16:creationId xmlns:a16="http://schemas.microsoft.com/office/drawing/2014/main" id="{6A19BD86-138C-443A-93E7-53E2F719CA1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1" name="Oval 1810">
                <a:extLst>
                  <a:ext uri="{FF2B5EF4-FFF2-40B4-BE49-F238E27FC236}">
                    <a16:creationId xmlns:a16="http://schemas.microsoft.com/office/drawing/2014/main" id="{B1E820E1-632E-4795-8C0F-760B8543253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2" name="Oval 1811">
                <a:extLst>
                  <a:ext uri="{FF2B5EF4-FFF2-40B4-BE49-F238E27FC236}">
                    <a16:creationId xmlns:a16="http://schemas.microsoft.com/office/drawing/2014/main" id="{AB9E8D09-92AF-4D3C-8DFE-1C0FCC77DE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3" name="Oval 1812">
                <a:extLst>
                  <a:ext uri="{FF2B5EF4-FFF2-40B4-BE49-F238E27FC236}">
                    <a16:creationId xmlns:a16="http://schemas.microsoft.com/office/drawing/2014/main" id="{8872470D-F4FB-447C-8178-BC1068CCF96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4" name="Oval 1813">
                <a:extLst>
                  <a:ext uri="{FF2B5EF4-FFF2-40B4-BE49-F238E27FC236}">
                    <a16:creationId xmlns:a16="http://schemas.microsoft.com/office/drawing/2014/main" id="{6DD4717D-0DE4-48D7-B9DC-EABCF247DEB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5" name="Oval 1814">
                <a:extLst>
                  <a:ext uri="{FF2B5EF4-FFF2-40B4-BE49-F238E27FC236}">
                    <a16:creationId xmlns:a16="http://schemas.microsoft.com/office/drawing/2014/main" id="{2F465604-F817-41EA-A5FE-3815F0CD30C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6" name="Oval 1815">
                <a:extLst>
                  <a:ext uri="{FF2B5EF4-FFF2-40B4-BE49-F238E27FC236}">
                    <a16:creationId xmlns:a16="http://schemas.microsoft.com/office/drawing/2014/main" id="{ABA5955F-12F9-457D-BEBA-D564B9D50C7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7" name="Oval 1816">
                <a:extLst>
                  <a:ext uri="{FF2B5EF4-FFF2-40B4-BE49-F238E27FC236}">
                    <a16:creationId xmlns:a16="http://schemas.microsoft.com/office/drawing/2014/main" id="{CB027296-57BE-4BE3-9044-C2FD8236351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8" name="Oval 1817">
                <a:extLst>
                  <a:ext uri="{FF2B5EF4-FFF2-40B4-BE49-F238E27FC236}">
                    <a16:creationId xmlns:a16="http://schemas.microsoft.com/office/drawing/2014/main" id="{8777901D-6ECD-4235-A10E-CE2788F543F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19" name="Oval 1818">
                <a:extLst>
                  <a:ext uri="{FF2B5EF4-FFF2-40B4-BE49-F238E27FC236}">
                    <a16:creationId xmlns:a16="http://schemas.microsoft.com/office/drawing/2014/main" id="{51DC115F-1CC1-4BF6-8C10-CC4C45D8BD1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0" name="Oval 1819">
                <a:extLst>
                  <a:ext uri="{FF2B5EF4-FFF2-40B4-BE49-F238E27FC236}">
                    <a16:creationId xmlns:a16="http://schemas.microsoft.com/office/drawing/2014/main" id="{E2A502C4-1DA6-4835-93E8-560C54A824F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1" name="Oval 1820">
                <a:extLst>
                  <a:ext uri="{FF2B5EF4-FFF2-40B4-BE49-F238E27FC236}">
                    <a16:creationId xmlns:a16="http://schemas.microsoft.com/office/drawing/2014/main" id="{DD9AEBAE-4FA6-423E-BC2B-D5F1F79E95C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2" name="Oval 1821">
                <a:extLst>
                  <a:ext uri="{FF2B5EF4-FFF2-40B4-BE49-F238E27FC236}">
                    <a16:creationId xmlns:a16="http://schemas.microsoft.com/office/drawing/2014/main" id="{FB11B7CB-7453-4778-B26F-A2966783C55D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3" name="Oval 1822">
                <a:extLst>
                  <a:ext uri="{FF2B5EF4-FFF2-40B4-BE49-F238E27FC236}">
                    <a16:creationId xmlns:a16="http://schemas.microsoft.com/office/drawing/2014/main" id="{0D104EAE-0E85-4818-8E02-F01949B2217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4" name="Oval 1823">
                <a:extLst>
                  <a:ext uri="{FF2B5EF4-FFF2-40B4-BE49-F238E27FC236}">
                    <a16:creationId xmlns:a16="http://schemas.microsoft.com/office/drawing/2014/main" id="{4F39A412-F43A-4451-94BD-6F6DE4C38983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5" name="Oval 1824">
                <a:extLst>
                  <a:ext uri="{FF2B5EF4-FFF2-40B4-BE49-F238E27FC236}">
                    <a16:creationId xmlns:a16="http://schemas.microsoft.com/office/drawing/2014/main" id="{5D80A671-0939-44F2-AEBB-E957B42715A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6" name="Oval 1825">
                <a:extLst>
                  <a:ext uri="{FF2B5EF4-FFF2-40B4-BE49-F238E27FC236}">
                    <a16:creationId xmlns:a16="http://schemas.microsoft.com/office/drawing/2014/main" id="{668EA5B7-A5B6-44D0-A5CC-A94400F8ED8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7" name="Oval 1826">
                <a:extLst>
                  <a:ext uri="{FF2B5EF4-FFF2-40B4-BE49-F238E27FC236}">
                    <a16:creationId xmlns:a16="http://schemas.microsoft.com/office/drawing/2014/main" id="{7E27142F-D531-4A2E-A950-DB7769EBADAA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8" name="Oval 1827">
                <a:extLst>
                  <a:ext uri="{FF2B5EF4-FFF2-40B4-BE49-F238E27FC236}">
                    <a16:creationId xmlns:a16="http://schemas.microsoft.com/office/drawing/2014/main" id="{54360FFB-4238-4DD0-BD43-9F67149D0FD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29" name="Oval 1828">
                <a:extLst>
                  <a:ext uri="{FF2B5EF4-FFF2-40B4-BE49-F238E27FC236}">
                    <a16:creationId xmlns:a16="http://schemas.microsoft.com/office/drawing/2014/main" id="{D571A21F-EFAE-4F05-A9B5-0CD99C8226A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0" name="Oval 1829">
                <a:extLst>
                  <a:ext uri="{FF2B5EF4-FFF2-40B4-BE49-F238E27FC236}">
                    <a16:creationId xmlns:a16="http://schemas.microsoft.com/office/drawing/2014/main" id="{946E0EA0-80E8-4F98-99D7-79167C023F4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1" name="Oval 1830">
                <a:extLst>
                  <a:ext uri="{FF2B5EF4-FFF2-40B4-BE49-F238E27FC236}">
                    <a16:creationId xmlns:a16="http://schemas.microsoft.com/office/drawing/2014/main" id="{4CCDC960-221D-4C26-AA82-0DC3FDD66C8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2" name="Oval 1831">
                <a:extLst>
                  <a:ext uri="{FF2B5EF4-FFF2-40B4-BE49-F238E27FC236}">
                    <a16:creationId xmlns:a16="http://schemas.microsoft.com/office/drawing/2014/main" id="{CA8B3B72-3600-47CD-AAEC-A982D02F3D9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3" name="Oval 1832">
                <a:extLst>
                  <a:ext uri="{FF2B5EF4-FFF2-40B4-BE49-F238E27FC236}">
                    <a16:creationId xmlns:a16="http://schemas.microsoft.com/office/drawing/2014/main" id="{3A71128F-D770-43CE-BC0E-2B275A4A86BD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4" name="Oval 1833">
                <a:extLst>
                  <a:ext uri="{FF2B5EF4-FFF2-40B4-BE49-F238E27FC236}">
                    <a16:creationId xmlns:a16="http://schemas.microsoft.com/office/drawing/2014/main" id="{3FFBC70E-E165-4681-978E-1CDA045DDDD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5" name="Oval 1834">
                <a:extLst>
                  <a:ext uri="{FF2B5EF4-FFF2-40B4-BE49-F238E27FC236}">
                    <a16:creationId xmlns:a16="http://schemas.microsoft.com/office/drawing/2014/main" id="{00CD9CB9-10C9-45A4-B127-461BA6D3417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6" name="Oval 1835">
                <a:extLst>
                  <a:ext uri="{FF2B5EF4-FFF2-40B4-BE49-F238E27FC236}">
                    <a16:creationId xmlns:a16="http://schemas.microsoft.com/office/drawing/2014/main" id="{0E0CF780-ED8C-49A3-B032-B016DD9574AE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7" name="Oval 1836">
                <a:extLst>
                  <a:ext uri="{FF2B5EF4-FFF2-40B4-BE49-F238E27FC236}">
                    <a16:creationId xmlns:a16="http://schemas.microsoft.com/office/drawing/2014/main" id="{9D06CFAF-B4FB-4C77-A8E7-1EFEC884583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8" name="Oval 1837">
                <a:extLst>
                  <a:ext uri="{FF2B5EF4-FFF2-40B4-BE49-F238E27FC236}">
                    <a16:creationId xmlns:a16="http://schemas.microsoft.com/office/drawing/2014/main" id="{2678EDEE-139A-4C67-B5DC-1869967DC26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9" name="Oval 1838">
                <a:extLst>
                  <a:ext uri="{FF2B5EF4-FFF2-40B4-BE49-F238E27FC236}">
                    <a16:creationId xmlns:a16="http://schemas.microsoft.com/office/drawing/2014/main" id="{B5671350-FEB0-40F9-87B6-0A4833E6AF8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0" name="Oval 1839">
                <a:extLst>
                  <a:ext uri="{FF2B5EF4-FFF2-40B4-BE49-F238E27FC236}">
                    <a16:creationId xmlns:a16="http://schemas.microsoft.com/office/drawing/2014/main" id="{8A4CE1C1-E75E-4B03-B916-295054541F7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1" name="Oval 1840">
                <a:extLst>
                  <a:ext uri="{FF2B5EF4-FFF2-40B4-BE49-F238E27FC236}">
                    <a16:creationId xmlns:a16="http://schemas.microsoft.com/office/drawing/2014/main" id="{DA153E9B-B461-4108-97EE-0835281994D3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2" name="Oval 1841">
                <a:extLst>
                  <a:ext uri="{FF2B5EF4-FFF2-40B4-BE49-F238E27FC236}">
                    <a16:creationId xmlns:a16="http://schemas.microsoft.com/office/drawing/2014/main" id="{F7298193-59CB-49AA-951B-75A52DBED7C9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3" name="Oval 1842">
                <a:extLst>
                  <a:ext uri="{FF2B5EF4-FFF2-40B4-BE49-F238E27FC236}">
                    <a16:creationId xmlns:a16="http://schemas.microsoft.com/office/drawing/2014/main" id="{CC6F481A-5DFC-4A8A-BC11-F33080E18BD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4" name="Oval 1843">
                <a:extLst>
                  <a:ext uri="{FF2B5EF4-FFF2-40B4-BE49-F238E27FC236}">
                    <a16:creationId xmlns:a16="http://schemas.microsoft.com/office/drawing/2014/main" id="{F36195EB-29E9-4C41-B1CC-E1699937DEEA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5" name="Oval 1844">
                <a:extLst>
                  <a:ext uri="{FF2B5EF4-FFF2-40B4-BE49-F238E27FC236}">
                    <a16:creationId xmlns:a16="http://schemas.microsoft.com/office/drawing/2014/main" id="{16CD8E9F-6A1A-45A3-8777-9C40A34DD4AF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6" name="Oval 1845">
                <a:extLst>
                  <a:ext uri="{FF2B5EF4-FFF2-40B4-BE49-F238E27FC236}">
                    <a16:creationId xmlns:a16="http://schemas.microsoft.com/office/drawing/2014/main" id="{7797A8FB-A865-47E3-AC95-C6387AED998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7" name="Oval 1846">
                <a:extLst>
                  <a:ext uri="{FF2B5EF4-FFF2-40B4-BE49-F238E27FC236}">
                    <a16:creationId xmlns:a16="http://schemas.microsoft.com/office/drawing/2014/main" id="{4463605C-2EBA-4473-9A6B-A4AB918DB47E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8" name="Oval 1847">
                <a:extLst>
                  <a:ext uri="{FF2B5EF4-FFF2-40B4-BE49-F238E27FC236}">
                    <a16:creationId xmlns:a16="http://schemas.microsoft.com/office/drawing/2014/main" id="{A7086FF9-515F-40A7-8C57-0A3FC065E3C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49" name="Oval 1848">
                <a:extLst>
                  <a:ext uri="{FF2B5EF4-FFF2-40B4-BE49-F238E27FC236}">
                    <a16:creationId xmlns:a16="http://schemas.microsoft.com/office/drawing/2014/main" id="{DC2BF2ED-E2E9-4737-B0A6-E1AF3B246C99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0" name="Oval 1849">
                <a:extLst>
                  <a:ext uri="{FF2B5EF4-FFF2-40B4-BE49-F238E27FC236}">
                    <a16:creationId xmlns:a16="http://schemas.microsoft.com/office/drawing/2014/main" id="{ED45746D-A5E8-4297-AF25-4C4B10341F5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1" name="Oval 1850">
                <a:extLst>
                  <a:ext uri="{FF2B5EF4-FFF2-40B4-BE49-F238E27FC236}">
                    <a16:creationId xmlns:a16="http://schemas.microsoft.com/office/drawing/2014/main" id="{5CDADF15-D6DB-4D6B-995A-D0F1945CFFD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2" name="Oval 1851">
                <a:extLst>
                  <a:ext uri="{FF2B5EF4-FFF2-40B4-BE49-F238E27FC236}">
                    <a16:creationId xmlns:a16="http://schemas.microsoft.com/office/drawing/2014/main" id="{C7868DD7-B09E-4A9C-8DF9-4498E6477827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3" name="Oval 1852">
                <a:extLst>
                  <a:ext uri="{FF2B5EF4-FFF2-40B4-BE49-F238E27FC236}">
                    <a16:creationId xmlns:a16="http://schemas.microsoft.com/office/drawing/2014/main" id="{68EB579B-B66F-4283-A83B-90102FD2F57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4" name="Oval 1853">
                <a:extLst>
                  <a:ext uri="{FF2B5EF4-FFF2-40B4-BE49-F238E27FC236}">
                    <a16:creationId xmlns:a16="http://schemas.microsoft.com/office/drawing/2014/main" id="{3A2435C2-A2AF-4FFD-9ABA-5064F36DB7C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5" name="Oval 1854">
                <a:extLst>
                  <a:ext uri="{FF2B5EF4-FFF2-40B4-BE49-F238E27FC236}">
                    <a16:creationId xmlns:a16="http://schemas.microsoft.com/office/drawing/2014/main" id="{12615E49-9B80-4DD7-B954-40C61160DC5E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6" name="Oval 1855">
                <a:extLst>
                  <a:ext uri="{FF2B5EF4-FFF2-40B4-BE49-F238E27FC236}">
                    <a16:creationId xmlns:a16="http://schemas.microsoft.com/office/drawing/2014/main" id="{7E7CB2AD-6F2F-4E0B-B002-9BE5A8B0734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7" name="Oval 1856">
                <a:extLst>
                  <a:ext uri="{FF2B5EF4-FFF2-40B4-BE49-F238E27FC236}">
                    <a16:creationId xmlns:a16="http://schemas.microsoft.com/office/drawing/2014/main" id="{F70E8AEA-0CD1-4977-A794-C13CB0BC79C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8" name="Oval 1857">
                <a:extLst>
                  <a:ext uri="{FF2B5EF4-FFF2-40B4-BE49-F238E27FC236}">
                    <a16:creationId xmlns:a16="http://schemas.microsoft.com/office/drawing/2014/main" id="{4BFBF2C6-A062-472D-8097-172EABE29E18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59" name="Oval 1858">
                <a:extLst>
                  <a:ext uri="{FF2B5EF4-FFF2-40B4-BE49-F238E27FC236}">
                    <a16:creationId xmlns:a16="http://schemas.microsoft.com/office/drawing/2014/main" id="{21FBEAE9-F89D-4403-B3FF-C9EE9A7CD5B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0" name="Oval 1859">
                <a:extLst>
                  <a:ext uri="{FF2B5EF4-FFF2-40B4-BE49-F238E27FC236}">
                    <a16:creationId xmlns:a16="http://schemas.microsoft.com/office/drawing/2014/main" id="{F109C453-3B6E-4049-AD7E-9051F8F4EFF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1" name="Oval 1860">
                <a:extLst>
                  <a:ext uri="{FF2B5EF4-FFF2-40B4-BE49-F238E27FC236}">
                    <a16:creationId xmlns:a16="http://schemas.microsoft.com/office/drawing/2014/main" id="{08D22460-FA2E-44AF-84EE-6D4FD31BC1B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2" name="Oval 1861">
                <a:extLst>
                  <a:ext uri="{FF2B5EF4-FFF2-40B4-BE49-F238E27FC236}">
                    <a16:creationId xmlns:a16="http://schemas.microsoft.com/office/drawing/2014/main" id="{FBF47FEC-9F82-4223-8063-B94213F42B9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3" name="Oval 1862">
                <a:extLst>
                  <a:ext uri="{FF2B5EF4-FFF2-40B4-BE49-F238E27FC236}">
                    <a16:creationId xmlns:a16="http://schemas.microsoft.com/office/drawing/2014/main" id="{A5F4CF5B-FFEA-4DD8-9F25-CD287A2992F9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4" name="Oval 1863">
                <a:extLst>
                  <a:ext uri="{FF2B5EF4-FFF2-40B4-BE49-F238E27FC236}">
                    <a16:creationId xmlns:a16="http://schemas.microsoft.com/office/drawing/2014/main" id="{CD9BAE71-A151-4785-8B4D-21E17B7A82A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5" name="Oval 1864">
                <a:extLst>
                  <a:ext uri="{FF2B5EF4-FFF2-40B4-BE49-F238E27FC236}">
                    <a16:creationId xmlns:a16="http://schemas.microsoft.com/office/drawing/2014/main" id="{1DFE6A43-EBD5-4972-A4F5-19BBA0E5D76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6" name="Oval 1865">
                <a:extLst>
                  <a:ext uri="{FF2B5EF4-FFF2-40B4-BE49-F238E27FC236}">
                    <a16:creationId xmlns:a16="http://schemas.microsoft.com/office/drawing/2014/main" id="{5514C645-0B81-47C3-8704-864383861880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7" name="Oval 1866">
                <a:extLst>
                  <a:ext uri="{FF2B5EF4-FFF2-40B4-BE49-F238E27FC236}">
                    <a16:creationId xmlns:a16="http://schemas.microsoft.com/office/drawing/2014/main" id="{1F7E8E9E-3750-4071-BB94-FE6BC10DE30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8" name="Oval 1867">
                <a:extLst>
                  <a:ext uri="{FF2B5EF4-FFF2-40B4-BE49-F238E27FC236}">
                    <a16:creationId xmlns:a16="http://schemas.microsoft.com/office/drawing/2014/main" id="{708A8A86-3A47-497B-8D71-60793288C8C7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69" name="Oval 1868">
                <a:extLst>
                  <a:ext uri="{FF2B5EF4-FFF2-40B4-BE49-F238E27FC236}">
                    <a16:creationId xmlns:a16="http://schemas.microsoft.com/office/drawing/2014/main" id="{82B68C56-75D5-47CB-90EE-7CC20AA58A3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0" name="Oval 1869">
                <a:extLst>
                  <a:ext uri="{FF2B5EF4-FFF2-40B4-BE49-F238E27FC236}">
                    <a16:creationId xmlns:a16="http://schemas.microsoft.com/office/drawing/2014/main" id="{FD7D1D6C-D42E-49DB-AC11-28078994F9D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1" name="Oval 1870">
                <a:extLst>
                  <a:ext uri="{FF2B5EF4-FFF2-40B4-BE49-F238E27FC236}">
                    <a16:creationId xmlns:a16="http://schemas.microsoft.com/office/drawing/2014/main" id="{3BFCFEBE-590A-47D2-A9D4-3C294992BCE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2" name="Oval 1871">
                <a:extLst>
                  <a:ext uri="{FF2B5EF4-FFF2-40B4-BE49-F238E27FC236}">
                    <a16:creationId xmlns:a16="http://schemas.microsoft.com/office/drawing/2014/main" id="{05BA20A9-E7BD-4532-9D2A-6CC7F1826B6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3" name="Oval 1872">
                <a:extLst>
                  <a:ext uri="{FF2B5EF4-FFF2-40B4-BE49-F238E27FC236}">
                    <a16:creationId xmlns:a16="http://schemas.microsoft.com/office/drawing/2014/main" id="{ABB596FE-CA48-4F09-A919-6969A92D6A4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4" name="Oval 1873">
                <a:extLst>
                  <a:ext uri="{FF2B5EF4-FFF2-40B4-BE49-F238E27FC236}">
                    <a16:creationId xmlns:a16="http://schemas.microsoft.com/office/drawing/2014/main" id="{8557CECD-A220-45A8-9EE2-0268E4490CA6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5" name="Oval 1874">
                <a:extLst>
                  <a:ext uri="{FF2B5EF4-FFF2-40B4-BE49-F238E27FC236}">
                    <a16:creationId xmlns:a16="http://schemas.microsoft.com/office/drawing/2014/main" id="{C7B6B397-DFD2-4138-B650-94B923B6B00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6" name="Oval 1875">
                <a:extLst>
                  <a:ext uri="{FF2B5EF4-FFF2-40B4-BE49-F238E27FC236}">
                    <a16:creationId xmlns:a16="http://schemas.microsoft.com/office/drawing/2014/main" id="{4A4641D3-5704-4AB5-A03B-B3E2289F4B1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7" name="Oval 1876">
                <a:extLst>
                  <a:ext uri="{FF2B5EF4-FFF2-40B4-BE49-F238E27FC236}">
                    <a16:creationId xmlns:a16="http://schemas.microsoft.com/office/drawing/2014/main" id="{F69113D8-A54A-4B1D-BED7-E571139C906E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8" name="Oval 1877">
                <a:extLst>
                  <a:ext uri="{FF2B5EF4-FFF2-40B4-BE49-F238E27FC236}">
                    <a16:creationId xmlns:a16="http://schemas.microsoft.com/office/drawing/2014/main" id="{265FEDDA-A7A6-4E37-A481-88B5295C1DB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9" name="Oval 1878">
                <a:extLst>
                  <a:ext uri="{FF2B5EF4-FFF2-40B4-BE49-F238E27FC236}">
                    <a16:creationId xmlns:a16="http://schemas.microsoft.com/office/drawing/2014/main" id="{133492A8-19C7-4000-8C58-CD292C0A938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0" name="Oval 1879">
                <a:extLst>
                  <a:ext uri="{FF2B5EF4-FFF2-40B4-BE49-F238E27FC236}">
                    <a16:creationId xmlns:a16="http://schemas.microsoft.com/office/drawing/2014/main" id="{DA2C5261-90CB-482B-9C98-E751E63922D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1" name="Oval 1880">
                <a:extLst>
                  <a:ext uri="{FF2B5EF4-FFF2-40B4-BE49-F238E27FC236}">
                    <a16:creationId xmlns:a16="http://schemas.microsoft.com/office/drawing/2014/main" id="{5D79EFF0-5CB2-4321-9F65-27E26398C8B4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2" name="Oval 1881">
                <a:extLst>
                  <a:ext uri="{FF2B5EF4-FFF2-40B4-BE49-F238E27FC236}">
                    <a16:creationId xmlns:a16="http://schemas.microsoft.com/office/drawing/2014/main" id="{E696DABD-83F8-42F0-9466-D6C1084A6EF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3" name="Oval 1882">
                <a:extLst>
                  <a:ext uri="{FF2B5EF4-FFF2-40B4-BE49-F238E27FC236}">
                    <a16:creationId xmlns:a16="http://schemas.microsoft.com/office/drawing/2014/main" id="{F058E367-509F-468C-823E-5230CC32BBB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4" name="Oval 1883">
                <a:extLst>
                  <a:ext uri="{FF2B5EF4-FFF2-40B4-BE49-F238E27FC236}">
                    <a16:creationId xmlns:a16="http://schemas.microsoft.com/office/drawing/2014/main" id="{0D8C6AD6-04E4-4421-B1ED-669AD35DF6D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5" name="Oval 1884">
                <a:extLst>
                  <a:ext uri="{FF2B5EF4-FFF2-40B4-BE49-F238E27FC236}">
                    <a16:creationId xmlns:a16="http://schemas.microsoft.com/office/drawing/2014/main" id="{859F651E-BF41-4E97-8682-4135885E2536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6" name="Oval 1885">
                <a:extLst>
                  <a:ext uri="{FF2B5EF4-FFF2-40B4-BE49-F238E27FC236}">
                    <a16:creationId xmlns:a16="http://schemas.microsoft.com/office/drawing/2014/main" id="{DE4BA40E-6671-4B0C-829C-9A1941FD48C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7" name="Oval 1886">
                <a:extLst>
                  <a:ext uri="{FF2B5EF4-FFF2-40B4-BE49-F238E27FC236}">
                    <a16:creationId xmlns:a16="http://schemas.microsoft.com/office/drawing/2014/main" id="{EAF6987A-929D-40EE-A6E6-543BFB5AFD5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8" name="Oval 1887">
                <a:extLst>
                  <a:ext uri="{FF2B5EF4-FFF2-40B4-BE49-F238E27FC236}">
                    <a16:creationId xmlns:a16="http://schemas.microsoft.com/office/drawing/2014/main" id="{5EBD0942-BA7A-4F04-A73D-9E40C6D0A7C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89" name="Oval 1888">
                <a:extLst>
                  <a:ext uri="{FF2B5EF4-FFF2-40B4-BE49-F238E27FC236}">
                    <a16:creationId xmlns:a16="http://schemas.microsoft.com/office/drawing/2014/main" id="{90DF73BA-147A-4209-9123-F3FF8AC63C52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0" name="Oval 1889">
                <a:extLst>
                  <a:ext uri="{FF2B5EF4-FFF2-40B4-BE49-F238E27FC236}">
                    <a16:creationId xmlns:a16="http://schemas.microsoft.com/office/drawing/2014/main" id="{6A86A676-BB27-4A17-B61B-E5F74F0CD322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1" name="Oval 1890">
                <a:extLst>
                  <a:ext uri="{FF2B5EF4-FFF2-40B4-BE49-F238E27FC236}">
                    <a16:creationId xmlns:a16="http://schemas.microsoft.com/office/drawing/2014/main" id="{FC963A52-590A-4714-AA9E-23914846F68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2" name="Oval 1891">
                <a:extLst>
                  <a:ext uri="{FF2B5EF4-FFF2-40B4-BE49-F238E27FC236}">
                    <a16:creationId xmlns:a16="http://schemas.microsoft.com/office/drawing/2014/main" id="{DE0D766B-52C5-4317-9B2C-755FD27A556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3" name="Oval 1892">
                <a:extLst>
                  <a:ext uri="{FF2B5EF4-FFF2-40B4-BE49-F238E27FC236}">
                    <a16:creationId xmlns:a16="http://schemas.microsoft.com/office/drawing/2014/main" id="{B521725E-CDA2-43E1-AF65-41647BB71E6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4" name="Oval 1893">
                <a:extLst>
                  <a:ext uri="{FF2B5EF4-FFF2-40B4-BE49-F238E27FC236}">
                    <a16:creationId xmlns:a16="http://schemas.microsoft.com/office/drawing/2014/main" id="{D122FA86-3BED-428B-B84C-8681D5775C6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5" name="Oval 1894">
                <a:extLst>
                  <a:ext uri="{FF2B5EF4-FFF2-40B4-BE49-F238E27FC236}">
                    <a16:creationId xmlns:a16="http://schemas.microsoft.com/office/drawing/2014/main" id="{E7ECAD28-54AE-4D81-98C0-0202DC06983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6" name="Oval 1895">
                <a:extLst>
                  <a:ext uri="{FF2B5EF4-FFF2-40B4-BE49-F238E27FC236}">
                    <a16:creationId xmlns:a16="http://schemas.microsoft.com/office/drawing/2014/main" id="{2563DE22-C146-4892-906C-5D741852EAFA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7" name="Oval 1896">
                <a:extLst>
                  <a:ext uri="{FF2B5EF4-FFF2-40B4-BE49-F238E27FC236}">
                    <a16:creationId xmlns:a16="http://schemas.microsoft.com/office/drawing/2014/main" id="{6133DB6D-A544-4E10-A6F1-F54A71605BF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8" name="Oval 1897">
                <a:extLst>
                  <a:ext uri="{FF2B5EF4-FFF2-40B4-BE49-F238E27FC236}">
                    <a16:creationId xmlns:a16="http://schemas.microsoft.com/office/drawing/2014/main" id="{0A75C205-25BF-4750-9B0F-4F1174D6F4F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99" name="Oval 1898">
                <a:extLst>
                  <a:ext uri="{FF2B5EF4-FFF2-40B4-BE49-F238E27FC236}">
                    <a16:creationId xmlns:a16="http://schemas.microsoft.com/office/drawing/2014/main" id="{C3822FFC-5329-4037-B7A7-50208CAEBF4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0" name="Oval 1899">
                <a:extLst>
                  <a:ext uri="{FF2B5EF4-FFF2-40B4-BE49-F238E27FC236}">
                    <a16:creationId xmlns:a16="http://schemas.microsoft.com/office/drawing/2014/main" id="{BF27CBE9-CDCE-4689-8747-DE3006E1B15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1" name="Oval 1900">
                <a:extLst>
                  <a:ext uri="{FF2B5EF4-FFF2-40B4-BE49-F238E27FC236}">
                    <a16:creationId xmlns:a16="http://schemas.microsoft.com/office/drawing/2014/main" id="{D4355F6C-180E-4ED7-9B89-4FB35AF1814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2" name="Oval 1901">
                <a:extLst>
                  <a:ext uri="{FF2B5EF4-FFF2-40B4-BE49-F238E27FC236}">
                    <a16:creationId xmlns:a16="http://schemas.microsoft.com/office/drawing/2014/main" id="{2C01119E-CCF4-4EE9-94D4-60CB78B7AC3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3" name="Oval 1902">
                <a:extLst>
                  <a:ext uri="{FF2B5EF4-FFF2-40B4-BE49-F238E27FC236}">
                    <a16:creationId xmlns:a16="http://schemas.microsoft.com/office/drawing/2014/main" id="{ABB9A0DA-6629-434A-85B1-04780BC5E15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4" name="Oval 1903">
                <a:extLst>
                  <a:ext uri="{FF2B5EF4-FFF2-40B4-BE49-F238E27FC236}">
                    <a16:creationId xmlns:a16="http://schemas.microsoft.com/office/drawing/2014/main" id="{5D9E339B-887B-4014-BD19-1E102B0CEEB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5" name="Oval 1904">
                <a:extLst>
                  <a:ext uri="{FF2B5EF4-FFF2-40B4-BE49-F238E27FC236}">
                    <a16:creationId xmlns:a16="http://schemas.microsoft.com/office/drawing/2014/main" id="{027B74FE-9572-4F14-9A69-FB2E2B0C0B4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6" name="Oval 1905">
                <a:extLst>
                  <a:ext uri="{FF2B5EF4-FFF2-40B4-BE49-F238E27FC236}">
                    <a16:creationId xmlns:a16="http://schemas.microsoft.com/office/drawing/2014/main" id="{8923904F-08D1-4EDF-A2BC-4532C98E931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7" name="Oval 1906">
                <a:extLst>
                  <a:ext uri="{FF2B5EF4-FFF2-40B4-BE49-F238E27FC236}">
                    <a16:creationId xmlns:a16="http://schemas.microsoft.com/office/drawing/2014/main" id="{0998A169-FE3B-4206-817A-7D75DB9A84B1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8" name="Oval 1907">
                <a:extLst>
                  <a:ext uri="{FF2B5EF4-FFF2-40B4-BE49-F238E27FC236}">
                    <a16:creationId xmlns:a16="http://schemas.microsoft.com/office/drawing/2014/main" id="{9D48A9D5-EFD9-4BD2-BDD7-ECC67EB8CE6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09" name="Oval 1908">
                <a:extLst>
                  <a:ext uri="{FF2B5EF4-FFF2-40B4-BE49-F238E27FC236}">
                    <a16:creationId xmlns:a16="http://schemas.microsoft.com/office/drawing/2014/main" id="{A68B338E-4749-4BAF-B887-0072A754742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0" name="Oval 1909">
                <a:extLst>
                  <a:ext uri="{FF2B5EF4-FFF2-40B4-BE49-F238E27FC236}">
                    <a16:creationId xmlns:a16="http://schemas.microsoft.com/office/drawing/2014/main" id="{1AD11F8A-0CA5-4A67-AE6D-127DE64500E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1" name="Oval 1910">
                <a:extLst>
                  <a:ext uri="{FF2B5EF4-FFF2-40B4-BE49-F238E27FC236}">
                    <a16:creationId xmlns:a16="http://schemas.microsoft.com/office/drawing/2014/main" id="{CBB25ACA-D032-40F7-8D78-A15838375D7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2" name="Oval 1911">
                <a:extLst>
                  <a:ext uri="{FF2B5EF4-FFF2-40B4-BE49-F238E27FC236}">
                    <a16:creationId xmlns:a16="http://schemas.microsoft.com/office/drawing/2014/main" id="{E4C171FE-7A2F-41CD-9089-695D5CE38B0F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3" name="Oval 1912">
                <a:extLst>
                  <a:ext uri="{FF2B5EF4-FFF2-40B4-BE49-F238E27FC236}">
                    <a16:creationId xmlns:a16="http://schemas.microsoft.com/office/drawing/2014/main" id="{A386E06B-8598-4F59-A8E6-406CC38CEEF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4" name="Oval 1913">
                <a:extLst>
                  <a:ext uri="{FF2B5EF4-FFF2-40B4-BE49-F238E27FC236}">
                    <a16:creationId xmlns:a16="http://schemas.microsoft.com/office/drawing/2014/main" id="{4432EBDC-C31E-4625-9FD7-BA50D191192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5" name="Oval 1914">
                <a:extLst>
                  <a:ext uri="{FF2B5EF4-FFF2-40B4-BE49-F238E27FC236}">
                    <a16:creationId xmlns:a16="http://schemas.microsoft.com/office/drawing/2014/main" id="{50A7931B-7C07-406E-BE62-763A43B0AF2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6" name="Oval 1915">
                <a:extLst>
                  <a:ext uri="{FF2B5EF4-FFF2-40B4-BE49-F238E27FC236}">
                    <a16:creationId xmlns:a16="http://schemas.microsoft.com/office/drawing/2014/main" id="{A1911B26-45AD-4F86-8FCD-BAEA3153AC49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7" name="Oval 1916">
                <a:extLst>
                  <a:ext uri="{FF2B5EF4-FFF2-40B4-BE49-F238E27FC236}">
                    <a16:creationId xmlns:a16="http://schemas.microsoft.com/office/drawing/2014/main" id="{A24A824B-9712-4784-B234-1117EF3499A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8" name="Oval 1917">
                <a:extLst>
                  <a:ext uri="{FF2B5EF4-FFF2-40B4-BE49-F238E27FC236}">
                    <a16:creationId xmlns:a16="http://schemas.microsoft.com/office/drawing/2014/main" id="{9DC2B43F-3566-4CBF-9BDD-E6176A81047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19" name="Oval 1918">
                <a:extLst>
                  <a:ext uri="{FF2B5EF4-FFF2-40B4-BE49-F238E27FC236}">
                    <a16:creationId xmlns:a16="http://schemas.microsoft.com/office/drawing/2014/main" id="{7718E941-9BB3-4889-8B67-0F265F03135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0" name="Oval 1919">
                <a:extLst>
                  <a:ext uri="{FF2B5EF4-FFF2-40B4-BE49-F238E27FC236}">
                    <a16:creationId xmlns:a16="http://schemas.microsoft.com/office/drawing/2014/main" id="{3741EFEC-A218-4959-9DDD-2B750B526D5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1" name="Oval 1920">
                <a:extLst>
                  <a:ext uri="{FF2B5EF4-FFF2-40B4-BE49-F238E27FC236}">
                    <a16:creationId xmlns:a16="http://schemas.microsoft.com/office/drawing/2014/main" id="{7894EBEA-3927-4F28-9AA8-0DF29B83E6D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2" name="Oval 1921">
                <a:extLst>
                  <a:ext uri="{FF2B5EF4-FFF2-40B4-BE49-F238E27FC236}">
                    <a16:creationId xmlns:a16="http://schemas.microsoft.com/office/drawing/2014/main" id="{3090873F-941B-4DA2-88D4-6629D0BC97ED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3" name="Oval 1922">
                <a:extLst>
                  <a:ext uri="{FF2B5EF4-FFF2-40B4-BE49-F238E27FC236}">
                    <a16:creationId xmlns:a16="http://schemas.microsoft.com/office/drawing/2014/main" id="{6DED0F1A-8B89-4B25-9997-BED6C1A71BD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4" name="Oval 1923">
                <a:extLst>
                  <a:ext uri="{FF2B5EF4-FFF2-40B4-BE49-F238E27FC236}">
                    <a16:creationId xmlns:a16="http://schemas.microsoft.com/office/drawing/2014/main" id="{102AA291-8851-4A3A-9668-50CA8A842B4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5" name="Oval 1924">
                <a:extLst>
                  <a:ext uri="{FF2B5EF4-FFF2-40B4-BE49-F238E27FC236}">
                    <a16:creationId xmlns:a16="http://schemas.microsoft.com/office/drawing/2014/main" id="{E19F3075-3A97-4AE7-85C8-5EAF8049347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6" name="Oval 1925">
                <a:extLst>
                  <a:ext uri="{FF2B5EF4-FFF2-40B4-BE49-F238E27FC236}">
                    <a16:creationId xmlns:a16="http://schemas.microsoft.com/office/drawing/2014/main" id="{BA5390CA-B88E-4240-A057-67A216890F6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7" name="Oval 1926">
                <a:extLst>
                  <a:ext uri="{FF2B5EF4-FFF2-40B4-BE49-F238E27FC236}">
                    <a16:creationId xmlns:a16="http://schemas.microsoft.com/office/drawing/2014/main" id="{4BBF36F5-E89B-48FE-8325-E4B7E254C36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8" name="Oval 1927">
                <a:extLst>
                  <a:ext uri="{FF2B5EF4-FFF2-40B4-BE49-F238E27FC236}">
                    <a16:creationId xmlns:a16="http://schemas.microsoft.com/office/drawing/2014/main" id="{8D12090E-6E04-4E6C-8524-474A80C00869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29" name="Oval 1928">
                <a:extLst>
                  <a:ext uri="{FF2B5EF4-FFF2-40B4-BE49-F238E27FC236}">
                    <a16:creationId xmlns:a16="http://schemas.microsoft.com/office/drawing/2014/main" id="{816F129D-D6EC-4B71-ABBF-EE76431C94F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0" name="Oval 1929">
                <a:extLst>
                  <a:ext uri="{FF2B5EF4-FFF2-40B4-BE49-F238E27FC236}">
                    <a16:creationId xmlns:a16="http://schemas.microsoft.com/office/drawing/2014/main" id="{592E7A23-35F9-45B8-9EF1-DBE271E6B7C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1" name="Oval 1930">
                <a:extLst>
                  <a:ext uri="{FF2B5EF4-FFF2-40B4-BE49-F238E27FC236}">
                    <a16:creationId xmlns:a16="http://schemas.microsoft.com/office/drawing/2014/main" id="{3DA5F04D-48CD-48A9-93B1-AFCED48287EF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2" name="Oval 1931">
                <a:extLst>
                  <a:ext uri="{FF2B5EF4-FFF2-40B4-BE49-F238E27FC236}">
                    <a16:creationId xmlns:a16="http://schemas.microsoft.com/office/drawing/2014/main" id="{79D9BF47-5B7C-42D4-8773-6EE4546324F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3" name="Oval 1932">
                <a:extLst>
                  <a:ext uri="{FF2B5EF4-FFF2-40B4-BE49-F238E27FC236}">
                    <a16:creationId xmlns:a16="http://schemas.microsoft.com/office/drawing/2014/main" id="{D37EB5E0-CD5D-4DFB-BB3F-B6C0919F52C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4" name="Oval 1933">
                <a:extLst>
                  <a:ext uri="{FF2B5EF4-FFF2-40B4-BE49-F238E27FC236}">
                    <a16:creationId xmlns:a16="http://schemas.microsoft.com/office/drawing/2014/main" id="{1627F442-D49C-4708-8039-EB2D5813EF92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5" name="Oval 1934">
                <a:extLst>
                  <a:ext uri="{FF2B5EF4-FFF2-40B4-BE49-F238E27FC236}">
                    <a16:creationId xmlns:a16="http://schemas.microsoft.com/office/drawing/2014/main" id="{257353BA-028D-4716-924D-85A5D9F17C7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6" name="Oval 1935">
                <a:extLst>
                  <a:ext uri="{FF2B5EF4-FFF2-40B4-BE49-F238E27FC236}">
                    <a16:creationId xmlns:a16="http://schemas.microsoft.com/office/drawing/2014/main" id="{DB7E253C-1466-4989-826D-FC60BA7E148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7" name="Oval 1936">
                <a:extLst>
                  <a:ext uri="{FF2B5EF4-FFF2-40B4-BE49-F238E27FC236}">
                    <a16:creationId xmlns:a16="http://schemas.microsoft.com/office/drawing/2014/main" id="{AEA70FA2-DAE2-4F3B-8B79-4972EC528F1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8" name="Oval 1937">
                <a:extLst>
                  <a:ext uri="{FF2B5EF4-FFF2-40B4-BE49-F238E27FC236}">
                    <a16:creationId xmlns:a16="http://schemas.microsoft.com/office/drawing/2014/main" id="{E7AF2F80-BF78-43BE-9A25-22F754CEBDC4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39" name="Oval 1938">
                <a:extLst>
                  <a:ext uri="{FF2B5EF4-FFF2-40B4-BE49-F238E27FC236}">
                    <a16:creationId xmlns:a16="http://schemas.microsoft.com/office/drawing/2014/main" id="{6B4FBD5B-4A6D-4A3F-BAB7-720F6A909477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940" name="Group 1939">
              <a:extLst>
                <a:ext uri="{FF2B5EF4-FFF2-40B4-BE49-F238E27FC236}">
                  <a16:creationId xmlns:a16="http://schemas.microsoft.com/office/drawing/2014/main" id="{FA97E10E-E0B3-41BF-BF38-2BB4A4C5B2F7}"/>
                </a:ext>
              </a:extLst>
            </p:cNvPr>
            <p:cNvGrpSpPr/>
            <p:nvPr/>
          </p:nvGrpSpPr>
          <p:grpSpPr>
            <a:xfrm>
              <a:off x="3720919" y="4520648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941" name="Oval 1940">
                <a:extLst>
                  <a:ext uri="{FF2B5EF4-FFF2-40B4-BE49-F238E27FC236}">
                    <a16:creationId xmlns:a16="http://schemas.microsoft.com/office/drawing/2014/main" id="{753399DE-4521-4180-91CD-B853F253A0F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2" name="Oval 1941">
                <a:extLst>
                  <a:ext uri="{FF2B5EF4-FFF2-40B4-BE49-F238E27FC236}">
                    <a16:creationId xmlns:a16="http://schemas.microsoft.com/office/drawing/2014/main" id="{A83CF72F-1A80-4A2A-BA1A-A98CC1CE594D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3" name="Oval 1942">
                <a:extLst>
                  <a:ext uri="{FF2B5EF4-FFF2-40B4-BE49-F238E27FC236}">
                    <a16:creationId xmlns:a16="http://schemas.microsoft.com/office/drawing/2014/main" id="{7FDA95FB-A0FF-47B7-B69C-FA25CC36DB69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4" name="Oval 1943">
                <a:extLst>
                  <a:ext uri="{FF2B5EF4-FFF2-40B4-BE49-F238E27FC236}">
                    <a16:creationId xmlns:a16="http://schemas.microsoft.com/office/drawing/2014/main" id="{4F3781E0-388C-4D12-9F28-95333FAC1F2F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5" name="Oval 1944">
                <a:extLst>
                  <a:ext uri="{FF2B5EF4-FFF2-40B4-BE49-F238E27FC236}">
                    <a16:creationId xmlns:a16="http://schemas.microsoft.com/office/drawing/2014/main" id="{B218BCB6-FBD1-49C5-B3E4-3F3083D07718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6" name="Oval 1945">
                <a:extLst>
                  <a:ext uri="{FF2B5EF4-FFF2-40B4-BE49-F238E27FC236}">
                    <a16:creationId xmlns:a16="http://schemas.microsoft.com/office/drawing/2014/main" id="{8F72C583-F9D2-49E1-B584-6D413CEB3DC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7" name="Oval 1946">
                <a:extLst>
                  <a:ext uri="{FF2B5EF4-FFF2-40B4-BE49-F238E27FC236}">
                    <a16:creationId xmlns:a16="http://schemas.microsoft.com/office/drawing/2014/main" id="{49F0C07D-5C02-4052-ABB9-EB8804F670F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8" name="Oval 1947">
                <a:extLst>
                  <a:ext uri="{FF2B5EF4-FFF2-40B4-BE49-F238E27FC236}">
                    <a16:creationId xmlns:a16="http://schemas.microsoft.com/office/drawing/2014/main" id="{DE40D9EC-3829-49CF-AA42-A9A5F83CC41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49" name="Oval 1948">
                <a:extLst>
                  <a:ext uri="{FF2B5EF4-FFF2-40B4-BE49-F238E27FC236}">
                    <a16:creationId xmlns:a16="http://schemas.microsoft.com/office/drawing/2014/main" id="{6C46B3E7-F05C-42BF-88D7-032035CF53EB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0" name="Oval 1949">
                <a:extLst>
                  <a:ext uri="{FF2B5EF4-FFF2-40B4-BE49-F238E27FC236}">
                    <a16:creationId xmlns:a16="http://schemas.microsoft.com/office/drawing/2014/main" id="{07859BE5-633C-4448-B9FB-18AE2DD4FD4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1" name="Oval 1950">
                <a:extLst>
                  <a:ext uri="{FF2B5EF4-FFF2-40B4-BE49-F238E27FC236}">
                    <a16:creationId xmlns:a16="http://schemas.microsoft.com/office/drawing/2014/main" id="{2CD0607F-BBFC-49EF-BC42-9B128C269A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2" name="Oval 1951">
                <a:extLst>
                  <a:ext uri="{FF2B5EF4-FFF2-40B4-BE49-F238E27FC236}">
                    <a16:creationId xmlns:a16="http://schemas.microsoft.com/office/drawing/2014/main" id="{693E88C1-40AB-49EF-99F2-9682D93B023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3" name="Oval 1952">
                <a:extLst>
                  <a:ext uri="{FF2B5EF4-FFF2-40B4-BE49-F238E27FC236}">
                    <a16:creationId xmlns:a16="http://schemas.microsoft.com/office/drawing/2014/main" id="{AC152D39-4FE8-415B-BEE6-914B098350B2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4" name="Oval 1953">
                <a:extLst>
                  <a:ext uri="{FF2B5EF4-FFF2-40B4-BE49-F238E27FC236}">
                    <a16:creationId xmlns:a16="http://schemas.microsoft.com/office/drawing/2014/main" id="{34162A0F-B4CF-4213-8AE3-5B15FB001C5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5" name="Oval 1954">
                <a:extLst>
                  <a:ext uri="{FF2B5EF4-FFF2-40B4-BE49-F238E27FC236}">
                    <a16:creationId xmlns:a16="http://schemas.microsoft.com/office/drawing/2014/main" id="{D5090B1B-ABB3-4420-BDFE-7FE83DB533C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6" name="Oval 1955">
                <a:extLst>
                  <a:ext uri="{FF2B5EF4-FFF2-40B4-BE49-F238E27FC236}">
                    <a16:creationId xmlns:a16="http://schemas.microsoft.com/office/drawing/2014/main" id="{CFFAA1FC-1855-4D05-83D9-4424DD9EAFB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7" name="Oval 1956">
                <a:extLst>
                  <a:ext uri="{FF2B5EF4-FFF2-40B4-BE49-F238E27FC236}">
                    <a16:creationId xmlns:a16="http://schemas.microsoft.com/office/drawing/2014/main" id="{35A0A932-8952-4BB1-A02A-2ED21A971F5A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8" name="Oval 1957">
                <a:extLst>
                  <a:ext uri="{FF2B5EF4-FFF2-40B4-BE49-F238E27FC236}">
                    <a16:creationId xmlns:a16="http://schemas.microsoft.com/office/drawing/2014/main" id="{53D3FACF-AC04-4303-80DC-C99228C8393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59" name="Oval 1958">
                <a:extLst>
                  <a:ext uri="{FF2B5EF4-FFF2-40B4-BE49-F238E27FC236}">
                    <a16:creationId xmlns:a16="http://schemas.microsoft.com/office/drawing/2014/main" id="{D4DF07DC-BC05-46D9-9514-104EBE36FC6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0" name="Oval 1959">
                <a:extLst>
                  <a:ext uri="{FF2B5EF4-FFF2-40B4-BE49-F238E27FC236}">
                    <a16:creationId xmlns:a16="http://schemas.microsoft.com/office/drawing/2014/main" id="{6DE31732-CAFB-46B8-ABE8-665033DE6E8C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1" name="Oval 1960">
                <a:extLst>
                  <a:ext uri="{FF2B5EF4-FFF2-40B4-BE49-F238E27FC236}">
                    <a16:creationId xmlns:a16="http://schemas.microsoft.com/office/drawing/2014/main" id="{0E72A06E-7286-49B3-8754-F0E738E2903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2" name="Oval 1961">
                <a:extLst>
                  <a:ext uri="{FF2B5EF4-FFF2-40B4-BE49-F238E27FC236}">
                    <a16:creationId xmlns:a16="http://schemas.microsoft.com/office/drawing/2014/main" id="{F089ABC0-61BD-488B-96AF-FDC131333B33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3" name="Oval 1962">
                <a:extLst>
                  <a:ext uri="{FF2B5EF4-FFF2-40B4-BE49-F238E27FC236}">
                    <a16:creationId xmlns:a16="http://schemas.microsoft.com/office/drawing/2014/main" id="{D7EA6B1F-2DB6-41D3-980B-C56C5DB52A7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4" name="Oval 1963">
                <a:extLst>
                  <a:ext uri="{FF2B5EF4-FFF2-40B4-BE49-F238E27FC236}">
                    <a16:creationId xmlns:a16="http://schemas.microsoft.com/office/drawing/2014/main" id="{4F367BA8-A7A7-4F07-8AE8-CD94256C857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5" name="Oval 1964">
                <a:extLst>
                  <a:ext uri="{FF2B5EF4-FFF2-40B4-BE49-F238E27FC236}">
                    <a16:creationId xmlns:a16="http://schemas.microsoft.com/office/drawing/2014/main" id="{73148085-37F3-442B-A5EA-B98076DF63D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6" name="Oval 1965">
                <a:extLst>
                  <a:ext uri="{FF2B5EF4-FFF2-40B4-BE49-F238E27FC236}">
                    <a16:creationId xmlns:a16="http://schemas.microsoft.com/office/drawing/2014/main" id="{B5437B14-9F18-4CC2-AAA1-B3F2B622D35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7" name="Oval 1966">
                <a:extLst>
                  <a:ext uri="{FF2B5EF4-FFF2-40B4-BE49-F238E27FC236}">
                    <a16:creationId xmlns:a16="http://schemas.microsoft.com/office/drawing/2014/main" id="{4E065346-9804-4114-AFB0-544F7F44F96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8" name="Oval 1967">
                <a:extLst>
                  <a:ext uri="{FF2B5EF4-FFF2-40B4-BE49-F238E27FC236}">
                    <a16:creationId xmlns:a16="http://schemas.microsoft.com/office/drawing/2014/main" id="{0E64651A-B11E-4FFF-A819-3E7C001C08F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69" name="Oval 1968">
                <a:extLst>
                  <a:ext uri="{FF2B5EF4-FFF2-40B4-BE49-F238E27FC236}">
                    <a16:creationId xmlns:a16="http://schemas.microsoft.com/office/drawing/2014/main" id="{31114453-B195-40FF-A737-5CCDFC253C2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0" name="Oval 1969">
                <a:extLst>
                  <a:ext uri="{FF2B5EF4-FFF2-40B4-BE49-F238E27FC236}">
                    <a16:creationId xmlns:a16="http://schemas.microsoft.com/office/drawing/2014/main" id="{9137D2D2-6D48-4FF6-BC39-72BCE65B478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1" name="Oval 1970">
                <a:extLst>
                  <a:ext uri="{FF2B5EF4-FFF2-40B4-BE49-F238E27FC236}">
                    <a16:creationId xmlns:a16="http://schemas.microsoft.com/office/drawing/2014/main" id="{F318E3CB-078E-491F-B73F-F1290248C3A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2" name="Oval 1971">
                <a:extLst>
                  <a:ext uri="{FF2B5EF4-FFF2-40B4-BE49-F238E27FC236}">
                    <a16:creationId xmlns:a16="http://schemas.microsoft.com/office/drawing/2014/main" id="{DBB7639C-723A-430A-8BE3-C7CFEF73881B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3" name="Oval 1972">
                <a:extLst>
                  <a:ext uri="{FF2B5EF4-FFF2-40B4-BE49-F238E27FC236}">
                    <a16:creationId xmlns:a16="http://schemas.microsoft.com/office/drawing/2014/main" id="{F8680565-A526-4C6E-A0F1-F6B3280E51E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4" name="Oval 1973">
                <a:extLst>
                  <a:ext uri="{FF2B5EF4-FFF2-40B4-BE49-F238E27FC236}">
                    <a16:creationId xmlns:a16="http://schemas.microsoft.com/office/drawing/2014/main" id="{BEA3F718-7BFA-4A4D-9F75-61B06762F36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5" name="Oval 1974">
                <a:extLst>
                  <a:ext uri="{FF2B5EF4-FFF2-40B4-BE49-F238E27FC236}">
                    <a16:creationId xmlns:a16="http://schemas.microsoft.com/office/drawing/2014/main" id="{2DECF6C0-8B29-4525-A540-34D2B154B56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6" name="Oval 1975">
                <a:extLst>
                  <a:ext uri="{FF2B5EF4-FFF2-40B4-BE49-F238E27FC236}">
                    <a16:creationId xmlns:a16="http://schemas.microsoft.com/office/drawing/2014/main" id="{74206B42-A644-4CDA-B118-9BD424AD9AF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7" name="Oval 1976">
                <a:extLst>
                  <a:ext uri="{FF2B5EF4-FFF2-40B4-BE49-F238E27FC236}">
                    <a16:creationId xmlns:a16="http://schemas.microsoft.com/office/drawing/2014/main" id="{C173ABD1-3353-49F2-916F-CF6B938FCE3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8" name="Oval 1977">
                <a:extLst>
                  <a:ext uri="{FF2B5EF4-FFF2-40B4-BE49-F238E27FC236}">
                    <a16:creationId xmlns:a16="http://schemas.microsoft.com/office/drawing/2014/main" id="{1FBDBECC-83D0-4B28-BF03-CC21DB9A33E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79" name="Oval 1978">
                <a:extLst>
                  <a:ext uri="{FF2B5EF4-FFF2-40B4-BE49-F238E27FC236}">
                    <a16:creationId xmlns:a16="http://schemas.microsoft.com/office/drawing/2014/main" id="{6155081E-15DE-4B89-8A3E-8BF7DF5A319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0" name="Oval 1979">
                <a:extLst>
                  <a:ext uri="{FF2B5EF4-FFF2-40B4-BE49-F238E27FC236}">
                    <a16:creationId xmlns:a16="http://schemas.microsoft.com/office/drawing/2014/main" id="{CE9B24C9-4338-4239-92CF-801AE81BE16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1" name="Oval 1980">
                <a:extLst>
                  <a:ext uri="{FF2B5EF4-FFF2-40B4-BE49-F238E27FC236}">
                    <a16:creationId xmlns:a16="http://schemas.microsoft.com/office/drawing/2014/main" id="{297EEBED-50B7-4E65-B748-438F9215A58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2" name="Oval 1981">
                <a:extLst>
                  <a:ext uri="{FF2B5EF4-FFF2-40B4-BE49-F238E27FC236}">
                    <a16:creationId xmlns:a16="http://schemas.microsoft.com/office/drawing/2014/main" id="{9DA07A32-F2D5-428F-9E72-0DB4EA622D3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3" name="Oval 1982">
                <a:extLst>
                  <a:ext uri="{FF2B5EF4-FFF2-40B4-BE49-F238E27FC236}">
                    <a16:creationId xmlns:a16="http://schemas.microsoft.com/office/drawing/2014/main" id="{75097E51-2552-49F7-BE59-7454AE99B74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4" name="Oval 1983">
                <a:extLst>
                  <a:ext uri="{FF2B5EF4-FFF2-40B4-BE49-F238E27FC236}">
                    <a16:creationId xmlns:a16="http://schemas.microsoft.com/office/drawing/2014/main" id="{7E94C864-4747-4928-9364-B6B690C6346D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5" name="Oval 1984">
                <a:extLst>
                  <a:ext uri="{FF2B5EF4-FFF2-40B4-BE49-F238E27FC236}">
                    <a16:creationId xmlns:a16="http://schemas.microsoft.com/office/drawing/2014/main" id="{6E3ADA04-4885-4279-B924-5F5910DEFA7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6" name="Oval 1985">
                <a:extLst>
                  <a:ext uri="{FF2B5EF4-FFF2-40B4-BE49-F238E27FC236}">
                    <a16:creationId xmlns:a16="http://schemas.microsoft.com/office/drawing/2014/main" id="{679A4F23-460B-4587-88B7-1F913908839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7" name="Oval 1986">
                <a:extLst>
                  <a:ext uri="{FF2B5EF4-FFF2-40B4-BE49-F238E27FC236}">
                    <a16:creationId xmlns:a16="http://schemas.microsoft.com/office/drawing/2014/main" id="{65B11ABC-FF5D-41F0-B660-5DD7651F96B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8" name="Oval 1987">
                <a:extLst>
                  <a:ext uri="{FF2B5EF4-FFF2-40B4-BE49-F238E27FC236}">
                    <a16:creationId xmlns:a16="http://schemas.microsoft.com/office/drawing/2014/main" id="{3E4ECA6F-0CEE-4C30-8A1B-A00BE19014C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89" name="Oval 1988">
                <a:extLst>
                  <a:ext uri="{FF2B5EF4-FFF2-40B4-BE49-F238E27FC236}">
                    <a16:creationId xmlns:a16="http://schemas.microsoft.com/office/drawing/2014/main" id="{01AADE1E-166D-4810-BC5F-71CE08A1E4A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0" name="Oval 1989">
                <a:extLst>
                  <a:ext uri="{FF2B5EF4-FFF2-40B4-BE49-F238E27FC236}">
                    <a16:creationId xmlns:a16="http://schemas.microsoft.com/office/drawing/2014/main" id="{BC083EB2-649C-4A33-99C9-5F4A0C4CFBD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1" name="Oval 1990">
                <a:extLst>
                  <a:ext uri="{FF2B5EF4-FFF2-40B4-BE49-F238E27FC236}">
                    <a16:creationId xmlns:a16="http://schemas.microsoft.com/office/drawing/2014/main" id="{2C513616-340C-42B3-A6C8-CA164475BB24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2" name="Oval 1991">
                <a:extLst>
                  <a:ext uri="{FF2B5EF4-FFF2-40B4-BE49-F238E27FC236}">
                    <a16:creationId xmlns:a16="http://schemas.microsoft.com/office/drawing/2014/main" id="{693023D3-85A8-4594-8884-3A8352933BC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3" name="Oval 1992">
                <a:extLst>
                  <a:ext uri="{FF2B5EF4-FFF2-40B4-BE49-F238E27FC236}">
                    <a16:creationId xmlns:a16="http://schemas.microsoft.com/office/drawing/2014/main" id="{00AE4135-9D1A-4001-BB3A-07F50B22B03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4" name="Oval 1993">
                <a:extLst>
                  <a:ext uri="{FF2B5EF4-FFF2-40B4-BE49-F238E27FC236}">
                    <a16:creationId xmlns:a16="http://schemas.microsoft.com/office/drawing/2014/main" id="{B325585C-64D5-4D11-B954-4939B86E6B34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5" name="Oval 1994">
                <a:extLst>
                  <a:ext uri="{FF2B5EF4-FFF2-40B4-BE49-F238E27FC236}">
                    <a16:creationId xmlns:a16="http://schemas.microsoft.com/office/drawing/2014/main" id="{39D49F78-1FE1-4A8A-A660-02F7E9C908A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6" name="Oval 1995">
                <a:extLst>
                  <a:ext uri="{FF2B5EF4-FFF2-40B4-BE49-F238E27FC236}">
                    <a16:creationId xmlns:a16="http://schemas.microsoft.com/office/drawing/2014/main" id="{307D3862-5FF7-48A0-B6E3-2EB69260538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7" name="Oval 1996">
                <a:extLst>
                  <a:ext uri="{FF2B5EF4-FFF2-40B4-BE49-F238E27FC236}">
                    <a16:creationId xmlns:a16="http://schemas.microsoft.com/office/drawing/2014/main" id="{EDA3BCE4-6269-4CD9-BA15-C6ADDC39B49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8" name="Oval 1997">
                <a:extLst>
                  <a:ext uri="{FF2B5EF4-FFF2-40B4-BE49-F238E27FC236}">
                    <a16:creationId xmlns:a16="http://schemas.microsoft.com/office/drawing/2014/main" id="{60A341D8-AE02-4AF8-848A-20C64CFCF725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99" name="Oval 1998">
                <a:extLst>
                  <a:ext uri="{FF2B5EF4-FFF2-40B4-BE49-F238E27FC236}">
                    <a16:creationId xmlns:a16="http://schemas.microsoft.com/office/drawing/2014/main" id="{71CB90A6-4B94-4345-829E-9BC9CA1332A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0" name="Oval 1999">
                <a:extLst>
                  <a:ext uri="{FF2B5EF4-FFF2-40B4-BE49-F238E27FC236}">
                    <a16:creationId xmlns:a16="http://schemas.microsoft.com/office/drawing/2014/main" id="{942B0C73-18D5-420D-869E-D033E8845D75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1" name="Oval 2000">
                <a:extLst>
                  <a:ext uri="{FF2B5EF4-FFF2-40B4-BE49-F238E27FC236}">
                    <a16:creationId xmlns:a16="http://schemas.microsoft.com/office/drawing/2014/main" id="{9205DA1F-3B30-4B22-86B6-D418D298B2A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2" name="Oval 2001">
                <a:extLst>
                  <a:ext uri="{FF2B5EF4-FFF2-40B4-BE49-F238E27FC236}">
                    <a16:creationId xmlns:a16="http://schemas.microsoft.com/office/drawing/2014/main" id="{9851FE0B-FCCE-48F6-B4FA-1B6BAD02752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3" name="Oval 2002">
                <a:extLst>
                  <a:ext uri="{FF2B5EF4-FFF2-40B4-BE49-F238E27FC236}">
                    <a16:creationId xmlns:a16="http://schemas.microsoft.com/office/drawing/2014/main" id="{0F85F6D1-5763-4536-A328-94A01ECB7A9C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4" name="Oval 2003">
                <a:extLst>
                  <a:ext uri="{FF2B5EF4-FFF2-40B4-BE49-F238E27FC236}">
                    <a16:creationId xmlns:a16="http://schemas.microsoft.com/office/drawing/2014/main" id="{C6B76101-1016-47C5-8F4C-C9729D38A939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5" name="Oval 2004">
                <a:extLst>
                  <a:ext uri="{FF2B5EF4-FFF2-40B4-BE49-F238E27FC236}">
                    <a16:creationId xmlns:a16="http://schemas.microsoft.com/office/drawing/2014/main" id="{CDF517F4-1CFD-433A-BB2A-11317F238795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6" name="Oval 2005">
                <a:extLst>
                  <a:ext uri="{FF2B5EF4-FFF2-40B4-BE49-F238E27FC236}">
                    <a16:creationId xmlns:a16="http://schemas.microsoft.com/office/drawing/2014/main" id="{C2F5A132-34D8-45AC-9CF2-EAE4219E6F49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7" name="Oval 2006">
                <a:extLst>
                  <a:ext uri="{FF2B5EF4-FFF2-40B4-BE49-F238E27FC236}">
                    <a16:creationId xmlns:a16="http://schemas.microsoft.com/office/drawing/2014/main" id="{BDE9DE58-0BB3-4FC0-9F7C-0EF0E0AB855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8" name="Oval 2007">
                <a:extLst>
                  <a:ext uri="{FF2B5EF4-FFF2-40B4-BE49-F238E27FC236}">
                    <a16:creationId xmlns:a16="http://schemas.microsoft.com/office/drawing/2014/main" id="{05D38910-89A7-4EBA-8488-73639FCCA8A1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09" name="Oval 2008">
                <a:extLst>
                  <a:ext uri="{FF2B5EF4-FFF2-40B4-BE49-F238E27FC236}">
                    <a16:creationId xmlns:a16="http://schemas.microsoft.com/office/drawing/2014/main" id="{E300C740-B206-4634-A0C6-CFE2D311843F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0" name="Oval 2009">
                <a:extLst>
                  <a:ext uri="{FF2B5EF4-FFF2-40B4-BE49-F238E27FC236}">
                    <a16:creationId xmlns:a16="http://schemas.microsoft.com/office/drawing/2014/main" id="{5CBDE1D2-FB54-49E2-9D42-62A66D8B11EE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1" name="Oval 2010">
                <a:extLst>
                  <a:ext uri="{FF2B5EF4-FFF2-40B4-BE49-F238E27FC236}">
                    <a16:creationId xmlns:a16="http://schemas.microsoft.com/office/drawing/2014/main" id="{53B6645C-1826-439B-B5F0-1273438B27C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2" name="Oval 2011">
                <a:extLst>
                  <a:ext uri="{FF2B5EF4-FFF2-40B4-BE49-F238E27FC236}">
                    <a16:creationId xmlns:a16="http://schemas.microsoft.com/office/drawing/2014/main" id="{820EC44C-4070-4542-9194-74F1115F4FF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3" name="Oval 2012">
                <a:extLst>
                  <a:ext uri="{FF2B5EF4-FFF2-40B4-BE49-F238E27FC236}">
                    <a16:creationId xmlns:a16="http://schemas.microsoft.com/office/drawing/2014/main" id="{4FFE10C2-0443-4A8F-B1F6-941C62D1DEDD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4" name="Oval 2013">
                <a:extLst>
                  <a:ext uri="{FF2B5EF4-FFF2-40B4-BE49-F238E27FC236}">
                    <a16:creationId xmlns:a16="http://schemas.microsoft.com/office/drawing/2014/main" id="{A786D7B4-B1C6-427E-AEBA-D80F8C0DDD78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5" name="Oval 2014">
                <a:extLst>
                  <a:ext uri="{FF2B5EF4-FFF2-40B4-BE49-F238E27FC236}">
                    <a16:creationId xmlns:a16="http://schemas.microsoft.com/office/drawing/2014/main" id="{0026494F-7AE6-443A-9B3D-801A02ECAC01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6" name="Oval 2015">
                <a:extLst>
                  <a:ext uri="{FF2B5EF4-FFF2-40B4-BE49-F238E27FC236}">
                    <a16:creationId xmlns:a16="http://schemas.microsoft.com/office/drawing/2014/main" id="{E8C52DE4-2D3C-41D6-9C92-824DF1135FC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7" name="Oval 2016">
                <a:extLst>
                  <a:ext uri="{FF2B5EF4-FFF2-40B4-BE49-F238E27FC236}">
                    <a16:creationId xmlns:a16="http://schemas.microsoft.com/office/drawing/2014/main" id="{C8CD2B17-B300-4340-B742-98F757A6CAC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8" name="Oval 2017">
                <a:extLst>
                  <a:ext uri="{FF2B5EF4-FFF2-40B4-BE49-F238E27FC236}">
                    <a16:creationId xmlns:a16="http://schemas.microsoft.com/office/drawing/2014/main" id="{5E8DD679-2BA6-46A7-B60E-A48B5E6C46C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19" name="Oval 2018">
                <a:extLst>
                  <a:ext uri="{FF2B5EF4-FFF2-40B4-BE49-F238E27FC236}">
                    <a16:creationId xmlns:a16="http://schemas.microsoft.com/office/drawing/2014/main" id="{5520E069-C3CB-4A5D-8A27-CEC921708C1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0" name="Oval 2019">
                <a:extLst>
                  <a:ext uri="{FF2B5EF4-FFF2-40B4-BE49-F238E27FC236}">
                    <a16:creationId xmlns:a16="http://schemas.microsoft.com/office/drawing/2014/main" id="{1FB2A71A-D88C-4404-ABD9-75265498E5C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1" name="Oval 2020">
                <a:extLst>
                  <a:ext uri="{FF2B5EF4-FFF2-40B4-BE49-F238E27FC236}">
                    <a16:creationId xmlns:a16="http://schemas.microsoft.com/office/drawing/2014/main" id="{CE13CC5B-2E87-4E9A-ABB1-C24D3286124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2" name="Oval 2021">
                <a:extLst>
                  <a:ext uri="{FF2B5EF4-FFF2-40B4-BE49-F238E27FC236}">
                    <a16:creationId xmlns:a16="http://schemas.microsoft.com/office/drawing/2014/main" id="{C29AE693-4FB2-4CE9-B698-DBB5F34D8A2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3" name="Oval 2022">
                <a:extLst>
                  <a:ext uri="{FF2B5EF4-FFF2-40B4-BE49-F238E27FC236}">
                    <a16:creationId xmlns:a16="http://schemas.microsoft.com/office/drawing/2014/main" id="{F9FD66AA-7A59-47BC-8D3F-E59144F8D20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4" name="Oval 2023">
                <a:extLst>
                  <a:ext uri="{FF2B5EF4-FFF2-40B4-BE49-F238E27FC236}">
                    <a16:creationId xmlns:a16="http://schemas.microsoft.com/office/drawing/2014/main" id="{F710F247-2532-49C3-ADA2-EEB18318AF84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5" name="Oval 2024">
                <a:extLst>
                  <a:ext uri="{FF2B5EF4-FFF2-40B4-BE49-F238E27FC236}">
                    <a16:creationId xmlns:a16="http://schemas.microsoft.com/office/drawing/2014/main" id="{23BA66E7-9F6D-4A98-A741-E20E58734B7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6" name="Oval 2025">
                <a:extLst>
                  <a:ext uri="{FF2B5EF4-FFF2-40B4-BE49-F238E27FC236}">
                    <a16:creationId xmlns:a16="http://schemas.microsoft.com/office/drawing/2014/main" id="{1F0C064C-52BD-4678-B44D-915DA2A14BA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7" name="Oval 2026">
                <a:extLst>
                  <a:ext uri="{FF2B5EF4-FFF2-40B4-BE49-F238E27FC236}">
                    <a16:creationId xmlns:a16="http://schemas.microsoft.com/office/drawing/2014/main" id="{E27F33CF-4F58-45A9-AB0A-B9FDD651C9E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8" name="Oval 2027">
                <a:extLst>
                  <a:ext uri="{FF2B5EF4-FFF2-40B4-BE49-F238E27FC236}">
                    <a16:creationId xmlns:a16="http://schemas.microsoft.com/office/drawing/2014/main" id="{2F3964C9-6E39-4275-AE5F-3673518B9D4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29" name="Oval 2028">
                <a:extLst>
                  <a:ext uri="{FF2B5EF4-FFF2-40B4-BE49-F238E27FC236}">
                    <a16:creationId xmlns:a16="http://schemas.microsoft.com/office/drawing/2014/main" id="{FCB925A1-036C-43DE-808C-5EE45AA72C3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0" name="Oval 2029">
                <a:extLst>
                  <a:ext uri="{FF2B5EF4-FFF2-40B4-BE49-F238E27FC236}">
                    <a16:creationId xmlns:a16="http://schemas.microsoft.com/office/drawing/2014/main" id="{2328154E-9173-4830-BBFA-88EED492972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1" name="Oval 2030">
                <a:extLst>
                  <a:ext uri="{FF2B5EF4-FFF2-40B4-BE49-F238E27FC236}">
                    <a16:creationId xmlns:a16="http://schemas.microsoft.com/office/drawing/2014/main" id="{42744DD9-7591-43DD-A656-E720667B8A5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2" name="Oval 2031">
                <a:extLst>
                  <a:ext uri="{FF2B5EF4-FFF2-40B4-BE49-F238E27FC236}">
                    <a16:creationId xmlns:a16="http://schemas.microsoft.com/office/drawing/2014/main" id="{F3A437EA-4F72-4B3E-89F0-7A1DFDF27538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3" name="Oval 2032">
                <a:extLst>
                  <a:ext uri="{FF2B5EF4-FFF2-40B4-BE49-F238E27FC236}">
                    <a16:creationId xmlns:a16="http://schemas.microsoft.com/office/drawing/2014/main" id="{62DEE26F-19DE-4D8F-8DDE-22675F1D312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4" name="Oval 2033">
                <a:extLst>
                  <a:ext uri="{FF2B5EF4-FFF2-40B4-BE49-F238E27FC236}">
                    <a16:creationId xmlns:a16="http://schemas.microsoft.com/office/drawing/2014/main" id="{73A96BB3-CBC4-45E6-9991-C9D37ECB0A5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5" name="Oval 2034">
                <a:extLst>
                  <a:ext uri="{FF2B5EF4-FFF2-40B4-BE49-F238E27FC236}">
                    <a16:creationId xmlns:a16="http://schemas.microsoft.com/office/drawing/2014/main" id="{FF1136C5-5B5E-4D7C-8EF9-9F385260644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6" name="Oval 2035">
                <a:extLst>
                  <a:ext uri="{FF2B5EF4-FFF2-40B4-BE49-F238E27FC236}">
                    <a16:creationId xmlns:a16="http://schemas.microsoft.com/office/drawing/2014/main" id="{79BAEF8A-FEF9-4A15-9B9F-8D013E6998F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7" name="Oval 2036">
                <a:extLst>
                  <a:ext uri="{FF2B5EF4-FFF2-40B4-BE49-F238E27FC236}">
                    <a16:creationId xmlns:a16="http://schemas.microsoft.com/office/drawing/2014/main" id="{AE793666-C007-4CE6-A5F3-79E736617881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8" name="Oval 2037">
                <a:extLst>
                  <a:ext uri="{FF2B5EF4-FFF2-40B4-BE49-F238E27FC236}">
                    <a16:creationId xmlns:a16="http://schemas.microsoft.com/office/drawing/2014/main" id="{C3F65876-1059-4AE0-87C5-B428E397807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39" name="Oval 2038">
                <a:extLst>
                  <a:ext uri="{FF2B5EF4-FFF2-40B4-BE49-F238E27FC236}">
                    <a16:creationId xmlns:a16="http://schemas.microsoft.com/office/drawing/2014/main" id="{8A5274C2-F1A4-4814-B8B9-B6B2404E6CE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0" name="Oval 2039">
                <a:extLst>
                  <a:ext uri="{FF2B5EF4-FFF2-40B4-BE49-F238E27FC236}">
                    <a16:creationId xmlns:a16="http://schemas.microsoft.com/office/drawing/2014/main" id="{2BE32C6E-1711-43C2-BBBC-8A5B95D1254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1" name="Oval 2040">
                <a:extLst>
                  <a:ext uri="{FF2B5EF4-FFF2-40B4-BE49-F238E27FC236}">
                    <a16:creationId xmlns:a16="http://schemas.microsoft.com/office/drawing/2014/main" id="{F64B7F82-07F0-4CE8-A59E-7CC57044697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2" name="Oval 2041">
                <a:extLst>
                  <a:ext uri="{FF2B5EF4-FFF2-40B4-BE49-F238E27FC236}">
                    <a16:creationId xmlns:a16="http://schemas.microsoft.com/office/drawing/2014/main" id="{EF41B3C4-42BC-48D0-BBDE-9566F106B98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3" name="Oval 2042">
                <a:extLst>
                  <a:ext uri="{FF2B5EF4-FFF2-40B4-BE49-F238E27FC236}">
                    <a16:creationId xmlns:a16="http://schemas.microsoft.com/office/drawing/2014/main" id="{3BFA122D-1889-410A-B885-BC04C7BA025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4" name="Oval 2043">
                <a:extLst>
                  <a:ext uri="{FF2B5EF4-FFF2-40B4-BE49-F238E27FC236}">
                    <a16:creationId xmlns:a16="http://schemas.microsoft.com/office/drawing/2014/main" id="{23BE8B47-B895-44F5-8004-B552B76D36B7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5" name="Oval 2044">
                <a:extLst>
                  <a:ext uri="{FF2B5EF4-FFF2-40B4-BE49-F238E27FC236}">
                    <a16:creationId xmlns:a16="http://schemas.microsoft.com/office/drawing/2014/main" id="{800BCA0F-895F-4F39-B490-ED66C3989EC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6" name="Oval 2045">
                <a:extLst>
                  <a:ext uri="{FF2B5EF4-FFF2-40B4-BE49-F238E27FC236}">
                    <a16:creationId xmlns:a16="http://schemas.microsoft.com/office/drawing/2014/main" id="{572E6A8B-6BEB-42AC-9DA4-A53803C02E63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7" name="Oval 2046">
                <a:extLst>
                  <a:ext uri="{FF2B5EF4-FFF2-40B4-BE49-F238E27FC236}">
                    <a16:creationId xmlns:a16="http://schemas.microsoft.com/office/drawing/2014/main" id="{900736DA-CCC6-4667-AD40-E5ADBA8FCEF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8" name="Oval 2047">
                <a:extLst>
                  <a:ext uri="{FF2B5EF4-FFF2-40B4-BE49-F238E27FC236}">
                    <a16:creationId xmlns:a16="http://schemas.microsoft.com/office/drawing/2014/main" id="{1A3D91C7-4820-4863-9ECB-56F4994C9745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49" name="Oval 2048">
                <a:extLst>
                  <a:ext uri="{FF2B5EF4-FFF2-40B4-BE49-F238E27FC236}">
                    <a16:creationId xmlns:a16="http://schemas.microsoft.com/office/drawing/2014/main" id="{0AB30A1B-4453-4D7C-AC07-43EAFD50E77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0" name="Oval 2049">
                <a:extLst>
                  <a:ext uri="{FF2B5EF4-FFF2-40B4-BE49-F238E27FC236}">
                    <a16:creationId xmlns:a16="http://schemas.microsoft.com/office/drawing/2014/main" id="{D883C74D-EF8A-49A5-9D5E-B8DAB515A6E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1" name="Oval 2050">
                <a:extLst>
                  <a:ext uri="{FF2B5EF4-FFF2-40B4-BE49-F238E27FC236}">
                    <a16:creationId xmlns:a16="http://schemas.microsoft.com/office/drawing/2014/main" id="{94FC9E3C-2A4F-4C60-A77D-A0C25A7A852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2" name="Oval 2051">
                <a:extLst>
                  <a:ext uri="{FF2B5EF4-FFF2-40B4-BE49-F238E27FC236}">
                    <a16:creationId xmlns:a16="http://schemas.microsoft.com/office/drawing/2014/main" id="{57916C30-6ABF-47AF-A59E-7389D1ADEF1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3" name="Oval 2052">
                <a:extLst>
                  <a:ext uri="{FF2B5EF4-FFF2-40B4-BE49-F238E27FC236}">
                    <a16:creationId xmlns:a16="http://schemas.microsoft.com/office/drawing/2014/main" id="{8EAC9BD9-0FA4-434C-BE67-48F7C171510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4" name="Oval 2053">
                <a:extLst>
                  <a:ext uri="{FF2B5EF4-FFF2-40B4-BE49-F238E27FC236}">
                    <a16:creationId xmlns:a16="http://schemas.microsoft.com/office/drawing/2014/main" id="{A924AE15-0D31-4B0F-BF09-3EA4A710D1A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5" name="Oval 2054">
                <a:extLst>
                  <a:ext uri="{FF2B5EF4-FFF2-40B4-BE49-F238E27FC236}">
                    <a16:creationId xmlns:a16="http://schemas.microsoft.com/office/drawing/2014/main" id="{72391795-F9F9-4488-95AC-B1BAAB1EBAA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6" name="Oval 2055">
                <a:extLst>
                  <a:ext uri="{FF2B5EF4-FFF2-40B4-BE49-F238E27FC236}">
                    <a16:creationId xmlns:a16="http://schemas.microsoft.com/office/drawing/2014/main" id="{41988B22-BE4D-47B5-BDF8-BEEC091A6DC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7" name="Oval 2056">
                <a:extLst>
                  <a:ext uri="{FF2B5EF4-FFF2-40B4-BE49-F238E27FC236}">
                    <a16:creationId xmlns:a16="http://schemas.microsoft.com/office/drawing/2014/main" id="{79DAF389-1CBB-43E3-A020-B9B9DF09114E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8" name="Oval 2057">
                <a:extLst>
                  <a:ext uri="{FF2B5EF4-FFF2-40B4-BE49-F238E27FC236}">
                    <a16:creationId xmlns:a16="http://schemas.microsoft.com/office/drawing/2014/main" id="{51D1FF0F-0A3E-49A2-B421-C903FCA0143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59" name="Oval 2058">
                <a:extLst>
                  <a:ext uri="{FF2B5EF4-FFF2-40B4-BE49-F238E27FC236}">
                    <a16:creationId xmlns:a16="http://schemas.microsoft.com/office/drawing/2014/main" id="{1A04E14D-B3DA-4E15-887E-0C4F87CF57C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0" name="Oval 2059">
                <a:extLst>
                  <a:ext uri="{FF2B5EF4-FFF2-40B4-BE49-F238E27FC236}">
                    <a16:creationId xmlns:a16="http://schemas.microsoft.com/office/drawing/2014/main" id="{D29A8D4D-9605-4CF0-B938-4A485BAACB0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1" name="Oval 2060">
                <a:extLst>
                  <a:ext uri="{FF2B5EF4-FFF2-40B4-BE49-F238E27FC236}">
                    <a16:creationId xmlns:a16="http://schemas.microsoft.com/office/drawing/2014/main" id="{3E626B4B-C499-4EC6-B836-E43C1F96B19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2" name="Oval 2061">
                <a:extLst>
                  <a:ext uri="{FF2B5EF4-FFF2-40B4-BE49-F238E27FC236}">
                    <a16:creationId xmlns:a16="http://schemas.microsoft.com/office/drawing/2014/main" id="{614763FE-8D45-4585-8796-C370DFC6B508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3" name="Oval 2062">
                <a:extLst>
                  <a:ext uri="{FF2B5EF4-FFF2-40B4-BE49-F238E27FC236}">
                    <a16:creationId xmlns:a16="http://schemas.microsoft.com/office/drawing/2014/main" id="{D7D68BE3-FBBF-4A0B-AE10-0DD16DE47928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4" name="Oval 2063">
                <a:extLst>
                  <a:ext uri="{FF2B5EF4-FFF2-40B4-BE49-F238E27FC236}">
                    <a16:creationId xmlns:a16="http://schemas.microsoft.com/office/drawing/2014/main" id="{5F84ED1F-1606-459D-B424-04EF0E6E4833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5" name="Oval 2064">
                <a:extLst>
                  <a:ext uri="{FF2B5EF4-FFF2-40B4-BE49-F238E27FC236}">
                    <a16:creationId xmlns:a16="http://schemas.microsoft.com/office/drawing/2014/main" id="{D588491E-A5D4-48C5-9E82-6214BBB164D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6" name="Oval 2065">
                <a:extLst>
                  <a:ext uri="{FF2B5EF4-FFF2-40B4-BE49-F238E27FC236}">
                    <a16:creationId xmlns:a16="http://schemas.microsoft.com/office/drawing/2014/main" id="{802446C7-39DE-4C5D-9966-721BD16E83FD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7" name="Oval 2066">
                <a:extLst>
                  <a:ext uri="{FF2B5EF4-FFF2-40B4-BE49-F238E27FC236}">
                    <a16:creationId xmlns:a16="http://schemas.microsoft.com/office/drawing/2014/main" id="{090B64E2-6715-49BE-A12C-8FE2390931CC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8" name="Oval 2067">
                <a:extLst>
                  <a:ext uri="{FF2B5EF4-FFF2-40B4-BE49-F238E27FC236}">
                    <a16:creationId xmlns:a16="http://schemas.microsoft.com/office/drawing/2014/main" id="{401EF7A3-B3C6-4ED8-B760-091C0B7D8E7C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9" name="Oval 2068">
                <a:extLst>
                  <a:ext uri="{FF2B5EF4-FFF2-40B4-BE49-F238E27FC236}">
                    <a16:creationId xmlns:a16="http://schemas.microsoft.com/office/drawing/2014/main" id="{769EB9DE-354D-4D96-B66B-F1D84D7F544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0" name="Oval 2069">
                <a:extLst>
                  <a:ext uri="{FF2B5EF4-FFF2-40B4-BE49-F238E27FC236}">
                    <a16:creationId xmlns:a16="http://schemas.microsoft.com/office/drawing/2014/main" id="{AED33937-24E6-472D-8787-EF6A6993497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1" name="Oval 2070">
                <a:extLst>
                  <a:ext uri="{FF2B5EF4-FFF2-40B4-BE49-F238E27FC236}">
                    <a16:creationId xmlns:a16="http://schemas.microsoft.com/office/drawing/2014/main" id="{9976B1EF-CD0B-4825-9EB8-B8676D3029B2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2" name="Oval 2071">
                <a:extLst>
                  <a:ext uri="{FF2B5EF4-FFF2-40B4-BE49-F238E27FC236}">
                    <a16:creationId xmlns:a16="http://schemas.microsoft.com/office/drawing/2014/main" id="{DD4B7CE3-A7AF-4E02-8571-FE637F0D818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3" name="Oval 2072">
                <a:extLst>
                  <a:ext uri="{FF2B5EF4-FFF2-40B4-BE49-F238E27FC236}">
                    <a16:creationId xmlns:a16="http://schemas.microsoft.com/office/drawing/2014/main" id="{B56D7B8C-E2C6-4AC7-AAC3-CB4C8795253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4" name="Oval 2073">
                <a:extLst>
                  <a:ext uri="{FF2B5EF4-FFF2-40B4-BE49-F238E27FC236}">
                    <a16:creationId xmlns:a16="http://schemas.microsoft.com/office/drawing/2014/main" id="{D40A10DA-33DC-483D-B1BF-92A96CF951E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5" name="Oval 2074">
                <a:extLst>
                  <a:ext uri="{FF2B5EF4-FFF2-40B4-BE49-F238E27FC236}">
                    <a16:creationId xmlns:a16="http://schemas.microsoft.com/office/drawing/2014/main" id="{1F6BDBD7-6680-4E99-AAB1-7A7B0318838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6" name="Oval 2075">
                <a:extLst>
                  <a:ext uri="{FF2B5EF4-FFF2-40B4-BE49-F238E27FC236}">
                    <a16:creationId xmlns:a16="http://schemas.microsoft.com/office/drawing/2014/main" id="{68C05BC5-D5F5-44D6-A5F5-19775E24D53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7" name="Oval 2076">
                <a:extLst>
                  <a:ext uri="{FF2B5EF4-FFF2-40B4-BE49-F238E27FC236}">
                    <a16:creationId xmlns:a16="http://schemas.microsoft.com/office/drawing/2014/main" id="{DD09CAC8-903B-40FE-B5FB-CFD7C3B6C6B1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8" name="Oval 2077">
                <a:extLst>
                  <a:ext uri="{FF2B5EF4-FFF2-40B4-BE49-F238E27FC236}">
                    <a16:creationId xmlns:a16="http://schemas.microsoft.com/office/drawing/2014/main" id="{332D45E1-AA6A-457A-9B0D-8AA465461916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9" name="Oval 2078">
                <a:extLst>
                  <a:ext uri="{FF2B5EF4-FFF2-40B4-BE49-F238E27FC236}">
                    <a16:creationId xmlns:a16="http://schemas.microsoft.com/office/drawing/2014/main" id="{36EB9BE3-04A6-4E52-A277-0D063BFEA22D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0" name="Oval 2079">
                <a:extLst>
                  <a:ext uri="{FF2B5EF4-FFF2-40B4-BE49-F238E27FC236}">
                    <a16:creationId xmlns:a16="http://schemas.microsoft.com/office/drawing/2014/main" id="{A0DA9F69-26E2-4B83-8157-629898DC87C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1" name="Oval 2080">
                <a:extLst>
                  <a:ext uri="{FF2B5EF4-FFF2-40B4-BE49-F238E27FC236}">
                    <a16:creationId xmlns:a16="http://schemas.microsoft.com/office/drawing/2014/main" id="{4523D8B7-F62B-4F0D-A3B3-31F0D99611EC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2" name="Oval 2081">
                <a:extLst>
                  <a:ext uri="{FF2B5EF4-FFF2-40B4-BE49-F238E27FC236}">
                    <a16:creationId xmlns:a16="http://schemas.microsoft.com/office/drawing/2014/main" id="{97EC1EEB-1CF9-47B0-8FD0-D69160129EF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3" name="Oval 2082">
                <a:extLst>
                  <a:ext uri="{FF2B5EF4-FFF2-40B4-BE49-F238E27FC236}">
                    <a16:creationId xmlns:a16="http://schemas.microsoft.com/office/drawing/2014/main" id="{95584B38-4278-4D15-9EB9-EC0B1DD8179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4" name="Oval 2083">
                <a:extLst>
                  <a:ext uri="{FF2B5EF4-FFF2-40B4-BE49-F238E27FC236}">
                    <a16:creationId xmlns:a16="http://schemas.microsoft.com/office/drawing/2014/main" id="{F99827BC-DBF5-4EDB-9653-71F4A8DB6943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5" name="Oval 2084">
                <a:extLst>
                  <a:ext uri="{FF2B5EF4-FFF2-40B4-BE49-F238E27FC236}">
                    <a16:creationId xmlns:a16="http://schemas.microsoft.com/office/drawing/2014/main" id="{C2B4671D-2BBD-4E5E-A6F8-978BF07D4CD9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6" name="Oval 2085">
                <a:extLst>
                  <a:ext uri="{FF2B5EF4-FFF2-40B4-BE49-F238E27FC236}">
                    <a16:creationId xmlns:a16="http://schemas.microsoft.com/office/drawing/2014/main" id="{BE816B3B-0846-47EE-96B0-06FD578E905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7" name="Oval 2086">
                <a:extLst>
                  <a:ext uri="{FF2B5EF4-FFF2-40B4-BE49-F238E27FC236}">
                    <a16:creationId xmlns:a16="http://schemas.microsoft.com/office/drawing/2014/main" id="{D26EB243-840E-4F34-88D5-FF3D56C5D82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8" name="Oval 2087">
                <a:extLst>
                  <a:ext uri="{FF2B5EF4-FFF2-40B4-BE49-F238E27FC236}">
                    <a16:creationId xmlns:a16="http://schemas.microsoft.com/office/drawing/2014/main" id="{90B3AB66-1CA3-4E35-A818-FECB6EA9979F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9" name="Oval 2088">
                <a:extLst>
                  <a:ext uri="{FF2B5EF4-FFF2-40B4-BE49-F238E27FC236}">
                    <a16:creationId xmlns:a16="http://schemas.microsoft.com/office/drawing/2014/main" id="{75E6E98A-4122-4556-B51F-6D738B7F54C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0" name="Oval 2089">
                <a:extLst>
                  <a:ext uri="{FF2B5EF4-FFF2-40B4-BE49-F238E27FC236}">
                    <a16:creationId xmlns:a16="http://schemas.microsoft.com/office/drawing/2014/main" id="{1F216877-7FFF-40BA-9282-CEDA26A9ED5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1" name="Oval 2090">
                <a:extLst>
                  <a:ext uri="{FF2B5EF4-FFF2-40B4-BE49-F238E27FC236}">
                    <a16:creationId xmlns:a16="http://schemas.microsoft.com/office/drawing/2014/main" id="{B1B2E109-D711-4A55-86A8-28BCA338EB62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2" name="Oval 2091">
                <a:extLst>
                  <a:ext uri="{FF2B5EF4-FFF2-40B4-BE49-F238E27FC236}">
                    <a16:creationId xmlns:a16="http://schemas.microsoft.com/office/drawing/2014/main" id="{82E40326-BF3A-401D-B3D5-EDCC4F9D92C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3" name="Oval 2092">
                <a:extLst>
                  <a:ext uri="{FF2B5EF4-FFF2-40B4-BE49-F238E27FC236}">
                    <a16:creationId xmlns:a16="http://schemas.microsoft.com/office/drawing/2014/main" id="{FC43C5FA-7B9D-43C3-849A-93D9EB0D3CD4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4" name="Oval 2093">
                <a:extLst>
                  <a:ext uri="{FF2B5EF4-FFF2-40B4-BE49-F238E27FC236}">
                    <a16:creationId xmlns:a16="http://schemas.microsoft.com/office/drawing/2014/main" id="{0772BEAA-F771-4DF1-BDB7-2E62160C257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5" name="Oval 2094">
                <a:extLst>
                  <a:ext uri="{FF2B5EF4-FFF2-40B4-BE49-F238E27FC236}">
                    <a16:creationId xmlns:a16="http://schemas.microsoft.com/office/drawing/2014/main" id="{8E10214F-509F-4251-B2A8-8F69A76CC3B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6" name="Oval 2095">
                <a:extLst>
                  <a:ext uri="{FF2B5EF4-FFF2-40B4-BE49-F238E27FC236}">
                    <a16:creationId xmlns:a16="http://schemas.microsoft.com/office/drawing/2014/main" id="{A54A706F-788D-4B7A-A71A-03281715607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7" name="Oval 2096">
                <a:extLst>
                  <a:ext uri="{FF2B5EF4-FFF2-40B4-BE49-F238E27FC236}">
                    <a16:creationId xmlns:a16="http://schemas.microsoft.com/office/drawing/2014/main" id="{B92606F2-52F1-4292-A3A8-2563028B89C2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8" name="Oval 2097">
                <a:extLst>
                  <a:ext uri="{FF2B5EF4-FFF2-40B4-BE49-F238E27FC236}">
                    <a16:creationId xmlns:a16="http://schemas.microsoft.com/office/drawing/2014/main" id="{B510A202-B468-4F99-A15D-7B25790008B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9" name="Oval 2098">
                <a:extLst>
                  <a:ext uri="{FF2B5EF4-FFF2-40B4-BE49-F238E27FC236}">
                    <a16:creationId xmlns:a16="http://schemas.microsoft.com/office/drawing/2014/main" id="{458984AE-26F6-4E76-88F2-BDDD2F8D5BA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0" name="Oval 2099">
                <a:extLst>
                  <a:ext uri="{FF2B5EF4-FFF2-40B4-BE49-F238E27FC236}">
                    <a16:creationId xmlns:a16="http://schemas.microsoft.com/office/drawing/2014/main" id="{15383DA3-27DF-4623-AD3B-BFFF441A62C4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101" name="Group 2100">
              <a:extLst>
                <a:ext uri="{FF2B5EF4-FFF2-40B4-BE49-F238E27FC236}">
                  <a16:creationId xmlns:a16="http://schemas.microsoft.com/office/drawing/2014/main" id="{C7D4AB3F-BB15-4A1E-A6AC-8960B34EC50D}"/>
                </a:ext>
              </a:extLst>
            </p:cNvPr>
            <p:cNvGrpSpPr/>
            <p:nvPr/>
          </p:nvGrpSpPr>
          <p:grpSpPr>
            <a:xfrm>
              <a:off x="3720919" y="4704060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102" name="Oval 2101">
                <a:extLst>
                  <a:ext uri="{FF2B5EF4-FFF2-40B4-BE49-F238E27FC236}">
                    <a16:creationId xmlns:a16="http://schemas.microsoft.com/office/drawing/2014/main" id="{CD22327E-B8B3-4CE0-B279-F46FE0047D3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3" name="Oval 2102">
                <a:extLst>
                  <a:ext uri="{FF2B5EF4-FFF2-40B4-BE49-F238E27FC236}">
                    <a16:creationId xmlns:a16="http://schemas.microsoft.com/office/drawing/2014/main" id="{847F3EB4-02D3-4196-9F9C-0B5BC8A1384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4" name="Oval 2103">
                <a:extLst>
                  <a:ext uri="{FF2B5EF4-FFF2-40B4-BE49-F238E27FC236}">
                    <a16:creationId xmlns:a16="http://schemas.microsoft.com/office/drawing/2014/main" id="{28D6D313-7544-4762-9858-95EB0C034810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5" name="Oval 2104">
                <a:extLst>
                  <a:ext uri="{FF2B5EF4-FFF2-40B4-BE49-F238E27FC236}">
                    <a16:creationId xmlns:a16="http://schemas.microsoft.com/office/drawing/2014/main" id="{53DCCC1F-1FE5-4DC8-BC44-4DD15A1A5EC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6" name="Oval 2105">
                <a:extLst>
                  <a:ext uri="{FF2B5EF4-FFF2-40B4-BE49-F238E27FC236}">
                    <a16:creationId xmlns:a16="http://schemas.microsoft.com/office/drawing/2014/main" id="{BD7392D5-77E2-47CE-A71C-A129D01D8E5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7" name="Oval 2106">
                <a:extLst>
                  <a:ext uri="{FF2B5EF4-FFF2-40B4-BE49-F238E27FC236}">
                    <a16:creationId xmlns:a16="http://schemas.microsoft.com/office/drawing/2014/main" id="{A18C4E19-C503-498C-A408-EEADB317270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8" name="Oval 2107">
                <a:extLst>
                  <a:ext uri="{FF2B5EF4-FFF2-40B4-BE49-F238E27FC236}">
                    <a16:creationId xmlns:a16="http://schemas.microsoft.com/office/drawing/2014/main" id="{B9E2C960-FF4E-49C6-B23C-E0AE1996C36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9" name="Oval 2108">
                <a:extLst>
                  <a:ext uri="{FF2B5EF4-FFF2-40B4-BE49-F238E27FC236}">
                    <a16:creationId xmlns:a16="http://schemas.microsoft.com/office/drawing/2014/main" id="{C5DBF3CE-4A10-461A-AA7F-0818A901F8F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0" name="Oval 2109">
                <a:extLst>
                  <a:ext uri="{FF2B5EF4-FFF2-40B4-BE49-F238E27FC236}">
                    <a16:creationId xmlns:a16="http://schemas.microsoft.com/office/drawing/2014/main" id="{D1273D35-5154-4111-AD16-EE037E5A33D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1" name="Oval 2110">
                <a:extLst>
                  <a:ext uri="{FF2B5EF4-FFF2-40B4-BE49-F238E27FC236}">
                    <a16:creationId xmlns:a16="http://schemas.microsoft.com/office/drawing/2014/main" id="{41511447-FF57-4173-A4A8-1282EB6E3A6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2" name="Oval 2111">
                <a:extLst>
                  <a:ext uri="{FF2B5EF4-FFF2-40B4-BE49-F238E27FC236}">
                    <a16:creationId xmlns:a16="http://schemas.microsoft.com/office/drawing/2014/main" id="{0F5FCBD1-EC83-4592-81AE-BA5A84BA7D2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3" name="Oval 2112">
                <a:extLst>
                  <a:ext uri="{FF2B5EF4-FFF2-40B4-BE49-F238E27FC236}">
                    <a16:creationId xmlns:a16="http://schemas.microsoft.com/office/drawing/2014/main" id="{C4C953F1-CE76-494A-ADAB-CCAE0DED3A9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4" name="Oval 2113">
                <a:extLst>
                  <a:ext uri="{FF2B5EF4-FFF2-40B4-BE49-F238E27FC236}">
                    <a16:creationId xmlns:a16="http://schemas.microsoft.com/office/drawing/2014/main" id="{E26FD0CB-C9BB-4331-9FB3-D12F3DDB699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5" name="Oval 2114">
                <a:extLst>
                  <a:ext uri="{FF2B5EF4-FFF2-40B4-BE49-F238E27FC236}">
                    <a16:creationId xmlns:a16="http://schemas.microsoft.com/office/drawing/2014/main" id="{5FBC62BC-4F6C-4A27-91A9-704822D427E2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6" name="Oval 2115">
                <a:extLst>
                  <a:ext uri="{FF2B5EF4-FFF2-40B4-BE49-F238E27FC236}">
                    <a16:creationId xmlns:a16="http://schemas.microsoft.com/office/drawing/2014/main" id="{FD219D1A-B6AE-435C-AAD0-167C4F3F1B0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7" name="Oval 2116">
                <a:extLst>
                  <a:ext uri="{FF2B5EF4-FFF2-40B4-BE49-F238E27FC236}">
                    <a16:creationId xmlns:a16="http://schemas.microsoft.com/office/drawing/2014/main" id="{DDE0E78F-0C43-4A64-B1F4-4CEF2B7C54A1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8" name="Oval 2117">
                <a:extLst>
                  <a:ext uri="{FF2B5EF4-FFF2-40B4-BE49-F238E27FC236}">
                    <a16:creationId xmlns:a16="http://schemas.microsoft.com/office/drawing/2014/main" id="{E9C6CB8A-CE5F-4A5E-B138-21DDAD1B30E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9" name="Oval 2118">
                <a:extLst>
                  <a:ext uri="{FF2B5EF4-FFF2-40B4-BE49-F238E27FC236}">
                    <a16:creationId xmlns:a16="http://schemas.microsoft.com/office/drawing/2014/main" id="{4C1FEA7A-18F3-4CAE-A707-1874430D81BC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0" name="Oval 2119">
                <a:extLst>
                  <a:ext uri="{FF2B5EF4-FFF2-40B4-BE49-F238E27FC236}">
                    <a16:creationId xmlns:a16="http://schemas.microsoft.com/office/drawing/2014/main" id="{E0ED2C88-C1DE-43D9-80D1-02C44880C6F0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1" name="Oval 2120">
                <a:extLst>
                  <a:ext uri="{FF2B5EF4-FFF2-40B4-BE49-F238E27FC236}">
                    <a16:creationId xmlns:a16="http://schemas.microsoft.com/office/drawing/2014/main" id="{8F3EAC42-CD60-414B-B4BC-80DA3A5E510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2" name="Oval 2121">
                <a:extLst>
                  <a:ext uri="{FF2B5EF4-FFF2-40B4-BE49-F238E27FC236}">
                    <a16:creationId xmlns:a16="http://schemas.microsoft.com/office/drawing/2014/main" id="{6BA1E91C-F94B-470B-9376-7F1ACE98F80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3" name="Oval 2122">
                <a:extLst>
                  <a:ext uri="{FF2B5EF4-FFF2-40B4-BE49-F238E27FC236}">
                    <a16:creationId xmlns:a16="http://schemas.microsoft.com/office/drawing/2014/main" id="{4E3EBAA2-629E-4CF6-9169-51E81FCD8DB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4" name="Oval 2123">
                <a:extLst>
                  <a:ext uri="{FF2B5EF4-FFF2-40B4-BE49-F238E27FC236}">
                    <a16:creationId xmlns:a16="http://schemas.microsoft.com/office/drawing/2014/main" id="{4DDEAAA3-49C7-4E9A-A3AB-08AB7F81C0CC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5" name="Oval 2124">
                <a:extLst>
                  <a:ext uri="{FF2B5EF4-FFF2-40B4-BE49-F238E27FC236}">
                    <a16:creationId xmlns:a16="http://schemas.microsoft.com/office/drawing/2014/main" id="{D4CF43BC-C57B-4EB1-965C-70C458881C93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6" name="Oval 2125">
                <a:extLst>
                  <a:ext uri="{FF2B5EF4-FFF2-40B4-BE49-F238E27FC236}">
                    <a16:creationId xmlns:a16="http://schemas.microsoft.com/office/drawing/2014/main" id="{25FD4DA2-8ACE-456B-B0CD-231DD036951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7" name="Oval 2126">
                <a:extLst>
                  <a:ext uri="{FF2B5EF4-FFF2-40B4-BE49-F238E27FC236}">
                    <a16:creationId xmlns:a16="http://schemas.microsoft.com/office/drawing/2014/main" id="{9CA6DA9F-32BA-4A75-9406-DA76E774373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8" name="Oval 2127">
                <a:extLst>
                  <a:ext uri="{FF2B5EF4-FFF2-40B4-BE49-F238E27FC236}">
                    <a16:creationId xmlns:a16="http://schemas.microsoft.com/office/drawing/2014/main" id="{F230F75A-B5CC-4055-9F69-421C829572F1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9" name="Oval 2128">
                <a:extLst>
                  <a:ext uri="{FF2B5EF4-FFF2-40B4-BE49-F238E27FC236}">
                    <a16:creationId xmlns:a16="http://schemas.microsoft.com/office/drawing/2014/main" id="{C0432520-C3C7-410A-B011-5A534F28FE7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0" name="Oval 2129">
                <a:extLst>
                  <a:ext uri="{FF2B5EF4-FFF2-40B4-BE49-F238E27FC236}">
                    <a16:creationId xmlns:a16="http://schemas.microsoft.com/office/drawing/2014/main" id="{EF496CC9-70A2-4243-95BA-AC73A6884AC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1" name="Oval 2130">
                <a:extLst>
                  <a:ext uri="{FF2B5EF4-FFF2-40B4-BE49-F238E27FC236}">
                    <a16:creationId xmlns:a16="http://schemas.microsoft.com/office/drawing/2014/main" id="{10B84104-6D19-4371-BA69-412A713F0DA9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2" name="Oval 2131">
                <a:extLst>
                  <a:ext uri="{FF2B5EF4-FFF2-40B4-BE49-F238E27FC236}">
                    <a16:creationId xmlns:a16="http://schemas.microsoft.com/office/drawing/2014/main" id="{593BBFD1-032B-4F28-AA3E-88D137247B8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3" name="Oval 2132">
                <a:extLst>
                  <a:ext uri="{FF2B5EF4-FFF2-40B4-BE49-F238E27FC236}">
                    <a16:creationId xmlns:a16="http://schemas.microsoft.com/office/drawing/2014/main" id="{9E4DC9FB-846F-469B-A6B4-A3F691FA2F0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4" name="Oval 2133">
                <a:extLst>
                  <a:ext uri="{FF2B5EF4-FFF2-40B4-BE49-F238E27FC236}">
                    <a16:creationId xmlns:a16="http://schemas.microsoft.com/office/drawing/2014/main" id="{4E48EA32-D04C-496E-B82C-5BFE98ACC8B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5" name="Oval 2134">
                <a:extLst>
                  <a:ext uri="{FF2B5EF4-FFF2-40B4-BE49-F238E27FC236}">
                    <a16:creationId xmlns:a16="http://schemas.microsoft.com/office/drawing/2014/main" id="{F0BE4A83-D90A-4728-8652-B5C0012B30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6" name="Oval 2135">
                <a:extLst>
                  <a:ext uri="{FF2B5EF4-FFF2-40B4-BE49-F238E27FC236}">
                    <a16:creationId xmlns:a16="http://schemas.microsoft.com/office/drawing/2014/main" id="{68FAB0F6-D616-484D-9D30-A0E2475186D4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7" name="Oval 2136">
                <a:extLst>
                  <a:ext uri="{FF2B5EF4-FFF2-40B4-BE49-F238E27FC236}">
                    <a16:creationId xmlns:a16="http://schemas.microsoft.com/office/drawing/2014/main" id="{13CC35AD-DA43-47C0-8052-AD4EDC6544C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8" name="Oval 2137">
                <a:extLst>
                  <a:ext uri="{FF2B5EF4-FFF2-40B4-BE49-F238E27FC236}">
                    <a16:creationId xmlns:a16="http://schemas.microsoft.com/office/drawing/2014/main" id="{55505896-770D-46BF-B5BD-AB579290252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9" name="Oval 2138">
                <a:extLst>
                  <a:ext uri="{FF2B5EF4-FFF2-40B4-BE49-F238E27FC236}">
                    <a16:creationId xmlns:a16="http://schemas.microsoft.com/office/drawing/2014/main" id="{92CCEED5-4572-4A6B-88EB-9E7A35FCC65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0" name="Oval 2139">
                <a:extLst>
                  <a:ext uri="{FF2B5EF4-FFF2-40B4-BE49-F238E27FC236}">
                    <a16:creationId xmlns:a16="http://schemas.microsoft.com/office/drawing/2014/main" id="{B3ED2AD1-1AF8-4260-B643-1D9C2E9A1A10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1" name="Oval 2140">
                <a:extLst>
                  <a:ext uri="{FF2B5EF4-FFF2-40B4-BE49-F238E27FC236}">
                    <a16:creationId xmlns:a16="http://schemas.microsoft.com/office/drawing/2014/main" id="{478D7111-1A59-4D34-A9FD-9A559D9414C1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2" name="Oval 2141">
                <a:extLst>
                  <a:ext uri="{FF2B5EF4-FFF2-40B4-BE49-F238E27FC236}">
                    <a16:creationId xmlns:a16="http://schemas.microsoft.com/office/drawing/2014/main" id="{B4B7A9C4-E7D6-4E4F-93E0-76F03A929E6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3" name="Oval 2142">
                <a:extLst>
                  <a:ext uri="{FF2B5EF4-FFF2-40B4-BE49-F238E27FC236}">
                    <a16:creationId xmlns:a16="http://schemas.microsoft.com/office/drawing/2014/main" id="{B3C7463A-389A-4F2E-9A51-3A35AB8CCA2B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4" name="Oval 2143">
                <a:extLst>
                  <a:ext uri="{FF2B5EF4-FFF2-40B4-BE49-F238E27FC236}">
                    <a16:creationId xmlns:a16="http://schemas.microsoft.com/office/drawing/2014/main" id="{AD03AEF0-0050-4E7A-93CF-D3DB5FCDE248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5" name="Oval 2144">
                <a:extLst>
                  <a:ext uri="{FF2B5EF4-FFF2-40B4-BE49-F238E27FC236}">
                    <a16:creationId xmlns:a16="http://schemas.microsoft.com/office/drawing/2014/main" id="{82588B89-4C37-414D-951B-69EE461A2A2E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6" name="Oval 2145">
                <a:extLst>
                  <a:ext uri="{FF2B5EF4-FFF2-40B4-BE49-F238E27FC236}">
                    <a16:creationId xmlns:a16="http://schemas.microsoft.com/office/drawing/2014/main" id="{6170EE27-65C8-4627-942C-B524C1D988EC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7" name="Oval 2146">
                <a:extLst>
                  <a:ext uri="{FF2B5EF4-FFF2-40B4-BE49-F238E27FC236}">
                    <a16:creationId xmlns:a16="http://schemas.microsoft.com/office/drawing/2014/main" id="{E0CC2ADF-1544-402E-9FE1-096B2000C74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8" name="Oval 2147">
                <a:extLst>
                  <a:ext uri="{FF2B5EF4-FFF2-40B4-BE49-F238E27FC236}">
                    <a16:creationId xmlns:a16="http://schemas.microsoft.com/office/drawing/2014/main" id="{8B2BE85D-412B-4FBB-AC6D-21B5CDC4607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9" name="Oval 2148">
                <a:extLst>
                  <a:ext uri="{FF2B5EF4-FFF2-40B4-BE49-F238E27FC236}">
                    <a16:creationId xmlns:a16="http://schemas.microsoft.com/office/drawing/2014/main" id="{B9A85584-3E1F-4F47-B643-0A8E66CDD290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0" name="Oval 2149">
                <a:extLst>
                  <a:ext uri="{FF2B5EF4-FFF2-40B4-BE49-F238E27FC236}">
                    <a16:creationId xmlns:a16="http://schemas.microsoft.com/office/drawing/2014/main" id="{65705E94-B0C1-4089-A052-3DD1CCEDCF1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1" name="Oval 2150">
                <a:extLst>
                  <a:ext uri="{FF2B5EF4-FFF2-40B4-BE49-F238E27FC236}">
                    <a16:creationId xmlns:a16="http://schemas.microsoft.com/office/drawing/2014/main" id="{315856DF-369E-4C84-98AE-BABF03B2ABC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2" name="Oval 2151">
                <a:extLst>
                  <a:ext uri="{FF2B5EF4-FFF2-40B4-BE49-F238E27FC236}">
                    <a16:creationId xmlns:a16="http://schemas.microsoft.com/office/drawing/2014/main" id="{74F0EB23-00A5-4E78-B50F-B4A03CEA52F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3" name="Oval 2152">
                <a:extLst>
                  <a:ext uri="{FF2B5EF4-FFF2-40B4-BE49-F238E27FC236}">
                    <a16:creationId xmlns:a16="http://schemas.microsoft.com/office/drawing/2014/main" id="{4779AA46-A4F1-4172-8D99-63671E119DE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4" name="Oval 2153">
                <a:extLst>
                  <a:ext uri="{FF2B5EF4-FFF2-40B4-BE49-F238E27FC236}">
                    <a16:creationId xmlns:a16="http://schemas.microsoft.com/office/drawing/2014/main" id="{D1A5547E-1BF2-45F6-82A7-8D723CB62F0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5" name="Oval 2154">
                <a:extLst>
                  <a:ext uri="{FF2B5EF4-FFF2-40B4-BE49-F238E27FC236}">
                    <a16:creationId xmlns:a16="http://schemas.microsoft.com/office/drawing/2014/main" id="{6C7AE4A8-2367-457B-9763-F7D209849A0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6" name="Oval 2155">
                <a:extLst>
                  <a:ext uri="{FF2B5EF4-FFF2-40B4-BE49-F238E27FC236}">
                    <a16:creationId xmlns:a16="http://schemas.microsoft.com/office/drawing/2014/main" id="{7BC331BA-E2FD-4974-8289-0837CFAA2F8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7" name="Oval 2156">
                <a:extLst>
                  <a:ext uri="{FF2B5EF4-FFF2-40B4-BE49-F238E27FC236}">
                    <a16:creationId xmlns:a16="http://schemas.microsoft.com/office/drawing/2014/main" id="{60A1DD34-4222-4E4D-A631-01B6ADBD520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8" name="Oval 2157">
                <a:extLst>
                  <a:ext uri="{FF2B5EF4-FFF2-40B4-BE49-F238E27FC236}">
                    <a16:creationId xmlns:a16="http://schemas.microsoft.com/office/drawing/2014/main" id="{912D8D15-7F2B-473A-BE70-42901CC186B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9" name="Oval 2158">
                <a:extLst>
                  <a:ext uri="{FF2B5EF4-FFF2-40B4-BE49-F238E27FC236}">
                    <a16:creationId xmlns:a16="http://schemas.microsoft.com/office/drawing/2014/main" id="{2C792D46-0006-4E36-A7FB-326DCDDF89D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0" name="Oval 2159">
                <a:extLst>
                  <a:ext uri="{FF2B5EF4-FFF2-40B4-BE49-F238E27FC236}">
                    <a16:creationId xmlns:a16="http://schemas.microsoft.com/office/drawing/2014/main" id="{F8CE2900-6EBE-4F0A-9A1C-21F946F9FE2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1" name="Oval 2160">
                <a:extLst>
                  <a:ext uri="{FF2B5EF4-FFF2-40B4-BE49-F238E27FC236}">
                    <a16:creationId xmlns:a16="http://schemas.microsoft.com/office/drawing/2014/main" id="{54B0CCDF-198F-4027-B14C-49F89D5A6C94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2" name="Oval 2161">
                <a:extLst>
                  <a:ext uri="{FF2B5EF4-FFF2-40B4-BE49-F238E27FC236}">
                    <a16:creationId xmlns:a16="http://schemas.microsoft.com/office/drawing/2014/main" id="{5AC4D6A8-6413-4901-B616-A906A08CB33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3" name="Oval 2162">
                <a:extLst>
                  <a:ext uri="{FF2B5EF4-FFF2-40B4-BE49-F238E27FC236}">
                    <a16:creationId xmlns:a16="http://schemas.microsoft.com/office/drawing/2014/main" id="{185D518C-837F-498D-B580-C8FA7EFEC8D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4" name="Oval 2163">
                <a:extLst>
                  <a:ext uri="{FF2B5EF4-FFF2-40B4-BE49-F238E27FC236}">
                    <a16:creationId xmlns:a16="http://schemas.microsoft.com/office/drawing/2014/main" id="{1EFCE6B9-3A90-408A-BD39-B4CD2758F2FC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5" name="Oval 2164">
                <a:extLst>
                  <a:ext uri="{FF2B5EF4-FFF2-40B4-BE49-F238E27FC236}">
                    <a16:creationId xmlns:a16="http://schemas.microsoft.com/office/drawing/2014/main" id="{8009F006-3975-45C7-80F1-E0EA696CE30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6" name="Oval 2165">
                <a:extLst>
                  <a:ext uri="{FF2B5EF4-FFF2-40B4-BE49-F238E27FC236}">
                    <a16:creationId xmlns:a16="http://schemas.microsoft.com/office/drawing/2014/main" id="{FC28C729-F982-49BB-943E-0ED4AAAA277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7" name="Oval 2166">
                <a:extLst>
                  <a:ext uri="{FF2B5EF4-FFF2-40B4-BE49-F238E27FC236}">
                    <a16:creationId xmlns:a16="http://schemas.microsoft.com/office/drawing/2014/main" id="{3F7B9678-02E5-4E7A-8988-8C0B98A3622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8" name="Oval 2167">
                <a:extLst>
                  <a:ext uri="{FF2B5EF4-FFF2-40B4-BE49-F238E27FC236}">
                    <a16:creationId xmlns:a16="http://schemas.microsoft.com/office/drawing/2014/main" id="{64A893FC-A868-4A8B-9663-F6568268C8B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9" name="Oval 2168">
                <a:extLst>
                  <a:ext uri="{FF2B5EF4-FFF2-40B4-BE49-F238E27FC236}">
                    <a16:creationId xmlns:a16="http://schemas.microsoft.com/office/drawing/2014/main" id="{BC77A7DA-DF3A-4D1D-9A6D-81F1E29CF86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0" name="Oval 2169">
                <a:extLst>
                  <a:ext uri="{FF2B5EF4-FFF2-40B4-BE49-F238E27FC236}">
                    <a16:creationId xmlns:a16="http://schemas.microsoft.com/office/drawing/2014/main" id="{2D300F66-B3D3-4593-943A-BC5D2DE0311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1" name="Oval 2170">
                <a:extLst>
                  <a:ext uri="{FF2B5EF4-FFF2-40B4-BE49-F238E27FC236}">
                    <a16:creationId xmlns:a16="http://schemas.microsoft.com/office/drawing/2014/main" id="{F4738580-79C6-43D8-8112-52667FA9D51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2" name="Oval 2171">
                <a:extLst>
                  <a:ext uri="{FF2B5EF4-FFF2-40B4-BE49-F238E27FC236}">
                    <a16:creationId xmlns:a16="http://schemas.microsoft.com/office/drawing/2014/main" id="{2C81EBFB-C33E-4717-A84E-4614CF19185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3" name="Oval 2172">
                <a:extLst>
                  <a:ext uri="{FF2B5EF4-FFF2-40B4-BE49-F238E27FC236}">
                    <a16:creationId xmlns:a16="http://schemas.microsoft.com/office/drawing/2014/main" id="{20B2EEF6-4E47-4369-9283-6042E0616A89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4" name="Oval 2173">
                <a:extLst>
                  <a:ext uri="{FF2B5EF4-FFF2-40B4-BE49-F238E27FC236}">
                    <a16:creationId xmlns:a16="http://schemas.microsoft.com/office/drawing/2014/main" id="{6AA892E1-4FCB-449C-AF5C-8ECD88E3CA1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5" name="Oval 2174">
                <a:extLst>
                  <a:ext uri="{FF2B5EF4-FFF2-40B4-BE49-F238E27FC236}">
                    <a16:creationId xmlns:a16="http://schemas.microsoft.com/office/drawing/2014/main" id="{C408C752-1CF7-4C76-84A5-88E099E1079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6" name="Oval 2175">
                <a:extLst>
                  <a:ext uri="{FF2B5EF4-FFF2-40B4-BE49-F238E27FC236}">
                    <a16:creationId xmlns:a16="http://schemas.microsoft.com/office/drawing/2014/main" id="{AF0374B1-3CBC-4C80-BD05-C532B9E8663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7" name="Oval 2176">
                <a:extLst>
                  <a:ext uri="{FF2B5EF4-FFF2-40B4-BE49-F238E27FC236}">
                    <a16:creationId xmlns:a16="http://schemas.microsoft.com/office/drawing/2014/main" id="{24318E3E-11B9-4B22-8C86-820D8870BC5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8" name="Oval 2177">
                <a:extLst>
                  <a:ext uri="{FF2B5EF4-FFF2-40B4-BE49-F238E27FC236}">
                    <a16:creationId xmlns:a16="http://schemas.microsoft.com/office/drawing/2014/main" id="{D1028A74-259A-4B83-BC62-E0B8F762EAB6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9" name="Oval 2178">
                <a:extLst>
                  <a:ext uri="{FF2B5EF4-FFF2-40B4-BE49-F238E27FC236}">
                    <a16:creationId xmlns:a16="http://schemas.microsoft.com/office/drawing/2014/main" id="{1066DF2F-8A89-4823-8A6D-37982EE2F74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0" name="Oval 2179">
                <a:extLst>
                  <a:ext uri="{FF2B5EF4-FFF2-40B4-BE49-F238E27FC236}">
                    <a16:creationId xmlns:a16="http://schemas.microsoft.com/office/drawing/2014/main" id="{7E7B147B-1A14-4741-99B8-D168669EDE1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1" name="Oval 2180">
                <a:extLst>
                  <a:ext uri="{FF2B5EF4-FFF2-40B4-BE49-F238E27FC236}">
                    <a16:creationId xmlns:a16="http://schemas.microsoft.com/office/drawing/2014/main" id="{084772D4-90C5-4927-A9CE-3CE3C3D34E1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2" name="Oval 2181">
                <a:extLst>
                  <a:ext uri="{FF2B5EF4-FFF2-40B4-BE49-F238E27FC236}">
                    <a16:creationId xmlns:a16="http://schemas.microsoft.com/office/drawing/2014/main" id="{468DC038-3F98-4F17-B256-939F7CB1159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3" name="Oval 2182">
                <a:extLst>
                  <a:ext uri="{FF2B5EF4-FFF2-40B4-BE49-F238E27FC236}">
                    <a16:creationId xmlns:a16="http://schemas.microsoft.com/office/drawing/2014/main" id="{0D19B7CF-4C5B-4D44-8F3B-E24166545BC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4" name="Oval 2183">
                <a:extLst>
                  <a:ext uri="{FF2B5EF4-FFF2-40B4-BE49-F238E27FC236}">
                    <a16:creationId xmlns:a16="http://schemas.microsoft.com/office/drawing/2014/main" id="{3ED5821A-3E5D-4416-B16E-2BFB7783BA4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5" name="Oval 2184">
                <a:extLst>
                  <a:ext uri="{FF2B5EF4-FFF2-40B4-BE49-F238E27FC236}">
                    <a16:creationId xmlns:a16="http://schemas.microsoft.com/office/drawing/2014/main" id="{956125F2-A329-46EA-AA96-158881250B6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6" name="Oval 2185">
                <a:extLst>
                  <a:ext uri="{FF2B5EF4-FFF2-40B4-BE49-F238E27FC236}">
                    <a16:creationId xmlns:a16="http://schemas.microsoft.com/office/drawing/2014/main" id="{83CFA4A7-235C-48EE-8F17-F5EBB88E8106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7" name="Oval 2186">
                <a:extLst>
                  <a:ext uri="{FF2B5EF4-FFF2-40B4-BE49-F238E27FC236}">
                    <a16:creationId xmlns:a16="http://schemas.microsoft.com/office/drawing/2014/main" id="{F3B239D3-7923-4276-9C38-9145BE73CB1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8" name="Oval 2187">
                <a:extLst>
                  <a:ext uri="{FF2B5EF4-FFF2-40B4-BE49-F238E27FC236}">
                    <a16:creationId xmlns:a16="http://schemas.microsoft.com/office/drawing/2014/main" id="{B54A3123-7F1B-4C82-BE02-9B648D9A91F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9" name="Oval 2188">
                <a:extLst>
                  <a:ext uri="{FF2B5EF4-FFF2-40B4-BE49-F238E27FC236}">
                    <a16:creationId xmlns:a16="http://schemas.microsoft.com/office/drawing/2014/main" id="{DB970E8A-5FB4-4857-9397-478D967AEE0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0" name="Oval 2189">
                <a:extLst>
                  <a:ext uri="{FF2B5EF4-FFF2-40B4-BE49-F238E27FC236}">
                    <a16:creationId xmlns:a16="http://schemas.microsoft.com/office/drawing/2014/main" id="{0D42E462-1837-44CB-BCA3-305363A8D5A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1" name="Oval 2190">
                <a:extLst>
                  <a:ext uri="{FF2B5EF4-FFF2-40B4-BE49-F238E27FC236}">
                    <a16:creationId xmlns:a16="http://schemas.microsoft.com/office/drawing/2014/main" id="{F90649FC-52F5-436F-B487-6BE5DA20505F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2" name="Oval 2191">
                <a:extLst>
                  <a:ext uri="{FF2B5EF4-FFF2-40B4-BE49-F238E27FC236}">
                    <a16:creationId xmlns:a16="http://schemas.microsoft.com/office/drawing/2014/main" id="{EE808A2B-B137-40EA-A99E-3246F8F70FB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3" name="Oval 2192">
                <a:extLst>
                  <a:ext uri="{FF2B5EF4-FFF2-40B4-BE49-F238E27FC236}">
                    <a16:creationId xmlns:a16="http://schemas.microsoft.com/office/drawing/2014/main" id="{56A1D738-4A0E-45AF-A572-83EEEEC70179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4" name="Oval 2193">
                <a:extLst>
                  <a:ext uri="{FF2B5EF4-FFF2-40B4-BE49-F238E27FC236}">
                    <a16:creationId xmlns:a16="http://schemas.microsoft.com/office/drawing/2014/main" id="{D18EEB8A-91A3-483B-B0D4-B9D1996DA841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5" name="Oval 2194">
                <a:extLst>
                  <a:ext uri="{FF2B5EF4-FFF2-40B4-BE49-F238E27FC236}">
                    <a16:creationId xmlns:a16="http://schemas.microsoft.com/office/drawing/2014/main" id="{6666C8C3-ED4C-46AA-86AC-A2D224C6818C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6" name="Oval 2195">
                <a:extLst>
                  <a:ext uri="{FF2B5EF4-FFF2-40B4-BE49-F238E27FC236}">
                    <a16:creationId xmlns:a16="http://schemas.microsoft.com/office/drawing/2014/main" id="{739DC6BA-65C6-4D7F-AD23-EFF609A4596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7" name="Oval 2196">
                <a:extLst>
                  <a:ext uri="{FF2B5EF4-FFF2-40B4-BE49-F238E27FC236}">
                    <a16:creationId xmlns:a16="http://schemas.microsoft.com/office/drawing/2014/main" id="{DFF68FE8-E2E2-4FE4-8762-F79D844E8E7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8" name="Oval 2197">
                <a:extLst>
                  <a:ext uri="{FF2B5EF4-FFF2-40B4-BE49-F238E27FC236}">
                    <a16:creationId xmlns:a16="http://schemas.microsoft.com/office/drawing/2014/main" id="{92E0DF50-849C-4F1C-AEDF-E5CE4A70DD0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9" name="Oval 2198">
                <a:extLst>
                  <a:ext uri="{FF2B5EF4-FFF2-40B4-BE49-F238E27FC236}">
                    <a16:creationId xmlns:a16="http://schemas.microsoft.com/office/drawing/2014/main" id="{99E38295-F206-44AF-98D2-DCF851C92DF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0" name="Oval 2199">
                <a:extLst>
                  <a:ext uri="{FF2B5EF4-FFF2-40B4-BE49-F238E27FC236}">
                    <a16:creationId xmlns:a16="http://schemas.microsoft.com/office/drawing/2014/main" id="{D6971A12-0BAB-4D71-9F46-89D4338D6BE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1" name="Oval 2200">
                <a:extLst>
                  <a:ext uri="{FF2B5EF4-FFF2-40B4-BE49-F238E27FC236}">
                    <a16:creationId xmlns:a16="http://schemas.microsoft.com/office/drawing/2014/main" id="{6EF129A9-950B-424F-ACB3-24D92B4C9C6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2" name="Oval 2201">
                <a:extLst>
                  <a:ext uri="{FF2B5EF4-FFF2-40B4-BE49-F238E27FC236}">
                    <a16:creationId xmlns:a16="http://schemas.microsoft.com/office/drawing/2014/main" id="{2E9B3C35-8E56-41F0-A9BB-86EBF63B0E6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3" name="Oval 2202">
                <a:extLst>
                  <a:ext uri="{FF2B5EF4-FFF2-40B4-BE49-F238E27FC236}">
                    <a16:creationId xmlns:a16="http://schemas.microsoft.com/office/drawing/2014/main" id="{E912FF4E-C485-41BE-AEEF-88FD61B77D70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4" name="Oval 2203">
                <a:extLst>
                  <a:ext uri="{FF2B5EF4-FFF2-40B4-BE49-F238E27FC236}">
                    <a16:creationId xmlns:a16="http://schemas.microsoft.com/office/drawing/2014/main" id="{A86AAF51-9041-44B7-B756-7DA40256052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5" name="Oval 2204">
                <a:extLst>
                  <a:ext uri="{FF2B5EF4-FFF2-40B4-BE49-F238E27FC236}">
                    <a16:creationId xmlns:a16="http://schemas.microsoft.com/office/drawing/2014/main" id="{FF26320D-D32F-4D89-8789-954165E576F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6" name="Oval 2205">
                <a:extLst>
                  <a:ext uri="{FF2B5EF4-FFF2-40B4-BE49-F238E27FC236}">
                    <a16:creationId xmlns:a16="http://schemas.microsoft.com/office/drawing/2014/main" id="{4D5D0A71-42EE-4D03-9D26-47FEDB27845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7" name="Oval 2206">
                <a:extLst>
                  <a:ext uri="{FF2B5EF4-FFF2-40B4-BE49-F238E27FC236}">
                    <a16:creationId xmlns:a16="http://schemas.microsoft.com/office/drawing/2014/main" id="{A1CEFA26-DD0F-42D2-8197-FD6F34D7993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8" name="Oval 2207">
                <a:extLst>
                  <a:ext uri="{FF2B5EF4-FFF2-40B4-BE49-F238E27FC236}">
                    <a16:creationId xmlns:a16="http://schemas.microsoft.com/office/drawing/2014/main" id="{595497C2-DF2C-41E7-9747-7D7B3B91713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9" name="Oval 2208">
                <a:extLst>
                  <a:ext uri="{FF2B5EF4-FFF2-40B4-BE49-F238E27FC236}">
                    <a16:creationId xmlns:a16="http://schemas.microsoft.com/office/drawing/2014/main" id="{0DBBA721-733C-42E9-A833-E7B5B6EF4EF8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0" name="Oval 2209">
                <a:extLst>
                  <a:ext uri="{FF2B5EF4-FFF2-40B4-BE49-F238E27FC236}">
                    <a16:creationId xmlns:a16="http://schemas.microsoft.com/office/drawing/2014/main" id="{E4BFCA8C-21DD-45D3-9833-43F09730665C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1" name="Oval 2210">
                <a:extLst>
                  <a:ext uri="{FF2B5EF4-FFF2-40B4-BE49-F238E27FC236}">
                    <a16:creationId xmlns:a16="http://schemas.microsoft.com/office/drawing/2014/main" id="{76A13A8C-202B-40E6-9377-F6BD7AA268D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2" name="Oval 2211">
                <a:extLst>
                  <a:ext uri="{FF2B5EF4-FFF2-40B4-BE49-F238E27FC236}">
                    <a16:creationId xmlns:a16="http://schemas.microsoft.com/office/drawing/2014/main" id="{5432A07B-2E86-40C4-AD00-1222E270FF7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3" name="Oval 2212">
                <a:extLst>
                  <a:ext uri="{FF2B5EF4-FFF2-40B4-BE49-F238E27FC236}">
                    <a16:creationId xmlns:a16="http://schemas.microsoft.com/office/drawing/2014/main" id="{AA6085C7-6F62-4CA2-87CA-31E9842F708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4" name="Oval 2213">
                <a:extLst>
                  <a:ext uri="{FF2B5EF4-FFF2-40B4-BE49-F238E27FC236}">
                    <a16:creationId xmlns:a16="http://schemas.microsoft.com/office/drawing/2014/main" id="{C0E32AB1-BD53-4457-A58F-5A82DCD4D9C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5" name="Oval 2214">
                <a:extLst>
                  <a:ext uri="{FF2B5EF4-FFF2-40B4-BE49-F238E27FC236}">
                    <a16:creationId xmlns:a16="http://schemas.microsoft.com/office/drawing/2014/main" id="{604B4D14-0A13-47FA-8BE7-C4C81DE4AC34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6" name="Oval 2215">
                <a:extLst>
                  <a:ext uri="{FF2B5EF4-FFF2-40B4-BE49-F238E27FC236}">
                    <a16:creationId xmlns:a16="http://schemas.microsoft.com/office/drawing/2014/main" id="{73899D81-5729-4360-951F-98D11D9D1A3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7" name="Oval 2216">
                <a:extLst>
                  <a:ext uri="{FF2B5EF4-FFF2-40B4-BE49-F238E27FC236}">
                    <a16:creationId xmlns:a16="http://schemas.microsoft.com/office/drawing/2014/main" id="{E5D39573-FEE0-49E1-AACD-F5ACEE283C1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8" name="Oval 2217">
                <a:extLst>
                  <a:ext uri="{FF2B5EF4-FFF2-40B4-BE49-F238E27FC236}">
                    <a16:creationId xmlns:a16="http://schemas.microsoft.com/office/drawing/2014/main" id="{A963FB4B-BEE4-4754-83AE-416C8605107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9" name="Oval 2218">
                <a:extLst>
                  <a:ext uri="{FF2B5EF4-FFF2-40B4-BE49-F238E27FC236}">
                    <a16:creationId xmlns:a16="http://schemas.microsoft.com/office/drawing/2014/main" id="{B5A65ED5-C8D8-42BD-A090-40A0B5576E83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0" name="Oval 2219">
                <a:extLst>
                  <a:ext uri="{FF2B5EF4-FFF2-40B4-BE49-F238E27FC236}">
                    <a16:creationId xmlns:a16="http://schemas.microsoft.com/office/drawing/2014/main" id="{D695E50A-6976-4754-8E81-66451EDFAAE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1" name="Oval 2220">
                <a:extLst>
                  <a:ext uri="{FF2B5EF4-FFF2-40B4-BE49-F238E27FC236}">
                    <a16:creationId xmlns:a16="http://schemas.microsoft.com/office/drawing/2014/main" id="{8EC9104E-9CE3-47FE-838A-18F78E1A041E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2" name="Oval 2221">
                <a:extLst>
                  <a:ext uri="{FF2B5EF4-FFF2-40B4-BE49-F238E27FC236}">
                    <a16:creationId xmlns:a16="http://schemas.microsoft.com/office/drawing/2014/main" id="{C549C618-4623-4795-8DA0-7961613DF704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3" name="Oval 2222">
                <a:extLst>
                  <a:ext uri="{FF2B5EF4-FFF2-40B4-BE49-F238E27FC236}">
                    <a16:creationId xmlns:a16="http://schemas.microsoft.com/office/drawing/2014/main" id="{07EAA14E-34E1-4DBD-B65E-00F8A41C017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4" name="Oval 2223">
                <a:extLst>
                  <a:ext uri="{FF2B5EF4-FFF2-40B4-BE49-F238E27FC236}">
                    <a16:creationId xmlns:a16="http://schemas.microsoft.com/office/drawing/2014/main" id="{96D0ECE4-E3C3-4503-81AE-BCC1999E5145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5" name="Oval 2224">
                <a:extLst>
                  <a:ext uri="{FF2B5EF4-FFF2-40B4-BE49-F238E27FC236}">
                    <a16:creationId xmlns:a16="http://schemas.microsoft.com/office/drawing/2014/main" id="{9BCE8F64-07E9-4F0C-9737-49824E2B0D4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6" name="Oval 2225">
                <a:extLst>
                  <a:ext uri="{FF2B5EF4-FFF2-40B4-BE49-F238E27FC236}">
                    <a16:creationId xmlns:a16="http://schemas.microsoft.com/office/drawing/2014/main" id="{7FEBFF9E-B590-4F1A-B508-CCA2B287A68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7" name="Oval 2226">
                <a:extLst>
                  <a:ext uri="{FF2B5EF4-FFF2-40B4-BE49-F238E27FC236}">
                    <a16:creationId xmlns:a16="http://schemas.microsoft.com/office/drawing/2014/main" id="{0DF1FA38-E968-4B30-8BFF-3AB6465604C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8" name="Oval 2227">
                <a:extLst>
                  <a:ext uri="{FF2B5EF4-FFF2-40B4-BE49-F238E27FC236}">
                    <a16:creationId xmlns:a16="http://schemas.microsoft.com/office/drawing/2014/main" id="{8D5BF2B0-BCB9-451B-92B8-0F6A008B06A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9" name="Oval 2228">
                <a:extLst>
                  <a:ext uri="{FF2B5EF4-FFF2-40B4-BE49-F238E27FC236}">
                    <a16:creationId xmlns:a16="http://schemas.microsoft.com/office/drawing/2014/main" id="{C3A6A068-72E8-4E85-BCC3-68DAE0DFCF8F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0" name="Oval 2229">
                <a:extLst>
                  <a:ext uri="{FF2B5EF4-FFF2-40B4-BE49-F238E27FC236}">
                    <a16:creationId xmlns:a16="http://schemas.microsoft.com/office/drawing/2014/main" id="{6D9A95C8-A8B2-4FDD-ABDD-3D74F6034471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1" name="Oval 2230">
                <a:extLst>
                  <a:ext uri="{FF2B5EF4-FFF2-40B4-BE49-F238E27FC236}">
                    <a16:creationId xmlns:a16="http://schemas.microsoft.com/office/drawing/2014/main" id="{780CF1EE-A02F-4F4F-863E-6C1F80A3294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2" name="Oval 2231">
                <a:extLst>
                  <a:ext uri="{FF2B5EF4-FFF2-40B4-BE49-F238E27FC236}">
                    <a16:creationId xmlns:a16="http://schemas.microsoft.com/office/drawing/2014/main" id="{3B62987E-8B0F-44BC-AD98-EBF75965D33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3" name="Oval 2232">
                <a:extLst>
                  <a:ext uri="{FF2B5EF4-FFF2-40B4-BE49-F238E27FC236}">
                    <a16:creationId xmlns:a16="http://schemas.microsoft.com/office/drawing/2014/main" id="{7772FB5B-4583-4BB1-9E23-D75976679F02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4" name="Oval 2233">
                <a:extLst>
                  <a:ext uri="{FF2B5EF4-FFF2-40B4-BE49-F238E27FC236}">
                    <a16:creationId xmlns:a16="http://schemas.microsoft.com/office/drawing/2014/main" id="{52E9CA81-179A-4219-9114-91898E7C73B2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5" name="Oval 2234">
                <a:extLst>
                  <a:ext uri="{FF2B5EF4-FFF2-40B4-BE49-F238E27FC236}">
                    <a16:creationId xmlns:a16="http://schemas.microsoft.com/office/drawing/2014/main" id="{6540CB66-E0DB-4862-BB20-F44611A7F78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6" name="Oval 2235">
                <a:extLst>
                  <a:ext uri="{FF2B5EF4-FFF2-40B4-BE49-F238E27FC236}">
                    <a16:creationId xmlns:a16="http://schemas.microsoft.com/office/drawing/2014/main" id="{513C8BD1-1F60-4C20-BD19-4C8823E0AB2A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7" name="Oval 2236">
                <a:extLst>
                  <a:ext uri="{FF2B5EF4-FFF2-40B4-BE49-F238E27FC236}">
                    <a16:creationId xmlns:a16="http://schemas.microsoft.com/office/drawing/2014/main" id="{BD816327-B5B0-46C5-9D0C-96475982164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8" name="Oval 2237">
                <a:extLst>
                  <a:ext uri="{FF2B5EF4-FFF2-40B4-BE49-F238E27FC236}">
                    <a16:creationId xmlns:a16="http://schemas.microsoft.com/office/drawing/2014/main" id="{B65826FE-B7DD-4DBC-9B59-B6D6BC79D3D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9" name="Oval 2238">
                <a:extLst>
                  <a:ext uri="{FF2B5EF4-FFF2-40B4-BE49-F238E27FC236}">
                    <a16:creationId xmlns:a16="http://schemas.microsoft.com/office/drawing/2014/main" id="{EE1E921C-32ED-4E8E-9CF6-88F4904CF044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0" name="Oval 2239">
                <a:extLst>
                  <a:ext uri="{FF2B5EF4-FFF2-40B4-BE49-F238E27FC236}">
                    <a16:creationId xmlns:a16="http://schemas.microsoft.com/office/drawing/2014/main" id="{D00C6229-0CD0-4EF3-826C-C5EB412A6DA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1" name="Oval 2240">
                <a:extLst>
                  <a:ext uri="{FF2B5EF4-FFF2-40B4-BE49-F238E27FC236}">
                    <a16:creationId xmlns:a16="http://schemas.microsoft.com/office/drawing/2014/main" id="{547CFFB7-6619-4015-88B8-CA2C3990ED9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2" name="Oval 2241">
                <a:extLst>
                  <a:ext uri="{FF2B5EF4-FFF2-40B4-BE49-F238E27FC236}">
                    <a16:creationId xmlns:a16="http://schemas.microsoft.com/office/drawing/2014/main" id="{FA9F3F55-5E11-4673-B332-76DC457D17C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3" name="Oval 2242">
                <a:extLst>
                  <a:ext uri="{FF2B5EF4-FFF2-40B4-BE49-F238E27FC236}">
                    <a16:creationId xmlns:a16="http://schemas.microsoft.com/office/drawing/2014/main" id="{860DF2DB-5E39-4591-AA53-5116B0EF8DEF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4" name="Oval 2243">
                <a:extLst>
                  <a:ext uri="{FF2B5EF4-FFF2-40B4-BE49-F238E27FC236}">
                    <a16:creationId xmlns:a16="http://schemas.microsoft.com/office/drawing/2014/main" id="{12E33D31-F476-4CA5-9493-3F3AA78EDA9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5" name="Oval 2244">
                <a:extLst>
                  <a:ext uri="{FF2B5EF4-FFF2-40B4-BE49-F238E27FC236}">
                    <a16:creationId xmlns:a16="http://schemas.microsoft.com/office/drawing/2014/main" id="{E5416E28-A054-44C5-A6C1-D49271D44F3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6" name="Oval 2245">
                <a:extLst>
                  <a:ext uri="{FF2B5EF4-FFF2-40B4-BE49-F238E27FC236}">
                    <a16:creationId xmlns:a16="http://schemas.microsoft.com/office/drawing/2014/main" id="{5CEBD3F7-DA29-45A0-BE12-16F1E3EC137E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7" name="Oval 2246">
                <a:extLst>
                  <a:ext uri="{FF2B5EF4-FFF2-40B4-BE49-F238E27FC236}">
                    <a16:creationId xmlns:a16="http://schemas.microsoft.com/office/drawing/2014/main" id="{B356B2E9-65CB-40A9-9296-FA77179FF5DE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8" name="Oval 2247">
                <a:extLst>
                  <a:ext uri="{FF2B5EF4-FFF2-40B4-BE49-F238E27FC236}">
                    <a16:creationId xmlns:a16="http://schemas.microsoft.com/office/drawing/2014/main" id="{2B43E034-CC7C-420C-B7D8-6C3776C2287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9" name="Oval 2248">
                <a:extLst>
                  <a:ext uri="{FF2B5EF4-FFF2-40B4-BE49-F238E27FC236}">
                    <a16:creationId xmlns:a16="http://schemas.microsoft.com/office/drawing/2014/main" id="{073AF3C3-C9C7-43BB-8E7C-A9A0819D21F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0" name="Oval 2249">
                <a:extLst>
                  <a:ext uri="{FF2B5EF4-FFF2-40B4-BE49-F238E27FC236}">
                    <a16:creationId xmlns:a16="http://schemas.microsoft.com/office/drawing/2014/main" id="{8E7D93E8-F84F-4E52-9339-E6B76FA63A90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1" name="Oval 2250">
                <a:extLst>
                  <a:ext uri="{FF2B5EF4-FFF2-40B4-BE49-F238E27FC236}">
                    <a16:creationId xmlns:a16="http://schemas.microsoft.com/office/drawing/2014/main" id="{6EA3F956-CC3E-4373-89DD-E15C9B5A69A3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2" name="Oval 2251">
                <a:extLst>
                  <a:ext uri="{FF2B5EF4-FFF2-40B4-BE49-F238E27FC236}">
                    <a16:creationId xmlns:a16="http://schemas.microsoft.com/office/drawing/2014/main" id="{15FE7F35-7C3C-4561-B5A4-096294CFECB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3" name="Oval 2252">
                <a:extLst>
                  <a:ext uri="{FF2B5EF4-FFF2-40B4-BE49-F238E27FC236}">
                    <a16:creationId xmlns:a16="http://schemas.microsoft.com/office/drawing/2014/main" id="{CD191B99-0035-4C74-8A30-21394B82EF40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4" name="Oval 2253">
                <a:extLst>
                  <a:ext uri="{FF2B5EF4-FFF2-40B4-BE49-F238E27FC236}">
                    <a16:creationId xmlns:a16="http://schemas.microsoft.com/office/drawing/2014/main" id="{9CA77468-AF5B-4E6B-AEDD-C79068797A08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5" name="Oval 2254">
                <a:extLst>
                  <a:ext uri="{FF2B5EF4-FFF2-40B4-BE49-F238E27FC236}">
                    <a16:creationId xmlns:a16="http://schemas.microsoft.com/office/drawing/2014/main" id="{B16D4CB3-FCA5-4A72-A79D-B2942C1924E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6" name="Oval 2255">
                <a:extLst>
                  <a:ext uri="{FF2B5EF4-FFF2-40B4-BE49-F238E27FC236}">
                    <a16:creationId xmlns:a16="http://schemas.microsoft.com/office/drawing/2014/main" id="{8DE6134F-94EC-44CB-84CE-E535442625E8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7" name="Oval 2256">
                <a:extLst>
                  <a:ext uri="{FF2B5EF4-FFF2-40B4-BE49-F238E27FC236}">
                    <a16:creationId xmlns:a16="http://schemas.microsoft.com/office/drawing/2014/main" id="{B60EB1F5-FCB8-4D59-B72A-4EBD231759F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8" name="Oval 2257">
                <a:extLst>
                  <a:ext uri="{FF2B5EF4-FFF2-40B4-BE49-F238E27FC236}">
                    <a16:creationId xmlns:a16="http://schemas.microsoft.com/office/drawing/2014/main" id="{3C57C4FC-8DEB-4D7F-987A-34F00EA5546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9" name="Oval 2258">
                <a:extLst>
                  <a:ext uri="{FF2B5EF4-FFF2-40B4-BE49-F238E27FC236}">
                    <a16:creationId xmlns:a16="http://schemas.microsoft.com/office/drawing/2014/main" id="{11FE97A9-F479-4527-8A1F-F02B26310AE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0" name="Oval 2259">
                <a:extLst>
                  <a:ext uri="{FF2B5EF4-FFF2-40B4-BE49-F238E27FC236}">
                    <a16:creationId xmlns:a16="http://schemas.microsoft.com/office/drawing/2014/main" id="{020D3282-0D2E-4373-AF81-5D53B072C79D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1" name="Oval 2260">
                <a:extLst>
                  <a:ext uri="{FF2B5EF4-FFF2-40B4-BE49-F238E27FC236}">
                    <a16:creationId xmlns:a16="http://schemas.microsoft.com/office/drawing/2014/main" id="{DBE69125-63D8-488E-8DE6-4A600858DD13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262" name="Group 2261">
              <a:extLst>
                <a:ext uri="{FF2B5EF4-FFF2-40B4-BE49-F238E27FC236}">
                  <a16:creationId xmlns:a16="http://schemas.microsoft.com/office/drawing/2014/main" id="{A4F0D2CB-B670-4C11-87F4-E7CEF86F5903}"/>
                </a:ext>
              </a:extLst>
            </p:cNvPr>
            <p:cNvGrpSpPr/>
            <p:nvPr/>
          </p:nvGrpSpPr>
          <p:grpSpPr>
            <a:xfrm>
              <a:off x="3720919" y="4887472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263" name="Oval 2262">
                <a:extLst>
                  <a:ext uri="{FF2B5EF4-FFF2-40B4-BE49-F238E27FC236}">
                    <a16:creationId xmlns:a16="http://schemas.microsoft.com/office/drawing/2014/main" id="{0D07BFB2-62E9-48F7-952C-E7852EB24BF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4" name="Oval 2263">
                <a:extLst>
                  <a:ext uri="{FF2B5EF4-FFF2-40B4-BE49-F238E27FC236}">
                    <a16:creationId xmlns:a16="http://schemas.microsoft.com/office/drawing/2014/main" id="{AB0F67CF-5E95-43B4-B0DF-61D710235932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5" name="Oval 2264">
                <a:extLst>
                  <a:ext uri="{FF2B5EF4-FFF2-40B4-BE49-F238E27FC236}">
                    <a16:creationId xmlns:a16="http://schemas.microsoft.com/office/drawing/2014/main" id="{817FE1A3-0B15-448C-AE21-89D97AF53E6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6" name="Oval 2265">
                <a:extLst>
                  <a:ext uri="{FF2B5EF4-FFF2-40B4-BE49-F238E27FC236}">
                    <a16:creationId xmlns:a16="http://schemas.microsoft.com/office/drawing/2014/main" id="{E2D902F9-508D-4576-822A-C5088455C47D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7" name="Oval 2266">
                <a:extLst>
                  <a:ext uri="{FF2B5EF4-FFF2-40B4-BE49-F238E27FC236}">
                    <a16:creationId xmlns:a16="http://schemas.microsoft.com/office/drawing/2014/main" id="{2DBB3112-6056-4987-B72C-0E177427163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8" name="Oval 2267">
                <a:extLst>
                  <a:ext uri="{FF2B5EF4-FFF2-40B4-BE49-F238E27FC236}">
                    <a16:creationId xmlns:a16="http://schemas.microsoft.com/office/drawing/2014/main" id="{FA36CE52-8966-4949-8B02-CD2AA2B51077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9" name="Oval 2268">
                <a:extLst>
                  <a:ext uri="{FF2B5EF4-FFF2-40B4-BE49-F238E27FC236}">
                    <a16:creationId xmlns:a16="http://schemas.microsoft.com/office/drawing/2014/main" id="{CA6299FB-DAAA-45FE-8817-348AB838D80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0" name="Oval 2269">
                <a:extLst>
                  <a:ext uri="{FF2B5EF4-FFF2-40B4-BE49-F238E27FC236}">
                    <a16:creationId xmlns:a16="http://schemas.microsoft.com/office/drawing/2014/main" id="{D6F85F26-D9B1-4A03-960C-71B1B8ECECB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1" name="Oval 2270">
                <a:extLst>
                  <a:ext uri="{FF2B5EF4-FFF2-40B4-BE49-F238E27FC236}">
                    <a16:creationId xmlns:a16="http://schemas.microsoft.com/office/drawing/2014/main" id="{C2CCC0ED-6D7D-4E4B-A7DA-35476735731E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2" name="Oval 2271">
                <a:extLst>
                  <a:ext uri="{FF2B5EF4-FFF2-40B4-BE49-F238E27FC236}">
                    <a16:creationId xmlns:a16="http://schemas.microsoft.com/office/drawing/2014/main" id="{7EA6B092-A9BA-470E-B545-FFFED71E1CFD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3" name="Oval 2272">
                <a:extLst>
                  <a:ext uri="{FF2B5EF4-FFF2-40B4-BE49-F238E27FC236}">
                    <a16:creationId xmlns:a16="http://schemas.microsoft.com/office/drawing/2014/main" id="{3BDB3C8C-7CEC-4686-90E7-5024E0656D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4" name="Oval 2273">
                <a:extLst>
                  <a:ext uri="{FF2B5EF4-FFF2-40B4-BE49-F238E27FC236}">
                    <a16:creationId xmlns:a16="http://schemas.microsoft.com/office/drawing/2014/main" id="{1D3398FD-E854-4E64-B8D8-83A27678414A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5" name="Oval 2274">
                <a:extLst>
                  <a:ext uri="{FF2B5EF4-FFF2-40B4-BE49-F238E27FC236}">
                    <a16:creationId xmlns:a16="http://schemas.microsoft.com/office/drawing/2014/main" id="{4AA1BAD5-80F5-4495-9DF7-25F43E6ED5C7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6" name="Oval 2275">
                <a:extLst>
                  <a:ext uri="{FF2B5EF4-FFF2-40B4-BE49-F238E27FC236}">
                    <a16:creationId xmlns:a16="http://schemas.microsoft.com/office/drawing/2014/main" id="{E82D70DF-E020-4BDB-B78D-45F8566CC9C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7" name="Oval 2276">
                <a:extLst>
                  <a:ext uri="{FF2B5EF4-FFF2-40B4-BE49-F238E27FC236}">
                    <a16:creationId xmlns:a16="http://schemas.microsoft.com/office/drawing/2014/main" id="{31D4A92F-88BB-4C26-9DE4-C28F8584A92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8" name="Oval 2277">
                <a:extLst>
                  <a:ext uri="{FF2B5EF4-FFF2-40B4-BE49-F238E27FC236}">
                    <a16:creationId xmlns:a16="http://schemas.microsoft.com/office/drawing/2014/main" id="{F44139E9-013B-41BF-8917-431F46F2C77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9" name="Oval 2278">
                <a:extLst>
                  <a:ext uri="{FF2B5EF4-FFF2-40B4-BE49-F238E27FC236}">
                    <a16:creationId xmlns:a16="http://schemas.microsoft.com/office/drawing/2014/main" id="{9AF67DC3-7008-4F50-B6DD-9364C3F3051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0" name="Oval 2279">
                <a:extLst>
                  <a:ext uri="{FF2B5EF4-FFF2-40B4-BE49-F238E27FC236}">
                    <a16:creationId xmlns:a16="http://schemas.microsoft.com/office/drawing/2014/main" id="{760DB393-D278-4B20-B37F-5FA9DBFB861D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1" name="Oval 2280">
                <a:extLst>
                  <a:ext uri="{FF2B5EF4-FFF2-40B4-BE49-F238E27FC236}">
                    <a16:creationId xmlns:a16="http://schemas.microsoft.com/office/drawing/2014/main" id="{6A052B38-855D-4AAE-9E0F-16980606A94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2" name="Oval 2281">
                <a:extLst>
                  <a:ext uri="{FF2B5EF4-FFF2-40B4-BE49-F238E27FC236}">
                    <a16:creationId xmlns:a16="http://schemas.microsoft.com/office/drawing/2014/main" id="{4A9D954D-03BA-4D75-8E08-5BC5D63E9B21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3" name="Oval 2282">
                <a:extLst>
                  <a:ext uri="{FF2B5EF4-FFF2-40B4-BE49-F238E27FC236}">
                    <a16:creationId xmlns:a16="http://schemas.microsoft.com/office/drawing/2014/main" id="{082F7D66-964C-4E06-9658-C7D6CDAAC87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4" name="Oval 2283">
                <a:extLst>
                  <a:ext uri="{FF2B5EF4-FFF2-40B4-BE49-F238E27FC236}">
                    <a16:creationId xmlns:a16="http://schemas.microsoft.com/office/drawing/2014/main" id="{E42735AB-5D04-4AE1-914F-0D7DD0CCE76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5" name="Oval 2284">
                <a:extLst>
                  <a:ext uri="{FF2B5EF4-FFF2-40B4-BE49-F238E27FC236}">
                    <a16:creationId xmlns:a16="http://schemas.microsoft.com/office/drawing/2014/main" id="{F7A42833-72A5-4AF8-A6F1-92B872F304E6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6" name="Oval 2285">
                <a:extLst>
                  <a:ext uri="{FF2B5EF4-FFF2-40B4-BE49-F238E27FC236}">
                    <a16:creationId xmlns:a16="http://schemas.microsoft.com/office/drawing/2014/main" id="{9DFD5F42-56AD-4F06-B3B0-4A0F756087D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7" name="Oval 2286">
                <a:extLst>
                  <a:ext uri="{FF2B5EF4-FFF2-40B4-BE49-F238E27FC236}">
                    <a16:creationId xmlns:a16="http://schemas.microsoft.com/office/drawing/2014/main" id="{CE7C74ED-9924-42E5-B9C5-C643CCA89891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8" name="Oval 2287">
                <a:extLst>
                  <a:ext uri="{FF2B5EF4-FFF2-40B4-BE49-F238E27FC236}">
                    <a16:creationId xmlns:a16="http://schemas.microsoft.com/office/drawing/2014/main" id="{C5A87E5D-4111-4622-98A8-A3453301DCD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9" name="Oval 2288">
                <a:extLst>
                  <a:ext uri="{FF2B5EF4-FFF2-40B4-BE49-F238E27FC236}">
                    <a16:creationId xmlns:a16="http://schemas.microsoft.com/office/drawing/2014/main" id="{E8218F1D-F7E4-496D-8F37-6A91E3F0F14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0" name="Oval 2289">
                <a:extLst>
                  <a:ext uri="{FF2B5EF4-FFF2-40B4-BE49-F238E27FC236}">
                    <a16:creationId xmlns:a16="http://schemas.microsoft.com/office/drawing/2014/main" id="{66E2C978-ED43-41F4-954E-20E2471E2A6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1" name="Oval 2290">
                <a:extLst>
                  <a:ext uri="{FF2B5EF4-FFF2-40B4-BE49-F238E27FC236}">
                    <a16:creationId xmlns:a16="http://schemas.microsoft.com/office/drawing/2014/main" id="{FD45C969-D5D6-4996-AB26-84E8E651423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2" name="Oval 2291">
                <a:extLst>
                  <a:ext uri="{FF2B5EF4-FFF2-40B4-BE49-F238E27FC236}">
                    <a16:creationId xmlns:a16="http://schemas.microsoft.com/office/drawing/2014/main" id="{E7CFA907-F8D0-41C2-9548-BFAAC0762E1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3" name="Oval 2292">
                <a:extLst>
                  <a:ext uri="{FF2B5EF4-FFF2-40B4-BE49-F238E27FC236}">
                    <a16:creationId xmlns:a16="http://schemas.microsoft.com/office/drawing/2014/main" id="{4231F114-8D97-4C7B-BC28-3B2813553E7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4" name="Oval 2293">
                <a:extLst>
                  <a:ext uri="{FF2B5EF4-FFF2-40B4-BE49-F238E27FC236}">
                    <a16:creationId xmlns:a16="http://schemas.microsoft.com/office/drawing/2014/main" id="{5EB39868-6D60-4111-ABA0-EF905D97960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5" name="Oval 2294">
                <a:extLst>
                  <a:ext uri="{FF2B5EF4-FFF2-40B4-BE49-F238E27FC236}">
                    <a16:creationId xmlns:a16="http://schemas.microsoft.com/office/drawing/2014/main" id="{1B4BCF77-B644-431E-9F66-45C30A8DE1B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6" name="Oval 2295">
                <a:extLst>
                  <a:ext uri="{FF2B5EF4-FFF2-40B4-BE49-F238E27FC236}">
                    <a16:creationId xmlns:a16="http://schemas.microsoft.com/office/drawing/2014/main" id="{FAB41B36-DED2-4797-832C-F888A52E84A8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7" name="Oval 2296">
                <a:extLst>
                  <a:ext uri="{FF2B5EF4-FFF2-40B4-BE49-F238E27FC236}">
                    <a16:creationId xmlns:a16="http://schemas.microsoft.com/office/drawing/2014/main" id="{F622A61F-F633-4D07-AE81-9A6F47D2A886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8" name="Oval 2297">
                <a:extLst>
                  <a:ext uri="{FF2B5EF4-FFF2-40B4-BE49-F238E27FC236}">
                    <a16:creationId xmlns:a16="http://schemas.microsoft.com/office/drawing/2014/main" id="{5F0ADD27-3E8D-43D9-8A2C-C7DBA53D17A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9" name="Oval 2298">
                <a:extLst>
                  <a:ext uri="{FF2B5EF4-FFF2-40B4-BE49-F238E27FC236}">
                    <a16:creationId xmlns:a16="http://schemas.microsoft.com/office/drawing/2014/main" id="{4DF1B956-8668-48CA-B0EC-DFE83FC4B4A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0" name="Oval 2299">
                <a:extLst>
                  <a:ext uri="{FF2B5EF4-FFF2-40B4-BE49-F238E27FC236}">
                    <a16:creationId xmlns:a16="http://schemas.microsoft.com/office/drawing/2014/main" id="{965AECE1-5E62-4400-8003-EB969C358F57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1" name="Oval 2300">
                <a:extLst>
                  <a:ext uri="{FF2B5EF4-FFF2-40B4-BE49-F238E27FC236}">
                    <a16:creationId xmlns:a16="http://schemas.microsoft.com/office/drawing/2014/main" id="{05AF7892-A3BC-4B66-ADA7-88E5369B965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2" name="Oval 2301">
                <a:extLst>
                  <a:ext uri="{FF2B5EF4-FFF2-40B4-BE49-F238E27FC236}">
                    <a16:creationId xmlns:a16="http://schemas.microsoft.com/office/drawing/2014/main" id="{5DC297B1-F9A7-43F8-8BD2-BF991033AB2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3" name="Oval 2302">
                <a:extLst>
                  <a:ext uri="{FF2B5EF4-FFF2-40B4-BE49-F238E27FC236}">
                    <a16:creationId xmlns:a16="http://schemas.microsoft.com/office/drawing/2014/main" id="{C2AFFED1-31EF-4C3E-9541-3C49CAC04B70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4" name="Oval 2303">
                <a:extLst>
                  <a:ext uri="{FF2B5EF4-FFF2-40B4-BE49-F238E27FC236}">
                    <a16:creationId xmlns:a16="http://schemas.microsoft.com/office/drawing/2014/main" id="{5006667F-8536-444A-A202-6C258FAD1711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5" name="Oval 2304">
                <a:extLst>
                  <a:ext uri="{FF2B5EF4-FFF2-40B4-BE49-F238E27FC236}">
                    <a16:creationId xmlns:a16="http://schemas.microsoft.com/office/drawing/2014/main" id="{14B9D24A-017A-4BF2-9050-79E088EE22CD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6" name="Oval 2305">
                <a:extLst>
                  <a:ext uri="{FF2B5EF4-FFF2-40B4-BE49-F238E27FC236}">
                    <a16:creationId xmlns:a16="http://schemas.microsoft.com/office/drawing/2014/main" id="{80E4849D-6998-4547-A422-B9802933B0C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7" name="Oval 2306">
                <a:extLst>
                  <a:ext uri="{FF2B5EF4-FFF2-40B4-BE49-F238E27FC236}">
                    <a16:creationId xmlns:a16="http://schemas.microsoft.com/office/drawing/2014/main" id="{7535A9D6-D8E8-4F77-AFB1-B94C51D9898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8" name="Oval 2307">
                <a:extLst>
                  <a:ext uri="{FF2B5EF4-FFF2-40B4-BE49-F238E27FC236}">
                    <a16:creationId xmlns:a16="http://schemas.microsoft.com/office/drawing/2014/main" id="{574F82E5-485C-4EE8-82DD-01BCEEFE60A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9" name="Oval 2308">
                <a:extLst>
                  <a:ext uri="{FF2B5EF4-FFF2-40B4-BE49-F238E27FC236}">
                    <a16:creationId xmlns:a16="http://schemas.microsoft.com/office/drawing/2014/main" id="{01B4841B-950B-4CE6-BE0C-293E8345BEC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0" name="Oval 2309">
                <a:extLst>
                  <a:ext uri="{FF2B5EF4-FFF2-40B4-BE49-F238E27FC236}">
                    <a16:creationId xmlns:a16="http://schemas.microsoft.com/office/drawing/2014/main" id="{AA2EF416-AACD-47A9-8886-5B463A1ED5E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1" name="Oval 2310">
                <a:extLst>
                  <a:ext uri="{FF2B5EF4-FFF2-40B4-BE49-F238E27FC236}">
                    <a16:creationId xmlns:a16="http://schemas.microsoft.com/office/drawing/2014/main" id="{E3D2C447-D278-4258-A065-D81553585EAA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2" name="Oval 2311">
                <a:extLst>
                  <a:ext uri="{FF2B5EF4-FFF2-40B4-BE49-F238E27FC236}">
                    <a16:creationId xmlns:a16="http://schemas.microsoft.com/office/drawing/2014/main" id="{83BFE4CB-EE28-44C4-98E9-E7071D21EB0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3" name="Oval 2312">
                <a:extLst>
                  <a:ext uri="{FF2B5EF4-FFF2-40B4-BE49-F238E27FC236}">
                    <a16:creationId xmlns:a16="http://schemas.microsoft.com/office/drawing/2014/main" id="{7B301469-7765-48B1-B2BD-9EAEC145EEA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4" name="Oval 2313">
                <a:extLst>
                  <a:ext uri="{FF2B5EF4-FFF2-40B4-BE49-F238E27FC236}">
                    <a16:creationId xmlns:a16="http://schemas.microsoft.com/office/drawing/2014/main" id="{829741FE-EB2F-42F9-8601-0940FFA2BAE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5" name="Oval 2314">
                <a:extLst>
                  <a:ext uri="{FF2B5EF4-FFF2-40B4-BE49-F238E27FC236}">
                    <a16:creationId xmlns:a16="http://schemas.microsoft.com/office/drawing/2014/main" id="{567F4E30-0E9E-43CA-9856-4F07174BF54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6" name="Oval 2315">
                <a:extLst>
                  <a:ext uri="{FF2B5EF4-FFF2-40B4-BE49-F238E27FC236}">
                    <a16:creationId xmlns:a16="http://schemas.microsoft.com/office/drawing/2014/main" id="{F2CD1C99-A1C4-46D3-912E-0E23790C11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7" name="Oval 2316">
                <a:extLst>
                  <a:ext uri="{FF2B5EF4-FFF2-40B4-BE49-F238E27FC236}">
                    <a16:creationId xmlns:a16="http://schemas.microsoft.com/office/drawing/2014/main" id="{7905FCDA-B7E5-450F-9937-92B68B025B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8" name="Oval 2317">
                <a:extLst>
                  <a:ext uri="{FF2B5EF4-FFF2-40B4-BE49-F238E27FC236}">
                    <a16:creationId xmlns:a16="http://schemas.microsoft.com/office/drawing/2014/main" id="{AE5D5F74-1C42-4B60-9A05-B834F4CC594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9" name="Oval 2318">
                <a:extLst>
                  <a:ext uri="{FF2B5EF4-FFF2-40B4-BE49-F238E27FC236}">
                    <a16:creationId xmlns:a16="http://schemas.microsoft.com/office/drawing/2014/main" id="{495E3A83-1101-4557-9B4F-FC0FF77A8C3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0" name="Oval 2319">
                <a:extLst>
                  <a:ext uri="{FF2B5EF4-FFF2-40B4-BE49-F238E27FC236}">
                    <a16:creationId xmlns:a16="http://schemas.microsoft.com/office/drawing/2014/main" id="{E9DA6240-8EBA-4E00-85BF-49B1F1028A9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1" name="Oval 2320">
                <a:extLst>
                  <a:ext uri="{FF2B5EF4-FFF2-40B4-BE49-F238E27FC236}">
                    <a16:creationId xmlns:a16="http://schemas.microsoft.com/office/drawing/2014/main" id="{1485B96C-B1FA-482C-AB16-68A346EA5D5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2" name="Oval 2321">
                <a:extLst>
                  <a:ext uri="{FF2B5EF4-FFF2-40B4-BE49-F238E27FC236}">
                    <a16:creationId xmlns:a16="http://schemas.microsoft.com/office/drawing/2014/main" id="{6201A22E-1EFE-453C-ACED-417A66F3FABC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3" name="Oval 2322">
                <a:extLst>
                  <a:ext uri="{FF2B5EF4-FFF2-40B4-BE49-F238E27FC236}">
                    <a16:creationId xmlns:a16="http://schemas.microsoft.com/office/drawing/2014/main" id="{2EA873ED-E07F-4C90-9FAA-64D7A1312AB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4" name="Oval 2323">
                <a:extLst>
                  <a:ext uri="{FF2B5EF4-FFF2-40B4-BE49-F238E27FC236}">
                    <a16:creationId xmlns:a16="http://schemas.microsoft.com/office/drawing/2014/main" id="{94434266-2B05-46E8-BFEB-5C1209686B3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5" name="Oval 2324">
                <a:extLst>
                  <a:ext uri="{FF2B5EF4-FFF2-40B4-BE49-F238E27FC236}">
                    <a16:creationId xmlns:a16="http://schemas.microsoft.com/office/drawing/2014/main" id="{05C750C2-4CC5-4A06-BDA3-C6485954746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6" name="Oval 2325">
                <a:extLst>
                  <a:ext uri="{FF2B5EF4-FFF2-40B4-BE49-F238E27FC236}">
                    <a16:creationId xmlns:a16="http://schemas.microsoft.com/office/drawing/2014/main" id="{B63B5802-0221-40CB-B7BC-A0DB36EA335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7" name="Oval 2326">
                <a:extLst>
                  <a:ext uri="{FF2B5EF4-FFF2-40B4-BE49-F238E27FC236}">
                    <a16:creationId xmlns:a16="http://schemas.microsoft.com/office/drawing/2014/main" id="{D5AACA91-499D-45AF-92E3-AB53B1E7DFF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8" name="Oval 2327">
                <a:extLst>
                  <a:ext uri="{FF2B5EF4-FFF2-40B4-BE49-F238E27FC236}">
                    <a16:creationId xmlns:a16="http://schemas.microsoft.com/office/drawing/2014/main" id="{4382D17D-5CD9-4A1B-A0CF-D78AD241CDCB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9" name="Oval 2328">
                <a:extLst>
                  <a:ext uri="{FF2B5EF4-FFF2-40B4-BE49-F238E27FC236}">
                    <a16:creationId xmlns:a16="http://schemas.microsoft.com/office/drawing/2014/main" id="{0B55060E-3B47-4EB9-BB8F-7C281063C86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0" name="Oval 2329">
                <a:extLst>
                  <a:ext uri="{FF2B5EF4-FFF2-40B4-BE49-F238E27FC236}">
                    <a16:creationId xmlns:a16="http://schemas.microsoft.com/office/drawing/2014/main" id="{61475B54-4589-45F5-BD3B-45C858FBAC3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1" name="Oval 2330">
                <a:extLst>
                  <a:ext uri="{FF2B5EF4-FFF2-40B4-BE49-F238E27FC236}">
                    <a16:creationId xmlns:a16="http://schemas.microsoft.com/office/drawing/2014/main" id="{AEED1445-7037-459F-9869-7970DF17C0F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2" name="Oval 2331">
                <a:extLst>
                  <a:ext uri="{FF2B5EF4-FFF2-40B4-BE49-F238E27FC236}">
                    <a16:creationId xmlns:a16="http://schemas.microsoft.com/office/drawing/2014/main" id="{FCCC8BBE-51BB-458E-9AEA-663BE655F2B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3" name="Oval 2332">
                <a:extLst>
                  <a:ext uri="{FF2B5EF4-FFF2-40B4-BE49-F238E27FC236}">
                    <a16:creationId xmlns:a16="http://schemas.microsoft.com/office/drawing/2014/main" id="{30BCA0C7-B7DE-4D02-9FD9-DF0B05C5CEA1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4" name="Oval 2333">
                <a:extLst>
                  <a:ext uri="{FF2B5EF4-FFF2-40B4-BE49-F238E27FC236}">
                    <a16:creationId xmlns:a16="http://schemas.microsoft.com/office/drawing/2014/main" id="{19FD1D20-715F-4D8A-9CB8-51C0F35E41E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5" name="Oval 2334">
                <a:extLst>
                  <a:ext uri="{FF2B5EF4-FFF2-40B4-BE49-F238E27FC236}">
                    <a16:creationId xmlns:a16="http://schemas.microsoft.com/office/drawing/2014/main" id="{A07390E7-6CC5-40B2-9F97-A0455DB64CD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6" name="Oval 2335">
                <a:extLst>
                  <a:ext uri="{FF2B5EF4-FFF2-40B4-BE49-F238E27FC236}">
                    <a16:creationId xmlns:a16="http://schemas.microsoft.com/office/drawing/2014/main" id="{9CC416B1-751C-4A1C-8643-AEB68F7159F1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7" name="Oval 2336">
                <a:extLst>
                  <a:ext uri="{FF2B5EF4-FFF2-40B4-BE49-F238E27FC236}">
                    <a16:creationId xmlns:a16="http://schemas.microsoft.com/office/drawing/2014/main" id="{2E2E878B-2DC4-464F-9827-213A990AB57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8" name="Oval 2337">
                <a:extLst>
                  <a:ext uri="{FF2B5EF4-FFF2-40B4-BE49-F238E27FC236}">
                    <a16:creationId xmlns:a16="http://schemas.microsoft.com/office/drawing/2014/main" id="{68E37C43-7C85-47CF-B78C-97614B85683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9" name="Oval 2338">
                <a:extLst>
                  <a:ext uri="{FF2B5EF4-FFF2-40B4-BE49-F238E27FC236}">
                    <a16:creationId xmlns:a16="http://schemas.microsoft.com/office/drawing/2014/main" id="{47DC2EBF-F309-4C51-9D03-CE8F25A284F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0" name="Oval 2339">
                <a:extLst>
                  <a:ext uri="{FF2B5EF4-FFF2-40B4-BE49-F238E27FC236}">
                    <a16:creationId xmlns:a16="http://schemas.microsoft.com/office/drawing/2014/main" id="{C1C97560-2B95-4743-8CFC-7ABE25D16A1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1" name="Oval 2340">
                <a:extLst>
                  <a:ext uri="{FF2B5EF4-FFF2-40B4-BE49-F238E27FC236}">
                    <a16:creationId xmlns:a16="http://schemas.microsoft.com/office/drawing/2014/main" id="{67C31DF7-9CB8-47CD-891B-41A836C596B7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2" name="Oval 2341">
                <a:extLst>
                  <a:ext uri="{FF2B5EF4-FFF2-40B4-BE49-F238E27FC236}">
                    <a16:creationId xmlns:a16="http://schemas.microsoft.com/office/drawing/2014/main" id="{3F597A65-D8C5-4D6B-8E58-7C6EA0DD6A8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3" name="Oval 2342">
                <a:extLst>
                  <a:ext uri="{FF2B5EF4-FFF2-40B4-BE49-F238E27FC236}">
                    <a16:creationId xmlns:a16="http://schemas.microsoft.com/office/drawing/2014/main" id="{6DCEEEA8-2ECB-472F-A614-E8F5A0A0DA5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4" name="Oval 2343">
                <a:extLst>
                  <a:ext uri="{FF2B5EF4-FFF2-40B4-BE49-F238E27FC236}">
                    <a16:creationId xmlns:a16="http://schemas.microsoft.com/office/drawing/2014/main" id="{A8679E24-A4CD-40D9-8735-51B4E86A81F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5" name="Oval 2344">
                <a:extLst>
                  <a:ext uri="{FF2B5EF4-FFF2-40B4-BE49-F238E27FC236}">
                    <a16:creationId xmlns:a16="http://schemas.microsoft.com/office/drawing/2014/main" id="{5BD526DE-93CB-4E22-817A-A4253022567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6" name="Oval 2345">
                <a:extLst>
                  <a:ext uri="{FF2B5EF4-FFF2-40B4-BE49-F238E27FC236}">
                    <a16:creationId xmlns:a16="http://schemas.microsoft.com/office/drawing/2014/main" id="{0F170C7D-744A-46AB-B192-E0A0798447A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7" name="Oval 2346">
                <a:extLst>
                  <a:ext uri="{FF2B5EF4-FFF2-40B4-BE49-F238E27FC236}">
                    <a16:creationId xmlns:a16="http://schemas.microsoft.com/office/drawing/2014/main" id="{A1E8A537-B3E5-472F-9A9D-B139DB3EB5C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8" name="Oval 2347">
                <a:extLst>
                  <a:ext uri="{FF2B5EF4-FFF2-40B4-BE49-F238E27FC236}">
                    <a16:creationId xmlns:a16="http://schemas.microsoft.com/office/drawing/2014/main" id="{5E5F82EB-842C-43AF-B395-F9F8A18046E7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9" name="Oval 2348">
                <a:extLst>
                  <a:ext uri="{FF2B5EF4-FFF2-40B4-BE49-F238E27FC236}">
                    <a16:creationId xmlns:a16="http://schemas.microsoft.com/office/drawing/2014/main" id="{314B3739-8678-452F-B92B-3DE6BD26B02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0" name="Oval 2349">
                <a:extLst>
                  <a:ext uri="{FF2B5EF4-FFF2-40B4-BE49-F238E27FC236}">
                    <a16:creationId xmlns:a16="http://schemas.microsoft.com/office/drawing/2014/main" id="{F0BF3BD1-6BA4-441A-85ED-5CF83D6243CF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1" name="Oval 2350">
                <a:extLst>
                  <a:ext uri="{FF2B5EF4-FFF2-40B4-BE49-F238E27FC236}">
                    <a16:creationId xmlns:a16="http://schemas.microsoft.com/office/drawing/2014/main" id="{4CC21CEA-62F8-4932-91A4-D669FE85EFEE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2" name="Oval 2351">
                <a:extLst>
                  <a:ext uri="{FF2B5EF4-FFF2-40B4-BE49-F238E27FC236}">
                    <a16:creationId xmlns:a16="http://schemas.microsoft.com/office/drawing/2014/main" id="{A624D5F3-C93A-4089-BE41-9B9FBFBEECEB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3" name="Oval 2352">
                <a:extLst>
                  <a:ext uri="{FF2B5EF4-FFF2-40B4-BE49-F238E27FC236}">
                    <a16:creationId xmlns:a16="http://schemas.microsoft.com/office/drawing/2014/main" id="{19FE81BE-13B0-482B-823C-ACD88FB649CB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4" name="Oval 2353">
                <a:extLst>
                  <a:ext uri="{FF2B5EF4-FFF2-40B4-BE49-F238E27FC236}">
                    <a16:creationId xmlns:a16="http://schemas.microsoft.com/office/drawing/2014/main" id="{62F5BE1F-9D04-4E26-87C6-67733D2E72A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5" name="Oval 2354">
                <a:extLst>
                  <a:ext uri="{FF2B5EF4-FFF2-40B4-BE49-F238E27FC236}">
                    <a16:creationId xmlns:a16="http://schemas.microsoft.com/office/drawing/2014/main" id="{C5534DF2-DBFD-428A-8C1A-26D7B4063E6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6" name="Oval 2355">
                <a:extLst>
                  <a:ext uri="{FF2B5EF4-FFF2-40B4-BE49-F238E27FC236}">
                    <a16:creationId xmlns:a16="http://schemas.microsoft.com/office/drawing/2014/main" id="{96AEDBCD-F3F5-47FC-9A77-FDD69DF363C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7" name="Oval 2356">
                <a:extLst>
                  <a:ext uri="{FF2B5EF4-FFF2-40B4-BE49-F238E27FC236}">
                    <a16:creationId xmlns:a16="http://schemas.microsoft.com/office/drawing/2014/main" id="{6F57E53C-A8CE-4047-A9C6-65C1BD32E26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8" name="Oval 2357">
                <a:extLst>
                  <a:ext uri="{FF2B5EF4-FFF2-40B4-BE49-F238E27FC236}">
                    <a16:creationId xmlns:a16="http://schemas.microsoft.com/office/drawing/2014/main" id="{031CEBCF-2ADB-440E-8C30-A619E7C6AAF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9" name="Oval 2358">
                <a:extLst>
                  <a:ext uri="{FF2B5EF4-FFF2-40B4-BE49-F238E27FC236}">
                    <a16:creationId xmlns:a16="http://schemas.microsoft.com/office/drawing/2014/main" id="{4CC7A1D9-0FF2-408A-A7B1-C995EFD13CB1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0" name="Oval 2359">
                <a:extLst>
                  <a:ext uri="{FF2B5EF4-FFF2-40B4-BE49-F238E27FC236}">
                    <a16:creationId xmlns:a16="http://schemas.microsoft.com/office/drawing/2014/main" id="{0D7A50EF-87B4-4CA8-AA6F-AA235CA5067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1" name="Oval 2360">
                <a:extLst>
                  <a:ext uri="{FF2B5EF4-FFF2-40B4-BE49-F238E27FC236}">
                    <a16:creationId xmlns:a16="http://schemas.microsoft.com/office/drawing/2014/main" id="{7834EB5A-092D-4C95-8547-06AE49F6FA5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2" name="Oval 2361">
                <a:extLst>
                  <a:ext uri="{FF2B5EF4-FFF2-40B4-BE49-F238E27FC236}">
                    <a16:creationId xmlns:a16="http://schemas.microsoft.com/office/drawing/2014/main" id="{2778ACEC-31F2-4DE5-8098-9B614EA6AD2D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3" name="Oval 2362">
                <a:extLst>
                  <a:ext uri="{FF2B5EF4-FFF2-40B4-BE49-F238E27FC236}">
                    <a16:creationId xmlns:a16="http://schemas.microsoft.com/office/drawing/2014/main" id="{8D8C71F0-99D6-44EB-B2DF-DAF6537D434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4" name="Oval 2363">
                <a:extLst>
                  <a:ext uri="{FF2B5EF4-FFF2-40B4-BE49-F238E27FC236}">
                    <a16:creationId xmlns:a16="http://schemas.microsoft.com/office/drawing/2014/main" id="{8EF5EB10-0B83-4CC4-81B9-DD5222431A7B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5" name="Oval 2364">
                <a:extLst>
                  <a:ext uri="{FF2B5EF4-FFF2-40B4-BE49-F238E27FC236}">
                    <a16:creationId xmlns:a16="http://schemas.microsoft.com/office/drawing/2014/main" id="{E97A3B82-10F0-4E15-9ECC-DBD85599AA85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6" name="Oval 2365">
                <a:extLst>
                  <a:ext uri="{FF2B5EF4-FFF2-40B4-BE49-F238E27FC236}">
                    <a16:creationId xmlns:a16="http://schemas.microsoft.com/office/drawing/2014/main" id="{ED31A0C5-4EC5-4C65-AF95-55D9028EED7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7" name="Oval 2366">
                <a:extLst>
                  <a:ext uri="{FF2B5EF4-FFF2-40B4-BE49-F238E27FC236}">
                    <a16:creationId xmlns:a16="http://schemas.microsoft.com/office/drawing/2014/main" id="{D9AB2BC1-30E6-495D-8AD7-254DF01F910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8" name="Oval 2367">
                <a:extLst>
                  <a:ext uri="{FF2B5EF4-FFF2-40B4-BE49-F238E27FC236}">
                    <a16:creationId xmlns:a16="http://schemas.microsoft.com/office/drawing/2014/main" id="{9EDB4EFF-4FF0-4837-BD08-A673BFF5641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9" name="Oval 2368">
                <a:extLst>
                  <a:ext uri="{FF2B5EF4-FFF2-40B4-BE49-F238E27FC236}">
                    <a16:creationId xmlns:a16="http://schemas.microsoft.com/office/drawing/2014/main" id="{FA09D735-E32E-48B2-A08F-7EA07F727BE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0" name="Oval 2369">
                <a:extLst>
                  <a:ext uri="{FF2B5EF4-FFF2-40B4-BE49-F238E27FC236}">
                    <a16:creationId xmlns:a16="http://schemas.microsoft.com/office/drawing/2014/main" id="{D331E428-A4C4-4185-A9BE-ECEB67F0300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1" name="Oval 2370">
                <a:extLst>
                  <a:ext uri="{FF2B5EF4-FFF2-40B4-BE49-F238E27FC236}">
                    <a16:creationId xmlns:a16="http://schemas.microsoft.com/office/drawing/2014/main" id="{EB06DCFB-64A3-45F0-97BA-4909D5A42C0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2" name="Oval 2371">
                <a:extLst>
                  <a:ext uri="{FF2B5EF4-FFF2-40B4-BE49-F238E27FC236}">
                    <a16:creationId xmlns:a16="http://schemas.microsoft.com/office/drawing/2014/main" id="{EC096307-79BC-4A40-AE47-0B3ADA432B3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3" name="Oval 2372">
                <a:extLst>
                  <a:ext uri="{FF2B5EF4-FFF2-40B4-BE49-F238E27FC236}">
                    <a16:creationId xmlns:a16="http://schemas.microsoft.com/office/drawing/2014/main" id="{F70FA85C-B488-49F5-99B5-0FB95BD90C1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4" name="Oval 2373">
                <a:extLst>
                  <a:ext uri="{FF2B5EF4-FFF2-40B4-BE49-F238E27FC236}">
                    <a16:creationId xmlns:a16="http://schemas.microsoft.com/office/drawing/2014/main" id="{9013BCC8-10FE-4672-B368-5CAADD3A240D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5" name="Oval 2374">
                <a:extLst>
                  <a:ext uri="{FF2B5EF4-FFF2-40B4-BE49-F238E27FC236}">
                    <a16:creationId xmlns:a16="http://schemas.microsoft.com/office/drawing/2014/main" id="{B6BBEAF5-97E9-44E0-ACB2-B198EF7CCD36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6" name="Oval 2375">
                <a:extLst>
                  <a:ext uri="{FF2B5EF4-FFF2-40B4-BE49-F238E27FC236}">
                    <a16:creationId xmlns:a16="http://schemas.microsoft.com/office/drawing/2014/main" id="{ABF74197-85C5-4B27-ACF8-B9FEAA9D27C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7" name="Oval 2376">
                <a:extLst>
                  <a:ext uri="{FF2B5EF4-FFF2-40B4-BE49-F238E27FC236}">
                    <a16:creationId xmlns:a16="http://schemas.microsoft.com/office/drawing/2014/main" id="{DBDA0FA1-19E5-45A8-9141-C1B5C1C3696A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8" name="Oval 2377">
                <a:extLst>
                  <a:ext uri="{FF2B5EF4-FFF2-40B4-BE49-F238E27FC236}">
                    <a16:creationId xmlns:a16="http://schemas.microsoft.com/office/drawing/2014/main" id="{1AAFC7FF-D270-48CB-9DED-69CA9C219BA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9" name="Oval 2378">
                <a:extLst>
                  <a:ext uri="{FF2B5EF4-FFF2-40B4-BE49-F238E27FC236}">
                    <a16:creationId xmlns:a16="http://schemas.microsoft.com/office/drawing/2014/main" id="{9CF76198-28B8-497C-9CB5-333FCEA5377E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0" name="Oval 2379">
                <a:extLst>
                  <a:ext uri="{FF2B5EF4-FFF2-40B4-BE49-F238E27FC236}">
                    <a16:creationId xmlns:a16="http://schemas.microsoft.com/office/drawing/2014/main" id="{31B58352-C65F-432E-A792-5B19F1AA53F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1" name="Oval 2380">
                <a:extLst>
                  <a:ext uri="{FF2B5EF4-FFF2-40B4-BE49-F238E27FC236}">
                    <a16:creationId xmlns:a16="http://schemas.microsoft.com/office/drawing/2014/main" id="{1B149C8A-9D70-4755-9D5C-841F1602C186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2" name="Oval 2381">
                <a:extLst>
                  <a:ext uri="{FF2B5EF4-FFF2-40B4-BE49-F238E27FC236}">
                    <a16:creationId xmlns:a16="http://schemas.microsoft.com/office/drawing/2014/main" id="{5D9A74A0-2BC3-4F38-A662-1311DE3E930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3" name="Oval 2382">
                <a:extLst>
                  <a:ext uri="{FF2B5EF4-FFF2-40B4-BE49-F238E27FC236}">
                    <a16:creationId xmlns:a16="http://schemas.microsoft.com/office/drawing/2014/main" id="{2FE531C0-6D46-42C7-BAE5-096A5B5C632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4" name="Oval 2383">
                <a:extLst>
                  <a:ext uri="{FF2B5EF4-FFF2-40B4-BE49-F238E27FC236}">
                    <a16:creationId xmlns:a16="http://schemas.microsoft.com/office/drawing/2014/main" id="{A72637E1-D91F-4AB8-BF54-6C01671C4C3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5" name="Oval 2384">
                <a:extLst>
                  <a:ext uri="{FF2B5EF4-FFF2-40B4-BE49-F238E27FC236}">
                    <a16:creationId xmlns:a16="http://schemas.microsoft.com/office/drawing/2014/main" id="{68D61F62-C276-43B8-8B0A-08F611478FF1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6" name="Oval 2385">
                <a:extLst>
                  <a:ext uri="{FF2B5EF4-FFF2-40B4-BE49-F238E27FC236}">
                    <a16:creationId xmlns:a16="http://schemas.microsoft.com/office/drawing/2014/main" id="{2AFED5D4-8BEE-447A-8D12-28A3FBCEFE2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7" name="Oval 2386">
                <a:extLst>
                  <a:ext uri="{FF2B5EF4-FFF2-40B4-BE49-F238E27FC236}">
                    <a16:creationId xmlns:a16="http://schemas.microsoft.com/office/drawing/2014/main" id="{CD93EB8F-B2C9-4B52-9BBD-E5A630422EF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8" name="Oval 2387">
                <a:extLst>
                  <a:ext uri="{FF2B5EF4-FFF2-40B4-BE49-F238E27FC236}">
                    <a16:creationId xmlns:a16="http://schemas.microsoft.com/office/drawing/2014/main" id="{4D3AD222-753A-4C04-9F3C-6A4F88B751C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9" name="Oval 2388">
                <a:extLst>
                  <a:ext uri="{FF2B5EF4-FFF2-40B4-BE49-F238E27FC236}">
                    <a16:creationId xmlns:a16="http://schemas.microsoft.com/office/drawing/2014/main" id="{004A1146-12F4-40B7-8A4C-A11026B949A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0" name="Oval 2389">
                <a:extLst>
                  <a:ext uri="{FF2B5EF4-FFF2-40B4-BE49-F238E27FC236}">
                    <a16:creationId xmlns:a16="http://schemas.microsoft.com/office/drawing/2014/main" id="{8E47E099-4B64-4DB2-969D-20749D9E8E8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1" name="Oval 2390">
                <a:extLst>
                  <a:ext uri="{FF2B5EF4-FFF2-40B4-BE49-F238E27FC236}">
                    <a16:creationId xmlns:a16="http://schemas.microsoft.com/office/drawing/2014/main" id="{F161BBB0-B728-4A57-82AB-8402A1516818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2" name="Oval 2391">
                <a:extLst>
                  <a:ext uri="{FF2B5EF4-FFF2-40B4-BE49-F238E27FC236}">
                    <a16:creationId xmlns:a16="http://schemas.microsoft.com/office/drawing/2014/main" id="{7321183A-73A4-479E-8559-D3787B73BC1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3" name="Oval 2392">
                <a:extLst>
                  <a:ext uri="{FF2B5EF4-FFF2-40B4-BE49-F238E27FC236}">
                    <a16:creationId xmlns:a16="http://schemas.microsoft.com/office/drawing/2014/main" id="{08358950-DC42-4216-B5EA-C9805347AD7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4" name="Oval 2393">
                <a:extLst>
                  <a:ext uri="{FF2B5EF4-FFF2-40B4-BE49-F238E27FC236}">
                    <a16:creationId xmlns:a16="http://schemas.microsoft.com/office/drawing/2014/main" id="{6F9CF5FF-D9FA-468B-BFD5-CFAFE0FDE95D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5" name="Oval 2394">
                <a:extLst>
                  <a:ext uri="{FF2B5EF4-FFF2-40B4-BE49-F238E27FC236}">
                    <a16:creationId xmlns:a16="http://schemas.microsoft.com/office/drawing/2014/main" id="{77D9C831-6098-45ED-8405-651F7E8E124B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6" name="Oval 2395">
                <a:extLst>
                  <a:ext uri="{FF2B5EF4-FFF2-40B4-BE49-F238E27FC236}">
                    <a16:creationId xmlns:a16="http://schemas.microsoft.com/office/drawing/2014/main" id="{33B2A07C-F186-481F-A547-1A4C247301B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7" name="Oval 2396">
                <a:extLst>
                  <a:ext uri="{FF2B5EF4-FFF2-40B4-BE49-F238E27FC236}">
                    <a16:creationId xmlns:a16="http://schemas.microsoft.com/office/drawing/2014/main" id="{55BB518C-C02B-41B0-92FC-E4F37EE963C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8" name="Oval 2397">
                <a:extLst>
                  <a:ext uri="{FF2B5EF4-FFF2-40B4-BE49-F238E27FC236}">
                    <a16:creationId xmlns:a16="http://schemas.microsoft.com/office/drawing/2014/main" id="{F041350A-F70C-4D9C-B94A-A13742730DFB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9" name="Oval 2398">
                <a:extLst>
                  <a:ext uri="{FF2B5EF4-FFF2-40B4-BE49-F238E27FC236}">
                    <a16:creationId xmlns:a16="http://schemas.microsoft.com/office/drawing/2014/main" id="{0B217D10-1C34-4C14-A633-A24BEA5A48C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0" name="Oval 2399">
                <a:extLst>
                  <a:ext uri="{FF2B5EF4-FFF2-40B4-BE49-F238E27FC236}">
                    <a16:creationId xmlns:a16="http://schemas.microsoft.com/office/drawing/2014/main" id="{4ADC7AC2-E9E6-4CB1-94C1-930D29832FF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1" name="Oval 2400">
                <a:extLst>
                  <a:ext uri="{FF2B5EF4-FFF2-40B4-BE49-F238E27FC236}">
                    <a16:creationId xmlns:a16="http://schemas.microsoft.com/office/drawing/2014/main" id="{E03F1E7A-2FBD-4124-8D47-AB22C467585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2" name="Oval 2401">
                <a:extLst>
                  <a:ext uri="{FF2B5EF4-FFF2-40B4-BE49-F238E27FC236}">
                    <a16:creationId xmlns:a16="http://schemas.microsoft.com/office/drawing/2014/main" id="{19C02AF9-F093-43A7-A125-91C9543ABB0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3" name="Oval 2402">
                <a:extLst>
                  <a:ext uri="{FF2B5EF4-FFF2-40B4-BE49-F238E27FC236}">
                    <a16:creationId xmlns:a16="http://schemas.microsoft.com/office/drawing/2014/main" id="{4C649648-2180-4B7A-B0C0-0672BC67043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4" name="Oval 2403">
                <a:extLst>
                  <a:ext uri="{FF2B5EF4-FFF2-40B4-BE49-F238E27FC236}">
                    <a16:creationId xmlns:a16="http://schemas.microsoft.com/office/drawing/2014/main" id="{B03172C6-9AF2-4E1B-92E2-90CA7274588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5" name="Oval 2404">
                <a:extLst>
                  <a:ext uri="{FF2B5EF4-FFF2-40B4-BE49-F238E27FC236}">
                    <a16:creationId xmlns:a16="http://schemas.microsoft.com/office/drawing/2014/main" id="{8C9981B8-FBF0-44C1-A2A0-2AEE29C61448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6" name="Oval 2405">
                <a:extLst>
                  <a:ext uri="{FF2B5EF4-FFF2-40B4-BE49-F238E27FC236}">
                    <a16:creationId xmlns:a16="http://schemas.microsoft.com/office/drawing/2014/main" id="{C9CA8969-A9E1-470C-929A-D924DE60E96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7" name="Oval 2406">
                <a:extLst>
                  <a:ext uri="{FF2B5EF4-FFF2-40B4-BE49-F238E27FC236}">
                    <a16:creationId xmlns:a16="http://schemas.microsoft.com/office/drawing/2014/main" id="{39D4A40F-50EE-4CD8-851F-60D9D3A37EC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8" name="Oval 2407">
                <a:extLst>
                  <a:ext uri="{FF2B5EF4-FFF2-40B4-BE49-F238E27FC236}">
                    <a16:creationId xmlns:a16="http://schemas.microsoft.com/office/drawing/2014/main" id="{1C856DA2-1C4F-4833-A81B-A5425575DC1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9" name="Oval 2408">
                <a:extLst>
                  <a:ext uri="{FF2B5EF4-FFF2-40B4-BE49-F238E27FC236}">
                    <a16:creationId xmlns:a16="http://schemas.microsoft.com/office/drawing/2014/main" id="{787CE408-50E4-489A-8AB1-59D38A6FC498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0" name="Oval 2409">
                <a:extLst>
                  <a:ext uri="{FF2B5EF4-FFF2-40B4-BE49-F238E27FC236}">
                    <a16:creationId xmlns:a16="http://schemas.microsoft.com/office/drawing/2014/main" id="{7479C689-9814-4230-8EC1-82602B7D64F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1" name="Oval 2410">
                <a:extLst>
                  <a:ext uri="{FF2B5EF4-FFF2-40B4-BE49-F238E27FC236}">
                    <a16:creationId xmlns:a16="http://schemas.microsoft.com/office/drawing/2014/main" id="{6B6D0EA7-8FC4-4620-A09A-66F30D7CBBE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2" name="Oval 2411">
                <a:extLst>
                  <a:ext uri="{FF2B5EF4-FFF2-40B4-BE49-F238E27FC236}">
                    <a16:creationId xmlns:a16="http://schemas.microsoft.com/office/drawing/2014/main" id="{00F7FC18-4825-4746-AC20-463AA313C6D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3" name="Oval 2412">
                <a:extLst>
                  <a:ext uri="{FF2B5EF4-FFF2-40B4-BE49-F238E27FC236}">
                    <a16:creationId xmlns:a16="http://schemas.microsoft.com/office/drawing/2014/main" id="{67CC6AFD-AEEC-4614-B93A-F3DD01339002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4" name="Oval 2413">
                <a:extLst>
                  <a:ext uri="{FF2B5EF4-FFF2-40B4-BE49-F238E27FC236}">
                    <a16:creationId xmlns:a16="http://schemas.microsoft.com/office/drawing/2014/main" id="{C68D6820-AB5E-4DF1-8A6D-4F0C767C9B3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5" name="Oval 2414">
                <a:extLst>
                  <a:ext uri="{FF2B5EF4-FFF2-40B4-BE49-F238E27FC236}">
                    <a16:creationId xmlns:a16="http://schemas.microsoft.com/office/drawing/2014/main" id="{86AEF614-8898-4474-8D76-0CAFB29CC45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6" name="Oval 2415">
                <a:extLst>
                  <a:ext uri="{FF2B5EF4-FFF2-40B4-BE49-F238E27FC236}">
                    <a16:creationId xmlns:a16="http://schemas.microsoft.com/office/drawing/2014/main" id="{685EC39E-85EB-4233-89A8-F22E412D7B2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7" name="Oval 2416">
                <a:extLst>
                  <a:ext uri="{FF2B5EF4-FFF2-40B4-BE49-F238E27FC236}">
                    <a16:creationId xmlns:a16="http://schemas.microsoft.com/office/drawing/2014/main" id="{1599F7B4-7570-4111-9120-657A6B3A213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8" name="Oval 2417">
                <a:extLst>
                  <a:ext uri="{FF2B5EF4-FFF2-40B4-BE49-F238E27FC236}">
                    <a16:creationId xmlns:a16="http://schemas.microsoft.com/office/drawing/2014/main" id="{B0081889-8C11-4759-A6BA-A9FAC0D73B9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9" name="Oval 2418">
                <a:extLst>
                  <a:ext uri="{FF2B5EF4-FFF2-40B4-BE49-F238E27FC236}">
                    <a16:creationId xmlns:a16="http://schemas.microsoft.com/office/drawing/2014/main" id="{07D4AACB-2FBC-47FE-9471-6630F3EEF7B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0" name="Oval 2419">
                <a:extLst>
                  <a:ext uri="{FF2B5EF4-FFF2-40B4-BE49-F238E27FC236}">
                    <a16:creationId xmlns:a16="http://schemas.microsoft.com/office/drawing/2014/main" id="{CE343C0C-D092-42F3-8D0F-F252606C627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1" name="Oval 2420">
                <a:extLst>
                  <a:ext uri="{FF2B5EF4-FFF2-40B4-BE49-F238E27FC236}">
                    <a16:creationId xmlns:a16="http://schemas.microsoft.com/office/drawing/2014/main" id="{66B010D3-914D-487C-93FC-04344A0A1C1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2" name="Oval 2421">
                <a:extLst>
                  <a:ext uri="{FF2B5EF4-FFF2-40B4-BE49-F238E27FC236}">
                    <a16:creationId xmlns:a16="http://schemas.microsoft.com/office/drawing/2014/main" id="{A4D51C8E-C2DE-4B2D-AE73-5011342E19B1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423" name="Group 2422">
              <a:extLst>
                <a:ext uri="{FF2B5EF4-FFF2-40B4-BE49-F238E27FC236}">
                  <a16:creationId xmlns:a16="http://schemas.microsoft.com/office/drawing/2014/main" id="{48FB86B7-D09D-4A23-8B4B-D2C1236E29D7}"/>
                </a:ext>
              </a:extLst>
            </p:cNvPr>
            <p:cNvGrpSpPr/>
            <p:nvPr/>
          </p:nvGrpSpPr>
          <p:grpSpPr>
            <a:xfrm>
              <a:off x="3720919" y="5070884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424" name="Oval 2423">
                <a:extLst>
                  <a:ext uri="{FF2B5EF4-FFF2-40B4-BE49-F238E27FC236}">
                    <a16:creationId xmlns:a16="http://schemas.microsoft.com/office/drawing/2014/main" id="{47FFB8D8-5460-4304-95BB-265C7823A036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5" name="Oval 2424">
                <a:extLst>
                  <a:ext uri="{FF2B5EF4-FFF2-40B4-BE49-F238E27FC236}">
                    <a16:creationId xmlns:a16="http://schemas.microsoft.com/office/drawing/2014/main" id="{57EEFD84-08BF-4C15-A01D-368398F80341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6" name="Oval 2425">
                <a:extLst>
                  <a:ext uri="{FF2B5EF4-FFF2-40B4-BE49-F238E27FC236}">
                    <a16:creationId xmlns:a16="http://schemas.microsoft.com/office/drawing/2014/main" id="{4405BFC8-B0E5-4926-B3CF-3EF7FDE23DEE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7" name="Oval 2426">
                <a:extLst>
                  <a:ext uri="{FF2B5EF4-FFF2-40B4-BE49-F238E27FC236}">
                    <a16:creationId xmlns:a16="http://schemas.microsoft.com/office/drawing/2014/main" id="{40A162A3-DF3B-4CD2-BBCA-061F1133766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8" name="Oval 2427">
                <a:extLst>
                  <a:ext uri="{FF2B5EF4-FFF2-40B4-BE49-F238E27FC236}">
                    <a16:creationId xmlns:a16="http://schemas.microsoft.com/office/drawing/2014/main" id="{D9CB7070-E4C5-426F-BB75-3C58FB0D5FE2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9" name="Oval 2428">
                <a:extLst>
                  <a:ext uri="{FF2B5EF4-FFF2-40B4-BE49-F238E27FC236}">
                    <a16:creationId xmlns:a16="http://schemas.microsoft.com/office/drawing/2014/main" id="{275A44DB-E87A-4517-8B35-7A1C57B3C2B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0" name="Oval 2429">
                <a:extLst>
                  <a:ext uri="{FF2B5EF4-FFF2-40B4-BE49-F238E27FC236}">
                    <a16:creationId xmlns:a16="http://schemas.microsoft.com/office/drawing/2014/main" id="{035D7201-1D31-4C72-AFCD-342FE6E1BC4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1" name="Oval 2430">
                <a:extLst>
                  <a:ext uri="{FF2B5EF4-FFF2-40B4-BE49-F238E27FC236}">
                    <a16:creationId xmlns:a16="http://schemas.microsoft.com/office/drawing/2014/main" id="{08134C64-4DB0-4438-A840-3BA6B737A9D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2" name="Oval 2431">
                <a:extLst>
                  <a:ext uri="{FF2B5EF4-FFF2-40B4-BE49-F238E27FC236}">
                    <a16:creationId xmlns:a16="http://schemas.microsoft.com/office/drawing/2014/main" id="{C1D9520F-1D67-4026-841C-9919BB8388D4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3" name="Oval 2432">
                <a:extLst>
                  <a:ext uri="{FF2B5EF4-FFF2-40B4-BE49-F238E27FC236}">
                    <a16:creationId xmlns:a16="http://schemas.microsoft.com/office/drawing/2014/main" id="{0B69A388-DFC0-4C94-BCD3-97324A6E8DFD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4" name="Oval 2433">
                <a:extLst>
                  <a:ext uri="{FF2B5EF4-FFF2-40B4-BE49-F238E27FC236}">
                    <a16:creationId xmlns:a16="http://schemas.microsoft.com/office/drawing/2014/main" id="{05BAFA3F-E73B-4D63-B1BA-410567D2287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5" name="Oval 2434">
                <a:extLst>
                  <a:ext uri="{FF2B5EF4-FFF2-40B4-BE49-F238E27FC236}">
                    <a16:creationId xmlns:a16="http://schemas.microsoft.com/office/drawing/2014/main" id="{30BF24E3-98FB-4221-A3A8-09E8A4B138B4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6" name="Oval 2435">
                <a:extLst>
                  <a:ext uri="{FF2B5EF4-FFF2-40B4-BE49-F238E27FC236}">
                    <a16:creationId xmlns:a16="http://schemas.microsoft.com/office/drawing/2014/main" id="{1EFD6FD3-A493-4330-B9E5-C87538CED49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7" name="Oval 2436">
                <a:extLst>
                  <a:ext uri="{FF2B5EF4-FFF2-40B4-BE49-F238E27FC236}">
                    <a16:creationId xmlns:a16="http://schemas.microsoft.com/office/drawing/2014/main" id="{F354A026-C41B-4131-B514-3A5E50B0464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8" name="Oval 2437">
                <a:extLst>
                  <a:ext uri="{FF2B5EF4-FFF2-40B4-BE49-F238E27FC236}">
                    <a16:creationId xmlns:a16="http://schemas.microsoft.com/office/drawing/2014/main" id="{DE5D4A40-E387-4EFB-AAB0-D79A4CDB8425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9" name="Oval 2438">
                <a:extLst>
                  <a:ext uri="{FF2B5EF4-FFF2-40B4-BE49-F238E27FC236}">
                    <a16:creationId xmlns:a16="http://schemas.microsoft.com/office/drawing/2014/main" id="{D0097E02-9D65-44EC-956A-A8C1126E499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0" name="Oval 2439">
                <a:extLst>
                  <a:ext uri="{FF2B5EF4-FFF2-40B4-BE49-F238E27FC236}">
                    <a16:creationId xmlns:a16="http://schemas.microsoft.com/office/drawing/2014/main" id="{B96E19E0-5B67-47BC-97C5-455998ADE3D3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1" name="Oval 2440">
                <a:extLst>
                  <a:ext uri="{FF2B5EF4-FFF2-40B4-BE49-F238E27FC236}">
                    <a16:creationId xmlns:a16="http://schemas.microsoft.com/office/drawing/2014/main" id="{F3805424-C60E-46BF-8119-0519014EDD0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2" name="Oval 2441">
                <a:extLst>
                  <a:ext uri="{FF2B5EF4-FFF2-40B4-BE49-F238E27FC236}">
                    <a16:creationId xmlns:a16="http://schemas.microsoft.com/office/drawing/2014/main" id="{5A582271-D3AC-4057-BC41-F9BCBFB25BC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3" name="Oval 2442">
                <a:extLst>
                  <a:ext uri="{FF2B5EF4-FFF2-40B4-BE49-F238E27FC236}">
                    <a16:creationId xmlns:a16="http://schemas.microsoft.com/office/drawing/2014/main" id="{AA4D6F49-22B5-436A-9F33-3E945AF59D6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4" name="Oval 2443">
                <a:extLst>
                  <a:ext uri="{FF2B5EF4-FFF2-40B4-BE49-F238E27FC236}">
                    <a16:creationId xmlns:a16="http://schemas.microsoft.com/office/drawing/2014/main" id="{D94F2744-AF73-461A-AB96-4360755150E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5" name="Oval 2444">
                <a:extLst>
                  <a:ext uri="{FF2B5EF4-FFF2-40B4-BE49-F238E27FC236}">
                    <a16:creationId xmlns:a16="http://schemas.microsoft.com/office/drawing/2014/main" id="{9A04A481-EED7-495B-96BA-8978E57362B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6" name="Oval 2445">
                <a:extLst>
                  <a:ext uri="{FF2B5EF4-FFF2-40B4-BE49-F238E27FC236}">
                    <a16:creationId xmlns:a16="http://schemas.microsoft.com/office/drawing/2014/main" id="{4D118CCB-D8DF-40F8-A3B9-97CA36FC9BA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7" name="Oval 2446">
                <a:extLst>
                  <a:ext uri="{FF2B5EF4-FFF2-40B4-BE49-F238E27FC236}">
                    <a16:creationId xmlns:a16="http://schemas.microsoft.com/office/drawing/2014/main" id="{9FD6AC17-9C52-4D7C-B156-F3491696DE6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8" name="Oval 2447">
                <a:extLst>
                  <a:ext uri="{FF2B5EF4-FFF2-40B4-BE49-F238E27FC236}">
                    <a16:creationId xmlns:a16="http://schemas.microsoft.com/office/drawing/2014/main" id="{45A8B143-89C8-45E8-BFF7-CC6B9E64400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9" name="Oval 2448">
                <a:extLst>
                  <a:ext uri="{FF2B5EF4-FFF2-40B4-BE49-F238E27FC236}">
                    <a16:creationId xmlns:a16="http://schemas.microsoft.com/office/drawing/2014/main" id="{13A1A39B-EDF0-430B-9E40-8DCD1C06844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0" name="Oval 2449">
                <a:extLst>
                  <a:ext uri="{FF2B5EF4-FFF2-40B4-BE49-F238E27FC236}">
                    <a16:creationId xmlns:a16="http://schemas.microsoft.com/office/drawing/2014/main" id="{BAAB090C-3538-4169-BE43-91A43B597FA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1" name="Oval 2450">
                <a:extLst>
                  <a:ext uri="{FF2B5EF4-FFF2-40B4-BE49-F238E27FC236}">
                    <a16:creationId xmlns:a16="http://schemas.microsoft.com/office/drawing/2014/main" id="{88AEF854-65F7-470A-AE8B-21DE4666DDBF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2" name="Oval 2451">
                <a:extLst>
                  <a:ext uri="{FF2B5EF4-FFF2-40B4-BE49-F238E27FC236}">
                    <a16:creationId xmlns:a16="http://schemas.microsoft.com/office/drawing/2014/main" id="{C9B1DB8B-EC21-4C81-9DC7-5EFE6706BD6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3" name="Oval 2452">
                <a:extLst>
                  <a:ext uri="{FF2B5EF4-FFF2-40B4-BE49-F238E27FC236}">
                    <a16:creationId xmlns:a16="http://schemas.microsoft.com/office/drawing/2014/main" id="{3E3EFC6D-CFCC-4488-BCA7-DA342068E07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4" name="Oval 2453">
                <a:extLst>
                  <a:ext uri="{FF2B5EF4-FFF2-40B4-BE49-F238E27FC236}">
                    <a16:creationId xmlns:a16="http://schemas.microsoft.com/office/drawing/2014/main" id="{9439812D-F843-42A5-8150-9DAB906EEA6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5" name="Oval 2454">
                <a:extLst>
                  <a:ext uri="{FF2B5EF4-FFF2-40B4-BE49-F238E27FC236}">
                    <a16:creationId xmlns:a16="http://schemas.microsoft.com/office/drawing/2014/main" id="{A9BBFA69-D936-4C0F-A887-86BDECC12D0F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6" name="Oval 2455">
                <a:extLst>
                  <a:ext uri="{FF2B5EF4-FFF2-40B4-BE49-F238E27FC236}">
                    <a16:creationId xmlns:a16="http://schemas.microsoft.com/office/drawing/2014/main" id="{D37DA383-CA59-4712-99B0-2FBA616DBCA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7" name="Oval 2456">
                <a:extLst>
                  <a:ext uri="{FF2B5EF4-FFF2-40B4-BE49-F238E27FC236}">
                    <a16:creationId xmlns:a16="http://schemas.microsoft.com/office/drawing/2014/main" id="{1136FD39-DFF8-4B7C-B1B2-539E6359FFB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8" name="Oval 2457">
                <a:extLst>
                  <a:ext uri="{FF2B5EF4-FFF2-40B4-BE49-F238E27FC236}">
                    <a16:creationId xmlns:a16="http://schemas.microsoft.com/office/drawing/2014/main" id="{6FF2D9ED-6C21-43BB-8559-B7539D74E47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9" name="Oval 2458">
                <a:extLst>
                  <a:ext uri="{FF2B5EF4-FFF2-40B4-BE49-F238E27FC236}">
                    <a16:creationId xmlns:a16="http://schemas.microsoft.com/office/drawing/2014/main" id="{F4642780-BEF7-4B27-A9C1-A5203EEAADB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0" name="Oval 2459">
                <a:extLst>
                  <a:ext uri="{FF2B5EF4-FFF2-40B4-BE49-F238E27FC236}">
                    <a16:creationId xmlns:a16="http://schemas.microsoft.com/office/drawing/2014/main" id="{63B4BFA8-A657-4641-9D9C-F70F4B86A3D9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1" name="Oval 2460">
                <a:extLst>
                  <a:ext uri="{FF2B5EF4-FFF2-40B4-BE49-F238E27FC236}">
                    <a16:creationId xmlns:a16="http://schemas.microsoft.com/office/drawing/2014/main" id="{1390DE12-7AFF-4A48-9223-0AE9FF82EAC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2" name="Oval 2461">
                <a:extLst>
                  <a:ext uri="{FF2B5EF4-FFF2-40B4-BE49-F238E27FC236}">
                    <a16:creationId xmlns:a16="http://schemas.microsoft.com/office/drawing/2014/main" id="{C83DC323-4115-4C44-8BDB-49DC10BD59AF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3" name="Oval 2462">
                <a:extLst>
                  <a:ext uri="{FF2B5EF4-FFF2-40B4-BE49-F238E27FC236}">
                    <a16:creationId xmlns:a16="http://schemas.microsoft.com/office/drawing/2014/main" id="{4274C77A-24C1-4FE7-ADD5-2BE9316D85E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4" name="Oval 2463">
                <a:extLst>
                  <a:ext uri="{FF2B5EF4-FFF2-40B4-BE49-F238E27FC236}">
                    <a16:creationId xmlns:a16="http://schemas.microsoft.com/office/drawing/2014/main" id="{3F62D372-9416-4A1C-AE89-7E12859BC2A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5" name="Oval 2464">
                <a:extLst>
                  <a:ext uri="{FF2B5EF4-FFF2-40B4-BE49-F238E27FC236}">
                    <a16:creationId xmlns:a16="http://schemas.microsoft.com/office/drawing/2014/main" id="{C3C191D4-7226-471E-80BA-081F99493BB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6" name="Oval 2465">
                <a:extLst>
                  <a:ext uri="{FF2B5EF4-FFF2-40B4-BE49-F238E27FC236}">
                    <a16:creationId xmlns:a16="http://schemas.microsoft.com/office/drawing/2014/main" id="{38E984DC-036B-41BC-ADE6-F07A6E71EF77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7" name="Oval 2466">
                <a:extLst>
                  <a:ext uri="{FF2B5EF4-FFF2-40B4-BE49-F238E27FC236}">
                    <a16:creationId xmlns:a16="http://schemas.microsoft.com/office/drawing/2014/main" id="{84B006D5-CA46-4AD4-941B-786F7AD98E5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8" name="Oval 2467">
                <a:extLst>
                  <a:ext uri="{FF2B5EF4-FFF2-40B4-BE49-F238E27FC236}">
                    <a16:creationId xmlns:a16="http://schemas.microsoft.com/office/drawing/2014/main" id="{24E48C18-CB8B-44F7-88FE-09FFF773279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9" name="Oval 2468">
                <a:extLst>
                  <a:ext uri="{FF2B5EF4-FFF2-40B4-BE49-F238E27FC236}">
                    <a16:creationId xmlns:a16="http://schemas.microsoft.com/office/drawing/2014/main" id="{F09E6328-F020-4DEA-A50F-AA5A1464D85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0" name="Oval 2469">
                <a:extLst>
                  <a:ext uri="{FF2B5EF4-FFF2-40B4-BE49-F238E27FC236}">
                    <a16:creationId xmlns:a16="http://schemas.microsoft.com/office/drawing/2014/main" id="{AEC5A24F-B663-4743-A824-5F6C8F087B89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1" name="Oval 2470">
                <a:extLst>
                  <a:ext uri="{FF2B5EF4-FFF2-40B4-BE49-F238E27FC236}">
                    <a16:creationId xmlns:a16="http://schemas.microsoft.com/office/drawing/2014/main" id="{4524BBB9-23D2-4950-AC5E-7268AD697FA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2" name="Oval 2471">
                <a:extLst>
                  <a:ext uri="{FF2B5EF4-FFF2-40B4-BE49-F238E27FC236}">
                    <a16:creationId xmlns:a16="http://schemas.microsoft.com/office/drawing/2014/main" id="{0503FCD6-0E5B-4460-8BAA-9F0992D3CF53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3" name="Oval 2472">
                <a:extLst>
                  <a:ext uri="{FF2B5EF4-FFF2-40B4-BE49-F238E27FC236}">
                    <a16:creationId xmlns:a16="http://schemas.microsoft.com/office/drawing/2014/main" id="{A8FA96A3-6340-46A7-9601-33ADD2D6A1B8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4" name="Oval 2473">
                <a:extLst>
                  <a:ext uri="{FF2B5EF4-FFF2-40B4-BE49-F238E27FC236}">
                    <a16:creationId xmlns:a16="http://schemas.microsoft.com/office/drawing/2014/main" id="{0E9D84BF-7875-4DB8-A86A-89992385F42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5" name="Oval 2474">
                <a:extLst>
                  <a:ext uri="{FF2B5EF4-FFF2-40B4-BE49-F238E27FC236}">
                    <a16:creationId xmlns:a16="http://schemas.microsoft.com/office/drawing/2014/main" id="{D67A77BB-3A9D-4E6C-BCA4-3FE1A9DED1D5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6" name="Oval 2475">
                <a:extLst>
                  <a:ext uri="{FF2B5EF4-FFF2-40B4-BE49-F238E27FC236}">
                    <a16:creationId xmlns:a16="http://schemas.microsoft.com/office/drawing/2014/main" id="{62CD98B9-A261-4372-B4DA-2981B815A151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7" name="Oval 2476">
                <a:extLst>
                  <a:ext uri="{FF2B5EF4-FFF2-40B4-BE49-F238E27FC236}">
                    <a16:creationId xmlns:a16="http://schemas.microsoft.com/office/drawing/2014/main" id="{D03DD31A-187B-4D72-8693-8EDFF2FF4007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8" name="Oval 2477">
                <a:extLst>
                  <a:ext uri="{FF2B5EF4-FFF2-40B4-BE49-F238E27FC236}">
                    <a16:creationId xmlns:a16="http://schemas.microsoft.com/office/drawing/2014/main" id="{FD8EC0E7-4646-4CB2-88F3-B3FA48CDA4F0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9" name="Oval 2478">
                <a:extLst>
                  <a:ext uri="{FF2B5EF4-FFF2-40B4-BE49-F238E27FC236}">
                    <a16:creationId xmlns:a16="http://schemas.microsoft.com/office/drawing/2014/main" id="{5057F978-DC42-4BF9-BEE3-7A581CF4434A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0" name="Oval 2479">
                <a:extLst>
                  <a:ext uri="{FF2B5EF4-FFF2-40B4-BE49-F238E27FC236}">
                    <a16:creationId xmlns:a16="http://schemas.microsoft.com/office/drawing/2014/main" id="{3A149D8D-7FBA-4D8A-8CB7-9311891970E2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1" name="Oval 2480">
                <a:extLst>
                  <a:ext uri="{FF2B5EF4-FFF2-40B4-BE49-F238E27FC236}">
                    <a16:creationId xmlns:a16="http://schemas.microsoft.com/office/drawing/2014/main" id="{314CB9EF-41B9-46B8-89B1-F6E4EA9FB2F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2" name="Oval 2481">
                <a:extLst>
                  <a:ext uri="{FF2B5EF4-FFF2-40B4-BE49-F238E27FC236}">
                    <a16:creationId xmlns:a16="http://schemas.microsoft.com/office/drawing/2014/main" id="{5C6A984F-4571-496C-97A8-0E4C4EFF7359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3" name="Oval 2482">
                <a:extLst>
                  <a:ext uri="{FF2B5EF4-FFF2-40B4-BE49-F238E27FC236}">
                    <a16:creationId xmlns:a16="http://schemas.microsoft.com/office/drawing/2014/main" id="{FF144AA8-49C0-47A0-8BE9-F07A4C153F19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4" name="Oval 2483">
                <a:extLst>
                  <a:ext uri="{FF2B5EF4-FFF2-40B4-BE49-F238E27FC236}">
                    <a16:creationId xmlns:a16="http://schemas.microsoft.com/office/drawing/2014/main" id="{C086419C-1190-4D54-8EFD-5669530E938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5" name="Oval 2484">
                <a:extLst>
                  <a:ext uri="{FF2B5EF4-FFF2-40B4-BE49-F238E27FC236}">
                    <a16:creationId xmlns:a16="http://schemas.microsoft.com/office/drawing/2014/main" id="{D5840710-CEAE-46BD-AD70-29296C7CEC1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6" name="Oval 2485">
                <a:extLst>
                  <a:ext uri="{FF2B5EF4-FFF2-40B4-BE49-F238E27FC236}">
                    <a16:creationId xmlns:a16="http://schemas.microsoft.com/office/drawing/2014/main" id="{3D85ACA4-2977-4360-9C63-15E0175A148E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7" name="Oval 2486">
                <a:extLst>
                  <a:ext uri="{FF2B5EF4-FFF2-40B4-BE49-F238E27FC236}">
                    <a16:creationId xmlns:a16="http://schemas.microsoft.com/office/drawing/2014/main" id="{471BEEB6-30F7-4952-AE26-1EE2EEB42BB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8" name="Oval 2487">
                <a:extLst>
                  <a:ext uri="{FF2B5EF4-FFF2-40B4-BE49-F238E27FC236}">
                    <a16:creationId xmlns:a16="http://schemas.microsoft.com/office/drawing/2014/main" id="{A75516F2-313B-489C-AB06-4494EEEC4BDF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9" name="Oval 2488">
                <a:extLst>
                  <a:ext uri="{FF2B5EF4-FFF2-40B4-BE49-F238E27FC236}">
                    <a16:creationId xmlns:a16="http://schemas.microsoft.com/office/drawing/2014/main" id="{9E482723-EA97-437A-9249-495AF17C5E3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0" name="Oval 2489">
                <a:extLst>
                  <a:ext uri="{FF2B5EF4-FFF2-40B4-BE49-F238E27FC236}">
                    <a16:creationId xmlns:a16="http://schemas.microsoft.com/office/drawing/2014/main" id="{A5C2922E-504C-46E7-9CD4-D599160B5E8E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1" name="Oval 2490">
                <a:extLst>
                  <a:ext uri="{FF2B5EF4-FFF2-40B4-BE49-F238E27FC236}">
                    <a16:creationId xmlns:a16="http://schemas.microsoft.com/office/drawing/2014/main" id="{F3CAA13E-79C8-45EC-A3DE-2D73C0AE80B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2" name="Oval 2491">
                <a:extLst>
                  <a:ext uri="{FF2B5EF4-FFF2-40B4-BE49-F238E27FC236}">
                    <a16:creationId xmlns:a16="http://schemas.microsoft.com/office/drawing/2014/main" id="{3480B959-500E-498C-96FF-E6A565C55DE2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3" name="Oval 2492">
                <a:extLst>
                  <a:ext uri="{FF2B5EF4-FFF2-40B4-BE49-F238E27FC236}">
                    <a16:creationId xmlns:a16="http://schemas.microsoft.com/office/drawing/2014/main" id="{70E49011-3938-494E-ACCB-923A51CC5CD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4" name="Oval 2493">
                <a:extLst>
                  <a:ext uri="{FF2B5EF4-FFF2-40B4-BE49-F238E27FC236}">
                    <a16:creationId xmlns:a16="http://schemas.microsoft.com/office/drawing/2014/main" id="{1107EA6B-E2B3-43F8-B518-E851AF3AD5BE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5" name="Oval 2494">
                <a:extLst>
                  <a:ext uri="{FF2B5EF4-FFF2-40B4-BE49-F238E27FC236}">
                    <a16:creationId xmlns:a16="http://schemas.microsoft.com/office/drawing/2014/main" id="{53CF0602-88E8-47F4-8BF0-F1FFEF08EFBE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6" name="Oval 2495">
                <a:extLst>
                  <a:ext uri="{FF2B5EF4-FFF2-40B4-BE49-F238E27FC236}">
                    <a16:creationId xmlns:a16="http://schemas.microsoft.com/office/drawing/2014/main" id="{AFAE9F48-DAF3-48A6-B99A-5C091044946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7" name="Oval 2496">
                <a:extLst>
                  <a:ext uri="{FF2B5EF4-FFF2-40B4-BE49-F238E27FC236}">
                    <a16:creationId xmlns:a16="http://schemas.microsoft.com/office/drawing/2014/main" id="{E4E90602-12FD-41EC-B58A-FD25F47D0E6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8" name="Oval 2497">
                <a:extLst>
                  <a:ext uri="{FF2B5EF4-FFF2-40B4-BE49-F238E27FC236}">
                    <a16:creationId xmlns:a16="http://schemas.microsoft.com/office/drawing/2014/main" id="{D458423F-6AC2-4D89-BA4C-527E01AF254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9" name="Oval 2498">
                <a:extLst>
                  <a:ext uri="{FF2B5EF4-FFF2-40B4-BE49-F238E27FC236}">
                    <a16:creationId xmlns:a16="http://schemas.microsoft.com/office/drawing/2014/main" id="{C36CEBB1-DB13-4BB4-A890-6E3844834DC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0" name="Oval 2499">
                <a:extLst>
                  <a:ext uri="{FF2B5EF4-FFF2-40B4-BE49-F238E27FC236}">
                    <a16:creationId xmlns:a16="http://schemas.microsoft.com/office/drawing/2014/main" id="{0BAD64E7-867C-49B6-B6D0-86F58C1E1A73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1" name="Oval 2500">
                <a:extLst>
                  <a:ext uri="{FF2B5EF4-FFF2-40B4-BE49-F238E27FC236}">
                    <a16:creationId xmlns:a16="http://schemas.microsoft.com/office/drawing/2014/main" id="{7DFB4CA6-D237-43C1-A788-A44616C73B2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2" name="Oval 2501">
                <a:extLst>
                  <a:ext uri="{FF2B5EF4-FFF2-40B4-BE49-F238E27FC236}">
                    <a16:creationId xmlns:a16="http://schemas.microsoft.com/office/drawing/2014/main" id="{BFB08A47-6F21-468D-BC15-04B37D5A68A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3" name="Oval 2502">
                <a:extLst>
                  <a:ext uri="{FF2B5EF4-FFF2-40B4-BE49-F238E27FC236}">
                    <a16:creationId xmlns:a16="http://schemas.microsoft.com/office/drawing/2014/main" id="{365CEC7E-E620-4F2E-92D6-6A7A2B6782C2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4" name="Oval 2503">
                <a:extLst>
                  <a:ext uri="{FF2B5EF4-FFF2-40B4-BE49-F238E27FC236}">
                    <a16:creationId xmlns:a16="http://schemas.microsoft.com/office/drawing/2014/main" id="{C24D53E3-C867-47E9-8AA7-0D1DB34371E2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5" name="Oval 2504">
                <a:extLst>
                  <a:ext uri="{FF2B5EF4-FFF2-40B4-BE49-F238E27FC236}">
                    <a16:creationId xmlns:a16="http://schemas.microsoft.com/office/drawing/2014/main" id="{254DA85F-8C5A-49A5-82D6-78C752DAC9EB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6" name="Oval 2505">
                <a:extLst>
                  <a:ext uri="{FF2B5EF4-FFF2-40B4-BE49-F238E27FC236}">
                    <a16:creationId xmlns:a16="http://schemas.microsoft.com/office/drawing/2014/main" id="{4FAFB3EE-4DBC-42B1-B3BA-3D36AE47DA8C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7" name="Oval 2506">
                <a:extLst>
                  <a:ext uri="{FF2B5EF4-FFF2-40B4-BE49-F238E27FC236}">
                    <a16:creationId xmlns:a16="http://schemas.microsoft.com/office/drawing/2014/main" id="{922A01F7-FADD-45D6-9440-436699C20FDD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8" name="Oval 2507">
                <a:extLst>
                  <a:ext uri="{FF2B5EF4-FFF2-40B4-BE49-F238E27FC236}">
                    <a16:creationId xmlns:a16="http://schemas.microsoft.com/office/drawing/2014/main" id="{7936ECA8-8C6F-4AB3-9DEE-DB53C947FD26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9" name="Oval 2508">
                <a:extLst>
                  <a:ext uri="{FF2B5EF4-FFF2-40B4-BE49-F238E27FC236}">
                    <a16:creationId xmlns:a16="http://schemas.microsoft.com/office/drawing/2014/main" id="{1DE9BDEB-D304-4BC7-B593-6F258D01F57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0" name="Oval 2509">
                <a:extLst>
                  <a:ext uri="{FF2B5EF4-FFF2-40B4-BE49-F238E27FC236}">
                    <a16:creationId xmlns:a16="http://schemas.microsoft.com/office/drawing/2014/main" id="{19441005-5229-4CEC-9CB1-BBFC36E4EF80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1" name="Oval 2510">
                <a:extLst>
                  <a:ext uri="{FF2B5EF4-FFF2-40B4-BE49-F238E27FC236}">
                    <a16:creationId xmlns:a16="http://schemas.microsoft.com/office/drawing/2014/main" id="{E79E61F2-2332-4680-A9E7-769128E4984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2" name="Oval 2511">
                <a:extLst>
                  <a:ext uri="{FF2B5EF4-FFF2-40B4-BE49-F238E27FC236}">
                    <a16:creationId xmlns:a16="http://schemas.microsoft.com/office/drawing/2014/main" id="{D04FEBA8-3552-4145-9019-C8395C391CF2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3" name="Oval 2512">
                <a:extLst>
                  <a:ext uri="{FF2B5EF4-FFF2-40B4-BE49-F238E27FC236}">
                    <a16:creationId xmlns:a16="http://schemas.microsoft.com/office/drawing/2014/main" id="{6DE3C852-F8CA-4CC0-B17F-EDA140B1E4D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4" name="Oval 2513">
                <a:extLst>
                  <a:ext uri="{FF2B5EF4-FFF2-40B4-BE49-F238E27FC236}">
                    <a16:creationId xmlns:a16="http://schemas.microsoft.com/office/drawing/2014/main" id="{3B10DB21-995C-4EA8-8517-1B49F758E62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5" name="Oval 2514">
                <a:extLst>
                  <a:ext uri="{FF2B5EF4-FFF2-40B4-BE49-F238E27FC236}">
                    <a16:creationId xmlns:a16="http://schemas.microsoft.com/office/drawing/2014/main" id="{CA1A0505-7F61-4B38-B63F-97ADDFD7E96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6" name="Oval 2515">
                <a:extLst>
                  <a:ext uri="{FF2B5EF4-FFF2-40B4-BE49-F238E27FC236}">
                    <a16:creationId xmlns:a16="http://schemas.microsoft.com/office/drawing/2014/main" id="{896AD6D2-C67D-4CB1-8232-335CC84029B0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7" name="Oval 2516">
                <a:extLst>
                  <a:ext uri="{FF2B5EF4-FFF2-40B4-BE49-F238E27FC236}">
                    <a16:creationId xmlns:a16="http://schemas.microsoft.com/office/drawing/2014/main" id="{1B2EB511-6540-4F60-97C0-AC4A51D3E81A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8" name="Oval 2517">
                <a:extLst>
                  <a:ext uri="{FF2B5EF4-FFF2-40B4-BE49-F238E27FC236}">
                    <a16:creationId xmlns:a16="http://schemas.microsoft.com/office/drawing/2014/main" id="{AC14E10A-9D05-46CB-A89F-B6CC07C01BC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9" name="Oval 2518">
                <a:extLst>
                  <a:ext uri="{FF2B5EF4-FFF2-40B4-BE49-F238E27FC236}">
                    <a16:creationId xmlns:a16="http://schemas.microsoft.com/office/drawing/2014/main" id="{80E8BE4B-17FD-40A5-9D00-CED608768A4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0" name="Oval 2519">
                <a:extLst>
                  <a:ext uri="{FF2B5EF4-FFF2-40B4-BE49-F238E27FC236}">
                    <a16:creationId xmlns:a16="http://schemas.microsoft.com/office/drawing/2014/main" id="{3CEB59D9-D325-48C7-99C3-3888D93FD44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1" name="Oval 2520">
                <a:extLst>
                  <a:ext uri="{FF2B5EF4-FFF2-40B4-BE49-F238E27FC236}">
                    <a16:creationId xmlns:a16="http://schemas.microsoft.com/office/drawing/2014/main" id="{0C449A68-7283-48EA-897A-D3FBF7E8C14A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2" name="Oval 2521">
                <a:extLst>
                  <a:ext uri="{FF2B5EF4-FFF2-40B4-BE49-F238E27FC236}">
                    <a16:creationId xmlns:a16="http://schemas.microsoft.com/office/drawing/2014/main" id="{3AC73316-D745-46F4-A1AC-AF7AAD03A10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3" name="Oval 2522">
                <a:extLst>
                  <a:ext uri="{FF2B5EF4-FFF2-40B4-BE49-F238E27FC236}">
                    <a16:creationId xmlns:a16="http://schemas.microsoft.com/office/drawing/2014/main" id="{343BC47B-AE13-4EDC-A001-080FEA3D4417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4" name="Oval 2523">
                <a:extLst>
                  <a:ext uri="{FF2B5EF4-FFF2-40B4-BE49-F238E27FC236}">
                    <a16:creationId xmlns:a16="http://schemas.microsoft.com/office/drawing/2014/main" id="{8694BBDB-E81D-4006-B253-FFA300B9FEF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5" name="Oval 2524">
                <a:extLst>
                  <a:ext uri="{FF2B5EF4-FFF2-40B4-BE49-F238E27FC236}">
                    <a16:creationId xmlns:a16="http://schemas.microsoft.com/office/drawing/2014/main" id="{3742739D-445F-491D-9ABD-4D81935C672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6" name="Oval 2525">
                <a:extLst>
                  <a:ext uri="{FF2B5EF4-FFF2-40B4-BE49-F238E27FC236}">
                    <a16:creationId xmlns:a16="http://schemas.microsoft.com/office/drawing/2014/main" id="{BDC73D69-06BC-4E1E-8AE8-CF3DC7FCC9E8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7" name="Oval 2526">
                <a:extLst>
                  <a:ext uri="{FF2B5EF4-FFF2-40B4-BE49-F238E27FC236}">
                    <a16:creationId xmlns:a16="http://schemas.microsoft.com/office/drawing/2014/main" id="{5C804AA0-982F-4A06-AAD7-B7297114417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8" name="Oval 2527">
                <a:extLst>
                  <a:ext uri="{FF2B5EF4-FFF2-40B4-BE49-F238E27FC236}">
                    <a16:creationId xmlns:a16="http://schemas.microsoft.com/office/drawing/2014/main" id="{BA5B1A88-E0E0-465E-88EB-E3FCFEA3159F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29" name="Oval 2528">
                <a:extLst>
                  <a:ext uri="{FF2B5EF4-FFF2-40B4-BE49-F238E27FC236}">
                    <a16:creationId xmlns:a16="http://schemas.microsoft.com/office/drawing/2014/main" id="{EE859C73-284A-4123-A127-7B7E73D25D4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0" name="Oval 2529">
                <a:extLst>
                  <a:ext uri="{FF2B5EF4-FFF2-40B4-BE49-F238E27FC236}">
                    <a16:creationId xmlns:a16="http://schemas.microsoft.com/office/drawing/2014/main" id="{25331604-C628-464E-8E2B-EE463C7B289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1" name="Oval 2530">
                <a:extLst>
                  <a:ext uri="{FF2B5EF4-FFF2-40B4-BE49-F238E27FC236}">
                    <a16:creationId xmlns:a16="http://schemas.microsoft.com/office/drawing/2014/main" id="{53ABC7AB-8A5A-41AE-A4D1-AC879F87E1B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2" name="Oval 2531">
                <a:extLst>
                  <a:ext uri="{FF2B5EF4-FFF2-40B4-BE49-F238E27FC236}">
                    <a16:creationId xmlns:a16="http://schemas.microsoft.com/office/drawing/2014/main" id="{567600C5-EAC8-4B43-A427-0F4E96BB356B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3" name="Oval 2532">
                <a:extLst>
                  <a:ext uri="{FF2B5EF4-FFF2-40B4-BE49-F238E27FC236}">
                    <a16:creationId xmlns:a16="http://schemas.microsoft.com/office/drawing/2014/main" id="{7C2D1468-1D3B-48B6-8B5F-053D085668F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4" name="Oval 2533">
                <a:extLst>
                  <a:ext uri="{FF2B5EF4-FFF2-40B4-BE49-F238E27FC236}">
                    <a16:creationId xmlns:a16="http://schemas.microsoft.com/office/drawing/2014/main" id="{B2E4C009-FE5C-482A-B309-CDCB27411AA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5" name="Oval 2534">
                <a:extLst>
                  <a:ext uri="{FF2B5EF4-FFF2-40B4-BE49-F238E27FC236}">
                    <a16:creationId xmlns:a16="http://schemas.microsoft.com/office/drawing/2014/main" id="{7F8ABDE6-E735-43EE-9118-1B00CDBBF660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6" name="Oval 2535">
                <a:extLst>
                  <a:ext uri="{FF2B5EF4-FFF2-40B4-BE49-F238E27FC236}">
                    <a16:creationId xmlns:a16="http://schemas.microsoft.com/office/drawing/2014/main" id="{18AE50B6-ECAB-4FB1-8E3E-A6BA00D565C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7" name="Oval 2536">
                <a:extLst>
                  <a:ext uri="{FF2B5EF4-FFF2-40B4-BE49-F238E27FC236}">
                    <a16:creationId xmlns:a16="http://schemas.microsoft.com/office/drawing/2014/main" id="{C018DE78-ED2A-4778-8B6A-FFD6CFCABF98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8" name="Oval 2537">
                <a:extLst>
                  <a:ext uri="{FF2B5EF4-FFF2-40B4-BE49-F238E27FC236}">
                    <a16:creationId xmlns:a16="http://schemas.microsoft.com/office/drawing/2014/main" id="{94CB419B-D959-4244-83B5-8A08482C1F4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39" name="Oval 2538">
                <a:extLst>
                  <a:ext uri="{FF2B5EF4-FFF2-40B4-BE49-F238E27FC236}">
                    <a16:creationId xmlns:a16="http://schemas.microsoft.com/office/drawing/2014/main" id="{C31753AF-AB8B-4636-A518-6B428F645E9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0" name="Oval 2539">
                <a:extLst>
                  <a:ext uri="{FF2B5EF4-FFF2-40B4-BE49-F238E27FC236}">
                    <a16:creationId xmlns:a16="http://schemas.microsoft.com/office/drawing/2014/main" id="{1C00EBFB-6292-45FF-B1DB-01407B0914F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1" name="Oval 2540">
                <a:extLst>
                  <a:ext uri="{FF2B5EF4-FFF2-40B4-BE49-F238E27FC236}">
                    <a16:creationId xmlns:a16="http://schemas.microsoft.com/office/drawing/2014/main" id="{85BAC8F8-9AA3-4458-A930-A42BF8E6E25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2" name="Oval 2541">
                <a:extLst>
                  <a:ext uri="{FF2B5EF4-FFF2-40B4-BE49-F238E27FC236}">
                    <a16:creationId xmlns:a16="http://schemas.microsoft.com/office/drawing/2014/main" id="{D800EB5F-BA21-496D-94E7-C4CC3AD3A64A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3" name="Oval 2542">
                <a:extLst>
                  <a:ext uri="{FF2B5EF4-FFF2-40B4-BE49-F238E27FC236}">
                    <a16:creationId xmlns:a16="http://schemas.microsoft.com/office/drawing/2014/main" id="{96D421F0-532E-4374-A56C-F4B10961EAD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4" name="Oval 2543">
                <a:extLst>
                  <a:ext uri="{FF2B5EF4-FFF2-40B4-BE49-F238E27FC236}">
                    <a16:creationId xmlns:a16="http://schemas.microsoft.com/office/drawing/2014/main" id="{5599DBA8-B851-44EB-A8DD-EDFC45A899E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5" name="Oval 2544">
                <a:extLst>
                  <a:ext uri="{FF2B5EF4-FFF2-40B4-BE49-F238E27FC236}">
                    <a16:creationId xmlns:a16="http://schemas.microsoft.com/office/drawing/2014/main" id="{1D4CFF37-44D8-43E4-AEC4-101FAFEE920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6" name="Oval 2545">
                <a:extLst>
                  <a:ext uri="{FF2B5EF4-FFF2-40B4-BE49-F238E27FC236}">
                    <a16:creationId xmlns:a16="http://schemas.microsoft.com/office/drawing/2014/main" id="{E6C361BB-9CC0-43A6-A890-AAB87482641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7" name="Oval 2546">
                <a:extLst>
                  <a:ext uri="{FF2B5EF4-FFF2-40B4-BE49-F238E27FC236}">
                    <a16:creationId xmlns:a16="http://schemas.microsoft.com/office/drawing/2014/main" id="{DF3B0BF1-0F49-4E5D-AC6D-85756610771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8" name="Oval 2547">
                <a:extLst>
                  <a:ext uri="{FF2B5EF4-FFF2-40B4-BE49-F238E27FC236}">
                    <a16:creationId xmlns:a16="http://schemas.microsoft.com/office/drawing/2014/main" id="{461A70C1-7EC4-4414-9D19-0C242C25722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49" name="Oval 2548">
                <a:extLst>
                  <a:ext uri="{FF2B5EF4-FFF2-40B4-BE49-F238E27FC236}">
                    <a16:creationId xmlns:a16="http://schemas.microsoft.com/office/drawing/2014/main" id="{6696229A-B3FA-4DE0-85CC-BA3F698419B6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0" name="Oval 2549">
                <a:extLst>
                  <a:ext uri="{FF2B5EF4-FFF2-40B4-BE49-F238E27FC236}">
                    <a16:creationId xmlns:a16="http://schemas.microsoft.com/office/drawing/2014/main" id="{275FC21F-85DF-4808-B4A8-D9AD84CC81F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1" name="Oval 2550">
                <a:extLst>
                  <a:ext uri="{FF2B5EF4-FFF2-40B4-BE49-F238E27FC236}">
                    <a16:creationId xmlns:a16="http://schemas.microsoft.com/office/drawing/2014/main" id="{F67D9A87-496B-46A6-8078-E27D639FFDF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2" name="Oval 2551">
                <a:extLst>
                  <a:ext uri="{FF2B5EF4-FFF2-40B4-BE49-F238E27FC236}">
                    <a16:creationId xmlns:a16="http://schemas.microsoft.com/office/drawing/2014/main" id="{FF61C22E-1ED9-4C86-912E-CB673C0D2C3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3" name="Oval 2552">
                <a:extLst>
                  <a:ext uri="{FF2B5EF4-FFF2-40B4-BE49-F238E27FC236}">
                    <a16:creationId xmlns:a16="http://schemas.microsoft.com/office/drawing/2014/main" id="{3B7B991E-A6A5-49FD-8E84-25150D715C9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4" name="Oval 2553">
                <a:extLst>
                  <a:ext uri="{FF2B5EF4-FFF2-40B4-BE49-F238E27FC236}">
                    <a16:creationId xmlns:a16="http://schemas.microsoft.com/office/drawing/2014/main" id="{9897F0A3-B2C2-408B-B623-2D965502D3E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5" name="Oval 2554">
                <a:extLst>
                  <a:ext uri="{FF2B5EF4-FFF2-40B4-BE49-F238E27FC236}">
                    <a16:creationId xmlns:a16="http://schemas.microsoft.com/office/drawing/2014/main" id="{4EC35388-C096-45E6-B236-42E042753B0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6" name="Oval 2555">
                <a:extLst>
                  <a:ext uri="{FF2B5EF4-FFF2-40B4-BE49-F238E27FC236}">
                    <a16:creationId xmlns:a16="http://schemas.microsoft.com/office/drawing/2014/main" id="{DEB7D0CF-8B8F-4BDB-B047-5BF0186ADD17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7" name="Oval 2556">
                <a:extLst>
                  <a:ext uri="{FF2B5EF4-FFF2-40B4-BE49-F238E27FC236}">
                    <a16:creationId xmlns:a16="http://schemas.microsoft.com/office/drawing/2014/main" id="{FB63DC99-1C90-4A27-ADA6-1BA591048EC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8" name="Oval 2557">
                <a:extLst>
                  <a:ext uri="{FF2B5EF4-FFF2-40B4-BE49-F238E27FC236}">
                    <a16:creationId xmlns:a16="http://schemas.microsoft.com/office/drawing/2014/main" id="{692B967C-A692-4E17-9242-26B8BCF108E3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9" name="Oval 2558">
                <a:extLst>
                  <a:ext uri="{FF2B5EF4-FFF2-40B4-BE49-F238E27FC236}">
                    <a16:creationId xmlns:a16="http://schemas.microsoft.com/office/drawing/2014/main" id="{5578E585-B01D-4012-BD23-AE6DF444E9E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0" name="Oval 2559">
                <a:extLst>
                  <a:ext uri="{FF2B5EF4-FFF2-40B4-BE49-F238E27FC236}">
                    <a16:creationId xmlns:a16="http://schemas.microsoft.com/office/drawing/2014/main" id="{C9F57B75-446D-49D5-9773-BEDB23250AB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1" name="Oval 2560">
                <a:extLst>
                  <a:ext uri="{FF2B5EF4-FFF2-40B4-BE49-F238E27FC236}">
                    <a16:creationId xmlns:a16="http://schemas.microsoft.com/office/drawing/2014/main" id="{C4D3B08C-E502-4C9B-BFD9-787A8DAA4E3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2" name="Oval 2561">
                <a:extLst>
                  <a:ext uri="{FF2B5EF4-FFF2-40B4-BE49-F238E27FC236}">
                    <a16:creationId xmlns:a16="http://schemas.microsoft.com/office/drawing/2014/main" id="{FA1BBA24-35E5-43CA-8F49-029B1DF8C5E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3" name="Oval 2562">
                <a:extLst>
                  <a:ext uri="{FF2B5EF4-FFF2-40B4-BE49-F238E27FC236}">
                    <a16:creationId xmlns:a16="http://schemas.microsoft.com/office/drawing/2014/main" id="{BF970C9A-646B-46F9-AF1C-98BC0A0FE108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4" name="Oval 2563">
                <a:extLst>
                  <a:ext uri="{FF2B5EF4-FFF2-40B4-BE49-F238E27FC236}">
                    <a16:creationId xmlns:a16="http://schemas.microsoft.com/office/drawing/2014/main" id="{4128EDF7-FD0E-43AD-A8B0-7F7E698853C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5" name="Oval 2564">
                <a:extLst>
                  <a:ext uri="{FF2B5EF4-FFF2-40B4-BE49-F238E27FC236}">
                    <a16:creationId xmlns:a16="http://schemas.microsoft.com/office/drawing/2014/main" id="{2FCD4AC6-1647-42D8-926A-4772377204A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6" name="Oval 2565">
                <a:extLst>
                  <a:ext uri="{FF2B5EF4-FFF2-40B4-BE49-F238E27FC236}">
                    <a16:creationId xmlns:a16="http://schemas.microsoft.com/office/drawing/2014/main" id="{6344B855-1D56-480E-9308-F8547543E7D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7" name="Oval 2566">
                <a:extLst>
                  <a:ext uri="{FF2B5EF4-FFF2-40B4-BE49-F238E27FC236}">
                    <a16:creationId xmlns:a16="http://schemas.microsoft.com/office/drawing/2014/main" id="{DC891318-A963-4B2C-829B-D12AB37015AA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8" name="Oval 2567">
                <a:extLst>
                  <a:ext uri="{FF2B5EF4-FFF2-40B4-BE49-F238E27FC236}">
                    <a16:creationId xmlns:a16="http://schemas.microsoft.com/office/drawing/2014/main" id="{BAA4B3A9-B917-47BC-97FF-DE12E63817B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9" name="Oval 2568">
                <a:extLst>
                  <a:ext uri="{FF2B5EF4-FFF2-40B4-BE49-F238E27FC236}">
                    <a16:creationId xmlns:a16="http://schemas.microsoft.com/office/drawing/2014/main" id="{7CA06F4E-D126-490B-B809-440B5E51640D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0" name="Oval 2569">
                <a:extLst>
                  <a:ext uri="{FF2B5EF4-FFF2-40B4-BE49-F238E27FC236}">
                    <a16:creationId xmlns:a16="http://schemas.microsoft.com/office/drawing/2014/main" id="{2DEB8028-1F1C-4BFA-AF8A-1E89AAA29D6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1" name="Oval 2570">
                <a:extLst>
                  <a:ext uri="{FF2B5EF4-FFF2-40B4-BE49-F238E27FC236}">
                    <a16:creationId xmlns:a16="http://schemas.microsoft.com/office/drawing/2014/main" id="{5D166D83-3198-4C4D-B51E-335CB46FF48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2" name="Oval 2571">
                <a:extLst>
                  <a:ext uri="{FF2B5EF4-FFF2-40B4-BE49-F238E27FC236}">
                    <a16:creationId xmlns:a16="http://schemas.microsoft.com/office/drawing/2014/main" id="{A1D17C74-7CD4-4083-AE39-786538F99F8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3" name="Oval 2572">
                <a:extLst>
                  <a:ext uri="{FF2B5EF4-FFF2-40B4-BE49-F238E27FC236}">
                    <a16:creationId xmlns:a16="http://schemas.microsoft.com/office/drawing/2014/main" id="{2186B49E-8860-4F07-88F0-1EA68BC08ADA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4" name="Oval 2573">
                <a:extLst>
                  <a:ext uri="{FF2B5EF4-FFF2-40B4-BE49-F238E27FC236}">
                    <a16:creationId xmlns:a16="http://schemas.microsoft.com/office/drawing/2014/main" id="{4D2655F8-794C-401F-BC9E-709BC6635F5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5" name="Oval 2574">
                <a:extLst>
                  <a:ext uri="{FF2B5EF4-FFF2-40B4-BE49-F238E27FC236}">
                    <a16:creationId xmlns:a16="http://schemas.microsoft.com/office/drawing/2014/main" id="{14F591C8-73D2-4F7B-8B5E-A37FED637BA1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6" name="Oval 2575">
                <a:extLst>
                  <a:ext uri="{FF2B5EF4-FFF2-40B4-BE49-F238E27FC236}">
                    <a16:creationId xmlns:a16="http://schemas.microsoft.com/office/drawing/2014/main" id="{9CBB7308-2212-4084-A000-0E3C588EA3C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7" name="Oval 2576">
                <a:extLst>
                  <a:ext uri="{FF2B5EF4-FFF2-40B4-BE49-F238E27FC236}">
                    <a16:creationId xmlns:a16="http://schemas.microsoft.com/office/drawing/2014/main" id="{6033A3B3-4BCA-485B-9E06-653E926C04C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8" name="Oval 2577">
                <a:extLst>
                  <a:ext uri="{FF2B5EF4-FFF2-40B4-BE49-F238E27FC236}">
                    <a16:creationId xmlns:a16="http://schemas.microsoft.com/office/drawing/2014/main" id="{C8220196-4DBB-4B51-899D-071E89AF0E6A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9" name="Oval 2578">
                <a:extLst>
                  <a:ext uri="{FF2B5EF4-FFF2-40B4-BE49-F238E27FC236}">
                    <a16:creationId xmlns:a16="http://schemas.microsoft.com/office/drawing/2014/main" id="{40335535-C400-4E50-ACD4-BD5D45F33D0F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0" name="Oval 2579">
                <a:extLst>
                  <a:ext uri="{FF2B5EF4-FFF2-40B4-BE49-F238E27FC236}">
                    <a16:creationId xmlns:a16="http://schemas.microsoft.com/office/drawing/2014/main" id="{70A4AED0-835E-470F-9E3D-C40375D88D5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1" name="Oval 2580">
                <a:extLst>
                  <a:ext uri="{FF2B5EF4-FFF2-40B4-BE49-F238E27FC236}">
                    <a16:creationId xmlns:a16="http://schemas.microsoft.com/office/drawing/2014/main" id="{C53C3224-D440-4A59-B8A4-2C48177190E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2" name="Oval 2581">
                <a:extLst>
                  <a:ext uri="{FF2B5EF4-FFF2-40B4-BE49-F238E27FC236}">
                    <a16:creationId xmlns:a16="http://schemas.microsoft.com/office/drawing/2014/main" id="{B214C6DC-D2AA-4250-AA1B-78D7C44E49D0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3" name="Oval 2582">
                <a:extLst>
                  <a:ext uri="{FF2B5EF4-FFF2-40B4-BE49-F238E27FC236}">
                    <a16:creationId xmlns:a16="http://schemas.microsoft.com/office/drawing/2014/main" id="{317A9B51-0F8E-475C-A783-B63D06A19F69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584" name="Group 2583">
              <a:extLst>
                <a:ext uri="{FF2B5EF4-FFF2-40B4-BE49-F238E27FC236}">
                  <a16:creationId xmlns:a16="http://schemas.microsoft.com/office/drawing/2014/main" id="{384F758B-C382-4151-9DF5-E930D3446FB3}"/>
                </a:ext>
              </a:extLst>
            </p:cNvPr>
            <p:cNvGrpSpPr/>
            <p:nvPr/>
          </p:nvGrpSpPr>
          <p:grpSpPr>
            <a:xfrm>
              <a:off x="3720919" y="5254295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585" name="Oval 2584">
                <a:extLst>
                  <a:ext uri="{FF2B5EF4-FFF2-40B4-BE49-F238E27FC236}">
                    <a16:creationId xmlns:a16="http://schemas.microsoft.com/office/drawing/2014/main" id="{A56F08AA-D175-470E-B30C-56A37AA8149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6" name="Oval 2585">
                <a:extLst>
                  <a:ext uri="{FF2B5EF4-FFF2-40B4-BE49-F238E27FC236}">
                    <a16:creationId xmlns:a16="http://schemas.microsoft.com/office/drawing/2014/main" id="{FE8F99D3-28E9-4C63-B94D-068EFBCF4B5A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7" name="Oval 2586">
                <a:extLst>
                  <a:ext uri="{FF2B5EF4-FFF2-40B4-BE49-F238E27FC236}">
                    <a16:creationId xmlns:a16="http://schemas.microsoft.com/office/drawing/2014/main" id="{CAD5024C-7E87-4C16-B21B-CFB22A523F0E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8" name="Oval 2587">
                <a:extLst>
                  <a:ext uri="{FF2B5EF4-FFF2-40B4-BE49-F238E27FC236}">
                    <a16:creationId xmlns:a16="http://schemas.microsoft.com/office/drawing/2014/main" id="{20C5A3C0-7754-49A8-BD75-B505C4AFCB63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9" name="Oval 2588">
                <a:extLst>
                  <a:ext uri="{FF2B5EF4-FFF2-40B4-BE49-F238E27FC236}">
                    <a16:creationId xmlns:a16="http://schemas.microsoft.com/office/drawing/2014/main" id="{2E75B84E-2AB2-4B0D-B244-359EB84E80AD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0" name="Oval 2589">
                <a:extLst>
                  <a:ext uri="{FF2B5EF4-FFF2-40B4-BE49-F238E27FC236}">
                    <a16:creationId xmlns:a16="http://schemas.microsoft.com/office/drawing/2014/main" id="{B02D17E9-C431-4874-999E-DAF48653D21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1" name="Oval 2590">
                <a:extLst>
                  <a:ext uri="{FF2B5EF4-FFF2-40B4-BE49-F238E27FC236}">
                    <a16:creationId xmlns:a16="http://schemas.microsoft.com/office/drawing/2014/main" id="{4DF129A0-C245-4500-90BE-C3B475CF3BDC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2" name="Oval 2591">
                <a:extLst>
                  <a:ext uri="{FF2B5EF4-FFF2-40B4-BE49-F238E27FC236}">
                    <a16:creationId xmlns:a16="http://schemas.microsoft.com/office/drawing/2014/main" id="{539D2F5E-47E2-4FE4-886F-21EB821602A4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3" name="Oval 2592">
                <a:extLst>
                  <a:ext uri="{FF2B5EF4-FFF2-40B4-BE49-F238E27FC236}">
                    <a16:creationId xmlns:a16="http://schemas.microsoft.com/office/drawing/2014/main" id="{27A2011F-53C2-4DAE-8F5F-11550A98AF9F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4" name="Oval 2593">
                <a:extLst>
                  <a:ext uri="{FF2B5EF4-FFF2-40B4-BE49-F238E27FC236}">
                    <a16:creationId xmlns:a16="http://schemas.microsoft.com/office/drawing/2014/main" id="{FEE94D40-BB65-42C5-8929-5C839C54186B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5" name="Oval 2594">
                <a:extLst>
                  <a:ext uri="{FF2B5EF4-FFF2-40B4-BE49-F238E27FC236}">
                    <a16:creationId xmlns:a16="http://schemas.microsoft.com/office/drawing/2014/main" id="{84925352-0291-4666-A1FE-95FA8D86B477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6" name="Oval 2595">
                <a:extLst>
                  <a:ext uri="{FF2B5EF4-FFF2-40B4-BE49-F238E27FC236}">
                    <a16:creationId xmlns:a16="http://schemas.microsoft.com/office/drawing/2014/main" id="{A7CB123D-064D-42FA-B3A0-7D9E9E3C411B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7" name="Oval 2596">
                <a:extLst>
                  <a:ext uri="{FF2B5EF4-FFF2-40B4-BE49-F238E27FC236}">
                    <a16:creationId xmlns:a16="http://schemas.microsoft.com/office/drawing/2014/main" id="{4859CF6F-FDA7-4B09-B583-4448406058E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8" name="Oval 2597">
                <a:extLst>
                  <a:ext uri="{FF2B5EF4-FFF2-40B4-BE49-F238E27FC236}">
                    <a16:creationId xmlns:a16="http://schemas.microsoft.com/office/drawing/2014/main" id="{8186150B-C653-48F1-A7F8-DDB9345C872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99" name="Oval 2598">
                <a:extLst>
                  <a:ext uri="{FF2B5EF4-FFF2-40B4-BE49-F238E27FC236}">
                    <a16:creationId xmlns:a16="http://schemas.microsoft.com/office/drawing/2014/main" id="{A4CC5CA2-4E0D-474C-BB74-6D53C93C284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0" name="Oval 2599">
                <a:extLst>
                  <a:ext uri="{FF2B5EF4-FFF2-40B4-BE49-F238E27FC236}">
                    <a16:creationId xmlns:a16="http://schemas.microsoft.com/office/drawing/2014/main" id="{D668415E-B431-4E8B-A501-8AAAD5D36B2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1" name="Oval 2600">
                <a:extLst>
                  <a:ext uri="{FF2B5EF4-FFF2-40B4-BE49-F238E27FC236}">
                    <a16:creationId xmlns:a16="http://schemas.microsoft.com/office/drawing/2014/main" id="{615640EF-5457-4086-A663-EDA24262B3E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2" name="Oval 2601">
                <a:extLst>
                  <a:ext uri="{FF2B5EF4-FFF2-40B4-BE49-F238E27FC236}">
                    <a16:creationId xmlns:a16="http://schemas.microsoft.com/office/drawing/2014/main" id="{8985F6C1-C519-46FF-8846-CBC6BC873B69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3" name="Oval 2602">
                <a:extLst>
                  <a:ext uri="{FF2B5EF4-FFF2-40B4-BE49-F238E27FC236}">
                    <a16:creationId xmlns:a16="http://schemas.microsoft.com/office/drawing/2014/main" id="{092954AF-8285-4F03-96C4-ADCF4DD72A6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4" name="Oval 2603">
                <a:extLst>
                  <a:ext uri="{FF2B5EF4-FFF2-40B4-BE49-F238E27FC236}">
                    <a16:creationId xmlns:a16="http://schemas.microsoft.com/office/drawing/2014/main" id="{A19076B6-E4F3-4DDE-A4F6-25023EC37E0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5" name="Oval 2604">
                <a:extLst>
                  <a:ext uri="{FF2B5EF4-FFF2-40B4-BE49-F238E27FC236}">
                    <a16:creationId xmlns:a16="http://schemas.microsoft.com/office/drawing/2014/main" id="{3B29AA30-1F02-47EF-A303-F108E6034C5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6" name="Oval 2605">
                <a:extLst>
                  <a:ext uri="{FF2B5EF4-FFF2-40B4-BE49-F238E27FC236}">
                    <a16:creationId xmlns:a16="http://schemas.microsoft.com/office/drawing/2014/main" id="{3D876D9F-7BD4-423A-8756-94185076F4DF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7" name="Oval 2606">
                <a:extLst>
                  <a:ext uri="{FF2B5EF4-FFF2-40B4-BE49-F238E27FC236}">
                    <a16:creationId xmlns:a16="http://schemas.microsoft.com/office/drawing/2014/main" id="{4EE877AE-22CC-49C9-8C7E-2B14B959E659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8" name="Oval 2607">
                <a:extLst>
                  <a:ext uri="{FF2B5EF4-FFF2-40B4-BE49-F238E27FC236}">
                    <a16:creationId xmlns:a16="http://schemas.microsoft.com/office/drawing/2014/main" id="{4F7682F3-632E-4436-B083-62775F321D82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09" name="Oval 2608">
                <a:extLst>
                  <a:ext uri="{FF2B5EF4-FFF2-40B4-BE49-F238E27FC236}">
                    <a16:creationId xmlns:a16="http://schemas.microsoft.com/office/drawing/2014/main" id="{C1514F3F-7BC7-4C5A-AD8C-C7AE7CFF1725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0" name="Oval 2609">
                <a:extLst>
                  <a:ext uri="{FF2B5EF4-FFF2-40B4-BE49-F238E27FC236}">
                    <a16:creationId xmlns:a16="http://schemas.microsoft.com/office/drawing/2014/main" id="{04A09385-DD18-43A8-9A0B-FC4890C95B6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1" name="Oval 2610">
                <a:extLst>
                  <a:ext uri="{FF2B5EF4-FFF2-40B4-BE49-F238E27FC236}">
                    <a16:creationId xmlns:a16="http://schemas.microsoft.com/office/drawing/2014/main" id="{9E8838ED-C49D-4552-BB96-0594ADF16FF4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2" name="Oval 2611">
                <a:extLst>
                  <a:ext uri="{FF2B5EF4-FFF2-40B4-BE49-F238E27FC236}">
                    <a16:creationId xmlns:a16="http://schemas.microsoft.com/office/drawing/2014/main" id="{1151AF84-D071-4947-B36C-B2C6800E44D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3" name="Oval 2612">
                <a:extLst>
                  <a:ext uri="{FF2B5EF4-FFF2-40B4-BE49-F238E27FC236}">
                    <a16:creationId xmlns:a16="http://schemas.microsoft.com/office/drawing/2014/main" id="{57669176-CD44-4DB8-8372-368F9EB9EC9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4" name="Oval 2613">
                <a:extLst>
                  <a:ext uri="{FF2B5EF4-FFF2-40B4-BE49-F238E27FC236}">
                    <a16:creationId xmlns:a16="http://schemas.microsoft.com/office/drawing/2014/main" id="{93717D0A-FCD0-4BEA-999E-4BF35F02FCA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5" name="Oval 2614">
                <a:extLst>
                  <a:ext uri="{FF2B5EF4-FFF2-40B4-BE49-F238E27FC236}">
                    <a16:creationId xmlns:a16="http://schemas.microsoft.com/office/drawing/2014/main" id="{8AA86204-9616-43CC-BA79-42199ABC07D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6" name="Oval 2615">
                <a:extLst>
                  <a:ext uri="{FF2B5EF4-FFF2-40B4-BE49-F238E27FC236}">
                    <a16:creationId xmlns:a16="http://schemas.microsoft.com/office/drawing/2014/main" id="{89D165C1-0F94-4CE1-BED8-5120E3BDC85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7" name="Oval 2616">
                <a:extLst>
                  <a:ext uri="{FF2B5EF4-FFF2-40B4-BE49-F238E27FC236}">
                    <a16:creationId xmlns:a16="http://schemas.microsoft.com/office/drawing/2014/main" id="{AED2BE83-4F12-4681-B61D-02A71217CF7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8" name="Oval 2617">
                <a:extLst>
                  <a:ext uri="{FF2B5EF4-FFF2-40B4-BE49-F238E27FC236}">
                    <a16:creationId xmlns:a16="http://schemas.microsoft.com/office/drawing/2014/main" id="{514138DC-62E9-40BF-BB95-00E03EA87ED5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19" name="Oval 2618">
                <a:extLst>
                  <a:ext uri="{FF2B5EF4-FFF2-40B4-BE49-F238E27FC236}">
                    <a16:creationId xmlns:a16="http://schemas.microsoft.com/office/drawing/2014/main" id="{A7530502-5758-40FE-B908-7F4DD2554A0A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0" name="Oval 2619">
                <a:extLst>
                  <a:ext uri="{FF2B5EF4-FFF2-40B4-BE49-F238E27FC236}">
                    <a16:creationId xmlns:a16="http://schemas.microsoft.com/office/drawing/2014/main" id="{36DAB506-029D-4D1A-AD11-CF3404BDD6A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1" name="Oval 2620">
                <a:extLst>
                  <a:ext uri="{FF2B5EF4-FFF2-40B4-BE49-F238E27FC236}">
                    <a16:creationId xmlns:a16="http://schemas.microsoft.com/office/drawing/2014/main" id="{B33801E8-848F-4CE9-A07C-45A62E4B1765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2" name="Oval 2621">
                <a:extLst>
                  <a:ext uri="{FF2B5EF4-FFF2-40B4-BE49-F238E27FC236}">
                    <a16:creationId xmlns:a16="http://schemas.microsoft.com/office/drawing/2014/main" id="{CCD6181D-A1C3-43AB-AD54-0486D23EECC7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3" name="Oval 2622">
                <a:extLst>
                  <a:ext uri="{FF2B5EF4-FFF2-40B4-BE49-F238E27FC236}">
                    <a16:creationId xmlns:a16="http://schemas.microsoft.com/office/drawing/2014/main" id="{B1C72E73-553D-460B-AE57-D523F5D919F4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4" name="Oval 2623">
                <a:extLst>
                  <a:ext uri="{FF2B5EF4-FFF2-40B4-BE49-F238E27FC236}">
                    <a16:creationId xmlns:a16="http://schemas.microsoft.com/office/drawing/2014/main" id="{4F8770B8-A09F-490C-B3FF-5C540B90C6A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5" name="Oval 2624">
                <a:extLst>
                  <a:ext uri="{FF2B5EF4-FFF2-40B4-BE49-F238E27FC236}">
                    <a16:creationId xmlns:a16="http://schemas.microsoft.com/office/drawing/2014/main" id="{49DBB0EE-7ADD-44D2-8170-7AC30C5A62D2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6" name="Oval 2625">
                <a:extLst>
                  <a:ext uri="{FF2B5EF4-FFF2-40B4-BE49-F238E27FC236}">
                    <a16:creationId xmlns:a16="http://schemas.microsoft.com/office/drawing/2014/main" id="{6B9507E2-BD4C-4003-BA73-A3E6BAFA014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7" name="Oval 2626">
                <a:extLst>
                  <a:ext uri="{FF2B5EF4-FFF2-40B4-BE49-F238E27FC236}">
                    <a16:creationId xmlns:a16="http://schemas.microsoft.com/office/drawing/2014/main" id="{EEB3E7B6-FEBA-412C-9BB2-9FE305C9AC1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8" name="Oval 2627">
                <a:extLst>
                  <a:ext uri="{FF2B5EF4-FFF2-40B4-BE49-F238E27FC236}">
                    <a16:creationId xmlns:a16="http://schemas.microsoft.com/office/drawing/2014/main" id="{D185F11C-EE86-4EB2-922A-EAFD2293AA49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9" name="Oval 2628">
                <a:extLst>
                  <a:ext uri="{FF2B5EF4-FFF2-40B4-BE49-F238E27FC236}">
                    <a16:creationId xmlns:a16="http://schemas.microsoft.com/office/drawing/2014/main" id="{B56A98CA-7994-4B5E-81D6-D03DB0BF0A8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0" name="Oval 2629">
                <a:extLst>
                  <a:ext uri="{FF2B5EF4-FFF2-40B4-BE49-F238E27FC236}">
                    <a16:creationId xmlns:a16="http://schemas.microsoft.com/office/drawing/2014/main" id="{BB9B6552-47A1-487C-A9D1-06E5CCB2D6AC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1" name="Oval 2630">
                <a:extLst>
                  <a:ext uri="{FF2B5EF4-FFF2-40B4-BE49-F238E27FC236}">
                    <a16:creationId xmlns:a16="http://schemas.microsoft.com/office/drawing/2014/main" id="{BD1DA0FA-9DF8-48A2-B90F-B5B3C96CB52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2" name="Oval 2631">
                <a:extLst>
                  <a:ext uri="{FF2B5EF4-FFF2-40B4-BE49-F238E27FC236}">
                    <a16:creationId xmlns:a16="http://schemas.microsoft.com/office/drawing/2014/main" id="{C350484F-4AA3-42BF-B7FA-5F8D71B4D7E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3" name="Oval 2632">
                <a:extLst>
                  <a:ext uri="{FF2B5EF4-FFF2-40B4-BE49-F238E27FC236}">
                    <a16:creationId xmlns:a16="http://schemas.microsoft.com/office/drawing/2014/main" id="{284597AE-8CAD-4855-9AD0-0B469773BA1B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4" name="Oval 2633">
                <a:extLst>
                  <a:ext uri="{FF2B5EF4-FFF2-40B4-BE49-F238E27FC236}">
                    <a16:creationId xmlns:a16="http://schemas.microsoft.com/office/drawing/2014/main" id="{F159C052-D5DE-495C-BD69-59632022C345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5" name="Oval 2634">
                <a:extLst>
                  <a:ext uri="{FF2B5EF4-FFF2-40B4-BE49-F238E27FC236}">
                    <a16:creationId xmlns:a16="http://schemas.microsoft.com/office/drawing/2014/main" id="{1A29E097-52DB-4395-97AA-EC7EDFAA4AEB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6" name="Oval 2635">
                <a:extLst>
                  <a:ext uri="{FF2B5EF4-FFF2-40B4-BE49-F238E27FC236}">
                    <a16:creationId xmlns:a16="http://schemas.microsoft.com/office/drawing/2014/main" id="{0B7B365C-F83C-48FF-A972-9D0FB82B00A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7" name="Oval 2636">
                <a:extLst>
                  <a:ext uri="{FF2B5EF4-FFF2-40B4-BE49-F238E27FC236}">
                    <a16:creationId xmlns:a16="http://schemas.microsoft.com/office/drawing/2014/main" id="{37E4B54D-0FDC-4A32-9EA3-14EF0EB5C82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8" name="Oval 2637">
                <a:extLst>
                  <a:ext uri="{FF2B5EF4-FFF2-40B4-BE49-F238E27FC236}">
                    <a16:creationId xmlns:a16="http://schemas.microsoft.com/office/drawing/2014/main" id="{2E1EFB98-E519-4FE2-8347-D89CDF49736E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9" name="Oval 2638">
                <a:extLst>
                  <a:ext uri="{FF2B5EF4-FFF2-40B4-BE49-F238E27FC236}">
                    <a16:creationId xmlns:a16="http://schemas.microsoft.com/office/drawing/2014/main" id="{20346252-4536-4B51-AA70-C422EF9F9D1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0" name="Oval 2639">
                <a:extLst>
                  <a:ext uri="{FF2B5EF4-FFF2-40B4-BE49-F238E27FC236}">
                    <a16:creationId xmlns:a16="http://schemas.microsoft.com/office/drawing/2014/main" id="{96742AE0-2046-476B-A978-8536AAB7911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1" name="Oval 2640">
                <a:extLst>
                  <a:ext uri="{FF2B5EF4-FFF2-40B4-BE49-F238E27FC236}">
                    <a16:creationId xmlns:a16="http://schemas.microsoft.com/office/drawing/2014/main" id="{01EDAF31-9233-453E-B07C-57B27C22ED8B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2" name="Oval 2641">
                <a:extLst>
                  <a:ext uri="{FF2B5EF4-FFF2-40B4-BE49-F238E27FC236}">
                    <a16:creationId xmlns:a16="http://schemas.microsoft.com/office/drawing/2014/main" id="{A741937B-ED93-4044-B751-BE77B36C219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3" name="Oval 2642">
                <a:extLst>
                  <a:ext uri="{FF2B5EF4-FFF2-40B4-BE49-F238E27FC236}">
                    <a16:creationId xmlns:a16="http://schemas.microsoft.com/office/drawing/2014/main" id="{21E1C798-25E0-4614-831D-A94D99DF9C9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4" name="Oval 2643">
                <a:extLst>
                  <a:ext uri="{FF2B5EF4-FFF2-40B4-BE49-F238E27FC236}">
                    <a16:creationId xmlns:a16="http://schemas.microsoft.com/office/drawing/2014/main" id="{3CBEDED1-961F-497E-8113-B63CA79E3325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5" name="Oval 2644">
                <a:extLst>
                  <a:ext uri="{FF2B5EF4-FFF2-40B4-BE49-F238E27FC236}">
                    <a16:creationId xmlns:a16="http://schemas.microsoft.com/office/drawing/2014/main" id="{D6CC37DB-D97A-4FF6-8C11-1B0AD296220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6" name="Oval 2645">
                <a:extLst>
                  <a:ext uri="{FF2B5EF4-FFF2-40B4-BE49-F238E27FC236}">
                    <a16:creationId xmlns:a16="http://schemas.microsoft.com/office/drawing/2014/main" id="{FDDFDB63-044B-438D-9F91-A62E3315A4E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7" name="Oval 2646">
                <a:extLst>
                  <a:ext uri="{FF2B5EF4-FFF2-40B4-BE49-F238E27FC236}">
                    <a16:creationId xmlns:a16="http://schemas.microsoft.com/office/drawing/2014/main" id="{6FC636AB-BE26-4A85-849F-99E8B79F0246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8" name="Oval 2647">
                <a:extLst>
                  <a:ext uri="{FF2B5EF4-FFF2-40B4-BE49-F238E27FC236}">
                    <a16:creationId xmlns:a16="http://schemas.microsoft.com/office/drawing/2014/main" id="{006F2FB3-3BAB-456A-A14C-AD97FC09A3C2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9" name="Oval 2648">
                <a:extLst>
                  <a:ext uri="{FF2B5EF4-FFF2-40B4-BE49-F238E27FC236}">
                    <a16:creationId xmlns:a16="http://schemas.microsoft.com/office/drawing/2014/main" id="{58257039-9B5C-496B-8BC4-DEAD3F626D3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0" name="Oval 2649">
                <a:extLst>
                  <a:ext uri="{FF2B5EF4-FFF2-40B4-BE49-F238E27FC236}">
                    <a16:creationId xmlns:a16="http://schemas.microsoft.com/office/drawing/2014/main" id="{6CB9033B-9B50-4D05-BBDB-B50025DC72F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1" name="Oval 2650">
                <a:extLst>
                  <a:ext uri="{FF2B5EF4-FFF2-40B4-BE49-F238E27FC236}">
                    <a16:creationId xmlns:a16="http://schemas.microsoft.com/office/drawing/2014/main" id="{9BB58DDA-39B1-4176-B2BF-7EFB3CE03793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2" name="Oval 2651">
                <a:extLst>
                  <a:ext uri="{FF2B5EF4-FFF2-40B4-BE49-F238E27FC236}">
                    <a16:creationId xmlns:a16="http://schemas.microsoft.com/office/drawing/2014/main" id="{09555DAF-3E37-4E96-BC5B-BF266B65EEFF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3" name="Oval 2652">
                <a:extLst>
                  <a:ext uri="{FF2B5EF4-FFF2-40B4-BE49-F238E27FC236}">
                    <a16:creationId xmlns:a16="http://schemas.microsoft.com/office/drawing/2014/main" id="{A76A9C31-4C42-4E98-9B72-0A471F4A188A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4" name="Oval 2653">
                <a:extLst>
                  <a:ext uri="{FF2B5EF4-FFF2-40B4-BE49-F238E27FC236}">
                    <a16:creationId xmlns:a16="http://schemas.microsoft.com/office/drawing/2014/main" id="{D1ABE5EA-6B8C-484D-A78D-976F10C91876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5" name="Oval 2654">
                <a:extLst>
                  <a:ext uri="{FF2B5EF4-FFF2-40B4-BE49-F238E27FC236}">
                    <a16:creationId xmlns:a16="http://schemas.microsoft.com/office/drawing/2014/main" id="{E505EBC7-9E77-4540-B90E-5A85C1959C72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6" name="Oval 2655">
                <a:extLst>
                  <a:ext uri="{FF2B5EF4-FFF2-40B4-BE49-F238E27FC236}">
                    <a16:creationId xmlns:a16="http://schemas.microsoft.com/office/drawing/2014/main" id="{28C1B85E-2EF8-4B9C-A15A-2C88D4257483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7" name="Oval 2656">
                <a:extLst>
                  <a:ext uri="{FF2B5EF4-FFF2-40B4-BE49-F238E27FC236}">
                    <a16:creationId xmlns:a16="http://schemas.microsoft.com/office/drawing/2014/main" id="{9E6DD74D-3148-4A0C-94A7-1EDA5BE83E00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8" name="Oval 2657">
                <a:extLst>
                  <a:ext uri="{FF2B5EF4-FFF2-40B4-BE49-F238E27FC236}">
                    <a16:creationId xmlns:a16="http://schemas.microsoft.com/office/drawing/2014/main" id="{0FB1FA05-DE88-4898-9D9C-BD78C4064C8C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9" name="Oval 2658">
                <a:extLst>
                  <a:ext uri="{FF2B5EF4-FFF2-40B4-BE49-F238E27FC236}">
                    <a16:creationId xmlns:a16="http://schemas.microsoft.com/office/drawing/2014/main" id="{B0CD0B10-1D6D-4DF0-AAA6-50B82638FF6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0" name="Oval 2659">
                <a:extLst>
                  <a:ext uri="{FF2B5EF4-FFF2-40B4-BE49-F238E27FC236}">
                    <a16:creationId xmlns:a16="http://schemas.microsoft.com/office/drawing/2014/main" id="{1DCA7C39-1E49-4D31-8205-4D4B81DDAEA1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1" name="Oval 2660">
                <a:extLst>
                  <a:ext uri="{FF2B5EF4-FFF2-40B4-BE49-F238E27FC236}">
                    <a16:creationId xmlns:a16="http://schemas.microsoft.com/office/drawing/2014/main" id="{A486FCC1-1FB7-44EF-91A1-685674B03129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2" name="Oval 2661">
                <a:extLst>
                  <a:ext uri="{FF2B5EF4-FFF2-40B4-BE49-F238E27FC236}">
                    <a16:creationId xmlns:a16="http://schemas.microsoft.com/office/drawing/2014/main" id="{D747AF5C-1A38-4632-970E-740F38551AF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3" name="Oval 2662">
                <a:extLst>
                  <a:ext uri="{FF2B5EF4-FFF2-40B4-BE49-F238E27FC236}">
                    <a16:creationId xmlns:a16="http://schemas.microsoft.com/office/drawing/2014/main" id="{B53E09F5-345D-4DD0-9819-424E4C1458B4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4" name="Oval 2663">
                <a:extLst>
                  <a:ext uri="{FF2B5EF4-FFF2-40B4-BE49-F238E27FC236}">
                    <a16:creationId xmlns:a16="http://schemas.microsoft.com/office/drawing/2014/main" id="{DC6BB9CF-FB62-44DE-B49A-206F6AD591C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5" name="Oval 2664">
                <a:extLst>
                  <a:ext uri="{FF2B5EF4-FFF2-40B4-BE49-F238E27FC236}">
                    <a16:creationId xmlns:a16="http://schemas.microsoft.com/office/drawing/2014/main" id="{B01B1625-869B-4403-85B8-84E6C562C1F3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6" name="Oval 2665">
                <a:extLst>
                  <a:ext uri="{FF2B5EF4-FFF2-40B4-BE49-F238E27FC236}">
                    <a16:creationId xmlns:a16="http://schemas.microsoft.com/office/drawing/2014/main" id="{478D433F-44C6-46D2-A0C2-DD271F7CFB1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7" name="Oval 2666">
                <a:extLst>
                  <a:ext uri="{FF2B5EF4-FFF2-40B4-BE49-F238E27FC236}">
                    <a16:creationId xmlns:a16="http://schemas.microsoft.com/office/drawing/2014/main" id="{5D9E6401-2875-4C54-931E-298F9EEB849B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8" name="Oval 2667">
                <a:extLst>
                  <a:ext uri="{FF2B5EF4-FFF2-40B4-BE49-F238E27FC236}">
                    <a16:creationId xmlns:a16="http://schemas.microsoft.com/office/drawing/2014/main" id="{FB7A7399-59E3-4864-853A-30614E16585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9" name="Oval 2668">
                <a:extLst>
                  <a:ext uri="{FF2B5EF4-FFF2-40B4-BE49-F238E27FC236}">
                    <a16:creationId xmlns:a16="http://schemas.microsoft.com/office/drawing/2014/main" id="{51D9958E-03D3-467B-9B6A-378E5B544D3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0" name="Oval 2669">
                <a:extLst>
                  <a:ext uri="{FF2B5EF4-FFF2-40B4-BE49-F238E27FC236}">
                    <a16:creationId xmlns:a16="http://schemas.microsoft.com/office/drawing/2014/main" id="{1FB2E976-860F-4537-BB03-751FE8BC4E1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1" name="Oval 2670">
                <a:extLst>
                  <a:ext uri="{FF2B5EF4-FFF2-40B4-BE49-F238E27FC236}">
                    <a16:creationId xmlns:a16="http://schemas.microsoft.com/office/drawing/2014/main" id="{D656396D-18F0-4D0D-8BA9-E344FAE48CCC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2" name="Oval 2671">
                <a:extLst>
                  <a:ext uri="{FF2B5EF4-FFF2-40B4-BE49-F238E27FC236}">
                    <a16:creationId xmlns:a16="http://schemas.microsoft.com/office/drawing/2014/main" id="{7EA796EA-FC45-433F-8A0E-2A1B586DF97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3" name="Oval 2672">
                <a:extLst>
                  <a:ext uri="{FF2B5EF4-FFF2-40B4-BE49-F238E27FC236}">
                    <a16:creationId xmlns:a16="http://schemas.microsoft.com/office/drawing/2014/main" id="{139A2F9E-BAAA-4C94-B24C-2B6338B3342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4" name="Oval 2673">
                <a:extLst>
                  <a:ext uri="{FF2B5EF4-FFF2-40B4-BE49-F238E27FC236}">
                    <a16:creationId xmlns:a16="http://schemas.microsoft.com/office/drawing/2014/main" id="{E94C896C-5A83-473C-B185-A2EBB2E7A05F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5" name="Oval 2674">
                <a:extLst>
                  <a:ext uri="{FF2B5EF4-FFF2-40B4-BE49-F238E27FC236}">
                    <a16:creationId xmlns:a16="http://schemas.microsoft.com/office/drawing/2014/main" id="{B2A1FE98-BC9A-4522-863E-1B6B05DAD5F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6" name="Oval 2675">
                <a:extLst>
                  <a:ext uri="{FF2B5EF4-FFF2-40B4-BE49-F238E27FC236}">
                    <a16:creationId xmlns:a16="http://schemas.microsoft.com/office/drawing/2014/main" id="{503787CE-3672-425C-AA36-280665C598D1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7" name="Oval 2676">
                <a:extLst>
                  <a:ext uri="{FF2B5EF4-FFF2-40B4-BE49-F238E27FC236}">
                    <a16:creationId xmlns:a16="http://schemas.microsoft.com/office/drawing/2014/main" id="{934E161A-0789-41A8-A2FA-2DB258C0FDF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8" name="Oval 2677">
                <a:extLst>
                  <a:ext uri="{FF2B5EF4-FFF2-40B4-BE49-F238E27FC236}">
                    <a16:creationId xmlns:a16="http://schemas.microsoft.com/office/drawing/2014/main" id="{070FF881-DF6A-4933-A7F1-4F75042F4D5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9" name="Oval 2678">
                <a:extLst>
                  <a:ext uri="{FF2B5EF4-FFF2-40B4-BE49-F238E27FC236}">
                    <a16:creationId xmlns:a16="http://schemas.microsoft.com/office/drawing/2014/main" id="{42F6038F-E810-41A7-A7FA-4430E8AD45EE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0" name="Oval 2679">
                <a:extLst>
                  <a:ext uri="{FF2B5EF4-FFF2-40B4-BE49-F238E27FC236}">
                    <a16:creationId xmlns:a16="http://schemas.microsoft.com/office/drawing/2014/main" id="{73D2BB3C-2780-4FD2-BF81-76FB71BCDBC1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1" name="Oval 2680">
                <a:extLst>
                  <a:ext uri="{FF2B5EF4-FFF2-40B4-BE49-F238E27FC236}">
                    <a16:creationId xmlns:a16="http://schemas.microsoft.com/office/drawing/2014/main" id="{5E4F12C7-1143-4306-B5B4-0F31E7B326B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2" name="Oval 2681">
                <a:extLst>
                  <a:ext uri="{FF2B5EF4-FFF2-40B4-BE49-F238E27FC236}">
                    <a16:creationId xmlns:a16="http://schemas.microsoft.com/office/drawing/2014/main" id="{C12AC1E1-816F-4249-B053-87E644E65E8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3" name="Oval 2682">
                <a:extLst>
                  <a:ext uri="{FF2B5EF4-FFF2-40B4-BE49-F238E27FC236}">
                    <a16:creationId xmlns:a16="http://schemas.microsoft.com/office/drawing/2014/main" id="{56CEB799-1EB2-4B5B-B335-0F9A3E66A98C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4" name="Oval 2683">
                <a:extLst>
                  <a:ext uri="{FF2B5EF4-FFF2-40B4-BE49-F238E27FC236}">
                    <a16:creationId xmlns:a16="http://schemas.microsoft.com/office/drawing/2014/main" id="{FF09805B-0D73-4571-AC00-A3E3B0F3137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5" name="Oval 2684">
                <a:extLst>
                  <a:ext uri="{FF2B5EF4-FFF2-40B4-BE49-F238E27FC236}">
                    <a16:creationId xmlns:a16="http://schemas.microsoft.com/office/drawing/2014/main" id="{01660BB7-7CDC-4E06-A01D-4ED3282E2175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6" name="Oval 2685">
                <a:extLst>
                  <a:ext uri="{FF2B5EF4-FFF2-40B4-BE49-F238E27FC236}">
                    <a16:creationId xmlns:a16="http://schemas.microsoft.com/office/drawing/2014/main" id="{7BAA7360-7774-4D42-A708-E31034C47386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7" name="Oval 2686">
                <a:extLst>
                  <a:ext uri="{FF2B5EF4-FFF2-40B4-BE49-F238E27FC236}">
                    <a16:creationId xmlns:a16="http://schemas.microsoft.com/office/drawing/2014/main" id="{B28F696D-353D-47F0-95A1-AE3268FA6E0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8" name="Oval 2687">
                <a:extLst>
                  <a:ext uri="{FF2B5EF4-FFF2-40B4-BE49-F238E27FC236}">
                    <a16:creationId xmlns:a16="http://schemas.microsoft.com/office/drawing/2014/main" id="{415BBF15-EA4C-4CC2-8C3C-85EB04E3B9A3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9" name="Oval 2688">
                <a:extLst>
                  <a:ext uri="{FF2B5EF4-FFF2-40B4-BE49-F238E27FC236}">
                    <a16:creationId xmlns:a16="http://schemas.microsoft.com/office/drawing/2014/main" id="{8D689A99-62D1-48FB-AD77-3C33C6F0BE9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0" name="Oval 2689">
                <a:extLst>
                  <a:ext uri="{FF2B5EF4-FFF2-40B4-BE49-F238E27FC236}">
                    <a16:creationId xmlns:a16="http://schemas.microsoft.com/office/drawing/2014/main" id="{E007215D-12F5-4280-9C47-F5BEB4D84979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1" name="Oval 2690">
                <a:extLst>
                  <a:ext uri="{FF2B5EF4-FFF2-40B4-BE49-F238E27FC236}">
                    <a16:creationId xmlns:a16="http://schemas.microsoft.com/office/drawing/2014/main" id="{5A938F8F-7E24-4C8F-B7C9-8F387CEEB9E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2" name="Oval 2691">
                <a:extLst>
                  <a:ext uri="{FF2B5EF4-FFF2-40B4-BE49-F238E27FC236}">
                    <a16:creationId xmlns:a16="http://schemas.microsoft.com/office/drawing/2014/main" id="{F075DDB8-7ECA-45CD-8CBA-E681404A48F5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3" name="Oval 2692">
                <a:extLst>
                  <a:ext uri="{FF2B5EF4-FFF2-40B4-BE49-F238E27FC236}">
                    <a16:creationId xmlns:a16="http://schemas.microsoft.com/office/drawing/2014/main" id="{98D37B18-D4B7-4043-8252-F0E0D8616A9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4" name="Oval 2693">
                <a:extLst>
                  <a:ext uri="{FF2B5EF4-FFF2-40B4-BE49-F238E27FC236}">
                    <a16:creationId xmlns:a16="http://schemas.microsoft.com/office/drawing/2014/main" id="{093D0C74-9D8B-49A7-BB23-D681D5B6259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5" name="Oval 2694">
                <a:extLst>
                  <a:ext uri="{FF2B5EF4-FFF2-40B4-BE49-F238E27FC236}">
                    <a16:creationId xmlns:a16="http://schemas.microsoft.com/office/drawing/2014/main" id="{EBF5F326-AABB-4553-9075-15DBF6A0774F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6" name="Oval 2695">
                <a:extLst>
                  <a:ext uri="{FF2B5EF4-FFF2-40B4-BE49-F238E27FC236}">
                    <a16:creationId xmlns:a16="http://schemas.microsoft.com/office/drawing/2014/main" id="{19FC46D2-4369-43AA-8B7E-FE52D235E34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7" name="Oval 2696">
                <a:extLst>
                  <a:ext uri="{FF2B5EF4-FFF2-40B4-BE49-F238E27FC236}">
                    <a16:creationId xmlns:a16="http://schemas.microsoft.com/office/drawing/2014/main" id="{D639D765-C2E7-4F5C-9587-86C2E5929377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8" name="Oval 2697">
                <a:extLst>
                  <a:ext uri="{FF2B5EF4-FFF2-40B4-BE49-F238E27FC236}">
                    <a16:creationId xmlns:a16="http://schemas.microsoft.com/office/drawing/2014/main" id="{8BFEC708-647D-47AC-A7A1-E875C64FA1C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9" name="Oval 2698">
                <a:extLst>
                  <a:ext uri="{FF2B5EF4-FFF2-40B4-BE49-F238E27FC236}">
                    <a16:creationId xmlns:a16="http://schemas.microsoft.com/office/drawing/2014/main" id="{77567E2E-255A-48DD-A85D-EB76B5727D2C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0" name="Oval 2699">
                <a:extLst>
                  <a:ext uri="{FF2B5EF4-FFF2-40B4-BE49-F238E27FC236}">
                    <a16:creationId xmlns:a16="http://schemas.microsoft.com/office/drawing/2014/main" id="{DB54DBDE-F139-4D60-96C3-43809BF8F5A3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1" name="Oval 2700">
                <a:extLst>
                  <a:ext uri="{FF2B5EF4-FFF2-40B4-BE49-F238E27FC236}">
                    <a16:creationId xmlns:a16="http://schemas.microsoft.com/office/drawing/2014/main" id="{C8250B8E-62C0-4344-977C-462D9539F377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2" name="Oval 2701">
                <a:extLst>
                  <a:ext uri="{FF2B5EF4-FFF2-40B4-BE49-F238E27FC236}">
                    <a16:creationId xmlns:a16="http://schemas.microsoft.com/office/drawing/2014/main" id="{B831B077-BBE7-4080-A6E9-EA204ED6099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3" name="Oval 2702">
                <a:extLst>
                  <a:ext uri="{FF2B5EF4-FFF2-40B4-BE49-F238E27FC236}">
                    <a16:creationId xmlns:a16="http://schemas.microsoft.com/office/drawing/2014/main" id="{43090B1B-9281-4350-98A5-11DE628A60AB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4" name="Oval 2703">
                <a:extLst>
                  <a:ext uri="{FF2B5EF4-FFF2-40B4-BE49-F238E27FC236}">
                    <a16:creationId xmlns:a16="http://schemas.microsoft.com/office/drawing/2014/main" id="{2BEF6303-3618-49D0-84B4-98D7317D3EC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5" name="Oval 2704">
                <a:extLst>
                  <a:ext uri="{FF2B5EF4-FFF2-40B4-BE49-F238E27FC236}">
                    <a16:creationId xmlns:a16="http://schemas.microsoft.com/office/drawing/2014/main" id="{4B9DE0A0-DAFB-43D8-864C-FC4E3DCAA4E4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6" name="Oval 2705">
                <a:extLst>
                  <a:ext uri="{FF2B5EF4-FFF2-40B4-BE49-F238E27FC236}">
                    <a16:creationId xmlns:a16="http://schemas.microsoft.com/office/drawing/2014/main" id="{03DAB573-ECD4-4BA4-BED7-733AE2905BCB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7" name="Oval 2706">
                <a:extLst>
                  <a:ext uri="{FF2B5EF4-FFF2-40B4-BE49-F238E27FC236}">
                    <a16:creationId xmlns:a16="http://schemas.microsoft.com/office/drawing/2014/main" id="{404E751B-8592-47E3-B93C-2814453B83C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8" name="Oval 2707">
                <a:extLst>
                  <a:ext uri="{FF2B5EF4-FFF2-40B4-BE49-F238E27FC236}">
                    <a16:creationId xmlns:a16="http://schemas.microsoft.com/office/drawing/2014/main" id="{74412C70-7E8F-4E69-A81D-0B8F034B66C7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9" name="Oval 2708">
                <a:extLst>
                  <a:ext uri="{FF2B5EF4-FFF2-40B4-BE49-F238E27FC236}">
                    <a16:creationId xmlns:a16="http://schemas.microsoft.com/office/drawing/2014/main" id="{69192443-28C6-41F5-B59F-CC9EB940B45F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0" name="Oval 2709">
                <a:extLst>
                  <a:ext uri="{FF2B5EF4-FFF2-40B4-BE49-F238E27FC236}">
                    <a16:creationId xmlns:a16="http://schemas.microsoft.com/office/drawing/2014/main" id="{6F7CAAC8-6B20-4D8F-8410-B8C4129DE53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1" name="Oval 2710">
                <a:extLst>
                  <a:ext uri="{FF2B5EF4-FFF2-40B4-BE49-F238E27FC236}">
                    <a16:creationId xmlns:a16="http://schemas.microsoft.com/office/drawing/2014/main" id="{B52EEEBE-EE9A-44CA-8A3A-C514885AC611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2" name="Oval 2711">
                <a:extLst>
                  <a:ext uri="{FF2B5EF4-FFF2-40B4-BE49-F238E27FC236}">
                    <a16:creationId xmlns:a16="http://schemas.microsoft.com/office/drawing/2014/main" id="{B267BC3A-E7B6-40BF-8D16-BB531D352E93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3" name="Oval 2712">
                <a:extLst>
                  <a:ext uri="{FF2B5EF4-FFF2-40B4-BE49-F238E27FC236}">
                    <a16:creationId xmlns:a16="http://schemas.microsoft.com/office/drawing/2014/main" id="{C3CD3600-6818-4DDA-9CBA-89112D9E9CFA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4" name="Oval 2713">
                <a:extLst>
                  <a:ext uri="{FF2B5EF4-FFF2-40B4-BE49-F238E27FC236}">
                    <a16:creationId xmlns:a16="http://schemas.microsoft.com/office/drawing/2014/main" id="{A2AFB037-C414-4EF6-81B6-08CA616A48F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5" name="Oval 2714">
                <a:extLst>
                  <a:ext uri="{FF2B5EF4-FFF2-40B4-BE49-F238E27FC236}">
                    <a16:creationId xmlns:a16="http://schemas.microsoft.com/office/drawing/2014/main" id="{3E788D4E-2132-428C-90CD-99CE7960836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6" name="Oval 2715">
                <a:extLst>
                  <a:ext uri="{FF2B5EF4-FFF2-40B4-BE49-F238E27FC236}">
                    <a16:creationId xmlns:a16="http://schemas.microsoft.com/office/drawing/2014/main" id="{B00253D6-8A82-40B6-AF78-8939ABB439F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7" name="Oval 2716">
                <a:extLst>
                  <a:ext uri="{FF2B5EF4-FFF2-40B4-BE49-F238E27FC236}">
                    <a16:creationId xmlns:a16="http://schemas.microsoft.com/office/drawing/2014/main" id="{D9A8DD88-66C1-4896-8AAA-19305B16404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8" name="Oval 2717">
                <a:extLst>
                  <a:ext uri="{FF2B5EF4-FFF2-40B4-BE49-F238E27FC236}">
                    <a16:creationId xmlns:a16="http://schemas.microsoft.com/office/drawing/2014/main" id="{2D297ACB-2B27-47F5-844F-407808E0A3D4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9" name="Oval 2718">
                <a:extLst>
                  <a:ext uri="{FF2B5EF4-FFF2-40B4-BE49-F238E27FC236}">
                    <a16:creationId xmlns:a16="http://schemas.microsoft.com/office/drawing/2014/main" id="{A1A115D5-CA8F-4D7E-82D7-908735F774F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0" name="Oval 2719">
                <a:extLst>
                  <a:ext uri="{FF2B5EF4-FFF2-40B4-BE49-F238E27FC236}">
                    <a16:creationId xmlns:a16="http://schemas.microsoft.com/office/drawing/2014/main" id="{D7EA351D-825E-40CC-BBDA-22BBAAB364EE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1" name="Oval 2720">
                <a:extLst>
                  <a:ext uri="{FF2B5EF4-FFF2-40B4-BE49-F238E27FC236}">
                    <a16:creationId xmlns:a16="http://schemas.microsoft.com/office/drawing/2014/main" id="{1ACD64D2-0A3D-487D-BEF7-0DB5A21856B9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2" name="Oval 2721">
                <a:extLst>
                  <a:ext uri="{FF2B5EF4-FFF2-40B4-BE49-F238E27FC236}">
                    <a16:creationId xmlns:a16="http://schemas.microsoft.com/office/drawing/2014/main" id="{B6819F6A-A0A7-428D-8C03-4B596D5A8311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3" name="Oval 2722">
                <a:extLst>
                  <a:ext uri="{FF2B5EF4-FFF2-40B4-BE49-F238E27FC236}">
                    <a16:creationId xmlns:a16="http://schemas.microsoft.com/office/drawing/2014/main" id="{7BE31C6A-A4A6-4E09-B37F-B1D20886D417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4" name="Oval 2723">
                <a:extLst>
                  <a:ext uri="{FF2B5EF4-FFF2-40B4-BE49-F238E27FC236}">
                    <a16:creationId xmlns:a16="http://schemas.microsoft.com/office/drawing/2014/main" id="{D315074D-7857-4B15-803F-0BFE45ACBA8B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5" name="Oval 2724">
                <a:extLst>
                  <a:ext uri="{FF2B5EF4-FFF2-40B4-BE49-F238E27FC236}">
                    <a16:creationId xmlns:a16="http://schemas.microsoft.com/office/drawing/2014/main" id="{F82FCCBB-E6D2-4FEF-8417-D205DC6BA013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6" name="Oval 2725">
                <a:extLst>
                  <a:ext uri="{FF2B5EF4-FFF2-40B4-BE49-F238E27FC236}">
                    <a16:creationId xmlns:a16="http://schemas.microsoft.com/office/drawing/2014/main" id="{7AA10E0F-2336-408E-A9A7-3B5932B8AAB5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7" name="Oval 2726">
                <a:extLst>
                  <a:ext uri="{FF2B5EF4-FFF2-40B4-BE49-F238E27FC236}">
                    <a16:creationId xmlns:a16="http://schemas.microsoft.com/office/drawing/2014/main" id="{483D1845-1F16-451D-A7CE-FF1748E35366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8" name="Oval 2727">
                <a:extLst>
                  <a:ext uri="{FF2B5EF4-FFF2-40B4-BE49-F238E27FC236}">
                    <a16:creationId xmlns:a16="http://schemas.microsoft.com/office/drawing/2014/main" id="{4AB56D42-DEBF-48E6-A0F6-51367B869C86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9" name="Oval 2728">
                <a:extLst>
                  <a:ext uri="{FF2B5EF4-FFF2-40B4-BE49-F238E27FC236}">
                    <a16:creationId xmlns:a16="http://schemas.microsoft.com/office/drawing/2014/main" id="{C9532EBA-42FD-4E7B-B651-92617779269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0" name="Oval 2729">
                <a:extLst>
                  <a:ext uri="{FF2B5EF4-FFF2-40B4-BE49-F238E27FC236}">
                    <a16:creationId xmlns:a16="http://schemas.microsoft.com/office/drawing/2014/main" id="{9A9A4AEE-2BC6-4CB6-8BDF-5708BB022B5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1" name="Oval 2730">
                <a:extLst>
                  <a:ext uri="{FF2B5EF4-FFF2-40B4-BE49-F238E27FC236}">
                    <a16:creationId xmlns:a16="http://schemas.microsoft.com/office/drawing/2014/main" id="{EBE36C2F-7A0C-4AB0-A1BB-94D0ACD41394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2" name="Oval 2731">
                <a:extLst>
                  <a:ext uri="{FF2B5EF4-FFF2-40B4-BE49-F238E27FC236}">
                    <a16:creationId xmlns:a16="http://schemas.microsoft.com/office/drawing/2014/main" id="{EC9EC740-C3FE-4BE5-8C23-9A2082EC71A7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3" name="Oval 2732">
                <a:extLst>
                  <a:ext uri="{FF2B5EF4-FFF2-40B4-BE49-F238E27FC236}">
                    <a16:creationId xmlns:a16="http://schemas.microsoft.com/office/drawing/2014/main" id="{DBB7712B-2A6C-4CC5-BC38-9599EEDD2E9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4" name="Oval 2733">
                <a:extLst>
                  <a:ext uri="{FF2B5EF4-FFF2-40B4-BE49-F238E27FC236}">
                    <a16:creationId xmlns:a16="http://schemas.microsoft.com/office/drawing/2014/main" id="{FDF7577A-1397-47A3-BC5D-01C5EC310045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5" name="Oval 2734">
                <a:extLst>
                  <a:ext uri="{FF2B5EF4-FFF2-40B4-BE49-F238E27FC236}">
                    <a16:creationId xmlns:a16="http://schemas.microsoft.com/office/drawing/2014/main" id="{FB5496EB-E845-48ED-AA73-E071A9F9524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6" name="Oval 2735">
                <a:extLst>
                  <a:ext uri="{FF2B5EF4-FFF2-40B4-BE49-F238E27FC236}">
                    <a16:creationId xmlns:a16="http://schemas.microsoft.com/office/drawing/2014/main" id="{9143FEB2-17B1-4E80-9E3D-752A125EF96B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7" name="Oval 2736">
                <a:extLst>
                  <a:ext uri="{FF2B5EF4-FFF2-40B4-BE49-F238E27FC236}">
                    <a16:creationId xmlns:a16="http://schemas.microsoft.com/office/drawing/2014/main" id="{E15FBC35-8BB4-488B-AAF1-CEB5EC68AC0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8" name="Oval 2737">
                <a:extLst>
                  <a:ext uri="{FF2B5EF4-FFF2-40B4-BE49-F238E27FC236}">
                    <a16:creationId xmlns:a16="http://schemas.microsoft.com/office/drawing/2014/main" id="{E66AD3DF-D279-4BD4-B926-0A5A37815435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9" name="Oval 2738">
                <a:extLst>
                  <a:ext uri="{FF2B5EF4-FFF2-40B4-BE49-F238E27FC236}">
                    <a16:creationId xmlns:a16="http://schemas.microsoft.com/office/drawing/2014/main" id="{8B4AD9E4-0432-41DD-9402-D7CE6DA58E1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0" name="Oval 2739">
                <a:extLst>
                  <a:ext uri="{FF2B5EF4-FFF2-40B4-BE49-F238E27FC236}">
                    <a16:creationId xmlns:a16="http://schemas.microsoft.com/office/drawing/2014/main" id="{E3B21A12-50B6-4372-BDD8-711F7EC52B78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1" name="Oval 2740">
                <a:extLst>
                  <a:ext uri="{FF2B5EF4-FFF2-40B4-BE49-F238E27FC236}">
                    <a16:creationId xmlns:a16="http://schemas.microsoft.com/office/drawing/2014/main" id="{E14353F3-6DA4-4677-866F-FB80AFBEDF92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2" name="Oval 2741">
                <a:extLst>
                  <a:ext uri="{FF2B5EF4-FFF2-40B4-BE49-F238E27FC236}">
                    <a16:creationId xmlns:a16="http://schemas.microsoft.com/office/drawing/2014/main" id="{9843BC33-8E6F-4CBE-9E74-8DA970320490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3" name="Oval 2742">
                <a:extLst>
                  <a:ext uri="{FF2B5EF4-FFF2-40B4-BE49-F238E27FC236}">
                    <a16:creationId xmlns:a16="http://schemas.microsoft.com/office/drawing/2014/main" id="{97057910-1458-4C23-9D1A-C09AF197A37A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4" name="Oval 2743">
                <a:extLst>
                  <a:ext uri="{FF2B5EF4-FFF2-40B4-BE49-F238E27FC236}">
                    <a16:creationId xmlns:a16="http://schemas.microsoft.com/office/drawing/2014/main" id="{D8CA234E-6E99-4547-A553-8F7C8AC796FB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745" name="Group 2744">
              <a:extLst>
                <a:ext uri="{FF2B5EF4-FFF2-40B4-BE49-F238E27FC236}">
                  <a16:creationId xmlns:a16="http://schemas.microsoft.com/office/drawing/2014/main" id="{FB7B8488-9876-4B70-B9C1-2A3C0376DE71}"/>
                </a:ext>
              </a:extLst>
            </p:cNvPr>
            <p:cNvGrpSpPr/>
            <p:nvPr/>
          </p:nvGrpSpPr>
          <p:grpSpPr>
            <a:xfrm>
              <a:off x="3720919" y="5667186"/>
              <a:ext cx="6383524" cy="94156"/>
              <a:chOff x="2713055" y="1382480"/>
              <a:chExt cx="4934573" cy="7619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746" name="Oval 2745">
                <a:extLst>
                  <a:ext uri="{FF2B5EF4-FFF2-40B4-BE49-F238E27FC236}">
                    <a16:creationId xmlns:a16="http://schemas.microsoft.com/office/drawing/2014/main" id="{8CA0F329-4559-4B7F-8B4A-1DB3D936796F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7" name="Oval 2746">
                <a:extLst>
                  <a:ext uri="{FF2B5EF4-FFF2-40B4-BE49-F238E27FC236}">
                    <a16:creationId xmlns:a16="http://schemas.microsoft.com/office/drawing/2014/main" id="{D30B21E3-7D04-4A17-BD91-F37D7544895B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8" name="Oval 2747">
                <a:extLst>
                  <a:ext uri="{FF2B5EF4-FFF2-40B4-BE49-F238E27FC236}">
                    <a16:creationId xmlns:a16="http://schemas.microsoft.com/office/drawing/2014/main" id="{0C1DEB3C-DAFA-41C6-BF1C-DFC0830BA5CC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9" name="Oval 2748">
                <a:extLst>
                  <a:ext uri="{FF2B5EF4-FFF2-40B4-BE49-F238E27FC236}">
                    <a16:creationId xmlns:a16="http://schemas.microsoft.com/office/drawing/2014/main" id="{CF30A03A-F1B3-4D73-9751-47C518071134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0" name="Oval 2749">
                <a:extLst>
                  <a:ext uri="{FF2B5EF4-FFF2-40B4-BE49-F238E27FC236}">
                    <a16:creationId xmlns:a16="http://schemas.microsoft.com/office/drawing/2014/main" id="{5A64FDE4-D108-41A9-9FFC-D2877884AF27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1" name="Oval 2750">
                <a:extLst>
                  <a:ext uri="{FF2B5EF4-FFF2-40B4-BE49-F238E27FC236}">
                    <a16:creationId xmlns:a16="http://schemas.microsoft.com/office/drawing/2014/main" id="{0C90E7D0-5A8A-4856-AACE-C91AC815DD94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2" name="Oval 2751">
                <a:extLst>
                  <a:ext uri="{FF2B5EF4-FFF2-40B4-BE49-F238E27FC236}">
                    <a16:creationId xmlns:a16="http://schemas.microsoft.com/office/drawing/2014/main" id="{7B9E8EB7-0C16-44A3-8492-2366E099F007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3" name="Oval 2752">
                <a:extLst>
                  <a:ext uri="{FF2B5EF4-FFF2-40B4-BE49-F238E27FC236}">
                    <a16:creationId xmlns:a16="http://schemas.microsoft.com/office/drawing/2014/main" id="{995A5EE4-6871-4DCE-8234-F61981B23DE1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4" name="Oval 2753">
                <a:extLst>
                  <a:ext uri="{FF2B5EF4-FFF2-40B4-BE49-F238E27FC236}">
                    <a16:creationId xmlns:a16="http://schemas.microsoft.com/office/drawing/2014/main" id="{F2CE6087-239E-498A-A0AB-41E0D8383D66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5" name="Oval 2754">
                <a:extLst>
                  <a:ext uri="{FF2B5EF4-FFF2-40B4-BE49-F238E27FC236}">
                    <a16:creationId xmlns:a16="http://schemas.microsoft.com/office/drawing/2014/main" id="{1E0A2730-A8BA-439B-9BBE-C46231C27695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6" name="Oval 2755">
                <a:extLst>
                  <a:ext uri="{FF2B5EF4-FFF2-40B4-BE49-F238E27FC236}">
                    <a16:creationId xmlns:a16="http://schemas.microsoft.com/office/drawing/2014/main" id="{5C3D75B3-4853-47CB-BC76-97BACA9F465B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7" name="Oval 2756">
                <a:extLst>
                  <a:ext uri="{FF2B5EF4-FFF2-40B4-BE49-F238E27FC236}">
                    <a16:creationId xmlns:a16="http://schemas.microsoft.com/office/drawing/2014/main" id="{A8801AC9-2455-4BEB-8BFF-61C862E3DB43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8" name="Oval 2757">
                <a:extLst>
                  <a:ext uri="{FF2B5EF4-FFF2-40B4-BE49-F238E27FC236}">
                    <a16:creationId xmlns:a16="http://schemas.microsoft.com/office/drawing/2014/main" id="{B39E3F11-E5EC-4AF6-B305-BC2B1ED9FCC9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9" name="Oval 2758">
                <a:extLst>
                  <a:ext uri="{FF2B5EF4-FFF2-40B4-BE49-F238E27FC236}">
                    <a16:creationId xmlns:a16="http://schemas.microsoft.com/office/drawing/2014/main" id="{9A561247-4590-494E-AB99-7C326714B24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0" name="Oval 2759">
                <a:extLst>
                  <a:ext uri="{FF2B5EF4-FFF2-40B4-BE49-F238E27FC236}">
                    <a16:creationId xmlns:a16="http://schemas.microsoft.com/office/drawing/2014/main" id="{80AD6D17-30E0-48E3-BAB0-E43D31A67F80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1" name="Oval 2760">
                <a:extLst>
                  <a:ext uri="{FF2B5EF4-FFF2-40B4-BE49-F238E27FC236}">
                    <a16:creationId xmlns:a16="http://schemas.microsoft.com/office/drawing/2014/main" id="{2F1188A2-5EC6-4219-8E78-3EFA225A65C1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2" name="Oval 2761">
                <a:extLst>
                  <a:ext uri="{FF2B5EF4-FFF2-40B4-BE49-F238E27FC236}">
                    <a16:creationId xmlns:a16="http://schemas.microsoft.com/office/drawing/2014/main" id="{90CFE270-5856-4FD6-8831-E8E4658D4042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3" name="Oval 2762">
                <a:extLst>
                  <a:ext uri="{FF2B5EF4-FFF2-40B4-BE49-F238E27FC236}">
                    <a16:creationId xmlns:a16="http://schemas.microsoft.com/office/drawing/2014/main" id="{1E142088-6B5B-469F-9865-706C400CCD78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4" name="Oval 2763">
                <a:extLst>
                  <a:ext uri="{FF2B5EF4-FFF2-40B4-BE49-F238E27FC236}">
                    <a16:creationId xmlns:a16="http://schemas.microsoft.com/office/drawing/2014/main" id="{E5A93AD8-4CA8-4348-AF9B-83169B1BB795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5" name="Oval 2764">
                <a:extLst>
                  <a:ext uri="{FF2B5EF4-FFF2-40B4-BE49-F238E27FC236}">
                    <a16:creationId xmlns:a16="http://schemas.microsoft.com/office/drawing/2014/main" id="{DC7B2C46-31AE-49AC-B2C2-631719D3ACEF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6" name="Oval 2765">
                <a:extLst>
                  <a:ext uri="{FF2B5EF4-FFF2-40B4-BE49-F238E27FC236}">
                    <a16:creationId xmlns:a16="http://schemas.microsoft.com/office/drawing/2014/main" id="{CA1FAE13-3218-4225-A36E-CC8090792C6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7" name="Oval 2766">
                <a:extLst>
                  <a:ext uri="{FF2B5EF4-FFF2-40B4-BE49-F238E27FC236}">
                    <a16:creationId xmlns:a16="http://schemas.microsoft.com/office/drawing/2014/main" id="{A0F64D9C-452B-40D3-B022-2D1D8EDC4494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8" name="Oval 2767">
                <a:extLst>
                  <a:ext uri="{FF2B5EF4-FFF2-40B4-BE49-F238E27FC236}">
                    <a16:creationId xmlns:a16="http://schemas.microsoft.com/office/drawing/2014/main" id="{B9489163-AEC6-4007-815D-A54B1CEC76E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9" name="Oval 2768">
                <a:extLst>
                  <a:ext uri="{FF2B5EF4-FFF2-40B4-BE49-F238E27FC236}">
                    <a16:creationId xmlns:a16="http://schemas.microsoft.com/office/drawing/2014/main" id="{C03E33FD-938C-4794-9806-E5855BAEEB7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0" name="Oval 2769">
                <a:extLst>
                  <a:ext uri="{FF2B5EF4-FFF2-40B4-BE49-F238E27FC236}">
                    <a16:creationId xmlns:a16="http://schemas.microsoft.com/office/drawing/2014/main" id="{FFA2205B-86EC-472D-A8B5-181BCB3501A8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1" name="Oval 2770">
                <a:extLst>
                  <a:ext uri="{FF2B5EF4-FFF2-40B4-BE49-F238E27FC236}">
                    <a16:creationId xmlns:a16="http://schemas.microsoft.com/office/drawing/2014/main" id="{3056781E-DDEF-421B-B8F3-3DC1EBD6FE4E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2" name="Oval 2771">
                <a:extLst>
                  <a:ext uri="{FF2B5EF4-FFF2-40B4-BE49-F238E27FC236}">
                    <a16:creationId xmlns:a16="http://schemas.microsoft.com/office/drawing/2014/main" id="{9E0FCF83-025E-43EF-B124-F048BAA4C546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3" name="Oval 2772">
                <a:extLst>
                  <a:ext uri="{FF2B5EF4-FFF2-40B4-BE49-F238E27FC236}">
                    <a16:creationId xmlns:a16="http://schemas.microsoft.com/office/drawing/2014/main" id="{6A601CFB-215E-47AC-9239-D771BC037FF3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4" name="Oval 2773">
                <a:extLst>
                  <a:ext uri="{FF2B5EF4-FFF2-40B4-BE49-F238E27FC236}">
                    <a16:creationId xmlns:a16="http://schemas.microsoft.com/office/drawing/2014/main" id="{85A621AC-4CC8-4263-9B1B-EDD75F04E6F7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5" name="Oval 2774">
                <a:extLst>
                  <a:ext uri="{FF2B5EF4-FFF2-40B4-BE49-F238E27FC236}">
                    <a16:creationId xmlns:a16="http://schemas.microsoft.com/office/drawing/2014/main" id="{6927B620-DE3F-4837-9442-55FCB7297958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6" name="Oval 2775">
                <a:extLst>
                  <a:ext uri="{FF2B5EF4-FFF2-40B4-BE49-F238E27FC236}">
                    <a16:creationId xmlns:a16="http://schemas.microsoft.com/office/drawing/2014/main" id="{FB4A1E33-BF35-4CA9-8E4C-F94EF39A0E3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7" name="Oval 2776">
                <a:extLst>
                  <a:ext uri="{FF2B5EF4-FFF2-40B4-BE49-F238E27FC236}">
                    <a16:creationId xmlns:a16="http://schemas.microsoft.com/office/drawing/2014/main" id="{3F9BC457-BF3C-4819-8134-A3879D6392B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8" name="Oval 2777">
                <a:extLst>
                  <a:ext uri="{FF2B5EF4-FFF2-40B4-BE49-F238E27FC236}">
                    <a16:creationId xmlns:a16="http://schemas.microsoft.com/office/drawing/2014/main" id="{9C0A94FD-7808-4303-A4CC-6C86CA9A7833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9" name="Oval 2778">
                <a:extLst>
                  <a:ext uri="{FF2B5EF4-FFF2-40B4-BE49-F238E27FC236}">
                    <a16:creationId xmlns:a16="http://schemas.microsoft.com/office/drawing/2014/main" id="{2E43D75C-4DEF-45D7-A966-546B334309BC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0" name="Oval 2779">
                <a:extLst>
                  <a:ext uri="{FF2B5EF4-FFF2-40B4-BE49-F238E27FC236}">
                    <a16:creationId xmlns:a16="http://schemas.microsoft.com/office/drawing/2014/main" id="{A6308E0F-48A7-4145-B51B-1E8888177AC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1" name="Oval 2780">
                <a:extLst>
                  <a:ext uri="{FF2B5EF4-FFF2-40B4-BE49-F238E27FC236}">
                    <a16:creationId xmlns:a16="http://schemas.microsoft.com/office/drawing/2014/main" id="{3497D506-6597-4C60-8D47-0E839E6A734C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2" name="Oval 2781">
                <a:extLst>
                  <a:ext uri="{FF2B5EF4-FFF2-40B4-BE49-F238E27FC236}">
                    <a16:creationId xmlns:a16="http://schemas.microsoft.com/office/drawing/2014/main" id="{ACAC5F81-9393-4C4B-92FB-92E4194144ED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3" name="Oval 2782">
                <a:extLst>
                  <a:ext uri="{FF2B5EF4-FFF2-40B4-BE49-F238E27FC236}">
                    <a16:creationId xmlns:a16="http://schemas.microsoft.com/office/drawing/2014/main" id="{7BF8B9D9-19DE-475A-A194-FF88D250FDD5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4" name="Oval 2783">
                <a:extLst>
                  <a:ext uri="{FF2B5EF4-FFF2-40B4-BE49-F238E27FC236}">
                    <a16:creationId xmlns:a16="http://schemas.microsoft.com/office/drawing/2014/main" id="{F03D38EF-E4A0-425C-958B-2A456892697B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5" name="Oval 2784">
                <a:extLst>
                  <a:ext uri="{FF2B5EF4-FFF2-40B4-BE49-F238E27FC236}">
                    <a16:creationId xmlns:a16="http://schemas.microsoft.com/office/drawing/2014/main" id="{E302BC3F-7379-4527-A106-94F1B27E83E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6" name="Oval 2785">
                <a:extLst>
                  <a:ext uri="{FF2B5EF4-FFF2-40B4-BE49-F238E27FC236}">
                    <a16:creationId xmlns:a16="http://schemas.microsoft.com/office/drawing/2014/main" id="{9D257CAE-E532-48CF-9477-10D08F1DE65F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7" name="Oval 2786">
                <a:extLst>
                  <a:ext uri="{FF2B5EF4-FFF2-40B4-BE49-F238E27FC236}">
                    <a16:creationId xmlns:a16="http://schemas.microsoft.com/office/drawing/2014/main" id="{75662B0D-062C-498B-AE28-084E4673FAC6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8" name="Oval 2787">
                <a:extLst>
                  <a:ext uri="{FF2B5EF4-FFF2-40B4-BE49-F238E27FC236}">
                    <a16:creationId xmlns:a16="http://schemas.microsoft.com/office/drawing/2014/main" id="{A21408F2-8CA6-4897-9966-CFE6369AB62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9" name="Oval 2788">
                <a:extLst>
                  <a:ext uri="{FF2B5EF4-FFF2-40B4-BE49-F238E27FC236}">
                    <a16:creationId xmlns:a16="http://schemas.microsoft.com/office/drawing/2014/main" id="{3DCB68D3-82B7-42AF-9971-7CD3955E0295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0" name="Oval 2789">
                <a:extLst>
                  <a:ext uri="{FF2B5EF4-FFF2-40B4-BE49-F238E27FC236}">
                    <a16:creationId xmlns:a16="http://schemas.microsoft.com/office/drawing/2014/main" id="{9240D159-C785-4346-85AD-CFBA2B81DE7A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1" name="Oval 2790">
                <a:extLst>
                  <a:ext uri="{FF2B5EF4-FFF2-40B4-BE49-F238E27FC236}">
                    <a16:creationId xmlns:a16="http://schemas.microsoft.com/office/drawing/2014/main" id="{AC0E03FF-07D7-47A3-B634-79120C2C5CA7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2" name="Oval 2791">
                <a:extLst>
                  <a:ext uri="{FF2B5EF4-FFF2-40B4-BE49-F238E27FC236}">
                    <a16:creationId xmlns:a16="http://schemas.microsoft.com/office/drawing/2014/main" id="{F3F01252-8B7F-4706-AE9E-ACFA7652DDBF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3" name="Oval 2792">
                <a:extLst>
                  <a:ext uri="{FF2B5EF4-FFF2-40B4-BE49-F238E27FC236}">
                    <a16:creationId xmlns:a16="http://schemas.microsoft.com/office/drawing/2014/main" id="{46F67C32-FBD2-4977-B275-9947AD90E13A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4" name="Oval 2793">
                <a:extLst>
                  <a:ext uri="{FF2B5EF4-FFF2-40B4-BE49-F238E27FC236}">
                    <a16:creationId xmlns:a16="http://schemas.microsoft.com/office/drawing/2014/main" id="{E0CF7C8B-9647-415B-8FB6-E6FB21E3B032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5" name="Oval 2794">
                <a:extLst>
                  <a:ext uri="{FF2B5EF4-FFF2-40B4-BE49-F238E27FC236}">
                    <a16:creationId xmlns:a16="http://schemas.microsoft.com/office/drawing/2014/main" id="{99265263-ED59-4EF5-BFFC-912E82D91907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6" name="Oval 2795">
                <a:extLst>
                  <a:ext uri="{FF2B5EF4-FFF2-40B4-BE49-F238E27FC236}">
                    <a16:creationId xmlns:a16="http://schemas.microsoft.com/office/drawing/2014/main" id="{80FD343A-8866-44B9-98E6-BD6B5764B8F8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7" name="Oval 2796">
                <a:extLst>
                  <a:ext uri="{FF2B5EF4-FFF2-40B4-BE49-F238E27FC236}">
                    <a16:creationId xmlns:a16="http://schemas.microsoft.com/office/drawing/2014/main" id="{FB9EA5A6-DF19-4864-8B92-6791E1D02AAA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8" name="Oval 2797">
                <a:extLst>
                  <a:ext uri="{FF2B5EF4-FFF2-40B4-BE49-F238E27FC236}">
                    <a16:creationId xmlns:a16="http://schemas.microsoft.com/office/drawing/2014/main" id="{C82C3D76-673F-44B0-ACDB-6E60063D5E6A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9" name="Oval 2798">
                <a:extLst>
                  <a:ext uri="{FF2B5EF4-FFF2-40B4-BE49-F238E27FC236}">
                    <a16:creationId xmlns:a16="http://schemas.microsoft.com/office/drawing/2014/main" id="{6421F4BF-70F9-4A3E-9833-632233DA535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0" name="Oval 2799">
                <a:extLst>
                  <a:ext uri="{FF2B5EF4-FFF2-40B4-BE49-F238E27FC236}">
                    <a16:creationId xmlns:a16="http://schemas.microsoft.com/office/drawing/2014/main" id="{8B7F8580-5163-4234-8C6D-F7C00DC321E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1" name="Oval 2800">
                <a:extLst>
                  <a:ext uri="{FF2B5EF4-FFF2-40B4-BE49-F238E27FC236}">
                    <a16:creationId xmlns:a16="http://schemas.microsoft.com/office/drawing/2014/main" id="{89EC126E-5E05-4CD4-86FF-89381123A5F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2" name="Oval 2801">
                <a:extLst>
                  <a:ext uri="{FF2B5EF4-FFF2-40B4-BE49-F238E27FC236}">
                    <a16:creationId xmlns:a16="http://schemas.microsoft.com/office/drawing/2014/main" id="{EA6191E7-FCF5-4F53-BEA9-6B8ABA56103D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3" name="Oval 2802">
                <a:extLst>
                  <a:ext uri="{FF2B5EF4-FFF2-40B4-BE49-F238E27FC236}">
                    <a16:creationId xmlns:a16="http://schemas.microsoft.com/office/drawing/2014/main" id="{80FC9BD7-E367-460E-A1D9-D616278296B0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4" name="Oval 2803">
                <a:extLst>
                  <a:ext uri="{FF2B5EF4-FFF2-40B4-BE49-F238E27FC236}">
                    <a16:creationId xmlns:a16="http://schemas.microsoft.com/office/drawing/2014/main" id="{1640B2A6-18AA-4E20-BA42-DCE2332823CF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5" name="Oval 2804">
                <a:extLst>
                  <a:ext uri="{FF2B5EF4-FFF2-40B4-BE49-F238E27FC236}">
                    <a16:creationId xmlns:a16="http://schemas.microsoft.com/office/drawing/2014/main" id="{AC1E1183-745A-4A79-A95E-9415AD37A9F1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6" name="Oval 2805">
                <a:extLst>
                  <a:ext uri="{FF2B5EF4-FFF2-40B4-BE49-F238E27FC236}">
                    <a16:creationId xmlns:a16="http://schemas.microsoft.com/office/drawing/2014/main" id="{83F5E027-2373-42B7-BEB2-C143851385D1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7" name="Oval 2806">
                <a:extLst>
                  <a:ext uri="{FF2B5EF4-FFF2-40B4-BE49-F238E27FC236}">
                    <a16:creationId xmlns:a16="http://schemas.microsoft.com/office/drawing/2014/main" id="{9B67422C-DBCF-4A02-A9CD-8BF79F7FAC2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8" name="Oval 2807">
                <a:extLst>
                  <a:ext uri="{FF2B5EF4-FFF2-40B4-BE49-F238E27FC236}">
                    <a16:creationId xmlns:a16="http://schemas.microsoft.com/office/drawing/2014/main" id="{85D9B983-C37A-4810-8273-D5F27EB5C488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9" name="Oval 2808">
                <a:extLst>
                  <a:ext uri="{FF2B5EF4-FFF2-40B4-BE49-F238E27FC236}">
                    <a16:creationId xmlns:a16="http://schemas.microsoft.com/office/drawing/2014/main" id="{13FA4EE5-5B84-4438-A0E0-CB485BB522A0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0" name="Oval 2809">
                <a:extLst>
                  <a:ext uri="{FF2B5EF4-FFF2-40B4-BE49-F238E27FC236}">
                    <a16:creationId xmlns:a16="http://schemas.microsoft.com/office/drawing/2014/main" id="{065CAC5E-299D-4326-984E-D5A164A92663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1" name="Oval 2810">
                <a:extLst>
                  <a:ext uri="{FF2B5EF4-FFF2-40B4-BE49-F238E27FC236}">
                    <a16:creationId xmlns:a16="http://schemas.microsoft.com/office/drawing/2014/main" id="{2936DA97-3292-45EC-AD14-C424B00EBC9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2" name="Oval 2811">
                <a:extLst>
                  <a:ext uri="{FF2B5EF4-FFF2-40B4-BE49-F238E27FC236}">
                    <a16:creationId xmlns:a16="http://schemas.microsoft.com/office/drawing/2014/main" id="{28D13D06-DD1A-4657-BCE5-4BAFE7996DD7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3" name="Oval 2812">
                <a:extLst>
                  <a:ext uri="{FF2B5EF4-FFF2-40B4-BE49-F238E27FC236}">
                    <a16:creationId xmlns:a16="http://schemas.microsoft.com/office/drawing/2014/main" id="{08701A77-9282-4CC5-BA5C-F94DFCF4795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4" name="Oval 2813">
                <a:extLst>
                  <a:ext uri="{FF2B5EF4-FFF2-40B4-BE49-F238E27FC236}">
                    <a16:creationId xmlns:a16="http://schemas.microsoft.com/office/drawing/2014/main" id="{645F4ECF-3CFC-4B8E-B340-F7A185FB549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5" name="Oval 2814">
                <a:extLst>
                  <a:ext uri="{FF2B5EF4-FFF2-40B4-BE49-F238E27FC236}">
                    <a16:creationId xmlns:a16="http://schemas.microsoft.com/office/drawing/2014/main" id="{6884BBAC-711F-47FE-BEBD-E9CE27D2AFC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6" name="Oval 2815">
                <a:extLst>
                  <a:ext uri="{FF2B5EF4-FFF2-40B4-BE49-F238E27FC236}">
                    <a16:creationId xmlns:a16="http://schemas.microsoft.com/office/drawing/2014/main" id="{A63E442D-33C4-4878-BC47-9E74FDF7EAE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7" name="Oval 2816">
                <a:extLst>
                  <a:ext uri="{FF2B5EF4-FFF2-40B4-BE49-F238E27FC236}">
                    <a16:creationId xmlns:a16="http://schemas.microsoft.com/office/drawing/2014/main" id="{1ADD8190-9650-402F-8966-3FCD8ADE4C2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8" name="Oval 2817">
                <a:extLst>
                  <a:ext uri="{FF2B5EF4-FFF2-40B4-BE49-F238E27FC236}">
                    <a16:creationId xmlns:a16="http://schemas.microsoft.com/office/drawing/2014/main" id="{624597F6-940D-4D72-BFBB-C12A9447311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9" name="Oval 2818">
                <a:extLst>
                  <a:ext uri="{FF2B5EF4-FFF2-40B4-BE49-F238E27FC236}">
                    <a16:creationId xmlns:a16="http://schemas.microsoft.com/office/drawing/2014/main" id="{1D5AD2C8-D3EA-499A-9A88-1875BF5B6D74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0" name="Oval 2819">
                <a:extLst>
                  <a:ext uri="{FF2B5EF4-FFF2-40B4-BE49-F238E27FC236}">
                    <a16:creationId xmlns:a16="http://schemas.microsoft.com/office/drawing/2014/main" id="{356927B9-A7BE-4704-8AFF-0EAF587B599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1" name="Oval 2820">
                <a:extLst>
                  <a:ext uri="{FF2B5EF4-FFF2-40B4-BE49-F238E27FC236}">
                    <a16:creationId xmlns:a16="http://schemas.microsoft.com/office/drawing/2014/main" id="{D1EB3E19-3446-44D1-9BAC-E64730BF079A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2" name="Oval 2821">
                <a:extLst>
                  <a:ext uri="{FF2B5EF4-FFF2-40B4-BE49-F238E27FC236}">
                    <a16:creationId xmlns:a16="http://schemas.microsoft.com/office/drawing/2014/main" id="{2E9AF362-EC67-48F6-8077-3ABC14540FFF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3" name="Oval 2822">
                <a:extLst>
                  <a:ext uri="{FF2B5EF4-FFF2-40B4-BE49-F238E27FC236}">
                    <a16:creationId xmlns:a16="http://schemas.microsoft.com/office/drawing/2014/main" id="{CD8694C2-7426-477E-B988-6828CF4BBDC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4" name="Oval 2823">
                <a:extLst>
                  <a:ext uri="{FF2B5EF4-FFF2-40B4-BE49-F238E27FC236}">
                    <a16:creationId xmlns:a16="http://schemas.microsoft.com/office/drawing/2014/main" id="{4905A00A-5778-411D-9B17-E0E74CCE262D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5" name="Oval 2824">
                <a:extLst>
                  <a:ext uri="{FF2B5EF4-FFF2-40B4-BE49-F238E27FC236}">
                    <a16:creationId xmlns:a16="http://schemas.microsoft.com/office/drawing/2014/main" id="{3364F240-A32C-4BB9-B372-4F2A9A890D75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6" name="Oval 2825">
                <a:extLst>
                  <a:ext uri="{FF2B5EF4-FFF2-40B4-BE49-F238E27FC236}">
                    <a16:creationId xmlns:a16="http://schemas.microsoft.com/office/drawing/2014/main" id="{3490A8E9-26BE-4D80-99F3-2217FD17A7FE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7" name="Oval 2826">
                <a:extLst>
                  <a:ext uri="{FF2B5EF4-FFF2-40B4-BE49-F238E27FC236}">
                    <a16:creationId xmlns:a16="http://schemas.microsoft.com/office/drawing/2014/main" id="{0A922E58-6E1E-4652-B660-8EEEED16BF9F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8" name="Oval 2827">
                <a:extLst>
                  <a:ext uri="{FF2B5EF4-FFF2-40B4-BE49-F238E27FC236}">
                    <a16:creationId xmlns:a16="http://schemas.microsoft.com/office/drawing/2014/main" id="{9F38BB9E-84ED-48B6-B6CB-3153A91AD6A0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9" name="Oval 2828">
                <a:extLst>
                  <a:ext uri="{FF2B5EF4-FFF2-40B4-BE49-F238E27FC236}">
                    <a16:creationId xmlns:a16="http://schemas.microsoft.com/office/drawing/2014/main" id="{8684A0D1-6BE3-4176-BB68-3A80FDB355E8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0" name="Oval 2829">
                <a:extLst>
                  <a:ext uri="{FF2B5EF4-FFF2-40B4-BE49-F238E27FC236}">
                    <a16:creationId xmlns:a16="http://schemas.microsoft.com/office/drawing/2014/main" id="{8BCE7EA3-7F6C-4386-B18C-96AE71D92B67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1" name="Oval 2830">
                <a:extLst>
                  <a:ext uri="{FF2B5EF4-FFF2-40B4-BE49-F238E27FC236}">
                    <a16:creationId xmlns:a16="http://schemas.microsoft.com/office/drawing/2014/main" id="{BE8C7CF3-91E4-4517-95EB-12BF133BCC51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2" name="Oval 2831">
                <a:extLst>
                  <a:ext uri="{FF2B5EF4-FFF2-40B4-BE49-F238E27FC236}">
                    <a16:creationId xmlns:a16="http://schemas.microsoft.com/office/drawing/2014/main" id="{A7B88834-56EC-4D88-BB4E-999249717AD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3" name="Oval 2832">
                <a:extLst>
                  <a:ext uri="{FF2B5EF4-FFF2-40B4-BE49-F238E27FC236}">
                    <a16:creationId xmlns:a16="http://schemas.microsoft.com/office/drawing/2014/main" id="{9CFCD31A-1103-451C-BC41-AD85227370D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4" name="Oval 2833">
                <a:extLst>
                  <a:ext uri="{FF2B5EF4-FFF2-40B4-BE49-F238E27FC236}">
                    <a16:creationId xmlns:a16="http://schemas.microsoft.com/office/drawing/2014/main" id="{C0078427-9887-4586-B30E-9D5D952154AD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5" name="Oval 2834">
                <a:extLst>
                  <a:ext uri="{FF2B5EF4-FFF2-40B4-BE49-F238E27FC236}">
                    <a16:creationId xmlns:a16="http://schemas.microsoft.com/office/drawing/2014/main" id="{574F79F2-248F-4228-8300-7A99B1259318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6" name="Oval 2835">
                <a:extLst>
                  <a:ext uri="{FF2B5EF4-FFF2-40B4-BE49-F238E27FC236}">
                    <a16:creationId xmlns:a16="http://schemas.microsoft.com/office/drawing/2014/main" id="{FB2E0456-F8BB-4EC0-B9A8-A2931D57EE5F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7" name="Oval 2836">
                <a:extLst>
                  <a:ext uri="{FF2B5EF4-FFF2-40B4-BE49-F238E27FC236}">
                    <a16:creationId xmlns:a16="http://schemas.microsoft.com/office/drawing/2014/main" id="{577954A7-F5B0-453B-9270-35A208C893EC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8" name="Oval 2837">
                <a:extLst>
                  <a:ext uri="{FF2B5EF4-FFF2-40B4-BE49-F238E27FC236}">
                    <a16:creationId xmlns:a16="http://schemas.microsoft.com/office/drawing/2014/main" id="{70CD5308-41CC-4395-B192-F2298D7A4704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9" name="Oval 2838">
                <a:extLst>
                  <a:ext uri="{FF2B5EF4-FFF2-40B4-BE49-F238E27FC236}">
                    <a16:creationId xmlns:a16="http://schemas.microsoft.com/office/drawing/2014/main" id="{BAE6E08F-9BA9-4104-8A03-D4CCF19AA8B2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0" name="Oval 2839">
                <a:extLst>
                  <a:ext uri="{FF2B5EF4-FFF2-40B4-BE49-F238E27FC236}">
                    <a16:creationId xmlns:a16="http://schemas.microsoft.com/office/drawing/2014/main" id="{8A5204EE-C5BF-4443-BE37-E002B809C76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1" name="Oval 2840">
                <a:extLst>
                  <a:ext uri="{FF2B5EF4-FFF2-40B4-BE49-F238E27FC236}">
                    <a16:creationId xmlns:a16="http://schemas.microsoft.com/office/drawing/2014/main" id="{823F88D1-15EC-429B-8F55-81B83B7A88C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2" name="Oval 2841">
                <a:extLst>
                  <a:ext uri="{FF2B5EF4-FFF2-40B4-BE49-F238E27FC236}">
                    <a16:creationId xmlns:a16="http://schemas.microsoft.com/office/drawing/2014/main" id="{541A0B33-4C96-46E8-9F06-2BC7FC9DF38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3" name="Oval 2842">
                <a:extLst>
                  <a:ext uri="{FF2B5EF4-FFF2-40B4-BE49-F238E27FC236}">
                    <a16:creationId xmlns:a16="http://schemas.microsoft.com/office/drawing/2014/main" id="{E8C697B9-734E-4AED-AFCA-7B12F2A6D8DB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4" name="Oval 2843">
                <a:extLst>
                  <a:ext uri="{FF2B5EF4-FFF2-40B4-BE49-F238E27FC236}">
                    <a16:creationId xmlns:a16="http://schemas.microsoft.com/office/drawing/2014/main" id="{C525A26B-3C0E-413A-8908-7248723959D8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5" name="Oval 2844">
                <a:extLst>
                  <a:ext uri="{FF2B5EF4-FFF2-40B4-BE49-F238E27FC236}">
                    <a16:creationId xmlns:a16="http://schemas.microsoft.com/office/drawing/2014/main" id="{A1228081-BD2E-46FF-9607-20569537E953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6" name="Oval 2845">
                <a:extLst>
                  <a:ext uri="{FF2B5EF4-FFF2-40B4-BE49-F238E27FC236}">
                    <a16:creationId xmlns:a16="http://schemas.microsoft.com/office/drawing/2014/main" id="{50452599-FCDD-4A55-AE82-86E85D867BE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7" name="Oval 2846">
                <a:extLst>
                  <a:ext uri="{FF2B5EF4-FFF2-40B4-BE49-F238E27FC236}">
                    <a16:creationId xmlns:a16="http://schemas.microsoft.com/office/drawing/2014/main" id="{753BB059-0DD9-4D50-8BBD-9F05CDCE1323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8" name="Oval 2847">
                <a:extLst>
                  <a:ext uri="{FF2B5EF4-FFF2-40B4-BE49-F238E27FC236}">
                    <a16:creationId xmlns:a16="http://schemas.microsoft.com/office/drawing/2014/main" id="{46838F26-E301-46F3-A260-270992EB9CC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9" name="Oval 2848">
                <a:extLst>
                  <a:ext uri="{FF2B5EF4-FFF2-40B4-BE49-F238E27FC236}">
                    <a16:creationId xmlns:a16="http://schemas.microsoft.com/office/drawing/2014/main" id="{16A82AEC-CB95-4A44-9C1E-F6027C0C6D41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0" name="Oval 2849">
                <a:extLst>
                  <a:ext uri="{FF2B5EF4-FFF2-40B4-BE49-F238E27FC236}">
                    <a16:creationId xmlns:a16="http://schemas.microsoft.com/office/drawing/2014/main" id="{BAD73C84-0ACD-4D92-9FDF-A0357B64847A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1" name="Oval 2850">
                <a:extLst>
                  <a:ext uri="{FF2B5EF4-FFF2-40B4-BE49-F238E27FC236}">
                    <a16:creationId xmlns:a16="http://schemas.microsoft.com/office/drawing/2014/main" id="{CB912443-A33F-4AAF-8AF7-72755E82406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2" name="Oval 2851">
                <a:extLst>
                  <a:ext uri="{FF2B5EF4-FFF2-40B4-BE49-F238E27FC236}">
                    <a16:creationId xmlns:a16="http://schemas.microsoft.com/office/drawing/2014/main" id="{EA10330D-3899-4CD5-A98B-0D0714D9B7FF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3" name="Oval 2852">
                <a:extLst>
                  <a:ext uri="{FF2B5EF4-FFF2-40B4-BE49-F238E27FC236}">
                    <a16:creationId xmlns:a16="http://schemas.microsoft.com/office/drawing/2014/main" id="{140078B4-BFBC-4FAA-AE22-6C91EC93E89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4" name="Oval 2853">
                <a:extLst>
                  <a:ext uri="{FF2B5EF4-FFF2-40B4-BE49-F238E27FC236}">
                    <a16:creationId xmlns:a16="http://schemas.microsoft.com/office/drawing/2014/main" id="{62B4EF75-117B-43F7-A88E-B71F80EBE95D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5" name="Oval 2854">
                <a:extLst>
                  <a:ext uri="{FF2B5EF4-FFF2-40B4-BE49-F238E27FC236}">
                    <a16:creationId xmlns:a16="http://schemas.microsoft.com/office/drawing/2014/main" id="{0227A1F4-DE51-4BD5-B452-B7D5D60D8D82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6" name="Oval 2855">
                <a:extLst>
                  <a:ext uri="{FF2B5EF4-FFF2-40B4-BE49-F238E27FC236}">
                    <a16:creationId xmlns:a16="http://schemas.microsoft.com/office/drawing/2014/main" id="{2AC73893-9464-4E59-B86F-7A521A78F93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7" name="Oval 2856">
                <a:extLst>
                  <a:ext uri="{FF2B5EF4-FFF2-40B4-BE49-F238E27FC236}">
                    <a16:creationId xmlns:a16="http://schemas.microsoft.com/office/drawing/2014/main" id="{FE8D44ED-E141-4B89-818F-952A86EF120E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8" name="Oval 2857">
                <a:extLst>
                  <a:ext uri="{FF2B5EF4-FFF2-40B4-BE49-F238E27FC236}">
                    <a16:creationId xmlns:a16="http://schemas.microsoft.com/office/drawing/2014/main" id="{A637C38D-83E3-4526-9DAB-70EB5401D41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9" name="Oval 2858">
                <a:extLst>
                  <a:ext uri="{FF2B5EF4-FFF2-40B4-BE49-F238E27FC236}">
                    <a16:creationId xmlns:a16="http://schemas.microsoft.com/office/drawing/2014/main" id="{2C62AEBF-877C-46FC-A1FF-776A450EA8C5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0" name="Oval 2859">
                <a:extLst>
                  <a:ext uri="{FF2B5EF4-FFF2-40B4-BE49-F238E27FC236}">
                    <a16:creationId xmlns:a16="http://schemas.microsoft.com/office/drawing/2014/main" id="{CFA58759-4602-4FE0-8411-86C5132A3253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1" name="Oval 2860">
                <a:extLst>
                  <a:ext uri="{FF2B5EF4-FFF2-40B4-BE49-F238E27FC236}">
                    <a16:creationId xmlns:a16="http://schemas.microsoft.com/office/drawing/2014/main" id="{8F6D7FBE-DFDF-4AC4-A6C2-A2711F88881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2" name="Oval 2861">
                <a:extLst>
                  <a:ext uri="{FF2B5EF4-FFF2-40B4-BE49-F238E27FC236}">
                    <a16:creationId xmlns:a16="http://schemas.microsoft.com/office/drawing/2014/main" id="{281B772A-CFE7-49D6-9CF8-C7A94F4B680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3" name="Oval 2862">
                <a:extLst>
                  <a:ext uri="{FF2B5EF4-FFF2-40B4-BE49-F238E27FC236}">
                    <a16:creationId xmlns:a16="http://schemas.microsoft.com/office/drawing/2014/main" id="{EA34F937-A18C-40DB-9735-7B71BB00493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4" name="Oval 2863">
                <a:extLst>
                  <a:ext uri="{FF2B5EF4-FFF2-40B4-BE49-F238E27FC236}">
                    <a16:creationId xmlns:a16="http://schemas.microsoft.com/office/drawing/2014/main" id="{21EDBAB9-3969-4748-9C4A-751867778B14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5" name="Oval 2864">
                <a:extLst>
                  <a:ext uri="{FF2B5EF4-FFF2-40B4-BE49-F238E27FC236}">
                    <a16:creationId xmlns:a16="http://schemas.microsoft.com/office/drawing/2014/main" id="{F1D4353D-41EE-40D7-8B72-CB51B810ACF1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6" name="Oval 2865">
                <a:extLst>
                  <a:ext uri="{FF2B5EF4-FFF2-40B4-BE49-F238E27FC236}">
                    <a16:creationId xmlns:a16="http://schemas.microsoft.com/office/drawing/2014/main" id="{40777275-BBD1-4CFF-887E-3D40BF6545C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7" name="Oval 2866">
                <a:extLst>
                  <a:ext uri="{FF2B5EF4-FFF2-40B4-BE49-F238E27FC236}">
                    <a16:creationId xmlns:a16="http://schemas.microsoft.com/office/drawing/2014/main" id="{A8A85E51-0C0D-4F20-96B4-4E743E55C82C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8" name="Oval 2867">
                <a:extLst>
                  <a:ext uri="{FF2B5EF4-FFF2-40B4-BE49-F238E27FC236}">
                    <a16:creationId xmlns:a16="http://schemas.microsoft.com/office/drawing/2014/main" id="{FCC0F9AD-0042-4241-AAC7-899E99368E26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9" name="Oval 2868">
                <a:extLst>
                  <a:ext uri="{FF2B5EF4-FFF2-40B4-BE49-F238E27FC236}">
                    <a16:creationId xmlns:a16="http://schemas.microsoft.com/office/drawing/2014/main" id="{E99082C2-6A19-4505-9984-A73BE0DEDACE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0" name="Oval 2869">
                <a:extLst>
                  <a:ext uri="{FF2B5EF4-FFF2-40B4-BE49-F238E27FC236}">
                    <a16:creationId xmlns:a16="http://schemas.microsoft.com/office/drawing/2014/main" id="{6894EFFB-72F4-4365-A501-D383D7DCB4A9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1" name="Oval 2870">
                <a:extLst>
                  <a:ext uri="{FF2B5EF4-FFF2-40B4-BE49-F238E27FC236}">
                    <a16:creationId xmlns:a16="http://schemas.microsoft.com/office/drawing/2014/main" id="{9F962E42-F068-4B7C-9865-973F9C1A453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2" name="Oval 2871">
                <a:extLst>
                  <a:ext uri="{FF2B5EF4-FFF2-40B4-BE49-F238E27FC236}">
                    <a16:creationId xmlns:a16="http://schemas.microsoft.com/office/drawing/2014/main" id="{C3D8C6C4-28ED-420B-BD75-7730CEB60AB4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3" name="Oval 2872">
                <a:extLst>
                  <a:ext uri="{FF2B5EF4-FFF2-40B4-BE49-F238E27FC236}">
                    <a16:creationId xmlns:a16="http://schemas.microsoft.com/office/drawing/2014/main" id="{3860943A-7561-4C31-827B-26DFF0A3506E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4" name="Oval 2873">
                <a:extLst>
                  <a:ext uri="{FF2B5EF4-FFF2-40B4-BE49-F238E27FC236}">
                    <a16:creationId xmlns:a16="http://schemas.microsoft.com/office/drawing/2014/main" id="{E1D4D396-073E-40FC-9330-6857CD7BBBB9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5" name="Oval 2874">
                <a:extLst>
                  <a:ext uri="{FF2B5EF4-FFF2-40B4-BE49-F238E27FC236}">
                    <a16:creationId xmlns:a16="http://schemas.microsoft.com/office/drawing/2014/main" id="{0346862E-62D1-4242-A9A7-276EB7060E77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6" name="Oval 2875">
                <a:extLst>
                  <a:ext uri="{FF2B5EF4-FFF2-40B4-BE49-F238E27FC236}">
                    <a16:creationId xmlns:a16="http://schemas.microsoft.com/office/drawing/2014/main" id="{92D2B116-E6C1-4197-818E-5F3CBA3AD2E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7" name="Oval 2876">
                <a:extLst>
                  <a:ext uri="{FF2B5EF4-FFF2-40B4-BE49-F238E27FC236}">
                    <a16:creationId xmlns:a16="http://schemas.microsoft.com/office/drawing/2014/main" id="{AD257371-5AC3-4696-99CC-49A76FED27A0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8" name="Oval 2877">
                <a:extLst>
                  <a:ext uri="{FF2B5EF4-FFF2-40B4-BE49-F238E27FC236}">
                    <a16:creationId xmlns:a16="http://schemas.microsoft.com/office/drawing/2014/main" id="{2CB455FE-169C-466D-AF78-EDD881255CD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9" name="Oval 2878">
                <a:extLst>
                  <a:ext uri="{FF2B5EF4-FFF2-40B4-BE49-F238E27FC236}">
                    <a16:creationId xmlns:a16="http://schemas.microsoft.com/office/drawing/2014/main" id="{5DB8F6A5-68C8-4549-9841-8527ABB3A06A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0" name="Oval 2879">
                <a:extLst>
                  <a:ext uri="{FF2B5EF4-FFF2-40B4-BE49-F238E27FC236}">
                    <a16:creationId xmlns:a16="http://schemas.microsoft.com/office/drawing/2014/main" id="{3798DA2A-BF82-466D-A83D-E8E7509909B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1" name="Oval 2880">
                <a:extLst>
                  <a:ext uri="{FF2B5EF4-FFF2-40B4-BE49-F238E27FC236}">
                    <a16:creationId xmlns:a16="http://schemas.microsoft.com/office/drawing/2014/main" id="{2294EAD2-B659-4FF2-BF99-0C9548999FEA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2" name="Oval 2881">
                <a:extLst>
                  <a:ext uri="{FF2B5EF4-FFF2-40B4-BE49-F238E27FC236}">
                    <a16:creationId xmlns:a16="http://schemas.microsoft.com/office/drawing/2014/main" id="{AA37931E-A2D4-4084-A7AE-9189537C412C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3" name="Oval 2882">
                <a:extLst>
                  <a:ext uri="{FF2B5EF4-FFF2-40B4-BE49-F238E27FC236}">
                    <a16:creationId xmlns:a16="http://schemas.microsoft.com/office/drawing/2014/main" id="{84951B1A-124C-46BE-8662-22ACB7A38B2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4" name="Oval 2883">
                <a:extLst>
                  <a:ext uri="{FF2B5EF4-FFF2-40B4-BE49-F238E27FC236}">
                    <a16:creationId xmlns:a16="http://schemas.microsoft.com/office/drawing/2014/main" id="{16499B2A-D1FE-4280-BEE5-9B00BD5954D5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5" name="Oval 2884">
                <a:extLst>
                  <a:ext uri="{FF2B5EF4-FFF2-40B4-BE49-F238E27FC236}">
                    <a16:creationId xmlns:a16="http://schemas.microsoft.com/office/drawing/2014/main" id="{D6CADAFB-6B54-49AD-BCDE-074DD975E5A0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6" name="Oval 2885">
                <a:extLst>
                  <a:ext uri="{FF2B5EF4-FFF2-40B4-BE49-F238E27FC236}">
                    <a16:creationId xmlns:a16="http://schemas.microsoft.com/office/drawing/2014/main" id="{3BF4152D-C139-4E8A-A673-946E1A09FA44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7" name="Oval 2886">
                <a:extLst>
                  <a:ext uri="{FF2B5EF4-FFF2-40B4-BE49-F238E27FC236}">
                    <a16:creationId xmlns:a16="http://schemas.microsoft.com/office/drawing/2014/main" id="{DDBC501B-3B04-4724-9E13-028927F3AD1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8" name="Oval 2887">
                <a:extLst>
                  <a:ext uri="{FF2B5EF4-FFF2-40B4-BE49-F238E27FC236}">
                    <a16:creationId xmlns:a16="http://schemas.microsoft.com/office/drawing/2014/main" id="{64E57079-0EC2-4CF4-B47B-34DE2C7BA9B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9" name="Oval 2888">
                <a:extLst>
                  <a:ext uri="{FF2B5EF4-FFF2-40B4-BE49-F238E27FC236}">
                    <a16:creationId xmlns:a16="http://schemas.microsoft.com/office/drawing/2014/main" id="{D7F3B236-B72B-4045-BEF3-2772C62DF267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0" name="Oval 2889">
                <a:extLst>
                  <a:ext uri="{FF2B5EF4-FFF2-40B4-BE49-F238E27FC236}">
                    <a16:creationId xmlns:a16="http://schemas.microsoft.com/office/drawing/2014/main" id="{BD429360-9CEE-41AB-AA2F-57F707B9B20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1" name="Oval 2890">
                <a:extLst>
                  <a:ext uri="{FF2B5EF4-FFF2-40B4-BE49-F238E27FC236}">
                    <a16:creationId xmlns:a16="http://schemas.microsoft.com/office/drawing/2014/main" id="{54A3AFB4-FDE8-485D-9747-DF2FFB9C1DC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2" name="Oval 2891">
                <a:extLst>
                  <a:ext uri="{FF2B5EF4-FFF2-40B4-BE49-F238E27FC236}">
                    <a16:creationId xmlns:a16="http://schemas.microsoft.com/office/drawing/2014/main" id="{89738411-22EF-40CE-B5AE-AC987F0DE6E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3" name="Oval 2892">
                <a:extLst>
                  <a:ext uri="{FF2B5EF4-FFF2-40B4-BE49-F238E27FC236}">
                    <a16:creationId xmlns:a16="http://schemas.microsoft.com/office/drawing/2014/main" id="{42264F41-366E-4935-8F66-B34109333C5F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4" name="Oval 2893">
                <a:extLst>
                  <a:ext uri="{FF2B5EF4-FFF2-40B4-BE49-F238E27FC236}">
                    <a16:creationId xmlns:a16="http://schemas.microsoft.com/office/drawing/2014/main" id="{55B47B24-69F2-4B58-A743-B3A87AD67A3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5" name="Oval 2894">
                <a:extLst>
                  <a:ext uri="{FF2B5EF4-FFF2-40B4-BE49-F238E27FC236}">
                    <a16:creationId xmlns:a16="http://schemas.microsoft.com/office/drawing/2014/main" id="{4407E788-177B-4AB6-BA9B-BFD91EEB49E2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6" name="Oval 2895">
                <a:extLst>
                  <a:ext uri="{FF2B5EF4-FFF2-40B4-BE49-F238E27FC236}">
                    <a16:creationId xmlns:a16="http://schemas.microsoft.com/office/drawing/2014/main" id="{71CF9C61-0096-40D3-89F8-FC9C41C1FC79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7" name="Oval 2896">
                <a:extLst>
                  <a:ext uri="{FF2B5EF4-FFF2-40B4-BE49-F238E27FC236}">
                    <a16:creationId xmlns:a16="http://schemas.microsoft.com/office/drawing/2014/main" id="{CDB9E4D8-9FC8-47F3-A6D1-070CEBD580C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8" name="Oval 2897">
                <a:extLst>
                  <a:ext uri="{FF2B5EF4-FFF2-40B4-BE49-F238E27FC236}">
                    <a16:creationId xmlns:a16="http://schemas.microsoft.com/office/drawing/2014/main" id="{C829FCDD-4F99-43D8-9A3B-8295E82837B8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9" name="Oval 2898">
                <a:extLst>
                  <a:ext uri="{FF2B5EF4-FFF2-40B4-BE49-F238E27FC236}">
                    <a16:creationId xmlns:a16="http://schemas.microsoft.com/office/drawing/2014/main" id="{FFAACC1A-7F86-44AC-A9E1-644A3FB93C37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0" name="Oval 2899">
                <a:extLst>
                  <a:ext uri="{FF2B5EF4-FFF2-40B4-BE49-F238E27FC236}">
                    <a16:creationId xmlns:a16="http://schemas.microsoft.com/office/drawing/2014/main" id="{DC5650B8-CD22-4B65-B9EF-F2B29EB43976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1" name="Oval 2900">
                <a:extLst>
                  <a:ext uri="{FF2B5EF4-FFF2-40B4-BE49-F238E27FC236}">
                    <a16:creationId xmlns:a16="http://schemas.microsoft.com/office/drawing/2014/main" id="{EDF3D7C7-8624-4B6A-B816-26C25FA9ADC6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2" name="Oval 2901">
                <a:extLst>
                  <a:ext uri="{FF2B5EF4-FFF2-40B4-BE49-F238E27FC236}">
                    <a16:creationId xmlns:a16="http://schemas.microsoft.com/office/drawing/2014/main" id="{86D1E866-225B-4CC9-8688-A9785413F17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3" name="Oval 2902">
                <a:extLst>
                  <a:ext uri="{FF2B5EF4-FFF2-40B4-BE49-F238E27FC236}">
                    <a16:creationId xmlns:a16="http://schemas.microsoft.com/office/drawing/2014/main" id="{A0360A6C-2552-4AA6-BF2F-91DB016EE6B5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4" name="Oval 2903">
                <a:extLst>
                  <a:ext uri="{FF2B5EF4-FFF2-40B4-BE49-F238E27FC236}">
                    <a16:creationId xmlns:a16="http://schemas.microsoft.com/office/drawing/2014/main" id="{FB1A38F1-9BB2-4D80-8F72-6538A24567F0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5" name="Oval 2904">
                <a:extLst>
                  <a:ext uri="{FF2B5EF4-FFF2-40B4-BE49-F238E27FC236}">
                    <a16:creationId xmlns:a16="http://schemas.microsoft.com/office/drawing/2014/main" id="{17253A4E-8783-435D-8A67-3CCC88293BF9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2906" name="Group 2905">
              <a:extLst>
                <a:ext uri="{FF2B5EF4-FFF2-40B4-BE49-F238E27FC236}">
                  <a16:creationId xmlns:a16="http://schemas.microsoft.com/office/drawing/2014/main" id="{5FBB1260-E910-46EC-993C-FD5CD8A078B4}"/>
                </a:ext>
              </a:extLst>
            </p:cNvPr>
            <p:cNvGrpSpPr/>
            <p:nvPr/>
          </p:nvGrpSpPr>
          <p:grpSpPr>
            <a:xfrm>
              <a:off x="3679189" y="5885458"/>
              <a:ext cx="6425253" cy="137750"/>
              <a:chOff x="2680797" y="1366517"/>
              <a:chExt cx="4966831" cy="111470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907" name="Oval 2906">
                <a:extLst>
                  <a:ext uri="{FF2B5EF4-FFF2-40B4-BE49-F238E27FC236}">
                    <a16:creationId xmlns:a16="http://schemas.microsoft.com/office/drawing/2014/main" id="{6818E110-FCB1-478C-B3C5-339B14464205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8" name="Oval 2907">
                <a:extLst>
                  <a:ext uri="{FF2B5EF4-FFF2-40B4-BE49-F238E27FC236}">
                    <a16:creationId xmlns:a16="http://schemas.microsoft.com/office/drawing/2014/main" id="{B0BA8B5F-5371-4DAB-9356-07B2D4017EA2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9" name="Oval 2908">
                <a:extLst>
                  <a:ext uri="{FF2B5EF4-FFF2-40B4-BE49-F238E27FC236}">
                    <a16:creationId xmlns:a16="http://schemas.microsoft.com/office/drawing/2014/main" id="{DB6BFB01-1E40-441C-A259-57BB32DFC464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0" name="Oval 2909">
                <a:extLst>
                  <a:ext uri="{FF2B5EF4-FFF2-40B4-BE49-F238E27FC236}">
                    <a16:creationId xmlns:a16="http://schemas.microsoft.com/office/drawing/2014/main" id="{46CB6F03-4887-4F7B-ABC4-F0E0269EC22E}"/>
                  </a:ext>
                </a:extLst>
              </p:cNvPr>
              <p:cNvSpPr/>
              <p:nvPr/>
            </p:nvSpPr>
            <p:spPr>
              <a:xfrm>
                <a:off x="271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1" name="Oval 2910">
                <a:extLst>
                  <a:ext uri="{FF2B5EF4-FFF2-40B4-BE49-F238E27FC236}">
                    <a16:creationId xmlns:a16="http://schemas.microsoft.com/office/drawing/2014/main" id="{E1B484B7-E0A3-441B-BD75-6AAB7FACBCC5}"/>
                  </a:ext>
                </a:extLst>
              </p:cNvPr>
              <p:cNvSpPr/>
              <p:nvPr/>
            </p:nvSpPr>
            <p:spPr>
              <a:xfrm>
                <a:off x="2680797" y="1366517"/>
                <a:ext cx="115566" cy="1114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2" name="Oval 2911">
                <a:extLst>
                  <a:ext uri="{FF2B5EF4-FFF2-40B4-BE49-F238E27FC236}">
                    <a16:creationId xmlns:a16="http://schemas.microsoft.com/office/drawing/2014/main" id="{FB807AF8-A979-4421-B079-B975B9CC8618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3" name="Oval 2912">
                <a:extLst>
                  <a:ext uri="{FF2B5EF4-FFF2-40B4-BE49-F238E27FC236}">
                    <a16:creationId xmlns:a16="http://schemas.microsoft.com/office/drawing/2014/main" id="{3E9EF8C6-5CD9-44F3-B7FB-284C255BCA7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4" name="Oval 2913">
                <a:extLst>
                  <a:ext uri="{FF2B5EF4-FFF2-40B4-BE49-F238E27FC236}">
                    <a16:creationId xmlns:a16="http://schemas.microsoft.com/office/drawing/2014/main" id="{DF5038F1-EDED-46FD-8A79-993697F28EEA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5" name="Oval 2914">
                <a:extLst>
                  <a:ext uri="{FF2B5EF4-FFF2-40B4-BE49-F238E27FC236}">
                    <a16:creationId xmlns:a16="http://schemas.microsoft.com/office/drawing/2014/main" id="{01CA589D-6EA0-4F1B-BE61-5EAFF00B9DC0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6" name="Oval 2915">
                <a:extLst>
                  <a:ext uri="{FF2B5EF4-FFF2-40B4-BE49-F238E27FC236}">
                    <a16:creationId xmlns:a16="http://schemas.microsoft.com/office/drawing/2014/main" id="{67EFF60C-0CF7-445A-B29E-7F0B59FFEA73}"/>
                  </a:ext>
                </a:extLst>
              </p:cNvPr>
              <p:cNvSpPr/>
              <p:nvPr/>
            </p:nvSpPr>
            <p:spPr>
              <a:xfrm>
                <a:off x="286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7" name="Oval 2916">
                <a:extLst>
                  <a:ext uri="{FF2B5EF4-FFF2-40B4-BE49-F238E27FC236}">
                    <a16:creationId xmlns:a16="http://schemas.microsoft.com/office/drawing/2014/main" id="{893EEE82-E969-4836-8F56-1A9CA967A21E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8" name="Oval 2917">
                <a:extLst>
                  <a:ext uri="{FF2B5EF4-FFF2-40B4-BE49-F238E27FC236}">
                    <a16:creationId xmlns:a16="http://schemas.microsoft.com/office/drawing/2014/main" id="{EF4DE29A-0EDE-4DD9-8731-26995F7C832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9" name="Oval 2918">
                <a:extLst>
                  <a:ext uri="{FF2B5EF4-FFF2-40B4-BE49-F238E27FC236}">
                    <a16:creationId xmlns:a16="http://schemas.microsoft.com/office/drawing/2014/main" id="{1589A119-CC2C-47F7-A8AC-7B3A69A35D08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0" name="Oval 2919">
                <a:extLst>
                  <a:ext uri="{FF2B5EF4-FFF2-40B4-BE49-F238E27FC236}">
                    <a16:creationId xmlns:a16="http://schemas.microsoft.com/office/drawing/2014/main" id="{1B1C21F3-99B0-49A7-ADF4-62CA7A7EBF8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1" name="Oval 2920">
                <a:extLst>
                  <a:ext uri="{FF2B5EF4-FFF2-40B4-BE49-F238E27FC236}">
                    <a16:creationId xmlns:a16="http://schemas.microsoft.com/office/drawing/2014/main" id="{4857B69C-942F-47C3-9E69-BCEC139536DC}"/>
                  </a:ext>
                </a:extLst>
              </p:cNvPr>
              <p:cNvSpPr/>
              <p:nvPr/>
            </p:nvSpPr>
            <p:spPr>
              <a:xfrm>
                <a:off x="301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2" name="Oval 2921">
                <a:extLst>
                  <a:ext uri="{FF2B5EF4-FFF2-40B4-BE49-F238E27FC236}">
                    <a16:creationId xmlns:a16="http://schemas.microsoft.com/office/drawing/2014/main" id="{0B4EFC5E-D64F-418A-99CD-3FC8859CC9E7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3" name="Oval 2922">
                <a:extLst>
                  <a:ext uri="{FF2B5EF4-FFF2-40B4-BE49-F238E27FC236}">
                    <a16:creationId xmlns:a16="http://schemas.microsoft.com/office/drawing/2014/main" id="{B5D1A45C-D5D1-42BA-B2A2-83258EAEB442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4" name="Oval 2923">
                <a:extLst>
                  <a:ext uri="{FF2B5EF4-FFF2-40B4-BE49-F238E27FC236}">
                    <a16:creationId xmlns:a16="http://schemas.microsoft.com/office/drawing/2014/main" id="{3B3CC748-CA66-4176-B43E-60BEECC89D96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5" name="Oval 2924">
                <a:extLst>
                  <a:ext uri="{FF2B5EF4-FFF2-40B4-BE49-F238E27FC236}">
                    <a16:creationId xmlns:a16="http://schemas.microsoft.com/office/drawing/2014/main" id="{9C394CA2-7D37-4999-BA2D-E54009570613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6" name="Oval 2925">
                <a:extLst>
                  <a:ext uri="{FF2B5EF4-FFF2-40B4-BE49-F238E27FC236}">
                    <a16:creationId xmlns:a16="http://schemas.microsoft.com/office/drawing/2014/main" id="{62913E58-58FA-4B73-B19E-5A0AF6DD7CD4}"/>
                  </a:ext>
                </a:extLst>
              </p:cNvPr>
              <p:cNvSpPr/>
              <p:nvPr/>
            </p:nvSpPr>
            <p:spPr>
              <a:xfrm>
                <a:off x="317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7" name="Oval 2926">
                <a:extLst>
                  <a:ext uri="{FF2B5EF4-FFF2-40B4-BE49-F238E27FC236}">
                    <a16:creationId xmlns:a16="http://schemas.microsoft.com/office/drawing/2014/main" id="{F1839B2C-4628-4455-B95C-459D3884F0A0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8" name="Oval 2927">
                <a:extLst>
                  <a:ext uri="{FF2B5EF4-FFF2-40B4-BE49-F238E27FC236}">
                    <a16:creationId xmlns:a16="http://schemas.microsoft.com/office/drawing/2014/main" id="{8DFEDBBD-9364-4ECD-AB6D-AED0A737452D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9" name="Oval 2928">
                <a:extLst>
                  <a:ext uri="{FF2B5EF4-FFF2-40B4-BE49-F238E27FC236}">
                    <a16:creationId xmlns:a16="http://schemas.microsoft.com/office/drawing/2014/main" id="{F168BCEA-664F-4F90-A7F9-FBED7DEB877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0" name="Oval 2929">
                <a:extLst>
                  <a:ext uri="{FF2B5EF4-FFF2-40B4-BE49-F238E27FC236}">
                    <a16:creationId xmlns:a16="http://schemas.microsoft.com/office/drawing/2014/main" id="{853250EE-A4E7-40B4-94F2-F1862A6B33A7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1" name="Oval 2930">
                <a:extLst>
                  <a:ext uri="{FF2B5EF4-FFF2-40B4-BE49-F238E27FC236}">
                    <a16:creationId xmlns:a16="http://schemas.microsoft.com/office/drawing/2014/main" id="{42F11B2A-A2D5-49A6-845B-0480ED9D702B}"/>
                  </a:ext>
                </a:extLst>
              </p:cNvPr>
              <p:cNvSpPr/>
              <p:nvPr/>
            </p:nvSpPr>
            <p:spPr>
              <a:xfrm>
                <a:off x="332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2" name="Oval 2931">
                <a:extLst>
                  <a:ext uri="{FF2B5EF4-FFF2-40B4-BE49-F238E27FC236}">
                    <a16:creationId xmlns:a16="http://schemas.microsoft.com/office/drawing/2014/main" id="{C7883DC3-0E0B-4BFB-9580-D776D56DCE20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3" name="Oval 2932">
                <a:extLst>
                  <a:ext uri="{FF2B5EF4-FFF2-40B4-BE49-F238E27FC236}">
                    <a16:creationId xmlns:a16="http://schemas.microsoft.com/office/drawing/2014/main" id="{63BB50BC-2130-48FD-8AF8-B21EA0C06315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4" name="Oval 2933">
                <a:extLst>
                  <a:ext uri="{FF2B5EF4-FFF2-40B4-BE49-F238E27FC236}">
                    <a16:creationId xmlns:a16="http://schemas.microsoft.com/office/drawing/2014/main" id="{4B7F9510-A72D-4430-9F11-00777A9B713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5" name="Oval 2934">
                <a:extLst>
                  <a:ext uri="{FF2B5EF4-FFF2-40B4-BE49-F238E27FC236}">
                    <a16:creationId xmlns:a16="http://schemas.microsoft.com/office/drawing/2014/main" id="{CC5B5DD5-BA35-4994-9BAB-50E3CB58327B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6" name="Oval 2935">
                <a:extLst>
                  <a:ext uri="{FF2B5EF4-FFF2-40B4-BE49-F238E27FC236}">
                    <a16:creationId xmlns:a16="http://schemas.microsoft.com/office/drawing/2014/main" id="{8112CC6D-ACA1-4184-94D8-2D227C010AFD}"/>
                  </a:ext>
                </a:extLst>
              </p:cNvPr>
              <p:cNvSpPr/>
              <p:nvPr/>
            </p:nvSpPr>
            <p:spPr>
              <a:xfrm>
                <a:off x="347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7" name="Oval 2936">
                <a:extLst>
                  <a:ext uri="{FF2B5EF4-FFF2-40B4-BE49-F238E27FC236}">
                    <a16:creationId xmlns:a16="http://schemas.microsoft.com/office/drawing/2014/main" id="{6C07C4E3-3710-464D-9512-86E2AC65CB8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8" name="Oval 2937">
                <a:extLst>
                  <a:ext uri="{FF2B5EF4-FFF2-40B4-BE49-F238E27FC236}">
                    <a16:creationId xmlns:a16="http://schemas.microsoft.com/office/drawing/2014/main" id="{3891B147-D9D8-46CB-9009-B687E6E6C2D2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9" name="Oval 2938">
                <a:extLst>
                  <a:ext uri="{FF2B5EF4-FFF2-40B4-BE49-F238E27FC236}">
                    <a16:creationId xmlns:a16="http://schemas.microsoft.com/office/drawing/2014/main" id="{ED2515BA-AC11-4B55-9F66-D42FD959F4E9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0" name="Oval 2939">
                <a:extLst>
                  <a:ext uri="{FF2B5EF4-FFF2-40B4-BE49-F238E27FC236}">
                    <a16:creationId xmlns:a16="http://schemas.microsoft.com/office/drawing/2014/main" id="{4B7BDD5F-8B5A-4F13-B1A1-70991F3692AE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1" name="Oval 2940">
                <a:extLst>
                  <a:ext uri="{FF2B5EF4-FFF2-40B4-BE49-F238E27FC236}">
                    <a16:creationId xmlns:a16="http://schemas.microsoft.com/office/drawing/2014/main" id="{71CFE71C-C439-4BCD-9930-19CE926A83FD}"/>
                  </a:ext>
                </a:extLst>
              </p:cNvPr>
              <p:cNvSpPr/>
              <p:nvPr/>
            </p:nvSpPr>
            <p:spPr>
              <a:xfrm>
                <a:off x="362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2" name="Oval 2941">
                <a:extLst>
                  <a:ext uri="{FF2B5EF4-FFF2-40B4-BE49-F238E27FC236}">
                    <a16:creationId xmlns:a16="http://schemas.microsoft.com/office/drawing/2014/main" id="{0B516CBE-17CB-4F23-9563-F250C768F11E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3" name="Oval 2942">
                <a:extLst>
                  <a:ext uri="{FF2B5EF4-FFF2-40B4-BE49-F238E27FC236}">
                    <a16:creationId xmlns:a16="http://schemas.microsoft.com/office/drawing/2014/main" id="{E74880B7-D2AC-452E-B545-80EAFAA0778A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4" name="Oval 2943">
                <a:extLst>
                  <a:ext uri="{FF2B5EF4-FFF2-40B4-BE49-F238E27FC236}">
                    <a16:creationId xmlns:a16="http://schemas.microsoft.com/office/drawing/2014/main" id="{320C0CDA-D7BC-4FCA-AAE8-B17D4F70D3D3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5" name="Oval 2944">
                <a:extLst>
                  <a:ext uri="{FF2B5EF4-FFF2-40B4-BE49-F238E27FC236}">
                    <a16:creationId xmlns:a16="http://schemas.microsoft.com/office/drawing/2014/main" id="{5DE2BF80-DE32-4F1F-A0F9-03150A530DF6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6" name="Oval 2945">
                <a:extLst>
                  <a:ext uri="{FF2B5EF4-FFF2-40B4-BE49-F238E27FC236}">
                    <a16:creationId xmlns:a16="http://schemas.microsoft.com/office/drawing/2014/main" id="{FAB8EBD8-AE0D-463C-BF7B-8357368E0EB8}"/>
                  </a:ext>
                </a:extLst>
              </p:cNvPr>
              <p:cNvSpPr/>
              <p:nvPr/>
            </p:nvSpPr>
            <p:spPr>
              <a:xfrm>
                <a:off x="3779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7" name="Oval 2946">
                <a:extLst>
                  <a:ext uri="{FF2B5EF4-FFF2-40B4-BE49-F238E27FC236}">
                    <a16:creationId xmlns:a16="http://schemas.microsoft.com/office/drawing/2014/main" id="{F82453B9-2A22-4DFC-A94B-1AD6A3C76BD4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8" name="Oval 2947">
                <a:extLst>
                  <a:ext uri="{FF2B5EF4-FFF2-40B4-BE49-F238E27FC236}">
                    <a16:creationId xmlns:a16="http://schemas.microsoft.com/office/drawing/2014/main" id="{C4B554D9-4202-453A-B0B0-0B2931CBC560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9" name="Oval 2948">
                <a:extLst>
                  <a:ext uri="{FF2B5EF4-FFF2-40B4-BE49-F238E27FC236}">
                    <a16:creationId xmlns:a16="http://schemas.microsoft.com/office/drawing/2014/main" id="{446FFCBE-63B4-4081-8905-ECB35381BF00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0" name="Oval 2949">
                <a:extLst>
                  <a:ext uri="{FF2B5EF4-FFF2-40B4-BE49-F238E27FC236}">
                    <a16:creationId xmlns:a16="http://schemas.microsoft.com/office/drawing/2014/main" id="{41AEAEAB-8AE1-44C5-90FE-B9085B43ADC3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1" name="Oval 2950">
                <a:extLst>
                  <a:ext uri="{FF2B5EF4-FFF2-40B4-BE49-F238E27FC236}">
                    <a16:creationId xmlns:a16="http://schemas.microsoft.com/office/drawing/2014/main" id="{FF9D6F0B-513F-4E19-BAAE-15B32C296872}"/>
                  </a:ext>
                </a:extLst>
              </p:cNvPr>
              <p:cNvSpPr/>
              <p:nvPr/>
            </p:nvSpPr>
            <p:spPr>
              <a:xfrm>
                <a:off x="3932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2" name="Oval 2951">
                <a:extLst>
                  <a:ext uri="{FF2B5EF4-FFF2-40B4-BE49-F238E27FC236}">
                    <a16:creationId xmlns:a16="http://schemas.microsoft.com/office/drawing/2014/main" id="{9CF28F00-09E5-4711-B014-76C2340CAC64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3" name="Oval 2952">
                <a:extLst>
                  <a:ext uri="{FF2B5EF4-FFF2-40B4-BE49-F238E27FC236}">
                    <a16:creationId xmlns:a16="http://schemas.microsoft.com/office/drawing/2014/main" id="{71004C94-43E0-4306-AF4F-6880557AB4DB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4" name="Oval 2953">
                <a:extLst>
                  <a:ext uri="{FF2B5EF4-FFF2-40B4-BE49-F238E27FC236}">
                    <a16:creationId xmlns:a16="http://schemas.microsoft.com/office/drawing/2014/main" id="{19B3B4B8-335F-481C-8FF0-0EDC38AF0E9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5" name="Oval 2954">
                <a:extLst>
                  <a:ext uri="{FF2B5EF4-FFF2-40B4-BE49-F238E27FC236}">
                    <a16:creationId xmlns:a16="http://schemas.microsoft.com/office/drawing/2014/main" id="{3684A2EA-E282-4A7E-B674-10DC943056F1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6" name="Oval 2955">
                <a:extLst>
                  <a:ext uri="{FF2B5EF4-FFF2-40B4-BE49-F238E27FC236}">
                    <a16:creationId xmlns:a16="http://schemas.microsoft.com/office/drawing/2014/main" id="{F7FA8715-8C91-4D86-848F-95007116201E}"/>
                  </a:ext>
                </a:extLst>
              </p:cNvPr>
              <p:cNvSpPr/>
              <p:nvPr/>
            </p:nvSpPr>
            <p:spPr>
              <a:xfrm>
                <a:off x="4084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7" name="Oval 2956">
                <a:extLst>
                  <a:ext uri="{FF2B5EF4-FFF2-40B4-BE49-F238E27FC236}">
                    <a16:creationId xmlns:a16="http://schemas.microsoft.com/office/drawing/2014/main" id="{5171F103-0379-4D5A-83E0-0996C08A1E9C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8" name="Oval 2957">
                <a:extLst>
                  <a:ext uri="{FF2B5EF4-FFF2-40B4-BE49-F238E27FC236}">
                    <a16:creationId xmlns:a16="http://schemas.microsoft.com/office/drawing/2014/main" id="{CFD83902-DC33-4C0F-9942-BEFC0119DC0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9" name="Oval 2958">
                <a:extLst>
                  <a:ext uri="{FF2B5EF4-FFF2-40B4-BE49-F238E27FC236}">
                    <a16:creationId xmlns:a16="http://schemas.microsoft.com/office/drawing/2014/main" id="{1C404B67-C3F7-48EE-8808-9E8664629783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0" name="Oval 2959">
                <a:extLst>
                  <a:ext uri="{FF2B5EF4-FFF2-40B4-BE49-F238E27FC236}">
                    <a16:creationId xmlns:a16="http://schemas.microsoft.com/office/drawing/2014/main" id="{2E89A70D-FC0F-4077-95CD-41E4E5167F32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1" name="Oval 2960">
                <a:extLst>
                  <a:ext uri="{FF2B5EF4-FFF2-40B4-BE49-F238E27FC236}">
                    <a16:creationId xmlns:a16="http://schemas.microsoft.com/office/drawing/2014/main" id="{394A1F4C-0018-4B9D-BD8B-B99E22395E96}"/>
                  </a:ext>
                </a:extLst>
              </p:cNvPr>
              <p:cNvSpPr/>
              <p:nvPr/>
            </p:nvSpPr>
            <p:spPr>
              <a:xfrm>
                <a:off x="4237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2" name="Oval 2961">
                <a:extLst>
                  <a:ext uri="{FF2B5EF4-FFF2-40B4-BE49-F238E27FC236}">
                    <a16:creationId xmlns:a16="http://schemas.microsoft.com/office/drawing/2014/main" id="{20058F8A-BAD0-4873-96EB-40DB5AF55528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3" name="Oval 2962">
                <a:extLst>
                  <a:ext uri="{FF2B5EF4-FFF2-40B4-BE49-F238E27FC236}">
                    <a16:creationId xmlns:a16="http://schemas.microsoft.com/office/drawing/2014/main" id="{28A0C46D-B4A6-459B-85CD-EDB842F098E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4" name="Oval 2963">
                <a:extLst>
                  <a:ext uri="{FF2B5EF4-FFF2-40B4-BE49-F238E27FC236}">
                    <a16:creationId xmlns:a16="http://schemas.microsoft.com/office/drawing/2014/main" id="{E38B29FD-3A36-445E-BC7B-988D1379ECA7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5" name="Oval 2964">
                <a:extLst>
                  <a:ext uri="{FF2B5EF4-FFF2-40B4-BE49-F238E27FC236}">
                    <a16:creationId xmlns:a16="http://schemas.microsoft.com/office/drawing/2014/main" id="{A3A9DE22-7643-482E-BC12-4E24B82C2BB6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6" name="Oval 2965">
                <a:extLst>
                  <a:ext uri="{FF2B5EF4-FFF2-40B4-BE49-F238E27FC236}">
                    <a16:creationId xmlns:a16="http://schemas.microsoft.com/office/drawing/2014/main" id="{D9977DA3-535F-46AA-A965-3DD04EAD6253}"/>
                  </a:ext>
                </a:extLst>
              </p:cNvPr>
              <p:cNvSpPr/>
              <p:nvPr/>
            </p:nvSpPr>
            <p:spPr>
              <a:xfrm>
                <a:off x="4389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7" name="Oval 2966">
                <a:extLst>
                  <a:ext uri="{FF2B5EF4-FFF2-40B4-BE49-F238E27FC236}">
                    <a16:creationId xmlns:a16="http://schemas.microsoft.com/office/drawing/2014/main" id="{1FD73475-41B2-49B8-A05F-FF13EE601064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8" name="Oval 2967">
                <a:extLst>
                  <a:ext uri="{FF2B5EF4-FFF2-40B4-BE49-F238E27FC236}">
                    <a16:creationId xmlns:a16="http://schemas.microsoft.com/office/drawing/2014/main" id="{3079044E-8065-4CA2-9948-5C04D46713CE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9" name="Oval 2968">
                <a:extLst>
                  <a:ext uri="{FF2B5EF4-FFF2-40B4-BE49-F238E27FC236}">
                    <a16:creationId xmlns:a16="http://schemas.microsoft.com/office/drawing/2014/main" id="{218A8E15-4CCE-4778-AC42-F6F8A975D33D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0" name="Oval 2969">
                <a:extLst>
                  <a:ext uri="{FF2B5EF4-FFF2-40B4-BE49-F238E27FC236}">
                    <a16:creationId xmlns:a16="http://schemas.microsoft.com/office/drawing/2014/main" id="{9AD99FAE-BF38-42DB-88C6-E7A1DC0E7C6B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1" name="Oval 2970">
                <a:extLst>
                  <a:ext uri="{FF2B5EF4-FFF2-40B4-BE49-F238E27FC236}">
                    <a16:creationId xmlns:a16="http://schemas.microsoft.com/office/drawing/2014/main" id="{1A1AF63A-9563-4C19-B32F-F4243CA7DDEC}"/>
                  </a:ext>
                </a:extLst>
              </p:cNvPr>
              <p:cNvSpPr/>
              <p:nvPr/>
            </p:nvSpPr>
            <p:spPr>
              <a:xfrm>
                <a:off x="4541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2" name="Oval 2971">
                <a:extLst>
                  <a:ext uri="{FF2B5EF4-FFF2-40B4-BE49-F238E27FC236}">
                    <a16:creationId xmlns:a16="http://schemas.microsoft.com/office/drawing/2014/main" id="{8BC3F171-DF85-4D63-8FB9-796FB3C4647D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3" name="Oval 2972">
                <a:extLst>
                  <a:ext uri="{FF2B5EF4-FFF2-40B4-BE49-F238E27FC236}">
                    <a16:creationId xmlns:a16="http://schemas.microsoft.com/office/drawing/2014/main" id="{85EDD05B-031B-49AC-BF9C-35176D3EFB60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4" name="Oval 2973">
                <a:extLst>
                  <a:ext uri="{FF2B5EF4-FFF2-40B4-BE49-F238E27FC236}">
                    <a16:creationId xmlns:a16="http://schemas.microsoft.com/office/drawing/2014/main" id="{69DE1B63-6649-43BA-8114-1AD956DA4E08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5" name="Oval 2974">
                <a:extLst>
                  <a:ext uri="{FF2B5EF4-FFF2-40B4-BE49-F238E27FC236}">
                    <a16:creationId xmlns:a16="http://schemas.microsoft.com/office/drawing/2014/main" id="{BE7CDE8D-BE6D-4A50-B271-08381FB54154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6" name="Oval 2975">
                <a:extLst>
                  <a:ext uri="{FF2B5EF4-FFF2-40B4-BE49-F238E27FC236}">
                    <a16:creationId xmlns:a16="http://schemas.microsoft.com/office/drawing/2014/main" id="{C7F35FCC-D24C-4055-B00B-9997C467A34C}"/>
                  </a:ext>
                </a:extLst>
              </p:cNvPr>
              <p:cNvSpPr/>
              <p:nvPr/>
            </p:nvSpPr>
            <p:spPr>
              <a:xfrm>
                <a:off x="4694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7" name="Oval 2976">
                <a:extLst>
                  <a:ext uri="{FF2B5EF4-FFF2-40B4-BE49-F238E27FC236}">
                    <a16:creationId xmlns:a16="http://schemas.microsoft.com/office/drawing/2014/main" id="{1A862ADA-93DB-4C19-A9ED-3647A8CBDF85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8" name="Oval 2977">
                <a:extLst>
                  <a:ext uri="{FF2B5EF4-FFF2-40B4-BE49-F238E27FC236}">
                    <a16:creationId xmlns:a16="http://schemas.microsoft.com/office/drawing/2014/main" id="{38D1F1AF-4E64-4AB1-8509-1F0C1563712B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9" name="Oval 2978">
                <a:extLst>
                  <a:ext uri="{FF2B5EF4-FFF2-40B4-BE49-F238E27FC236}">
                    <a16:creationId xmlns:a16="http://schemas.microsoft.com/office/drawing/2014/main" id="{2D017358-01BE-4280-B427-BC6BB2B4228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0" name="Oval 2979">
                <a:extLst>
                  <a:ext uri="{FF2B5EF4-FFF2-40B4-BE49-F238E27FC236}">
                    <a16:creationId xmlns:a16="http://schemas.microsoft.com/office/drawing/2014/main" id="{EF2959A2-0B83-4700-AFA1-E0DDD2A7CE2A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1" name="Oval 2980">
                <a:extLst>
                  <a:ext uri="{FF2B5EF4-FFF2-40B4-BE49-F238E27FC236}">
                    <a16:creationId xmlns:a16="http://schemas.microsoft.com/office/drawing/2014/main" id="{B2687268-A607-42BA-8DE7-25B8D364CA76}"/>
                  </a:ext>
                </a:extLst>
              </p:cNvPr>
              <p:cNvSpPr/>
              <p:nvPr/>
            </p:nvSpPr>
            <p:spPr>
              <a:xfrm>
                <a:off x="4846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2" name="Oval 2981">
                <a:extLst>
                  <a:ext uri="{FF2B5EF4-FFF2-40B4-BE49-F238E27FC236}">
                    <a16:creationId xmlns:a16="http://schemas.microsoft.com/office/drawing/2014/main" id="{15665079-7F01-4DDC-85C8-655C3ED728DF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3" name="Oval 2982">
                <a:extLst>
                  <a:ext uri="{FF2B5EF4-FFF2-40B4-BE49-F238E27FC236}">
                    <a16:creationId xmlns:a16="http://schemas.microsoft.com/office/drawing/2014/main" id="{D94B55EE-B21B-4E8E-800A-FEAA0E21760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4" name="Oval 2983">
                <a:extLst>
                  <a:ext uri="{FF2B5EF4-FFF2-40B4-BE49-F238E27FC236}">
                    <a16:creationId xmlns:a16="http://schemas.microsoft.com/office/drawing/2014/main" id="{2EAB1A0F-7B90-41FF-8E1A-E78E1E60BFA0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5" name="Oval 2984">
                <a:extLst>
                  <a:ext uri="{FF2B5EF4-FFF2-40B4-BE49-F238E27FC236}">
                    <a16:creationId xmlns:a16="http://schemas.microsoft.com/office/drawing/2014/main" id="{22BED7B2-8A01-4DC9-9D8D-42754D19E5FC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6" name="Oval 2985">
                <a:extLst>
                  <a:ext uri="{FF2B5EF4-FFF2-40B4-BE49-F238E27FC236}">
                    <a16:creationId xmlns:a16="http://schemas.microsoft.com/office/drawing/2014/main" id="{24CDD37A-A986-42F0-9974-45C1933114BB}"/>
                  </a:ext>
                </a:extLst>
              </p:cNvPr>
              <p:cNvSpPr/>
              <p:nvPr/>
            </p:nvSpPr>
            <p:spPr>
              <a:xfrm>
                <a:off x="4999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7" name="Oval 2986">
                <a:extLst>
                  <a:ext uri="{FF2B5EF4-FFF2-40B4-BE49-F238E27FC236}">
                    <a16:creationId xmlns:a16="http://schemas.microsoft.com/office/drawing/2014/main" id="{16235CDF-CF16-4405-AA10-4DECA415D9D1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8" name="Oval 2987">
                <a:extLst>
                  <a:ext uri="{FF2B5EF4-FFF2-40B4-BE49-F238E27FC236}">
                    <a16:creationId xmlns:a16="http://schemas.microsoft.com/office/drawing/2014/main" id="{6FD34FDB-AD26-4D4A-BFEC-78D5BE9E2ED5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9" name="Oval 2988">
                <a:extLst>
                  <a:ext uri="{FF2B5EF4-FFF2-40B4-BE49-F238E27FC236}">
                    <a16:creationId xmlns:a16="http://schemas.microsoft.com/office/drawing/2014/main" id="{FD92E991-6EBC-4220-9A21-D18F62CE9DA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0" name="Oval 2989">
                <a:extLst>
                  <a:ext uri="{FF2B5EF4-FFF2-40B4-BE49-F238E27FC236}">
                    <a16:creationId xmlns:a16="http://schemas.microsoft.com/office/drawing/2014/main" id="{3F0E095D-8C18-4537-A95E-68B367904AAA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1" name="Oval 2990">
                <a:extLst>
                  <a:ext uri="{FF2B5EF4-FFF2-40B4-BE49-F238E27FC236}">
                    <a16:creationId xmlns:a16="http://schemas.microsoft.com/office/drawing/2014/main" id="{60B82233-E997-4E6B-92B5-0D0F31926686}"/>
                  </a:ext>
                </a:extLst>
              </p:cNvPr>
              <p:cNvSpPr/>
              <p:nvPr/>
            </p:nvSpPr>
            <p:spPr>
              <a:xfrm>
                <a:off x="5151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2" name="Oval 2991">
                <a:extLst>
                  <a:ext uri="{FF2B5EF4-FFF2-40B4-BE49-F238E27FC236}">
                    <a16:creationId xmlns:a16="http://schemas.microsoft.com/office/drawing/2014/main" id="{B4975647-8213-41E5-A34F-69CCE8CB1E79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3" name="Oval 2992">
                <a:extLst>
                  <a:ext uri="{FF2B5EF4-FFF2-40B4-BE49-F238E27FC236}">
                    <a16:creationId xmlns:a16="http://schemas.microsoft.com/office/drawing/2014/main" id="{B15EFF72-84B6-4D7C-BB80-DC603EE9C8E4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4" name="Oval 2993">
                <a:extLst>
                  <a:ext uri="{FF2B5EF4-FFF2-40B4-BE49-F238E27FC236}">
                    <a16:creationId xmlns:a16="http://schemas.microsoft.com/office/drawing/2014/main" id="{5973E5DF-39D6-4BCB-8C33-72EAA40508E5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5" name="Oval 2994">
                <a:extLst>
                  <a:ext uri="{FF2B5EF4-FFF2-40B4-BE49-F238E27FC236}">
                    <a16:creationId xmlns:a16="http://schemas.microsoft.com/office/drawing/2014/main" id="{09F91D19-B690-44B3-B929-DDBAF3033603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6" name="Oval 2995">
                <a:extLst>
                  <a:ext uri="{FF2B5EF4-FFF2-40B4-BE49-F238E27FC236}">
                    <a16:creationId xmlns:a16="http://schemas.microsoft.com/office/drawing/2014/main" id="{168BC720-DB7D-4C13-9973-2E02A80DB6A6}"/>
                  </a:ext>
                </a:extLst>
              </p:cNvPr>
              <p:cNvSpPr/>
              <p:nvPr/>
            </p:nvSpPr>
            <p:spPr>
              <a:xfrm>
                <a:off x="5303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7" name="Oval 2996">
                <a:extLst>
                  <a:ext uri="{FF2B5EF4-FFF2-40B4-BE49-F238E27FC236}">
                    <a16:creationId xmlns:a16="http://schemas.microsoft.com/office/drawing/2014/main" id="{A9D98DDE-FE4B-49D3-B533-859D167CD3B1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8" name="Oval 2997">
                <a:extLst>
                  <a:ext uri="{FF2B5EF4-FFF2-40B4-BE49-F238E27FC236}">
                    <a16:creationId xmlns:a16="http://schemas.microsoft.com/office/drawing/2014/main" id="{9F135197-DD4C-4565-94D0-26EB242AFBA3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9" name="Oval 2998">
                <a:extLst>
                  <a:ext uri="{FF2B5EF4-FFF2-40B4-BE49-F238E27FC236}">
                    <a16:creationId xmlns:a16="http://schemas.microsoft.com/office/drawing/2014/main" id="{B3B59189-47EC-47F7-98CC-184921005AB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0" name="Oval 2999">
                <a:extLst>
                  <a:ext uri="{FF2B5EF4-FFF2-40B4-BE49-F238E27FC236}">
                    <a16:creationId xmlns:a16="http://schemas.microsoft.com/office/drawing/2014/main" id="{A9463E22-8F81-47B3-98F8-D34639FBE815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1" name="Oval 3000">
                <a:extLst>
                  <a:ext uri="{FF2B5EF4-FFF2-40B4-BE49-F238E27FC236}">
                    <a16:creationId xmlns:a16="http://schemas.microsoft.com/office/drawing/2014/main" id="{90EA2A42-7595-4617-90A1-166D13818BF7}"/>
                  </a:ext>
                </a:extLst>
              </p:cNvPr>
              <p:cNvSpPr/>
              <p:nvPr/>
            </p:nvSpPr>
            <p:spPr>
              <a:xfrm>
                <a:off x="5456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2" name="Oval 3001">
                <a:extLst>
                  <a:ext uri="{FF2B5EF4-FFF2-40B4-BE49-F238E27FC236}">
                    <a16:creationId xmlns:a16="http://schemas.microsoft.com/office/drawing/2014/main" id="{2DC5CD41-CED9-474C-B4B5-4F9E36A80362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3" name="Oval 3002">
                <a:extLst>
                  <a:ext uri="{FF2B5EF4-FFF2-40B4-BE49-F238E27FC236}">
                    <a16:creationId xmlns:a16="http://schemas.microsoft.com/office/drawing/2014/main" id="{3C78C031-CBC4-4FDD-A8F6-D56FA8F80615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4" name="Oval 3003">
                <a:extLst>
                  <a:ext uri="{FF2B5EF4-FFF2-40B4-BE49-F238E27FC236}">
                    <a16:creationId xmlns:a16="http://schemas.microsoft.com/office/drawing/2014/main" id="{F4ED6F53-BCF5-44F1-A0AF-E84127A5BD50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5" name="Oval 3004">
                <a:extLst>
                  <a:ext uri="{FF2B5EF4-FFF2-40B4-BE49-F238E27FC236}">
                    <a16:creationId xmlns:a16="http://schemas.microsoft.com/office/drawing/2014/main" id="{F7DEA3DD-73C7-4C09-9B6D-80D20EE1F60F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6" name="Oval 3005">
                <a:extLst>
                  <a:ext uri="{FF2B5EF4-FFF2-40B4-BE49-F238E27FC236}">
                    <a16:creationId xmlns:a16="http://schemas.microsoft.com/office/drawing/2014/main" id="{CD278539-C187-4D11-AEC9-3395E37FDC84}"/>
                  </a:ext>
                </a:extLst>
              </p:cNvPr>
              <p:cNvSpPr/>
              <p:nvPr/>
            </p:nvSpPr>
            <p:spPr>
              <a:xfrm>
                <a:off x="5608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7" name="Oval 3006">
                <a:extLst>
                  <a:ext uri="{FF2B5EF4-FFF2-40B4-BE49-F238E27FC236}">
                    <a16:creationId xmlns:a16="http://schemas.microsoft.com/office/drawing/2014/main" id="{84C90AC7-EEE1-49DB-AB25-36B6BB6D37CD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8" name="Oval 3007">
                <a:extLst>
                  <a:ext uri="{FF2B5EF4-FFF2-40B4-BE49-F238E27FC236}">
                    <a16:creationId xmlns:a16="http://schemas.microsoft.com/office/drawing/2014/main" id="{C05AC6AE-2933-48ED-831E-51D2217B5C6E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9" name="Oval 3008">
                <a:extLst>
                  <a:ext uri="{FF2B5EF4-FFF2-40B4-BE49-F238E27FC236}">
                    <a16:creationId xmlns:a16="http://schemas.microsoft.com/office/drawing/2014/main" id="{B2A461EC-140A-4185-87ED-51B5ED8CADE9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0" name="Oval 3009">
                <a:extLst>
                  <a:ext uri="{FF2B5EF4-FFF2-40B4-BE49-F238E27FC236}">
                    <a16:creationId xmlns:a16="http://schemas.microsoft.com/office/drawing/2014/main" id="{E4D236C2-700E-4974-9564-4C8ED5EAA093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1" name="Oval 3010">
                <a:extLst>
                  <a:ext uri="{FF2B5EF4-FFF2-40B4-BE49-F238E27FC236}">
                    <a16:creationId xmlns:a16="http://schemas.microsoft.com/office/drawing/2014/main" id="{606AA62B-A0BE-4D99-9197-345103CAE642}"/>
                  </a:ext>
                </a:extLst>
              </p:cNvPr>
              <p:cNvSpPr/>
              <p:nvPr/>
            </p:nvSpPr>
            <p:spPr>
              <a:xfrm>
                <a:off x="5761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2" name="Oval 3011">
                <a:extLst>
                  <a:ext uri="{FF2B5EF4-FFF2-40B4-BE49-F238E27FC236}">
                    <a16:creationId xmlns:a16="http://schemas.microsoft.com/office/drawing/2014/main" id="{6BFF8701-F6A4-4FCD-B768-1619B332C5D7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3" name="Oval 3012">
                <a:extLst>
                  <a:ext uri="{FF2B5EF4-FFF2-40B4-BE49-F238E27FC236}">
                    <a16:creationId xmlns:a16="http://schemas.microsoft.com/office/drawing/2014/main" id="{A3832291-B6D1-422C-8861-BD35FE86AAC0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4" name="Oval 3013">
                <a:extLst>
                  <a:ext uri="{FF2B5EF4-FFF2-40B4-BE49-F238E27FC236}">
                    <a16:creationId xmlns:a16="http://schemas.microsoft.com/office/drawing/2014/main" id="{37BCAFED-5D9D-44D1-ACB8-242A273D6AD1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5" name="Oval 3014">
                <a:extLst>
                  <a:ext uri="{FF2B5EF4-FFF2-40B4-BE49-F238E27FC236}">
                    <a16:creationId xmlns:a16="http://schemas.microsoft.com/office/drawing/2014/main" id="{93DB9299-399B-4404-A172-0C45DBE051BA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6" name="Oval 3015">
                <a:extLst>
                  <a:ext uri="{FF2B5EF4-FFF2-40B4-BE49-F238E27FC236}">
                    <a16:creationId xmlns:a16="http://schemas.microsoft.com/office/drawing/2014/main" id="{21F73ED2-EA49-4CC0-8A9D-5424D3625DA4}"/>
                  </a:ext>
                </a:extLst>
              </p:cNvPr>
              <p:cNvSpPr/>
              <p:nvPr/>
            </p:nvSpPr>
            <p:spPr>
              <a:xfrm>
                <a:off x="5913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7" name="Oval 3016">
                <a:extLst>
                  <a:ext uri="{FF2B5EF4-FFF2-40B4-BE49-F238E27FC236}">
                    <a16:creationId xmlns:a16="http://schemas.microsoft.com/office/drawing/2014/main" id="{1B136EFB-7310-4D4D-B71A-1849788C0499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8" name="Oval 3017">
                <a:extLst>
                  <a:ext uri="{FF2B5EF4-FFF2-40B4-BE49-F238E27FC236}">
                    <a16:creationId xmlns:a16="http://schemas.microsoft.com/office/drawing/2014/main" id="{4C31528E-4EE2-4CB1-9B91-004EF0210D1B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9" name="Oval 3018">
                <a:extLst>
                  <a:ext uri="{FF2B5EF4-FFF2-40B4-BE49-F238E27FC236}">
                    <a16:creationId xmlns:a16="http://schemas.microsoft.com/office/drawing/2014/main" id="{50F9AE89-6B4F-45B2-B8BB-7BC6759D66F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0" name="Oval 3019">
                <a:extLst>
                  <a:ext uri="{FF2B5EF4-FFF2-40B4-BE49-F238E27FC236}">
                    <a16:creationId xmlns:a16="http://schemas.microsoft.com/office/drawing/2014/main" id="{B100637C-CBDE-4E9E-B5A2-C228A34E8270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1" name="Oval 3020">
                <a:extLst>
                  <a:ext uri="{FF2B5EF4-FFF2-40B4-BE49-F238E27FC236}">
                    <a16:creationId xmlns:a16="http://schemas.microsoft.com/office/drawing/2014/main" id="{7760E89E-C665-45E9-BB59-0E81785696F1}"/>
                  </a:ext>
                </a:extLst>
              </p:cNvPr>
              <p:cNvSpPr/>
              <p:nvPr/>
            </p:nvSpPr>
            <p:spPr>
              <a:xfrm>
                <a:off x="6065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2" name="Oval 3021">
                <a:extLst>
                  <a:ext uri="{FF2B5EF4-FFF2-40B4-BE49-F238E27FC236}">
                    <a16:creationId xmlns:a16="http://schemas.microsoft.com/office/drawing/2014/main" id="{5486F666-5276-4697-A070-47BA7F9340A2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3" name="Oval 3022">
                <a:extLst>
                  <a:ext uri="{FF2B5EF4-FFF2-40B4-BE49-F238E27FC236}">
                    <a16:creationId xmlns:a16="http://schemas.microsoft.com/office/drawing/2014/main" id="{5B1B5BFD-5148-4D95-89E4-2F0C6A69419D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4" name="Oval 3023">
                <a:extLst>
                  <a:ext uri="{FF2B5EF4-FFF2-40B4-BE49-F238E27FC236}">
                    <a16:creationId xmlns:a16="http://schemas.microsoft.com/office/drawing/2014/main" id="{38B99DF0-6703-445B-8403-942C48639A38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5" name="Oval 3024">
                <a:extLst>
                  <a:ext uri="{FF2B5EF4-FFF2-40B4-BE49-F238E27FC236}">
                    <a16:creationId xmlns:a16="http://schemas.microsoft.com/office/drawing/2014/main" id="{2D3BA5D0-21B2-4235-B157-7FDEE93E598F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6" name="Oval 3025">
                <a:extLst>
                  <a:ext uri="{FF2B5EF4-FFF2-40B4-BE49-F238E27FC236}">
                    <a16:creationId xmlns:a16="http://schemas.microsoft.com/office/drawing/2014/main" id="{15B48D60-A3EC-4DA7-B225-F556AF280760}"/>
                  </a:ext>
                </a:extLst>
              </p:cNvPr>
              <p:cNvSpPr/>
              <p:nvPr/>
            </p:nvSpPr>
            <p:spPr>
              <a:xfrm>
                <a:off x="6218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7" name="Oval 3026">
                <a:extLst>
                  <a:ext uri="{FF2B5EF4-FFF2-40B4-BE49-F238E27FC236}">
                    <a16:creationId xmlns:a16="http://schemas.microsoft.com/office/drawing/2014/main" id="{11AE96B3-DDEC-4C2A-B19B-E8F8B3808B4D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8" name="Oval 3027">
                <a:extLst>
                  <a:ext uri="{FF2B5EF4-FFF2-40B4-BE49-F238E27FC236}">
                    <a16:creationId xmlns:a16="http://schemas.microsoft.com/office/drawing/2014/main" id="{A0324F2A-9FF3-42AD-9F7C-F0D435F1098A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9" name="Oval 3028">
                <a:extLst>
                  <a:ext uri="{FF2B5EF4-FFF2-40B4-BE49-F238E27FC236}">
                    <a16:creationId xmlns:a16="http://schemas.microsoft.com/office/drawing/2014/main" id="{4EC38BE0-2661-4C02-BA92-8BB8C79AC002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0" name="Oval 3029">
                <a:extLst>
                  <a:ext uri="{FF2B5EF4-FFF2-40B4-BE49-F238E27FC236}">
                    <a16:creationId xmlns:a16="http://schemas.microsoft.com/office/drawing/2014/main" id="{ED2C74D0-B0C4-4319-8873-52A76EBE9A99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1" name="Oval 3030">
                <a:extLst>
                  <a:ext uri="{FF2B5EF4-FFF2-40B4-BE49-F238E27FC236}">
                    <a16:creationId xmlns:a16="http://schemas.microsoft.com/office/drawing/2014/main" id="{F3C55669-A595-4189-B196-F5F27FA26C30}"/>
                  </a:ext>
                </a:extLst>
              </p:cNvPr>
              <p:cNvSpPr/>
              <p:nvPr/>
            </p:nvSpPr>
            <p:spPr>
              <a:xfrm>
                <a:off x="6370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2" name="Oval 3031">
                <a:extLst>
                  <a:ext uri="{FF2B5EF4-FFF2-40B4-BE49-F238E27FC236}">
                    <a16:creationId xmlns:a16="http://schemas.microsoft.com/office/drawing/2014/main" id="{E592E12A-CAA5-4C38-9441-5212AF57D2B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3" name="Oval 3032">
                <a:extLst>
                  <a:ext uri="{FF2B5EF4-FFF2-40B4-BE49-F238E27FC236}">
                    <a16:creationId xmlns:a16="http://schemas.microsoft.com/office/drawing/2014/main" id="{C9FBCBA9-A24F-4206-9F16-BC69849825DE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4" name="Oval 3033">
                <a:extLst>
                  <a:ext uri="{FF2B5EF4-FFF2-40B4-BE49-F238E27FC236}">
                    <a16:creationId xmlns:a16="http://schemas.microsoft.com/office/drawing/2014/main" id="{453AE547-4142-4AC2-BE37-1DAD1109305B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5" name="Oval 3034">
                <a:extLst>
                  <a:ext uri="{FF2B5EF4-FFF2-40B4-BE49-F238E27FC236}">
                    <a16:creationId xmlns:a16="http://schemas.microsoft.com/office/drawing/2014/main" id="{35EBDAC7-BFFA-429A-BED8-27B8F6788EC0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6" name="Oval 3035">
                <a:extLst>
                  <a:ext uri="{FF2B5EF4-FFF2-40B4-BE49-F238E27FC236}">
                    <a16:creationId xmlns:a16="http://schemas.microsoft.com/office/drawing/2014/main" id="{C8271B4A-34A7-474A-8238-3ABCC3CDA355}"/>
                  </a:ext>
                </a:extLst>
              </p:cNvPr>
              <p:cNvSpPr/>
              <p:nvPr/>
            </p:nvSpPr>
            <p:spPr>
              <a:xfrm>
                <a:off x="6523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7" name="Oval 3036">
                <a:extLst>
                  <a:ext uri="{FF2B5EF4-FFF2-40B4-BE49-F238E27FC236}">
                    <a16:creationId xmlns:a16="http://schemas.microsoft.com/office/drawing/2014/main" id="{0A452096-6516-4104-BBF1-1AF8C218CEA6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8" name="Oval 3037">
                <a:extLst>
                  <a:ext uri="{FF2B5EF4-FFF2-40B4-BE49-F238E27FC236}">
                    <a16:creationId xmlns:a16="http://schemas.microsoft.com/office/drawing/2014/main" id="{BE8CB5B1-19A3-4070-9243-1B12253E031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9" name="Oval 3038">
                <a:extLst>
                  <a:ext uri="{FF2B5EF4-FFF2-40B4-BE49-F238E27FC236}">
                    <a16:creationId xmlns:a16="http://schemas.microsoft.com/office/drawing/2014/main" id="{AB288A19-9C94-40E7-A0DE-0D996167D97E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0" name="Oval 3039">
                <a:extLst>
                  <a:ext uri="{FF2B5EF4-FFF2-40B4-BE49-F238E27FC236}">
                    <a16:creationId xmlns:a16="http://schemas.microsoft.com/office/drawing/2014/main" id="{1537CC2E-EE7D-4B36-9F5E-69002B8D1AB9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1" name="Oval 3040">
                <a:extLst>
                  <a:ext uri="{FF2B5EF4-FFF2-40B4-BE49-F238E27FC236}">
                    <a16:creationId xmlns:a16="http://schemas.microsoft.com/office/drawing/2014/main" id="{C3D08EC5-3F11-4175-9524-FF4C2EBDF125}"/>
                  </a:ext>
                </a:extLst>
              </p:cNvPr>
              <p:cNvSpPr/>
              <p:nvPr/>
            </p:nvSpPr>
            <p:spPr>
              <a:xfrm>
                <a:off x="6675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2" name="Oval 3041">
                <a:extLst>
                  <a:ext uri="{FF2B5EF4-FFF2-40B4-BE49-F238E27FC236}">
                    <a16:creationId xmlns:a16="http://schemas.microsoft.com/office/drawing/2014/main" id="{7FC5A6C2-14C7-4E59-9625-F6DCCBFFC322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3" name="Oval 3042">
                <a:extLst>
                  <a:ext uri="{FF2B5EF4-FFF2-40B4-BE49-F238E27FC236}">
                    <a16:creationId xmlns:a16="http://schemas.microsoft.com/office/drawing/2014/main" id="{A0A73683-3FCA-41F0-BE69-70070633B5E9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4" name="Oval 3043">
                <a:extLst>
                  <a:ext uri="{FF2B5EF4-FFF2-40B4-BE49-F238E27FC236}">
                    <a16:creationId xmlns:a16="http://schemas.microsoft.com/office/drawing/2014/main" id="{FA7D8067-0426-4219-BE9C-34BD648A6D33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5" name="Oval 3044">
                <a:extLst>
                  <a:ext uri="{FF2B5EF4-FFF2-40B4-BE49-F238E27FC236}">
                    <a16:creationId xmlns:a16="http://schemas.microsoft.com/office/drawing/2014/main" id="{7B2B9920-71AA-44CE-818F-22BD2D1518BF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6" name="Oval 3045">
                <a:extLst>
                  <a:ext uri="{FF2B5EF4-FFF2-40B4-BE49-F238E27FC236}">
                    <a16:creationId xmlns:a16="http://schemas.microsoft.com/office/drawing/2014/main" id="{63198DA0-2968-4575-85D6-8E5ADA19C7CD}"/>
                  </a:ext>
                </a:extLst>
              </p:cNvPr>
              <p:cNvSpPr/>
              <p:nvPr/>
            </p:nvSpPr>
            <p:spPr>
              <a:xfrm>
                <a:off x="68278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7" name="Oval 3046">
                <a:extLst>
                  <a:ext uri="{FF2B5EF4-FFF2-40B4-BE49-F238E27FC236}">
                    <a16:creationId xmlns:a16="http://schemas.microsoft.com/office/drawing/2014/main" id="{60842EF0-0A2A-4684-937E-C460E432649B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8" name="Oval 3047">
                <a:extLst>
                  <a:ext uri="{FF2B5EF4-FFF2-40B4-BE49-F238E27FC236}">
                    <a16:creationId xmlns:a16="http://schemas.microsoft.com/office/drawing/2014/main" id="{D6FDCF55-F6BC-445A-AB51-8203CB2FF8A0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9" name="Oval 3048">
                <a:extLst>
                  <a:ext uri="{FF2B5EF4-FFF2-40B4-BE49-F238E27FC236}">
                    <a16:creationId xmlns:a16="http://schemas.microsoft.com/office/drawing/2014/main" id="{6CEC8AF5-A677-4F2C-AC66-CFA010F5917D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0" name="Oval 3049">
                <a:extLst>
                  <a:ext uri="{FF2B5EF4-FFF2-40B4-BE49-F238E27FC236}">
                    <a16:creationId xmlns:a16="http://schemas.microsoft.com/office/drawing/2014/main" id="{05C782C8-7D99-4896-B2D3-4FA6FC968021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1" name="Oval 3050">
                <a:extLst>
                  <a:ext uri="{FF2B5EF4-FFF2-40B4-BE49-F238E27FC236}">
                    <a16:creationId xmlns:a16="http://schemas.microsoft.com/office/drawing/2014/main" id="{76F5FA06-F03C-4C73-961A-4CD57D57E676}"/>
                  </a:ext>
                </a:extLst>
              </p:cNvPr>
              <p:cNvSpPr/>
              <p:nvPr/>
            </p:nvSpPr>
            <p:spPr>
              <a:xfrm>
                <a:off x="69802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2" name="Oval 3051">
                <a:extLst>
                  <a:ext uri="{FF2B5EF4-FFF2-40B4-BE49-F238E27FC236}">
                    <a16:creationId xmlns:a16="http://schemas.microsoft.com/office/drawing/2014/main" id="{696EA4E2-C357-4552-89A5-1DA031A9631B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3" name="Oval 3052">
                <a:extLst>
                  <a:ext uri="{FF2B5EF4-FFF2-40B4-BE49-F238E27FC236}">
                    <a16:creationId xmlns:a16="http://schemas.microsoft.com/office/drawing/2014/main" id="{10EF78FD-4092-4691-8AFC-C70FFBC5CF13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4" name="Oval 3053">
                <a:extLst>
                  <a:ext uri="{FF2B5EF4-FFF2-40B4-BE49-F238E27FC236}">
                    <a16:creationId xmlns:a16="http://schemas.microsoft.com/office/drawing/2014/main" id="{D4B33151-FD13-481F-B907-A37B9F4E9536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5" name="Oval 3054">
                <a:extLst>
                  <a:ext uri="{FF2B5EF4-FFF2-40B4-BE49-F238E27FC236}">
                    <a16:creationId xmlns:a16="http://schemas.microsoft.com/office/drawing/2014/main" id="{A162F470-F1B6-4610-AB5D-6776BD2CEACC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6" name="Oval 3055">
                <a:extLst>
                  <a:ext uri="{FF2B5EF4-FFF2-40B4-BE49-F238E27FC236}">
                    <a16:creationId xmlns:a16="http://schemas.microsoft.com/office/drawing/2014/main" id="{D0AE8F96-BB3C-496A-A3AA-4BEAD9009381}"/>
                  </a:ext>
                </a:extLst>
              </p:cNvPr>
              <p:cNvSpPr/>
              <p:nvPr/>
            </p:nvSpPr>
            <p:spPr>
              <a:xfrm>
                <a:off x="71326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7" name="Oval 3056">
                <a:extLst>
                  <a:ext uri="{FF2B5EF4-FFF2-40B4-BE49-F238E27FC236}">
                    <a16:creationId xmlns:a16="http://schemas.microsoft.com/office/drawing/2014/main" id="{2C25C9B7-0D84-4129-818A-350C85A5864D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8" name="Oval 3057">
                <a:extLst>
                  <a:ext uri="{FF2B5EF4-FFF2-40B4-BE49-F238E27FC236}">
                    <a16:creationId xmlns:a16="http://schemas.microsoft.com/office/drawing/2014/main" id="{FD2A760E-E24C-42DA-8951-DC008B9314C1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9" name="Oval 3058">
                <a:extLst>
                  <a:ext uri="{FF2B5EF4-FFF2-40B4-BE49-F238E27FC236}">
                    <a16:creationId xmlns:a16="http://schemas.microsoft.com/office/drawing/2014/main" id="{DD21CB40-9A90-4766-A8F4-49CEC4DD8A76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0" name="Oval 3059">
                <a:extLst>
                  <a:ext uri="{FF2B5EF4-FFF2-40B4-BE49-F238E27FC236}">
                    <a16:creationId xmlns:a16="http://schemas.microsoft.com/office/drawing/2014/main" id="{7F7A51DB-5F55-483B-AEEA-D2B5ECF4CC3C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1" name="Oval 3060">
                <a:extLst>
                  <a:ext uri="{FF2B5EF4-FFF2-40B4-BE49-F238E27FC236}">
                    <a16:creationId xmlns:a16="http://schemas.microsoft.com/office/drawing/2014/main" id="{C59224FA-3107-4BCE-A529-16C4828ACDA3}"/>
                  </a:ext>
                </a:extLst>
              </p:cNvPr>
              <p:cNvSpPr/>
              <p:nvPr/>
            </p:nvSpPr>
            <p:spPr>
              <a:xfrm>
                <a:off x="72850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2" name="Oval 3061">
                <a:extLst>
                  <a:ext uri="{FF2B5EF4-FFF2-40B4-BE49-F238E27FC236}">
                    <a16:creationId xmlns:a16="http://schemas.microsoft.com/office/drawing/2014/main" id="{F4B2E3F6-07F9-4340-85A3-C08AFF2D585B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3" name="Oval 3062">
                <a:extLst>
                  <a:ext uri="{FF2B5EF4-FFF2-40B4-BE49-F238E27FC236}">
                    <a16:creationId xmlns:a16="http://schemas.microsoft.com/office/drawing/2014/main" id="{870884AD-1C97-455B-8ADB-0F45AA934E93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4" name="Oval 3063">
                <a:extLst>
                  <a:ext uri="{FF2B5EF4-FFF2-40B4-BE49-F238E27FC236}">
                    <a16:creationId xmlns:a16="http://schemas.microsoft.com/office/drawing/2014/main" id="{5E4B37AE-4935-480C-9196-6FC53523CBCE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5" name="Oval 3064">
                <a:extLst>
                  <a:ext uri="{FF2B5EF4-FFF2-40B4-BE49-F238E27FC236}">
                    <a16:creationId xmlns:a16="http://schemas.microsoft.com/office/drawing/2014/main" id="{39166FD5-BC76-43A5-905C-DE8F9907739C}"/>
                  </a:ext>
                </a:extLst>
              </p:cNvPr>
              <p:cNvSpPr/>
              <p:nvPr/>
            </p:nvSpPr>
            <p:spPr>
              <a:xfrm>
                <a:off x="7437455" y="1386673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6" name="Oval 3065">
                <a:extLst>
                  <a:ext uri="{FF2B5EF4-FFF2-40B4-BE49-F238E27FC236}">
                    <a16:creationId xmlns:a16="http://schemas.microsoft.com/office/drawing/2014/main" id="{C8FD3EC6-2753-4E5C-9325-FDF2C18E0D2E}"/>
                  </a:ext>
                </a:extLst>
              </p:cNvPr>
              <p:cNvSpPr/>
              <p:nvPr/>
            </p:nvSpPr>
            <p:spPr>
              <a:xfrm>
                <a:off x="7575628" y="1382480"/>
                <a:ext cx="72000" cy="7200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067" name="Rectangle 3066">
              <a:extLst>
                <a:ext uri="{FF2B5EF4-FFF2-40B4-BE49-F238E27FC236}">
                  <a16:creationId xmlns:a16="http://schemas.microsoft.com/office/drawing/2014/main" id="{43561926-FE5D-4C1A-8018-A97017F24254}"/>
                </a:ext>
              </a:extLst>
            </p:cNvPr>
            <p:cNvSpPr/>
            <p:nvPr/>
          </p:nvSpPr>
          <p:spPr>
            <a:xfrm>
              <a:off x="3322910" y="2375615"/>
              <a:ext cx="7150018" cy="41349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90" name="TextBox 1">
              <a:extLst>
                <a:ext uri="{FF2B5EF4-FFF2-40B4-BE49-F238E27FC236}">
                  <a16:creationId xmlns:a16="http://schemas.microsoft.com/office/drawing/2014/main" id="{3098934E-245A-4292-8ABA-4013D0224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135" y="2460121"/>
              <a:ext cx="276214" cy="44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+</a:t>
              </a:r>
            </a:p>
          </p:txBody>
        </p:sp>
        <p:sp>
          <p:nvSpPr>
            <p:cNvPr id="3091" name="TextBox 3068">
              <a:extLst>
                <a:ext uri="{FF2B5EF4-FFF2-40B4-BE49-F238E27FC236}">
                  <a16:creationId xmlns:a16="http://schemas.microsoft.com/office/drawing/2014/main" id="{2236EB67-B4DC-48E2-BEDD-2D27603CE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848" y="5720314"/>
              <a:ext cx="276215" cy="44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3200"/>
                <a:t>-</a:t>
              </a:r>
            </a:p>
          </p:txBody>
        </p: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id="{A1D40770-6545-43BD-9AE5-69A1747408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5063" y="2681026"/>
              <a:ext cx="579261" cy="29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3089">
              <a:extLst>
                <a:ext uri="{FF2B5EF4-FFF2-40B4-BE49-F238E27FC236}">
                  <a16:creationId xmlns:a16="http://schemas.microsoft.com/office/drawing/2014/main" id="{927B0AAB-6F5B-434A-92DC-FED8970AFB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376" y="2694369"/>
              <a:ext cx="580840" cy="29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3090">
              <a:extLst>
                <a:ext uri="{FF2B5EF4-FFF2-40B4-BE49-F238E27FC236}">
                  <a16:creationId xmlns:a16="http://schemas.microsoft.com/office/drawing/2014/main" id="{5B3FDC13-0A08-4254-8AC6-46644CB2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7171" y="5951596"/>
              <a:ext cx="580840" cy="2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6" name="TextBox 7881">
              <a:extLst>
                <a:ext uri="{FF2B5EF4-FFF2-40B4-BE49-F238E27FC236}">
                  <a16:creationId xmlns:a16="http://schemas.microsoft.com/office/drawing/2014/main" id="{7A794530-D8F8-421F-A3B0-E1FDEEA14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6062" y="3053089"/>
              <a:ext cx="351976" cy="28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C3</a:t>
              </a:r>
            </a:p>
          </p:txBody>
        </p:sp>
        <p:sp>
          <p:nvSpPr>
            <p:cNvPr id="3107" name="TextBox 7882">
              <a:extLst>
                <a:ext uri="{FF2B5EF4-FFF2-40B4-BE49-F238E27FC236}">
                  <a16:creationId xmlns:a16="http://schemas.microsoft.com/office/drawing/2014/main" id="{16CC0B75-9EA1-4DAF-B4D5-7A22895A8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926" y="3053089"/>
              <a:ext cx="351976" cy="28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C4</a:t>
              </a:r>
            </a:p>
          </p:txBody>
        </p:sp>
        <p:sp>
          <p:nvSpPr>
            <p:cNvPr id="3108" name="TextBox 7884">
              <a:extLst>
                <a:ext uri="{FF2B5EF4-FFF2-40B4-BE49-F238E27FC236}">
                  <a16:creationId xmlns:a16="http://schemas.microsoft.com/office/drawing/2014/main" id="{B1856C82-5D76-475D-80FB-2ADA75BED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3595" y="3048918"/>
              <a:ext cx="351976" cy="28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C5</a:t>
              </a:r>
            </a:p>
          </p:txBody>
        </p:sp>
        <p:sp>
          <p:nvSpPr>
            <p:cNvPr id="3109" name="TextBox 7885">
              <a:extLst>
                <a:ext uri="{FF2B5EF4-FFF2-40B4-BE49-F238E27FC236}">
                  <a16:creationId xmlns:a16="http://schemas.microsoft.com/office/drawing/2014/main" id="{62668863-5D16-465C-BE7D-343ABC43B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2560" y="3060533"/>
              <a:ext cx="351976" cy="28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C6</a:t>
              </a:r>
            </a:p>
          </p:txBody>
        </p:sp>
        <p:sp>
          <p:nvSpPr>
            <p:cNvPr id="3110" name="TextBox 7886">
              <a:extLst>
                <a:ext uri="{FF2B5EF4-FFF2-40B4-BE49-F238E27FC236}">
                  <a16:creationId xmlns:a16="http://schemas.microsoft.com/office/drawing/2014/main" id="{F7DC32AB-8B2D-4A47-AC65-D0B9B626A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7123" y="2994922"/>
              <a:ext cx="358290" cy="2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R1</a:t>
              </a:r>
            </a:p>
          </p:txBody>
        </p:sp>
        <p:sp>
          <p:nvSpPr>
            <p:cNvPr id="3111" name="TextBox 7887">
              <a:extLst>
                <a:ext uri="{FF2B5EF4-FFF2-40B4-BE49-F238E27FC236}">
                  <a16:creationId xmlns:a16="http://schemas.microsoft.com/office/drawing/2014/main" id="{EBA5E791-A41B-4745-AACE-9D303AAF6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863" y="2961974"/>
              <a:ext cx="358290" cy="2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R2</a:t>
              </a:r>
            </a:p>
          </p:txBody>
        </p:sp>
        <p:sp>
          <p:nvSpPr>
            <p:cNvPr id="3112" name="TextBox 7888">
              <a:extLst>
                <a:ext uri="{FF2B5EF4-FFF2-40B4-BE49-F238E27FC236}">
                  <a16:creationId xmlns:a16="http://schemas.microsoft.com/office/drawing/2014/main" id="{BB7507E7-7B76-4BFF-8780-DDEBF86D2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0818" y="2936838"/>
              <a:ext cx="358291" cy="28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R3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DBC52F-75D7-449F-9F6F-D1895397E0C9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A5CAF61-F1C9-4C2D-927C-EBFF6610F069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919DF9-62EE-42D7-9C71-09F62EB342E7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A609B4-7F49-45C2-969F-1E0BE2C35A45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0C0218-ABE0-406F-BD3A-3DF5ECACF440}"/>
                </a:ext>
              </a:extLst>
            </p:cNvPr>
            <p:cNvSpPr/>
            <p:nvPr/>
          </p:nvSpPr>
          <p:spPr>
            <a:xfrm>
              <a:off x="3720919" y="3381369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63F01A-6C3C-4D62-A1A0-DF2FC5666C04}"/>
                </a:ext>
              </a:extLst>
            </p:cNvPr>
            <p:cNvSpPr/>
            <p:nvPr/>
          </p:nvSpPr>
          <p:spPr>
            <a:xfrm>
              <a:off x="391806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FF9FB6A-0ECD-45FD-BCA1-D9D3AAF8DC5D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15437ED-7848-4878-AAF2-00DDEDB76D45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8D04BF9-8D10-409E-94A9-E581BDD7C69E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1C3144-D549-499A-B7CE-2B37CA58F8C4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F5EBB40-1440-4FF3-9177-2A96708E463F}"/>
                </a:ext>
              </a:extLst>
            </p:cNvPr>
            <p:cNvSpPr/>
            <p:nvPr/>
          </p:nvSpPr>
          <p:spPr>
            <a:xfrm>
              <a:off x="54952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id="{C96197FD-4B12-42BC-BCD3-1D0A8509C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6153" y="1774332"/>
              <a:ext cx="0" cy="165095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2295461-8556-44D6-ADE4-481E65E5E1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4944" y="1774332"/>
              <a:ext cx="0" cy="9163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84" name="Picture 170">
              <a:extLst>
                <a:ext uri="{FF2B5EF4-FFF2-40B4-BE49-F238E27FC236}">
                  <a16:creationId xmlns:a16="http://schemas.microsoft.com/office/drawing/2014/main" id="{82410923-D9D2-4CD3-9D28-D19A4B5EA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891" y="3868206"/>
              <a:ext cx="519741" cy="5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" name="Oval 3071">
              <a:extLst>
                <a:ext uri="{FF2B5EF4-FFF2-40B4-BE49-F238E27FC236}">
                  <a16:creationId xmlns:a16="http://schemas.microsoft.com/office/drawing/2014/main" id="{81F008BB-E0AE-401B-8238-BD540EF9543E}"/>
                </a:ext>
              </a:extLst>
            </p:cNvPr>
            <p:cNvSpPr/>
            <p:nvPr/>
          </p:nvSpPr>
          <p:spPr bwMode="auto">
            <a:xfrm>
              <a:off x="3895860" y="5874502"/>
              <a:ext cx="149945" cy="1378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1" name="Oval 3070">
              <a:extLst>
                <a:ext uri="{FF2B5EF4-FFF2-40B4-BE49-F238E27FC236}">
                  <a16:creationId xmlns:a16="http://schemas.microsoft.com/office/drawing/2014/main" id="{680C5D26-1D6B-47BE-9109-28EBE33A4C60}"/>
                </a:ext>
              </a:extLst>
            </p:cNvPr>
            <p:cNvSpPr/>
            <p:nvPr/>
          </p:nvSpPr>
          <p:spPr bwMode="auto">
            <a:xfrm>
              <a:off x="3900594" y="4492738"/>
              <a:ext cx="149946" cy="13787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04" name="TextBox 664">
              <a:extLst>
                <a:ext uri="{FF2B5EF4-FFF2-40B4-BE49-F238E27FC236}">
                  <a16:creationId xmlns:a16="http://schemas.microsoft.com/office/drawing/2014/main" id="{9B8A7710-8589-4D96-99EA-A6FE362FF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129" y="3089707"/>
              <a:ext cx="353555" cy="28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C1</a:t>
              </a:r>
            </a:p>
          </p:txBody>
        </p:sp>
        <p:sp>
          <p:nvSpPr>
            <p:cNvPr id="3105" name="TextBox 7879">
              <a:extLst>
                <a:ext uri="{FF2B5EF4-FFF2-40B4-BE49-F238E27FC236}">
                  <a16:creationId xmlns:a16="http://schemas.microsoft.com/office/drawing/2014/main" id="{0A415933-449C-4EAD-B882-DE4ACEEE5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396" y="3102078"/>
              <a:ext cx="351976" cy="28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b="1" dirty="0"/>
                <a:t>C2</a:t>
              </a:r>
            </a:p>
          </p:txBody>
        </p:sp>
        <p:sp>
          <p:nvSpPr>
            <p:cNvPr id="3068" name="Oval 3067">
              <a:extLst>
                <a:ext uri="{FF2B5EF4-FFF2-40B4-BE49-F238E27FC236}">
                  <a16:creationId xmlns:a16="http://schemas.microsoft.com/office/drawing/2014/main" id="{6FC9B792-DD81-4102-8C1D-A93BFE8ADEBE}"/>
                </a:ext>
              </a:extLst>
            </p:cNvPr>
            <p:cNvSpPr/>
            <p:nvPr/>
          </p:nvSpPr>
          <p:spPr bwMode="auto">
            <a:xfrm>
              <a:off x="3895860" y="4676578"/>
              <a:ext cx="149946" cy="13787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0" name="Oval 3069">
              <a:extLst>
                <a:ext uri="{FF2B5EF4-FFF2-40B4-BE49-F238E27FC236}">
                  <a16:creationId xmlns:a16="http://schemas.microsoft.com/office/drawing/2014/main" id="{28B97FEA-0D6E-4BE1-8D49-45EFAEFF5919}"/>
                </a:ext>
              </a:extLst>
            </p:cNvPr>
            <p:cNvSpPr/>
            <p:nvPr/>
          </p:nvSpPr>
          <p:spPr>
            <a:xfrm>
              <a:off x="3895619" y="3540245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074" name="Oval 3073">
              <a:extLst>
                <a:ext uri="{FF2B5EF4-FFF2-40B4-BE49-F238E27FC236}">
                  <a16:creationId xmlns:a16="http://schemas.microsoft.com/office/drawing/2014/main" id="{12DCAAA8-A79B-4B92-BAB8-5018B4D40043}"/>
                </a:ext>
              </a:extLst>
            </p:cNvPr>
            <p:cNvSpPr/>
            <p:nvPr/>
          </p:nvSpPr>
          <p:spPr>
            <a:xfrm>
              <a:off x="3890885" y="3748689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D3379F-49A3-4427-B680-6B0303595CF6}"/>
                </a:ext>
              </a:extLst>
            </p:cNvPr>
            <p:cNvSpPr/>
            <p:nvPr/>
          </p:nvSpPr>
          <p:spPr>
            <a:xfrm>
              <a:off x="411521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18ACA0-2F92-4B4D-AFE5-4AFEDC3875F7}"/>
                </a:ext>
              </a:extLst>
            </p:cNvPr>
            <p:cNvSpPr/>
            <p:nvPr/>
          </p:nvSpPr>
          <p:spPr>
            <a:xfrm>
              <a:off x="411521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263BA6-9A81-43BF-B6CD-1D52683778AC}"/>
                </a:ext>
              </a:extLst>
            </p:cNvPr>
            <p:cNvSpPr/>
            <p:nvPr/>
          </p:nvSpPr>
          <p:spPr>
            <a:xfrm>
              <a:off x="411521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2ACD8D-4444-451A-AA69-45F7D85E4F53}"/>
                </a:ext>
              </a:extLst>
            </p:cNvPr>
            <p:cNvSpPr/>
            <p:nvPr/>
          </p:nvSpPr>
          <p:spPr>
            <a:xfrm>
              <a:off x="411521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D6BBAF-522B-491D-8CEC-ECA956B97054}"/>
                </a:ext>
              </a:extLst>
            </p:cNvPr>
            <p:cNvSpPr/>
            <p:nvPr/>
          </p:nvSpPr>
          <p:spPr>
            <a:xfrm>
              <a:off x="411521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F3C520-0207-4866-A8BD-8EF1C5049391}"/>
                </a:ext>
              </a:extLst>
            </p:cNvPr>
            <p:cNvSpPr/>
            <p:nvPr/>
          </p:nvSpPr>
          <p:spPr>
            <a:xfrm>
              <a:off x="431236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AD649F-7E15-4EF4-A8BB-5A3B9712DCAF}"/>
                </a:ext>
              </a:extLst>
            </p:cNvPr>
            <p:cNvSpPr/>
            <p:nvPr/>
          </p:nvSpPr>
          <p:spPr>
            <a:xfrm>
              <a:off x="431236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975FCE-6A38-4BFC-B796-C27A29CBF2E8}"/>
                </a:ext>
              </a:extLst>
            </p:cNvPr>
            <p:cNvSpPr/>
            <p:nvPr/>
          </p:nvSpPr>
          <p:spPr>
            <a:xfrm>
              <a:off x="431236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FE514B4-4590-4569-BD47-5C675DC2AD8A}"/>
                </a:ext>
              </a:extLst>
            </p:cNvPr>
            <p:cNvSpPr/>
            <p:nvPr/>
          </p:nvSpPr>
          <p:spPr>
            <a:xfrm>
              <a:off x="431236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91ED8E-FD10-4B6B-B492-BC02C6FAAAFC}"/>
                </a:ext>
              </a:extLst>
            </p:cNvPr>
            <p:cNvSpPr/>
            <p:nvPr/>
          </p:nvSpPr>
          <p:spPr>
            <a:xfrm>
              <a:off x="4312369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8A8F58-CCA0-4469-B5C6-2CBFF12679AE}"/>
                </a:ext>
              </a:extLst>
            </p:cNvPr>
            <p:cNvSpPr/>
            <p:nvPr/>
          </p:nvSpPr>
          <p:spPr>
            <a:xfrm>
              <a:off x="45095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AFB487-FAAD-4A81-930C-551C5F9FF782}"/>
                </a:ext>
              </a:extLst>
            </p:cNvPr>
            <p:cNvSpPr/>
            <p:nvPr/>
          </p:nvSpPr>
          <p:spPr>
            <a:xfrm>
              <a:off x="45095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24E716F-2064-45F7-AE8B-37436B507E1A}"/>
                </a:ext>
              </a:extLst>
            </p:cNvPr>
            <p:cNvSpPr/>
            <p:nvPr/>
          </p:nvSpPr>
          <p:spPr>
            <a:xfrm>
              <a:off x="45095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F9B9DF-C589-4ABB-A999-395A29DAC72E}"/>
                </a:ext>
              </a:extLst>
            </p:cNvPr>
            <p:cNvSpPr/>
            <p:nvPr/>
          </p:nvSpPr>
          <p:spPr>
            <a:xfrm>
              <a:off x="45095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98C50C-B960-4030-BD75-327A545C1901}"/>
                </a:ext>
              </a:extLst>
            </p:cNvPr>
            <p:cNvSpPr/>
            <p:nvPr/>
          </p:nvSpPr>
          <p:spPr>
            <a:xfrm>
              <a:off x="45095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B22198-A031-412F-B1AC-97F599A7F78B}"/>
                </a:ext>
              </a:extLst>
            </p:cNvPr>
            <p:cNvSpPr/>
            <p:nvPr/>
          </p:nvSpPr>
          <p:spPr>
            <a:xfrm>
              <a:off x="470666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A7050D-2F81-4F2A-B5E6-03D7546B95BF}"/>
                </a:ext>
              </a:extLst>
            </p:cNvPr>
            <p:cNvSpPr/>
            <p:nvPr/>
          </p:nvSpPr>
          <p:spPr>
            <a:xfrm>
              <a:off x="470666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96194B-C789-43FD-A19B-2B9DA14DCDBC}"/>
                </a:ext>
              </a:extLst>
            </p:cNvPr>
            <p:cNvSpPr/>
            <p:nvPr/>
          </p:nvSpPr>
          <p:spPr>
            <a:xfrm>
              <a:off x="470666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712B194-3121-49B6-AC69-2F02A127E4CD}"/>
                </a:ext>
              </a:extLst>
            </p:cNvPr>
            <p:cNvSpPr/>
            <p:nvPr/>
          </p:nvSpPr>
          <p:spPr>
            <a:xfrm>
              <a:off x="470666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8C3702E-D426-4861-97E8-246371792B14}"/>
                </a:ext>
              </a:extLst>
            </p:cNvPr>
            <p:cNvSpPr/>
            <p:nvPr/>
          </p:nvSpPr>
          <p:spPr>
            <a:xfrm>
              <a:off x="470666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FD8687-75D4-4C3D-8ED5-7BF4322C2198}"/>
                </a:ext>
              </a:extLst>
            </p:cNvPr>
            <p:cNvSpPr/>
            <p:nvPr/>
          </p:nvSpPr>
          <p:spPr>
            <a:xfrm>
              <a:off x="49038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262116-CF17-4F91-BFB0-E32C75AE562C}"/>
                </a:ext>
              </a:extLst>
            </p:cNvPr>
            <p:cNvSpPr/>
            <p:nvPr/>
          </p:nvSpPr>
          <p:spPr>
            <a:xfrm>
              <a:off x="49038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ACF6B0-7551-4EA3-ACF9-AB209A9FB232}"/>
                </a:ext>
              </a:extLst>
            </p:cNvPr>
            <p:cNvSpPr/>
            <p:nvPr/>
          </p:nvSpPr>
          <p:spPr>
            <a:xfrm>
              <a:off x="49038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F2F5A0-163D-4F62-A932-5AC12390B17B}"/>
                </a:ext>
              </a:extLst>
            </p:cNvPr>
            <p:cNvSpPr/>
            <p:nvPr/>
          </p:nvSpPr>
          <p:spPr>
            <a:xfrm>
              <a:off x="49038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68FEB6-1B8E-4A13-A9DB-8308B9309F24}"/>
                </a:ext>
              </a:extLst>
            </p:cNvPr>
            <p:cNvSpPr/>
            <p:nvPr/>
          </p:nvSpPr>
          <p:spPr>
            <a:xfrm>
              <a:off x="4903818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5CA22F-E3DA-4872-8218-6176F90B826C}"/>
                </a:ext>
              </a:extLst>
            </p:cNvPr>
            <p:cNvSpPr/>
            <p:nvPr/>
          </p:nvSpPr>
          <p:spPr>
            <a:xfrm>
              <a:off x="51009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7E807BE-0EED-42AD-A2C6-386C0C8D3F77}"/>
                </a:ext>
              </a:extLst>
            </p:cNvPr>
            <p:cNvSpPr/>
            <p:nvPr/>
          </p:nvSpPr>
          <p:spPr>
            <a:xfrm>
              <a:off x="51009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E35C96C-3A1B-4472-A344-A7075D9E93EC}"/>
                </a:ext>
              </a:extLst>
            </p:cNvPr>
            <p:cNvSpPr/>
            <p:nvPr/>
          </p:nvSpPr>
          <p:spPr>
            <a:xfrm>
              <a:off x="51009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BE2F704-D4DA-4F30-A36F-524D5DF32213}"/>
                </a:ext>
              </a:extLst>
            </p:cNvPr>
            <p:cNvSpPr/>
            <p:nvPr/>
          </p:nvSpPr>
          <p:spPr>
            <a:xfrm>
              <a:off x="51009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2360090-6C28-4AA5-8741-A7C1E4436B40}"/>
                </a:ext>
              </a:extLst>
            </p:cNvPr>
            <p:cNvSpPr/>
            <p:nvPr/>
          </p:nvSpPr>
          <p:spPr>
            <a:xfrm>
              <a:off x="510096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9487DB9-E571-4DF2-8041-84E0365233CC}"/>
                </a:ext>
              </a:extLst>
            </p:cNvPr>
            <p:cNvSpPr/>
            <p:nvPr/>
          </p:nvSpPr>
          <p:spPr>
            <a:xfrm>
              <a:off x="529811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3B1519-BB97-45A7-B7DC-C7A669C68DD7}"/>
                </a:ext>
              </a:extLst>
            </p:cNvPr>
            <p:cNvSpPr/>
            <p:nvPr/>
          </p:nvSpPr>
          <p:spPr>
            <a:xfrm>
              <a:off x="529811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210F6AA-F279-4646-9026-B8AF009233FB}"/>
                </a:ext>
              </a:extLst>
            </p:cNvPr>
            <p:cNvSpPr/>
            <p:nvPr/>
          </p:nvSpPr>
          <p:spPr>
            <a:xfrm>
              <a:off x="529811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A27168-07C3-4ABC-A652-15115DE76780}"/>
                </a:ext>
              </a:extLst>
            </p:cNvPr>
            <p:cNvSpPr/>
            <p:nvPr/>
          </p:nvSpPr>
          <p:spPr>
            <a:xfrm>
              <a:off x="529811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9999ADF-7126-4FD5-B899-E022D4E903C6}"/>
                </a:ext>
              </a:extLst>
            </p:cNvPr>
            <p:cNvSpPr/>
            <p:nvPr/>
          </p:nvSpPr>
          <p:spPr>
            <a:xfrm>
              <a:off x="5298117" y="3381368"/>
              <a:ext cx="93141" cy="8897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073" name="Straight Connector 3072">
              <a:extLst>
                <a:ext uri="{FF2B5EF4-FFF2-40B4-BE49-F238E27FC236}">
                  <a16:creationId xmlns:a16="http://schemas.microsoft.com/office/drawing/2014/main" id="{410FC4FD-3368-4F8B-A479-0197C5FBAA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3729" y="4313345"/>
              <a:ext cx="0" cy="2461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3074">
              <a:extLst>
                <a:ext uri="{FF2B5EF4-FFF2-40B4-BE49-F238E27FC236}">
                  <a16:creationId xmlns:a16="http://schemas.microsoft.com/office/drawing/2014/main" id="{67FBC442-E673-42C1-BEF4-8B75E295D6F0}"/>
                </a:ext>
              </a:extLst>
            </p:cNvPr>
            <p:cNvSpPr/>
            <p:nvPr/>
          </p:nvSpPr>
          <p:spPr bwMode="auto">
            <a:xfrm>
              <a:off x="4461706" y="3903943"/>
              <a:ext cx="148367" cy="13787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3076" name="Straight Connector 3075">
              <a:extLst>
                <a:ext uri="{FF2B5EF4-FFF2-40B4-BE49-F238E27FC236}">
                  <a16:creationId xmlns:a16="http://schemas.microsoft.com/office/drawing/2014/main" id="{F54E8D5F-4CE3-46E1-AAF6-59D07D1140B1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373516" y="3976424"/>
              <a:ext cx="0" cy="3788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89" name="Picture 3079">
              <a:extLst>
                <a:ext uri="{FF2B5EF4-FFF2-40B4-BE49-F238E27FC236}">
                  <a16:creationId xmlns:a16="http://schemas.microsoft.com/office/drawing/2014/main" id="{04C46929-342E-4087-9C78-4577D92D9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13132" y="3870429"/>
              <a:ext cx="519741" cy="59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DB58DA91-E722-4BB9-AD25-99B8D15A1D11}"/>
                </a:ext>
              </a:extLst>
            </p:cNvPr>
            <p:cNvCxnSpPr>
              <a:cxnSpLocks/>
              <a:endCxn id="3078" idx="0"/>
            </p:cNvCxnSpPr>
            <p:nvPr/>
          </p:nvCxnSpPr>
          <p:spPr bwMode="auto">
            <a:xfrm>
              <a:off x="5327604" y="4313345"/>
              <a:ext cx="5362" cy="1793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Oval 3081">
              <a:extLst>
                <a:ext uri="{FF2B5EF4-FFF2-40B4-BE49-F238E27FC236}">
                  <a16:creationId xmlns:a16="http://schemas.microsoft.com/office/drawing/2014/main" id="{312BEBA9-86AD-4318-A52C-770F4C1BC7E4}"/>
                </a:ext>
              </a:extLst>
            </p:cNvPr>
            <p:cNvSpPr/>
            <p:nvPr/>
          </p:nvSpPr>
          <p:spPr bwMode="auto">
            <a:xfrm flipH="1">
              <a:off x="4673996" y="3883397"/>
              <a:ext cx="149946" cy="137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3193" name="Picture 175">
              <a:extLst>
                <a:ext uri="{FF2B5EF4-FFF2-40B4-BE49-F238E27FC236}">
                  <a16:creationId xmlns:a16="http://schemas.microsoft.com/office/drawing/2014/main" id="{A9D2CEBA-B45A-4151-B3A1-A69FB8176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383" y="2725697"/>
              <a:ext cx="237377" cy="66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9FFC7F0C-BDDF-4B4B-B118-E3613CD0EDC7}"/>
                </a:ext>
              </a:extLst>
            </p:cNvPr>
            <p:cNvSpPr/>
            <p:nvPr/>
          </p:nvSpPr>
          <p:spPr bwMode="auto">
            <a:xfrm>
              <a:off x="5270620" y="3357082"/>
              <a:ext cx="149946" cy="13787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A6AF9F2C-BEA1-48B0-942F-9B4FA84D633D}"/>
                </a:ext>
              </a:extLst>
            </p:cNvPr>
            <p:cNvSpPr/>
            <p:nvPr/>
          </p:nvSpPr>
          <p:spPr bwMode="auto">
            <a:xfrm>
              <a:off x="5270620" y="2643961"/>
              <a:ext cx="149946" cy="137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8" name="Oval 3077">
              <a:extLst>
                <a:ext uri="{FF2B5EF4-FFF2-40B4-BE49-F238E27FC236}">
                  <a16:creationId xmlns:a16="http://schemas.microsoft.com/office/drawing/2014/main" id="{EC5544CE-D83D-4FB5-9C13-9BBED3F7B543}"/>
                </a:ext>
              </a:extLst>
            </p:cNvPr>
            <p:cNvSpPr/>
            <p:nvPr/>
          </p:nvSpPr>
          <p:spPr bwMode="auto">
            <a:xfrm flipH="1">
              <a:off x="5257993" y="4492738"/>
              <a:ext cx="149946" cy="13787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6" name="Oval 3101">
              <a:extLst>
                <a:ext uri="{FF2B5EF4-FFF2-40B4-BE49-F238E27FC236}">
                  <a16:creationId xmlns:a16="http://schemas.microsoft.com/office/drawing/2014/main" id="{C1757DAF-688E-400E-BD0E-03AF7D0149A2}"/>
                </a:ext>
              </a:extLst>
            </p:cNvPr>
            <p:cNvSpPr/>
            <p:nvPr/>
          </p:nvSpPr>
          <p:spPr bwMode="auto">
            <a:xfrm>
              <a:off x="5270620" y="5892293"/>
              <a:ext cx="149946" cy="1378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201" name="Picture 186">
              <a:extLst>
                <a:ext uri="{FF2B5EF4-FFF2-40B4-BE49-F238E27FC236}">
                  <a16:creationId xmlns:a16="http://schemas.microsoft.com/office/drawing/2014/main" id="{5DA74F79-1874-48EE-B734-9AA5615FA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3909" y="3441796"/>
              <a:ext cx="271260" cy="35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2" name="Picture 3104">
              <a:extLst>
                <a:ext uri="{FF2B5EF4-FFF2-40B4-BE49-F238E27FC236}">
                  <a16:creationId xmlns:a16="http://schemas.microsoft.com/office/drawing/2014/main" id="{FE26C1E9-44FA-480D-AC62-E67B7C2FE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8364" y="3419350"/>
              <a:ext cx="271260" cy="35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9" name="Straight Connector 3108">
              <a:extLst>
                <a:ext uri="{FF2B5EF4-FFF2-40B4-BE49-F238E27FC236}">
                  <a16:creationId xmlns:a16="http://schemas.microsoft.com/office/drawing/2014/main" id="{683A6C4D-20BB-4714-BC94-1056A9E8B2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2267" y="3900412"/>
              <a:ext cx="58399" cy="77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Arc 657">
              <a:extLst>
                <a:ext uri="{FF2B5EF4-FFF2-40B4-BE49-F238E27FC236}">
                  <a16:creationId xmlns:a16="http://schemas.microsoft.com/office/drawing/2014/main" id="{F865C9E2-2F34-47D8-B4A9-77A0D6CDD191}"/>
                </a:ext>
              </a:extLst>
            </p:cNvPr>
            <p:cNvSpPr/>
            <p:nvPr/>
          </p:nvSpPr>
          <p:spPr bwMode="auto">
            <a:xfrm>
              <a:off x="4619953" y="3805846"/>
              <a:ext cx="96280" cy="112676"/>
            </a:xfrm>
            <a:prstGeom prst="arc">
              <a:avLst>
                <a:gd name="adj1" fmla="val 14295810"/>
                <a:gd name="adj2" fmla="val 33958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69" name="Oval 3068">
              <a:extLst>
                <a:ext uri="{FF2B5EF4-FFF2-40B4-BE49-F238E27FC236}">
                  <a16:creationId xmlns:a16="http://schemas.microsoft.com/office/drawing/2014/main" id="{54876F5D-3E8C-469D-8BE0-88B02237FAED}"/>
                </a:ext>
              </a:extLst>
            </p:cNvPr>
            <p:cNvSpPr/>
            <p:nvPr/>
          </p:nvSpPr>
          <p:spPr bwMode="auto">
            <a:xfrm flipH="1">
              <a:off x="5257993" y="4693627"/>
              <a:ext cx="149946" cy="13787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7" name="Oval 3074">
              <a:extLst>
                <a:ext uri="{FF2B5EF4-FFF2-40B4-BE49-F238E27FC236}">
                  <a16:creationId xmlns:a16="http://schemas.microsoft.com/office/drawing/2014/main" id="{A5427827-2B2D-4776-B09A-FE591F89CD22}"/>
                </a:ext>
              </a:extLst>
            </p:cNvPr>
            <p:cNvSpPr/>
            <p:nvPr/>
          </p:nvSpPr>
          <p:spPr bwMode="auto">
            <a:xfrm>
              <a:off x="4466467" y="4089101"/>
              <a:ext cx="148367" cy="13787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167" name="Straight Connector 3105">
              <a:extLst>
                <a:ext uri="{FF2B5EF4-FFF2-40B4-BE49-F238E27FC236}">
                  <a16:creationId xmlns:a16="http://schemas.microsoft.com/office/drawing/2014/main" id="{1AC78509-A63F-457D-B7CE-FE456991B8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201" y="3609120"/>
              <a:ext cx="1483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0" name="Oval 3079">
              <a:extLst>
                <a:ext uri="{FF2B5EF4-FFF2-40B4-BE49-F238E27FC236}">
                  <a16:creationId xmlns:a16="http://schemas.microsoft.com/office/drawing/2014/main" id="{01CF3C6B-9DE9-4286-B94D-1044EF7E3C0C}"/>
                </a:ext>
              </a:extLst>
            </p:cNvPr>
            <p:cNvSpPr/>
            <p:nvPr/>
          </p:nvSpPr>
          <p:spPr bwMode="auto">
            <a:xfrm flipH="1">
              <a:off x="4677929" y="4090907"/>
              <a:ext cx="149946" cy="137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17D5A539-BF3B-4CF0-9109-53E235A20465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4932875" y="3982005"/>
              <a:ext cx="0" cy="380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AAC65C02-1CC8-49FB-88AF-5452303174AD}"/>
                </a:ext>
              </a:extLst>
            </p:cNvPr>
            <p:cNvSpPr/>
            <p:nvPr/>
          </p:nvSpPr>
          <p:spPr bwMode="auto">
            <a:xfrm>
              <a:off x="5257505" y="3565507"/>
              <a:ext cx="149946" cy="13787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26E24BBF-D76E-4FB0-A0A4-9B439B6A6D7D}"/>
                </a:ext>
              </a:extLst>
            </p:cNvPr>
            <p:cNvSpPr/>
            <p:nvPr/>
          </p:nvSpPr>
          <p:spPr bwMode="auto">
            <a:xfrm>
              <a:off x="5257505" y="3734919"/>
              <a:ext cx="149946" cy="13787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053833-1764-440B-8D37-6B9A0B4C14CC}"/>
                </a:ext>
              </a:extLst>
            </p:cNvPr>
            <p:cNvSpPr/>
            <p:nvPr/>
          </p:nvSpPr>
          <p:spPr>
            <a:xfrm>
              <a:off x="3889674" y="3365987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287" name="TextBox 3286">
              <a:extLst>
                <a:ext uri="{FF2B5EF4-FFF2-40B4-BE49-F238E27FC236}">
                  <a16:creationId xmlns:a16="http://schemas.microsoft.com/office/drawing/2014/main" id="{C1FD88C9-BD88-4C24-A1AB-E1416CBD96E5}"/>
                </a:ext>
              </a:extLst>
            </p:cNvPr>
            <p:cNvSpPr txBox="1"/>
            <p:nvPr/>
          </p:nvSpPr>
          <p:spPr>
            <a:xfrm>
              <a:off x="4192067" y="4242510"/>
              <a:ext cx="411516" cy="34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T1</a:t>
              </a:r>
            </a:p>
          </p:txBody>
        </p:sp>
        <p:sp>
          <p:nvSpPr>
            <p:cNvPr id="3290" name="TextBox 3289">
              <a:extLst>
                <a:ext uri="{FF2B5EF4-FFF2-40B4-BE49-F238E27FC236}">
                  <a16:creationId xmlns:a16="http://schemas.microsoft.com/office/drawing/2014/main" id="{436A9EAA-01E4-4555-BAAC-A4325605B0BB}"/>
                </a:ext>
              </a:extLst>
            </p:cNvPr>
            <p:cNvSpPr txBox="1"/>
            <p:nvPr/>
          </p:nvSpPr>
          <p:spPr>
            <a:xfrm>
              <a:off x="4694541" y="4230580"/>
              <a:ext cx="413109" cy="34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T2</a:t>
              </a:r>
            </a:p>
          </p:txBody>
        </p:sp>
        <p:pic>
          <p:nvPicPr>
            <p:cNvPr id="3079" name="Picture 3092">
              <a:extLst>
                <a:ext uri="{FF2B5EF4-FFF2-40B4-BE49-F238E27FC236}">
                  <a16:creationId xmlns:a16="http://schemas.microsoft.com/office/drawing/2014/main" id="{D58D6E23-0C36-409F-99CC-B6596A8A7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358" y="2642404"/>
              <a:ext cx="160529" cy="8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3092">
              <a:extLst>
                <a:ext uri="{FF2B5EF4-FFF2-40B4-BE49-F238E27FC236}">
                  <a16:creationId xmlns:a16="http://schemas.microsoft.com/office/drawing/2014/main" id="{91D395D3-87EF-4D85-8E98-9E0EAD764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985" y="2656122"/>
              <a:ext cx="160529" cy="8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Oval 3099">
              <a:extLst>
                <a:ext uri="{FF2B5EF4-FFF2-40B4-BE49-F238E27FC236}">
                  <a16:creationId xmlns:a16="http://schemas.microsoft.com/office/drawing/2014/main" id="{C1616392-7D53-4E0E-BEE8-BB92D9305DDD}"/>
                </a:ext>
              </a:extLst>
            </p:cNvPr>
            <p:cNvSpPr/>
            <p:nvPr/>
          </p:nvSpPr>
          <p:spPr bwMode="auto">
            <a:xfrm>
              <a:off x="4683820" y="2621722"/>
              <a:ext cx="149946" cy="137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02" name="Oval 3101">
              <a:extLst>
                <a:ext uri="{FF2B5EF4-FFF2-40B4-BE49-F238E27FC236}">
                  <a16:creationId xmlns:a16="http://schemas.microsoft.com/office/drawing/2014/main" id="{1E85935D-EB06-49B8-8C3A-49E580976362}"/>
                </a:ext>
              </a:extLst>
            </p:cNvPr>
            <p:cNvSpPr/>
            <p:nvPr/>
          </p:nvSpPr>
          <p:spPr bwMode="auto">
            <a:xfrm>
              <a:off x="4485380" y="2621722"/>
              <a:ext cx="149946" cy="137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15" name="Oval 3114">
              <a:extLst>
                <a:ext uri="{FF2B5EF4-FFF2-40B4-BE49-F238E27FC236}">
                  <a16:creationId xmlns:a16="http://schemas.microsoft.com/office/drawing/2014/main" id="{E10F98E4-486C-4E1A-843E-421D039DCB90}"/>
                </a:ext>
              </a:extLst>
            </p:cNvPr>
            <p:cNvSpPr/>
            <p:nvPr/>
          </p:nvSpPr>
          <p:spPr>
            <a:xfrm>
              <a:off x="4480617" y="3363818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116" name="Oval 3115">
              <a:extLst>
                <a:ext uri="{FF2B5EF4-FFF2-40B4-BE49-F238E27FC236}">
                  <a16:creationId xmlns:a16="http://schemas.microsoft.com/office/drawing/2014/main" id="{122739B5-A4F4-4437-AAF3-42651AC71A63}"/>
                </a:ext>
              </a:extLst>
            </p:cNvPr>
            <p:cNvSpPr/>
            <p:nvPr/>
          </p:nvSpPr>
          <p:spPr>
            <a:xfrm>
              <a:off x="4665853" y="3359100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120" name="TextBox 7903">
              <a:extLst>
                <a:ext uri="{FF2B5EF4-FFF2-40B4-BE49-F238E27FC236}">
                  <a16:creationId xmlns:a16="http://schemas.microsoft.com/office/drawing/2014/main" id="{5AFF2100-43B9-4DA3-B8F5-10FB151F1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715" y="907097"/>
              <a:ext cx="1180621" cy="862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Connect </a:t>
              </a:r>
            </a:p>
            <a:p>
              <a:pPr algn="ctr" eaLnBrk="1" hangingPunct="1"/>
              <a:r>
                <a:rPr lang="en-GB" altLang="en-US" dirty="0"/>
                <a:t>LED Lights</a:t>
              </a:r>
            </a:p>
            <a:p>
              <a:pPr algn="ctr" eaLnBrk="1" hangingPunct="1"/>
              <a:r>
                <a:rPr lang="en-GB" altLang="en-US" dirty="0"/>
                <a:t>No. 2 Here</a:t>
              </a:r>
            </a:p>
          </p:txBody>
        </p:sp>
        <p:sp>
          <p:nvSpPr>
            <p:cNvPr id="3125" name="TextBox 7909">
              <a:extLst>
                <a:ext uri="{FF2B5EF4-FFF2-40B4-BE49-F238E27FC236}">
                  <a16:creationId xmlns:a16="http://schemas.microsoft.com/office/drawing/2014/main" id="{55586D17-21D1-433D-9829-D09AA2F19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8484" y="868311"/>
              <a:ext cx="1182199" cy="862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Connect </a:t>
              </a:r>
            </a:p>
            <a:p>
              <a:pPr algn="ctr" eaLnBrk="1" hangingPunct="1"/>
              <a:r>
                <a:rPr lang="en-GB" altLang="en-US" dirty="0"/>
                <a:t>LED Lights</a:t>
              </a:r>
            </a:p>
            <a:p>
              <a:pPr algn="ctr" eaLnBrk="1" hangingPunct="1"/>
              <a:r>
                <a:rPr lang="en-GB" altLang="en-US" dirty="0"/>
                <a:t>No. 3 Here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99545-44AD-4D0D-94B8-AB1486ED8F3E}"/>
                </a:ext>
              </a:extLst>
            </p:cNvPr>
            <p:cNvSpPr txBox="1"/>
            <p:nvPr/>
          </p:nvSpPr>
          <p:spPr>
            <a:xfrm>
              <a:off x="4621732" y="2333188"/>
              <a:ext cx="401953" cy="31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R5</a:t>
              </a:r>
            </a:p>
          </p:txBody>
        </p:sp>
        <p:sp>
          <p:nvSpPr>
            <p:cNvPr id="3117" name="TextBox 3116">
              <a:extLst>
                <a:ext uri="{FF2B5EF4-FFF2-40B4-BE49-F238E27FC236}">
                  <a16:creationId xmlns:a16="http://schemas.microsoft.com/office/drawing/2014/main" id="{1A9D5784-52AC-49B1-A31A-30C38FD23481}"/>
                </a:ext>
              </a:extLst>
            </p:cNvPr>
            <p:cNvSpPr txBox="1"/>
            <p:nvPr/>
          </p:nvSpPr>
          <p:spPr>
            <a:xfrm>
              <a:off x="4328683" y="2333188"/>
              <a:ext cx="401953" cy="31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R5</a:t>
              </a:r>
            </a:p>
          </p:txBody>
        </p:sp>
        <p:sp>
          <p:nvSpPr>
            <p:cNvPr id="3096" name="TextBox 179">
              <a:extLst>
                <a:ext uri="{FF2B5EF4-FFF2-40B4-BE49-F238E27FC236}">
                  <a16:creationId xmlns:a16="http://schemas.microsoft.com/office/drawing/2014/main" id="{3539BFDF-D376-4DC0-8D6A-5737ED185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764" y="929645"/>
              <a:ext cx="988060" cy="705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Connect </a:t>
              </a:r>
            </a:p>
            <a:p>
              <a:pPr algn="ctr" eaLnBrk="1" hangingPunct="1"/>
              <a:r>
                <a:rPr lang="en-GB" altLang="en-US" dirty="0"/>
                <a:t>LED Lights</a:t>
              </a:r>
            </a:p>
            <a:p>
              <a:pPr algn="ctr" eaLnBrk="1" hangingPunct="1"/>
              <a:r>
                <a:rPr lang="en-GB" altLang="en-US" dirty="0"/>
                <a:t>No. 1 Here</a:t>
              </a:r>
            </a:p>
          </p:txBody>
        </p:sp>
        <p:sp>
          <p:nvSpPr>
            <p:cNvPr id="3452" name="TextBox 3451">
              <a:extLst>
                <a:ext uri="{FF2B5EF4-FFF2-40B4-BE49-F238E27FC236}">
                  <a16:creationId xmlns:a16="http://schemas.microsoft.com/office/drawing/2014/main" id="{F05467A2-976A-459E-AA62-A9F6C83E8682}"/>
                </a:ext>
              </a:extLst>
            </p:cNvPr>
            <p:cNvSpPr txBox="1"/>
            <p:nvPr/>
          </p:nvSpPr>
          <p:spPr>
            <a:xfrm>
              <a:off x="6921883" y="2329545"/>
              <a:ext cx="401953" cy="31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R6</a:t>
              </a:r>
            </a:p>
          </p:txBody>
        </p:sp>
        <p:sp>
          <p:nvSpPr>
            <p:cNvPr id="3453" name="TextBox 3452">
              <a:extLst>
                <a:ext uri="{FF2B5EF4-FFF2-40B4-BE49-F238E27FC236}">
                  <a16:creationId xmlns:a16="http://schemas.microsoft.com/office/drawing/2014/main" id="{7E72FA5E-5B08-406A-98FB-8CAFA229CFB8}"/>
                </a:ext>
              </a:extLst>
            </p:cNvPr>
            <p:cNvSpPr txBox="1"/>
            <p:nvPr/>
          </p:nvSpPr>
          <p:spPr>
            <a:xfrm>
              <a:off x="6656983" y="2343833"/>
              <a:ext cx="401953" cy="31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R6</a:t>
              </a:r>
            </a:p>
          </p:txBody>
        </p:sp>
        <p:sp>
          <p:nvSpPr>
            <p:cNvPr id="3454" name="TextBox 3453">
              <a:extLst>
                <a:ext uri="{FF2B5EF4-FFF2-40B4-BE49-F238E27FC236}">
                  <a16:creationId xmlns:a16="http://schemas.microsoft.com/office/drawing/2014/main" id="{27D7F020-D92E-4162-A837-035B9CABAFEF}"/>
                </a:ext>
              </a:extLst>
            </p:cNvPr>
            <p:cNvSpPr txBox="1"/>
            <p:nvPr/>
          </p:nvSpPr>
          <p:spPr>
            <a:xfrm>
              <a:off x="9270486" y="2337515"/>
              <a:ext cx="401953" cy="31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R7</a:t>
              </a:r>
            </a:p>
          </p:txBody>
        </p:sp>
        <p:sp>
          <p:nvSpPr>
            <p:cNvPr id="3455" name="TextBox 3454">
              <a:extLst>
                <a:ext uri="{FF2B5EF4-FFF2-40B4-BE49-F238E27FC236}">
                  <a16:creationId xmlns:a16="http://schemas.microsoft.com/office/drawing/2014/main" id="{A3F92482-7004-4B74-AEEF-7EC44516A646}"/>
                </a:ext>
              </a:extLst>
            </p:cNvPr>
            <p:cNvSpPr txBox="1"/>
            <p:nvPr/>
          </p:nvSpPr>
          <p:spPr>
            <a:xfrm>
              <a:off x="9019769" y="2337514"/>
              <a:ext cx="401953" cy="31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A427F6-05DE-4074-9DA6-D1E0D86EB483}"/>
                </a:ext>
              </a:extLst>
            </p:cNvPr>
            <p:cNvSpPr txBox="1"/>
            <p:nvPr/>
          </p:nvSpPr>
          <p:spPr>
            <a:xfrm>
              <a:off x="371237" y="1467674"/>
              <a:ext cx="25307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How to wire the breadboard</a:t>
              </a:r>
            </a:p>
          </p:txBody>
        </p:sp>
        <p:sp>
          <p:nvSpPr>
            <p:cNvPr id="3093" name="Oval 3092">
              <a:extLst>
                <a:ext uri="{FF2B5EF4-FFF2-40B4-BE49-F238E27FC236}">
                  <a16:creationId xmlns:a16="http://schemas.microsoft.com/office/drawing/2014/main" id="{3A3D6874-428F-45A7-B385-7BADAE941670}"/>
                </a:ext>
              </a:extLst>
            </p:cNvPr>
            <p:cNvSpPr/>
            <p:nvPr/>
          </p:nvSpPr>
          <p:spPr>
            <a:xfrm>
              <a:off x="4342160" y="3540245"/>
              <a:ext cx="149500" cy="1377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337F74B-8BEB-418A-A44E-129BC573A0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20000" y="3634446"/>
              <a:ext cx="10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4" name="Oval 3093">
              <a:extLst>
                <a:ext uri="{FF2B5EF4-FFF2-40B4-BE49-F238E27FC236}">
                  <a16:creationId xmlns:a16="http://schemas.microsoft.com/office/drawing/2014/main" id="{F5CC7A95-7CB5-4F77-A057-6B93D36FDA91}"/>
                </a:ext>
              </a:extLst>
            </p:cNvPr>
            <p:cNvSpPr/>
            <p:nvPr/>
          </p:nvSpPr>
          <p:spPr bwMode="auto">
            <a:xfrm>
              <a:off x="4873987" y="3557037"/>
              <a:ext cx="149946" cy="13787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5BF10CE7-9472-4338-8295-C8A166C9B4D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68166" y="3641056"/>
              <a:ext cx="365000" cy="3134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1CAB3810-E276-4141-927B-7CBB8429F86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68000" y="3636000"/>
              <a:ext cx="7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id="{CCC686E5-8265-4F52-8F87-DCD9BC17B70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31934" y="3621872"/>
              <a:ext cx="10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3107">
              <a:extLst>
                <a:ext uri="{FF2B5EF4-FFF2-40B4-BE49-F238E27FC236}">
                  <a16:creationId xmlns:a16="http://schemas.microsoft.com/office/drawing/2014/main" id="{92FBB65F-6A74-4BE1-9497-C0079640F3EC}"/>
                </a:ext>
              </a:extLst>
            </p:cNvPr>
            <p:cNvCxnSpPr>
              <a:cxnSpLocks/>
              <a:stCxn id="833" idx="6"/>
              <a:endCxn id="658" idx="0"/>
            </p:cNvCxnSpPr>
            <p:nvPr/>
          </p:nvCxnSpPr>
          <p:spPr bwMode="auto">
            <a:xfrm>
              <a:off x="4405510" y="3609268"/>
              <a:ext cx="234357" cy="2072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1" name="Group 3100">
              <a:extLst>
                <a:ext uri="{FF2B5EF4-FFF2-40B4-BE49-F238E27FC236}">
                  <a16:creationId xmlns:a16="http://schemas.microsoft.com/office/drawing/2014/main" id="{144A7C0B-FC61-41E9-A414-A8CD22259626}"/>
                </a:ext>
              </a:extLst>
            </p:cNvPr>
            <p:cNvGrpSpPr/>
            <p:nvPr/>
          </p:nvGrpSpPr>
          <p:grpSpPr>
            <a:xfrm>
              <a:off x="3764944" y="1774332"/>
              <a:ext cx="1699816" cy="4255840"/>
              <a:chOff x="3764944" y="1774332"/>
              <a:chExt cx="1699816" cy="4255840"/>
            </a:xfrm>
          </p:grpSpPr>
          <p:sp>
            <p:nvSpPr>
              <p:cNvPr id="3118" name="Oval 3117">
                <a:extLst>
                  <a:ext uri="{FF2B5EF4-FFF2-40B4-BE49-F238E27FC236}">
                    <a16:creationId xmlns:a16="http://schemas.microsoft.com/office/drawing/2014/main" id="{1685DFC8-C13E-4D34-90F6-F7D6CF5F7FBE}"/>
                  </a:ext>
                </a:extLst>
              </p:cNvPr>
              <p:cNvSpPr/>
              <p:nvPr/>
            </p:nvSpPr>
            <p:spPr>
              <a:xfrm>
                <a:off x="39180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3119" name="Straight Connector 3118">
                <a:extLst>
                  <a:ext uri="{FF2B5EF4-FFF2-40B4-BE49-F238E27FC236}">
                    <a16:creationId xmlns:a16="http://schemas.microsoft.com/office/drawing/2014/main" id="{6D1651D8-E88C-4184-8578-D2B0A45E5F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6153" y="1774332"/>
                <a:ext cx="0" cy="165095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1" name="Straight Connector 3120">
                <a:extLst>
                  <a:ext uri="{FF2B5EF4-FFF2-40B4-BE49-F238E27FC236}">
                    <a16:creationId xmlns:a16="http://schemas.microsoft.com/office/drawing/2014/main" id="{C8900885-008E-4892-8586-08479BC2B2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64944" y="1774332"/>
                <a:ext cx="0" cy="9163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22" name="Picture 170">
                <a:extLst>
                  <a:ext uri="{FF2B5EF4-FFF2-40B4-BE49-F238E27FC236}">
                    <a16:creationId xmlns:a16="http://schemas.microsoft.com/office/drawing/2014/main" id="{E64B05C9-1ADE-4EC6-A7A0-A73DEF868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9891" y="3868206"/>
                <a:ext cx="519741" cy="59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23" name="Oval 3122">
                <a:extLst>
                  <a:ext uri="{FF2B5EF4-FFF2-40B4-BE49-F238E27FC236}">
                    <a16:creationId xmlns:a16="http://schemas.microsoft.com/office/drawing/2014/main" id="{36DA8C6D-0F3E-4CAA-A740-EB0EA6F4BAAA}"/>
                  </a:ext>
                </a:extLst>
              </p:cNvPr>
              <p:cNvSpPr/>
              <p:nvPr/>
            </p:nvSpPr>
            <p:spPr bwMode="auto">
              <a:xfrm>
                <a:off x="3895860" y="5874502"/>
                <a:ext cx="149945" cy="1378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24" name="Oval 3123">
                <a:extLst>
                  <a:ext uri="{FF2B5EF4-FFF2-40B4-BE49-F238E27FC236}">
                    <a16:creationId xmlns:a16="http://schemas.microsoft.com/office/drawing/2014/main" id="{ADC23E41-9EEA-4FFE-A9AF-C1E969BC784C}"/>
                  </a:ext>
                </a:extLst>
              </p:cNvPr>
              <p:cNvSpPr/>
              <p:nvPr/>
            </p:nvSpPr>
            <p:spPr bwMode="auto">
              <a:xfrm>
                <a:off x="3900594" y="4492738"/>
                <a:ext cx="149946" cy="13787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26" name="Oval 3125">
                <a:extLst>
                  <a:ext uri="{FF2B5EF4-FFF2-40B4-BE49-F238E27FC236}">
                    <a16:creationId xmlns:a16="http://schemas.microsoft.com/office/drawing/2014/main" id="{E8EE64DA-F8D2-4ABA-AC73-E15128D20CF9}"/>
                  </a:ext>
                </a:extLst>
              </p:cNvPr>
              <p:cNvSpPr/>
              <p:nvPr/>
            </p:nvSpPr>
            <p:spPr bwMode="auto">
              <a:xfrm>
                <a:off x="3895860" y="4676578"/>
                <a:ext cx="149946" cy="13787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29" name="Oval 3128">
                <a:extLst>
                  <a:ext uri="{FF2B5EF4-FFF2-40B4-BE49-F238E27FC236}">
                    <a16:creationId xmlns:a16="http://schemas.microsoft.com/office/drawing/2014/main" id="{4F5D52B5-FE28-4264-9008-477B5A30919E}"/>
                  </a:ext>
                </a:extLst>
              </p:cNvPr>
              <p:cNvSpPr/>
              <p:nvPr/>
            </p:nvSpPr>
            <p:spPr>
              <a:xfrm>
                <a:off x="3895619" y="3540245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131" name="Oval 3130">
                <a:extLst>
                  <a:ext uri="{FF2B5EF4-FFF2-40B4-BE49-F238E27FC236}">
                    <a16:creationId xmlns:a16="http://schemas.microsoft.com/office/drawing/2014/main" id="{E71EFF29-111B-4D2A-A2FC-DBA78C1F333F}"/>
                  </a:ext>
                </a:extLst>
              </p:cNvPr>
              <p:cNvSpPr/>
              <p:nvPr/>
            </p:nvSpPr>
            <p:spPr>
              <a:xfrm>
                <a:off x="3890885" y="3748689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132" name="Oval 3131">
                <a:extLst>
                  <a:ext uri="{FF2B5EF4-FFF2-40B4-BE49-F238E27FC236}">
                    <a16:creationId xmlns:a16="http://schemas.microsoft.com/office/drawing/2014/main" id="{3B0A882A-B43A-4DB6-9210-8C79E9C21543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33" name="Oval 3132">
                <a:extLst>
                  <a:ext uri="{FF2B5EF4-FFF2-40B4-BE49-F238E27FC236}">
                    <a16:creationId xmlns:a16="http://schemas.microsoft.com/office/drawing/2014/main" id="{CA79693F-78E0-4904-AD8E-DDC406A5B914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34" name="Oval 3133">
                <a:extLst>
                  <a:ext uri="{FF2B5EF4-FFF2-40B4-BE49-F238E27FC236}">
                    <a16:creationId xmlns:a16="http://schemas.microsoft.com/office/drawing/2014/main" id="{C5D90217-1D71-4B99-95D4-A7F8E54037B3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36" name="Oval 3135">
                <a:extLst>
                  <a:ext uri="{FF2B5EF4-FFF2-40B4-BE49-F238E27FC236}">
                    <a16:creationId xmlns:a16="http://schemas.microsoft.com/office/drawing/2014/main" id="{09E22DFF-69FF-47D9-A3D9-6491C5B9CCC1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37" name="Oval 3136">
                <a:extLst>
                  <a:ext uri="{FF2B5EF4-FFF2-40B4-BE49-F238E27FC236}">
                    <a16:creationId xmlns:a16="http://schemas.microsoft.com/office/drawing/2014/main" id="{6B455A8C-C726-4A60-AC74-D3A4C676DEFA}"/>
                  </a:ext>
                </a:extLst>
              </p:cNvPr>
              <p:cNvSpPr/>
              <p:nvPr/>
            </p:nvSpPr>
            <p:spPr>
              <a:xfrm>
                <a:off x="411521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38" name="Oval 3137">
                <a:extLst>
                  <a:ext uri="{FF2B5EF4-FFF2-40B4-BE49-F238E27FC236}">
                    <a16:creationId xmlns:a16="http://schemas.microsoft.com/office/drawing/2014/main" id="{3CD85902-6D06-4A14-9B5E-2DB8606ED73C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0" name="Oval 3139">
                <a:extLst>
                  <a:ext uri="{FF2B5EF4-FFF2-40B4-BE49-F238E27FC236}">
                    <a16:creationId xmlns:a16="http://schemas.microsoft.com/office/drawing/2014/main" id="{9D81CB36-E80F-4254-9959-401160FE635D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1" name="Oval 3140">
                <a:extLst>
                  <a:ext uri="{FF2B5EF4-FFF2-40B4-BE49-F238E27FC236}">
                    <a16:creationId xmlns:a16="http://schemas.microsoft.com/office/drawing/2014/main" id="{FB58BD7C-BC4E-4074-99C3-2D64F559D441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2" name="Oval 3141">
                <a:extLst>
                  <a:ext uri="{FF2B5EF4-FFF2-40B4-BE49-F238E27FC236}">
                    <a16:creationId xmlns:a16="http://schemas.microsoft.com/office/drawing/2014/main" id="{D19F0429-43C0-42B6-B83E-A7C8592CFF72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3" name="Oval 3142">
                <a:extLst>
                  <a:ext uri="{FF2B5EF4-FFF2-40B4-BE49-F238E27FC236}">
                    <a16:creationId xmlns:a16="http://schemas.microsoft.com/office/drawing/2014/main" id="{5F5952F8-0AE7-470F-A2DE-21E11817E8CE}"/>
                  </a:ext>
                </a:extLst>
              </p:cNvPr>
              <p:cNvSpPr/>
              <p:nvPr/>
            </p:nvSpPr>
            <p:spPr>
              <a:xfrm>
                <a:off x="4312369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5" name="Oval 3144">
                <a:extLst>
                  <a:ext uri="{FF2B5EF4-FFF2-40B4-BE49-F238E27FC236}">
                    <a16:creationId xmlns:a16="http://schemas.microsoft.com/office/drawing/2014/main" id="{D864F017-1E00-4AEA-A6CD-09F9164672FD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6" name="Oval 3145">
                <a:extLst>
                  <a:ext uri="{FF2B5EF4-FFF2-40B4-BE49-F238E27FC236}">
                    <a16:creationId xmlns:a16="http://schemas.microsoft.com/office/drawing/2014/main" id="{CC822CF0-89ED-436F-B764-83201DA3E76F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9" name="Oval 3148">
                <a:extLst>
                  <a:ext uri="{FF2B5EF4-FFF2-40B4-BE49-F238E27FC236}">
                    <a16:creationId xmlns:a16="http://schemas.microsoft.com/office/drawing/2014/main" id="{425A8843-9444-4E2E-B392-AD64F0BD1C83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0" name="Oval 3149">
                <a:extLst>
                  <a:ext uri="{FF2B5EF4-FFF2-40B4-BE49-F238E27FC236}">
                    <a16:creationId xmlns:a16="http://schemas.microsoft.com/office/drawing/2014/main" id="{09659BC7-3E83-4E9F-96CD-7BA4E8ED3956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1" name="Oval 3150">
                <a:extLst>
                  <a:ext uri="{FF2B5EF4-FFF2-40B4-BE49-F238E27FC236}">
                    <a16:creationId xmlns:a16="http://schemas.microsoft.com/office/drawing/2014/main" id="{39072A76-DD67-48BD-95D7-A0C06E90F173}"/>
                  </a:ext>
                </a:extLst>
              </p:cNvPr>
              <p:cNvSpPr/>
              <p:nvPr/>
            </p:nvSpPr>
            <p:spPr>
              <a:xfrm>
                <a:off x="45095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2" name="Oval 3151">
                <a:extLst>
                  <a:ext uri="{FF2B5EF4-FFF2-40B4-BE49-F238E27FC236}">
                    <a16:creationId xmlns:a16="http://schemas.microsoft.com/office/drawing/2014/main" id="{CB9B81D2-6AF5-4A6B-AE51-6DE8AEE2078F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3" name="Oval 3152">
                <a:extLst>
                  <a:ext uri="{FF2B5EF4-FFF2-40B4-BE49-F238E27FC236}">
                    <a16:creationId xmlns:a16="http://schemas.microsoft.com/office/drawing/2014/main" id="{7CACE8D4-9746-4B11-BCAB-242838207865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4" name="Oval 3153">
                <a:extLst>
                  <a:ext uri="{FF2B5EF4-FFF2-40B4-BE49-F238E27FC236}">
                    <a16:creationId xmlns:a16="http://schemas.microsoft.com/office/drawing/2014/main" id="{06DC2B91-F4B3-45B0-BA29-E8EA02C3F69F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7" name="Oval 3156">
                <a:extLst>
                  <a:ext uri="{FF2B5EF4-FFF2-40B4-BE49-F238E27FC236}">
                    <a16:creationId xmlns:a16="http://schemas.microsoft.com/office/drawing/2014/main" id="{139A7080-DC50-41C5-AE28-D5AF96C2E429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9" name="Oval 3158">
                <a:extLst>
                  <a:ext uri="{FF2B5EF4-FFF2-40B4-BE49-F238E27FC236}">
                    <a16:creationId xmlns:a16="http://schemas.microsoft.com/office/drawing/2014/main" id="{5C438270-5825-4344-9E85-DED7714E72F9}"/>
                  </a:ext>
                </a:extLst>
              </p:cNvPr>
              <p:cNvSpPr/>
              <p:nvPr/>
            </p:nvSpPr>
            <p:spPr>
              <a:xfrm>
                <a:off x="470666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0" name="Oval 3159">
                <a:extLst>
                  <a:ext uri="{FF2B5EF4-FFF2-40B4-BE49-F238E27FC236}">
                    <a16:creationId xmlns:a16="http://schemas.microsoft.com/office/drawing/2014/main" id="{49908DC3-8692-409A-A3E8-C26E9795642A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1" name="Oval 3160">
                <a:extLst>
                  <a:ext uri="{FF2B5EF4-FFF2-40B4-BE49-F238E27FC236}">
                    <a16:creationId xmlns:a16="http://schemas.microsoft.com/office/drawing/2014/main" id="{E7D04AFB-55B1-44D7-B18B-B7A6B2767785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2" name="Oval 3161">
                <a:extLst>
                  <a:ext uri="{FF2B5EF4-FFF2-40B4-BE49-F238E27FC236}">
                    <a16:creationId xmlns:a16="http://schemas.microsoft.com/office/drawing/2014/main" id="{F91F95A1-C3E5-4750-BAE1-4816371C924E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4" name="Oval 3163">
                <a:extLst>
                  <a:ext uri="{FF2B5EF4-FFF2-40B4-BE49-F238E27FC236}">
                    <a16:creationId xmlns:a16="http://schemas.microsoft.com/office/drawing/2014/main" id="{2A662BB2-CDF2-42B4-BBF3-187CF4F1C881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5" name="Oval 3164">
                <a:extLst>
                  <a:ext uri="{FF2B5EF4-FFF2-40B4-BE49-F238E27FC236}">
                    <a16:creationId xmlns:a16="http://schemas.microsoft.com/office/drawing/2014/main" id="{45D339D4-4D10-455F-A7E9-EA571B0C7532}"/>
                  </a:ext>
                </a:extLst>
              </p:cNvPr>
              <p:cNvSpPr/>
              <p:nvPr/>
            </p:nvSpPr>
            <p:spPr>
              <a:xfrm>
                <a:off x="4903818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6" name="Oval 3165">
                <a:extLst>
                  <a:ext uri="{FF2B5EF4-FFF2-40B4-BE49-F238E27FC236}">
                    <a16:creationId xmlns:a16="http://schemas.microsoft.com/office/drawing/2014/main" id="{188FB323-30D0-4C05-82B6-D210E8AADCE0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7" name="Oval 3166">
                <a:extLst>
                  <a:ext uri="{FF2B5EF4-FFF2-40B4-BE49-F238E27FC236}">
                    <a16:creationId xmlns:a16="http://schemas.microsoft.com/office/drawing/2014/main" id="{378B0D0E-2C87-4BBA-AD42-ED5A05D25C82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8" name="Oval 3167">
                <a:extLst>
                  <a:ext uri="{FF2B5EF4-FFF2-40B4-BE49-F238E27FC236}">
                    <a16:creationId xmlns:a16="http://schemas.microsoft.com/office/drawing/2014/main" id="{E7CF3571-9682-46B4-BFE5-12D942B7B562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9" name="Oval 3168">
                <a:extLst>
                  <a:ext uri="{FF2B5EF4-FFF2-40B4-BE49-F238E27FC236}">
                    <a16:creationId xmlns:a16="http://schemas.microsoft.com/office/drawing/2014/main" id="{3AC86839-21B3-4351-8B5C-3079BD1BDB52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70" name="Oval 3169">
                <a:extLst>
                  <a:ext uri="{FF2B5EF4-FFF2-40B4-BE49-F238E27FC236}">
                    <a16:creationId xmlns:a16="http://schemas.microsoft.com/office/drawing/2014/main" id="{81D6E1E5-4806-40C3-8A0C-1271F12BF5A7}"/>
                  </a:ext>
                </a:extLst>
              </p:cNvPr>
              <p:cNvSpPr/>
              <p:nvPr/>
            </p:nvSpPr>
            <p:spPr>
              <a:xfrm>
                <a:off x="510096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71" name="Oval 3170">
                <a:extLst>
                  <a:ext uri="{FF2B5EF4-FFF2-40B4-BE49-F238E27FC236}">
                    <a16:creationId xmlns:a16="http://schemas.microsoft.com/office/drawing/2014/main" id="{80FC225A-FBFD-4296-B477-2A3919D75B3B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72" name="Oval 3171">
                <a:extLst>
                  <a:ext uri="{FF2B5EF4-FFF2-40B4-BE49-F238E27FC236}">
                    <a16:creationId xmlns:a16="http://schemas.microsoft.com/office/drawing/2014/main" id="{C70879C6-5471-4D14-8C5E-EEB27354CF26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73" name="Oval 3172">
                <a:extLst>
                  <a:ext uri="{FF2B5EF4-FFF2-40B4-BE49-F238E27FC236}">
                    <a16:creationId xmlns:a16="http://schemas.microsoft.com/office/drawing/2014/main" id="{A5B5C399-863D-4453-99FB-94D829F86DF3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74" name="Oval 3173">
                <a:extLst>
                  <a:ext uri="{FF2B5EF4-FFF2-40B4-BE49-F238E27FC236}">
                    <a16:creationId xmlns:a16="http://schemas.microsoft.com/office/drawing/2014/main" id="{ABDADA6C-C2E6-44D2-A0C0-5C413BBD27B7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77" name="Oval 3176">
                <a:extLst>
                  <a:ext uri="{FF2B5EF4-FFF2-40B4-BE49-F238E27FC236}">
                    <a16:creationId xmlns:a16="http://schemas.microsoft.com/office/drawing/2014/main" id="{BF513D14-AC3D-42D7-BDF2-3811E4887B41}"/>
                  </a:ext>
                </a:extLst>
              </p:cNvPr>
              <p:cNvSpPr/>
              <p:nvPr/>
            </p:nvSpPr>
            <p:spPr>
              <a:xfrm>
                <a:off x="5298117" y="3381368"/>
                <a:ext cx="93141" cy="8897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3178" name="Straight Connector 3177">
                <a:extLst>
                  <a:ext uri="{FF2B5EF4-FFF2-40B4-BE49-F238E27FC236}">
                    <a16:creationId xmlns:a16="http://schemas.microsoft.com/office/drawing/2014/main" id="{10D015C4-D204-4D91-B66A-27DC8ED4BB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63729" y="4313345"/>
                <a:ext cx="0" cy="2461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9" name="Oval 3074">
                <a:extLst>
                  <a:ext uri="{FF2B5EF4-FFF2-40B4-BE49-F238E27FC236}">
                    <a16:creationId xmlns:a16="http://schemas.microsoft.com/office/drawing/2014/main" id="{0F7E4375-20FD-47FA-B630-1A96CA5CA358}"/>
                  </a:ext>
                </a:extLst>
              </p:cNvPr>
              <p:cNvSpPr/>
              <p:nvPr/>
            </p:nvSpPr>
            <p:spPr bwMode="auto">
              <a:xfrm>
                <a:off x="4461706" y="3903943"/>
                <a:ext cx="148367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3180" name="Straight Connector 3179">
                <a:extLst>
                  <a:ext uri="{FF2B5EF4-FFF2-40B4-BE49-F238E27FC236}">
                    <a16:creationId xmlns:a16="http://schemas.microsoft.com/office/drawing/2014/main" id="{60C14D3C-F072-4791-8966-31BCD27FA6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4373516" y="3976424"/>
                <a:ext cx="0" cy="3788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81" name="Picture 3079">
                <a:extLst>
                  <a:ext uri="{FF2B5EF4-FFF2-40B4-BE49-F238E27FC236}">
                    <a16:creationId xmlns:a16="http://schemas.microsoft.com/office/drawing/2014/main" id="{106EE71A-4AE9-4FC2-BDBB-BE90F20D2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13132" y="3870429"/>
                <a:ext cx="519741" cy="59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182" name="Straight Connector 3181">
                <a:extLst>
                  <a:ext uri="{FF2B5EF4-FFF2-40B4-BE49-F238E27FC236}">
                    <a16:creationId xmlns:a16="http://schemas.microsoft.com/office/drawing/2014/main" id="{382ED1B0-EF46-40BA-A67D-4E0C1A5E0C4A}"/>
                  </a:ext>
                </a:extLst>
              </p:cNvPr>
              <p:cNvCxnSpPr>
                <a:cxnSpLocks/>
                <a:endCxn id="3190" idx="0"/>
              </p:cNvCxnSpPr>
              <p:nvPr/>
            </p:nvCxnSpPr>
            <p:spPr bwMode="auto">
              <a:xfrm>
                <a:off x="5327604" y="4313345"/>
                <a:ext cx="5362" cy="1793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3" name="Oval 3182">
                <a:extLst>
                  <a:ext uri="{FF2B5EF4-FFF2-40B4-BE49-F238E27FC236}">
                    <a16:creationId xmlns:a16="http://schemas.microsoft.com/office/drawing/2014/main" id="{A4092274-65CF-43CE-9B21-39E842C26EB1}"/>
                  </a:ext>
                </a:extLst>
              </p:cNvPr>
              <p:cNvSpPr/>
              <p:nvPr/>
            </p:nvSpPr>
            <p:spPr bwMode="auto">
              <a:xfrm flipH="1">
                <a:off x="4673996" y="3883397"/>
                <a:ext cx="149946" cy="13788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pic>
            <p:nvPicPr>
              <p:cNvPr id="3185" name="Picture 175">
                <a:extLst>
                  <a:ext uri="{FF2B5EF4-FFF2-40B4-BE49-F238E27FC236}">
                    <a16:creationId xmlns:a16="http://schemas.microsoft.com/office/drawing/2014/main" id="{0333026E-002B-4B48-BE09-FC79CB5B6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7383" y="2725697"/>
                <a:ext cx="237377" cy="66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6" name="Oval 3185">
                <a:extLst>
                  <a:ext uri="{FF2B5EF4-FFF2-40B4-BE49-F238E27FC236}">
                    <a16:creationId xmlns:a16="http://schemas.microsoft.com/office/drawing/2014/main" id="{B87CBDA2-F532-4C80-96D6-565214B7320B}"/>
                  </a:ext>
                </a:extLst>
              </p:cNvPr>
              <p:cNvSpPr/>
              <p:nvPr/>
            </p:nvSpPr>
            <p:spPr bwMode="auto">
              <a:xfrm>
                <a:off x="5270620" y="3357082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187" name="Oval 3186">
                <a:extLst>
                  <a:ext uri="{FF2B5EF4-FFF2-40B4-BE49-F238E27FC236}">
                    <a16:creationId xmlns:a16="http://schemas.microsoft.com/office/drawing/2014/main" id="{BE05CA3E-6F44-4537-B866-A4939D8909C1}"/>
                  </a:ext>
                </a:extLst>
              </p:cNvPr>
              <p:cNvSpPr/>
              <p:nvPr/>
            </p:nvSpPr>
            <p:spPr bwMode="auto">
              <a:xfrm>
                <a:off x="5270620" y="2643961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90" name="Oval 3189">
                <a:extLst>
                  <a:ext uri="{FF2B5EF4-FFF2-40B4-BE49-F238E27FC236}">
                    <a16:creationId xmlns:a16="http://schemas.microsoft.com/office/drawing/2014/main" id="{149CE236-0E5C-44F4-928E-5459A12B6274}"/>
                  </a:ext>
                </a:extLst>
              </p:cNvPr>
              <p:cNvSpPr/>
              <p:nvPr/>
            </p:nvSpPr>
            <p:spPr bwMode="auto">
              <a:xfrm flipH="1">
                <a:off x="5257993" y="4492738"/>
                <a:ext cx="149946" cy="13787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91" name="Oval 3101">
                <a:extLst>
                  <a:ext uri="{FF2B5EF4-FFF2-40B4-BE49-F238E27FC236}">
                    <a16:creationId xmlns:a16="http://schemas.microsoft.com/office/drawing/2014/main" id="{C82A04DB-FF4A-458B-9488-55997CCF6F0C}"/>
                  </a:ext>
                </a:extLst>
              </p:cNvPr>
              <p:cNvSpPr/>
              <p:nvPr/>
            </p:nvSpPr>
            <p:spPr bwMode="auto">
              <a:xfrm>
                <a:off x="5270620" y="5892293"/>
                <a:ext cx="149946" cy="1378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3192" name="Picture 186">
                <a:extLst>
                  <a:ext uri="{FF2B5EF4-FFF2-40B4-BE49-F238E27FC236}">
                    <a16:creationId xmlns:a16="http://schemas.microsoft.com/office/drawing/2014/main" id="{ED88D95E-09F1-411A-97F2-4A5E8523B7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83909" y="3441796"/>
                <a:ext cx="271260" cy="35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4" name="Picture 3104">
                <a:extLst>
                  <a:ext uri="{FF2B5EF4-FFF2-40B4-BE49-F238E27FC236}">
                    <a16:creationId xmlns:a16="http://schemas.microsoft.com/office/drawing/2014/main" id="{C389C723-6DA6-45B2-8FDF-D9C0F2359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108364" y="3419350"/>
                <a:ext cx="271260" cy="35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195" name="Straight Connector 3108">
                <a:extLst>
                  <a:ext uri="{FF2B5EF4-FFF2-40B4-BE49-F238E27FC236}">
                    <a16:creationId xmlns:a16="http://schemas.microsoft.com/office/drawing/2014/main" id="{2DF6E07C-5490-4632-A10D-C73D5035A4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2267" y="3900412"/>
                <a:ext cx="58399" cy="770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6" name="Arc 3195">
                <a:extLst>
                  <a:ext uri="{FF2B5EF4-FFF2-40B4-BE49-F238E27FC236}">
                    <a16:creationId xmlns:a16="http://schemas.microsoft.com/office/drawing/2014/main" id="{E9215552-B6D9-4396-8358-DF8AADC8D2A8}"/>
                  </a:ext>
                </a:extLst>
              </p:cNvPr>
              <p:cNvSpPr/>
              <p:nvPr/>
            </p:nvSpPr>
            <p:spPr bwMode="auto">
              <a:xfrm>
                <a:off x="4619953" y="3805846"/>
                <a:ext cx="96280" cy="112676"/>
              </a:xfrm>
              <a:prstGeom prst="arc">
                <a:avLst>
                  <a:gd name="adj1" fmla="val 14295810"/>
                  <a:gd name="adj2" fmla="val 339581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97" name="TextBox 7891">
                <a:extLst>
                  <a:ext uri="{FF2B5EF4-FFF2-40B4-BE49-F238E27FC236}">
                    <a16:creationId xmlns:a16="http://schemas.microsoft.com/office/drawing/2014/main" id="{CA35D4AB-3B45-41F9-9630-41AF616DB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394" y="5373390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b="1" dirty="0"/>
              </a:p>
            </p:txBody>
          </p:sp>
          <p:sp>
            <p:nvSpPr>
              <p:cNvPr id="3199" name="TextBox 7892">
                <a:extLst>
                  <a:ext uri="{FF2B5EF4-FFF2-40B4-BE49-F238E27FC236}">
                    <a16:creationId xmlns:a16="http://schemas.microsoft.com/office/drawing/2014/main" id="{B05B9FD5-A366-415E-BA0C-C2241854F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387207">
                <a:off x="4977012" y="5314002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b="1" dirty="0"/>
              </a:p>
            </p:txBody>
          </p:sp>
          <p:sp>
            <p:nvSpPr>
              <p:cNvPr id="3200" name="Oval 3199">
                <a:extLst>
                  <a:ext uri="{FF2B5EF4-FFF2-40B4-BE49-F238E27FC236}">
                    <a16:creationId xmlns:a16="http://schemas.microsoft.com/office/drawing/2014/main" id="{2F9B2284-EF36-417F-84A3-7E2BFFED17ED}"/>
                  </a:ext>
                </a:extLst>
              </p:cNvPr>
              <p:cNvSpPr/>
              <p:nvPr/>
            </p:nvSpPr>
            <p:spPr bwMode="auto">
              <a:xfrm flipH="1">
                <a:off x="5257993" y="4693627"/>
                <a:ext cx="149946" cy="13787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03" name="Oval 3074">
                <a:extLst>
                  <a:ext uri="{FF2B5EF4-FFF2-40B4-BE49-F238E27FC236}">
                    <a16:creationId xmlns:a16="http://schemas.microsoft.com/office/drawing/2014/main" id="{9A6C8A0A-3CDE-4814-A841-80454BE26857}"/>
                  </a:ext>
                </a:extLst>
              </p:cNvPr>
              <p:cNvSpPr/>
              <p:nvPr/>
            </p:nvSpPr>
            <p:spPr bwMode="auto">
              <a:xfrm>
                <a:off x="4466467" y="4089101"/>
                <a:ext cx="148367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3204" name="Straight Connector 3105">
                <a:extLst>
                  <a:ext uri="{FF2B5EF4-FFF2-40B4-BE49-F238E27FC236}">
                    <a16:creationId xmlns:a16="http://schemas.microsoft.com/office/drawing/2014/main" id="{C745A076-E2A7-4B55-9BB9-CBFD281D1D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66201" y="3609120"/>
                <a:ext cx="14836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5" name="Oval 3204">
                <a:extLst>
                  <a:ext uri="{FF2B5EF4-FFF2-40B4-BE49-F238E27FC236}">
                    <a16:creationId xmlns:a16="http://schemas.microsoft.com/office/drawing/2014/main" id="{1E2A9EF8-58E4-4FCF-A125-AD2BD0D85F82}"/>
                  </a:ext>
                </a:extLst>
              </p:cNvPr>
              <p:cNvSpPr/>
              <p:nvPr/>
            </p:nvSpPr>
            <p:spPr bwMode="auto">
              <a:xfrm flipH="1">
                <a:off x="4677929" y="4090907"/>
                <a:ext cx="149946" cy="13788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3206" name="Straight Connector 3205">
                <a:extLst>
                  <a:ext uri="{FF2B5EF4-FFF2-40B4-BE49-F238E27FC236}">
                    <a16:creationId xmlns:a16="http://schemas.microsoft.com/office/drawing/2014/main" id="{F540E893-3C9E-491A-9783-00354AA833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4932875" y="3982005"/>
                <a:ext cx="0" cy="3803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9" name="Oval 3208">
                <a:extLst>
                  <a:ext uri="{FF2B5EF4-FFF2-40B4-BE49-F238E27FC236}">
                    <a16:creationId xmlns:a16="http://schemas.microsoft.com/office/drawing/2014/main" id="{085BD849-076F-456D-9A7A-6B2D7EA27CC3}"/>
                  </a:ext>
                </a:extLst>
              </p:cNvPr>
              <p:cNvSpPr/>
              <p:nvPr/>
            </p:nvSpPr>
            <p:spPr bwMode="auto">
              <a:xfrm>
                <a:off x="5257505" y="3565507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210" name="Oval 3209">
                <a:extLst>
                  <a:ext uri="{FF2B5EF4-FFF2-40B4-BE49-F238E27FC236}">
                    <a16:creationId xmlns:a16="http://schemas.microsoft.com/office/drawing/2014/main" id="{94BFDE05-557B-4395-A7D6-48C95D5C9331}"/>
                  </a:ext>
                </a:extLst>
              </p:cNvPr>
              <p:cNvSpPr/>
              <p:nvPr/>
            </p:nvSpPr>
            <p:spPr bwMode="auto">
              <a:xfrm>
                <a:off x="5257505" y="3734919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211" name="Oval 3210">
                <a:extLst>
                  <a:ext uri="{FF2B5EF4-FFF2-40B4-BE49-F238E27FC236}">
                    <a16:creationId xmlns:a16="http://schemas.microsoft.com/office/drawing/2014/main" id="{0AD650BC-4DDB-4C37-AA9E-70C217DBC12C}"/>
                  </a:ext>
                </a:extLst>
              </p:cNvPr>
              <p:cNvSpPr/>
              <p:nvPr/>
            </p:nvSpPr>
            <p:spPr>
              <a:xfrm>
                <a:off x="3889674" y="3365987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212" name="TextBox 3211">
                <a:extLst>
                  <a:ext uri="{FF2B5EF4-FFF2-40B4-BE49-F238E27FC236}">
                    <a16:creationId xmlns:a16="http://schemas.microsoft.com/office/drawing/2014/main" id="{52EAB948-5B9D-482A-B9EE-3159FFD920FD}"/>
                  </a:ext>
                </a:extLst>
              </p:cNvPr>
              <p:cNvSpPr txBox="1"/>
              <p:nvPr/>
            </p:nvSpPr>
            <p:spPr>
              <a:xfrm>
                <a:off x="4192067" y="4242510"/>
                <a:ext cx="411516" cy="344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T1</a:t>
                </a:r>
              </a:p>
            </p:txBody>
          </p:sp>
          <p:sp>
            <p:nvSpPr>
              <p:cNvPr id="3213" name="TextBox 3212">
                <a:extLst>
                  <a:ext uri="{FF2B5EF4-FFF2-40B4-BE49-F238E27FC236}">
                    <a16:creationId xmlns:a16="http://schemas.microsoft.com/office/drawing/2014/main" id="{73E21C5D-2B8F-4FEA-9180-B60BB82679D8}"/>
                  </a:ext>
                </a:extLst>
              </p:cNvPr>
              <p:cNvSpPr txBox="1"/>
              <p:nvPr/>
            </p:nvSpPr>
            <p:spPr>
              <a:xfrm>
                <a:off x="4694541" y="4230580"/>
                <a:ext cx="413109" cy="344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T2</a:t>
                </a:r>
              </a:p>
            </p:txBody>
          </p:sp>
          <p:pic>
            <p:nvPicPr>
              <p:cNvPr id="3214" name="Picture 3092">
                <a:extLst>
                  <a:ext uri="{FF2B5EF4-FFF2-40B4-BE49-F238E27FC236}">
                    <a16:creationId xmlns:a16="http://schemas.microsoft.com/office/drawing/2014/main" id="{5F0996F1-E7CE-437B-9CE2-740F09E1E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358" y="2642404"/>
                <a:ext cx="160529" cy="8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15" name="Picture 3092">
                <a:extLst>
                  <a:ext uri="{FF2B5EF4-FFF2-40B4-BE49-F238E27FC236}">
                    <a16:creationId xmlns:a16="http://schemas.microsoft.com/office/drawing/2014/main" id="{FB169F25-36B8-424A-8293-1876A4E30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6985" y="2656122"/>
                <a:ext cx="160529" cy="8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16" name="Oval 3215">
                <a:extLst>
                  <a:ext uri="{FF2B5EF4-FFF2-40B4-BE49-F238E27FC236}">
                    <a16:creationId xmlns:a16="http://schemas.microsoft.com/office/drawing/2014/main" id="{48B53C1B-D8A3-444F-8F13-3D6F2DF9F8FE}"/>
                  </a:ext>
                </a:extLst>
              </p:cNvPr>
              <p:cNvSpPr/>
              <p:nvPr/>
            </p:nvSpPr>
            <p:spPr bwMode="auto">
              <a:xfrm>
                <a:off x="4683820" y="2621722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17" name="Oval 3216">
                <a:extLst>
                  <a:ext uri="{FF2B5EF4-FFF2-40B4-BE49-F238E27FC236}">
                    <a16:creationId xmlns:a16="http://schemas.microsoft.com/office/drawing/2014/main" id="{6038B390-754B-47A1-9C60-6E5C44221F44}"/>
                  </a:ext>
                </a:extLst>
              </p:cNvPr>
              <p:cNvSpPr/>
              <p:nvPr/>
            </p:nvSpPr>
            <p:spPr bwMode="auto">
              <a:xfrm>
                <a:off x="4485380" y="2621722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18" name="Oval 3217">
                <a:extLst>
                  <a:ext uri="{FF2B5EF4-FFF2-40B4-BE49-F238E27FC236}">
                    <a16:creationId xmlns:a16="http://schemas.microsoft.com/office/drawing/2014/main" id="{55F104FE-12FB-4D29-AEBA-116E12063410}"/>
                  </a:ext>
                </a:extLst>
              </p:cNvPr>
              <p:cNvSpPr/>
              <p:nvPr/>
            </p:nvSpPr>
            <p:spPr>
              <a:xfrm>
                <a:off x="4480617" y="3363818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219" name="Oval 3218">
                <a:extLst>
                  <a:ext uri="{FF2B5EF4-FFF2-40B4-BE49-F238E27FC236}">
                    <a16:creationId xmlns:a16="http://schemas.microsoft.com/office/drawing/2014/main" id="{2E38CC95-94E3-4171-8C04-F9684BF1466F}"/>
                  </a:ext>
                </a:extLst>
              </p:cNvPr>
              <p:cNvSpPr/>
              <p:nvPr/>
            </p:nvSpPr>
            <p:spPr>
              <a:xfrm>
                <a:off x="4665853" y="3359100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3220" name="TextBox 3219">
                <a:extLst>
                  <a:ext uri="{FF2B5EF4-FFF2-40B4-BE49-F238E27FC236}">
                    <a16:creationId xmlns:a16="http://schemas.microsoft.com/office/drawing/2014/main" id="{317E0877-78F4-4622-81AA-53A7F88F772D}"/>
                  </a:ext>
                </a:extLst>
              </p:cNvPr>
              <p:cNvSpPr txBox="1"/>
              <p:nvPr/>
            </p:nvSpPr>
            <p:spPr>
              <a:xfrm>
                <a:off x="4621732" y="2333188"/>
                <a:ext cx="401953" cy="31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R5</a:t>
                </a:r>
              </a:p>
            </p:txBody>
          </p:sp>
          <p:sp>
            <p:nvSpPr>
              <p:cNvPr id="3221" name="TextBox 3220">
                <a:extLst>
                  <a:ext uri="{FF2B5EF4-FFF2-40B4-BE49-F238E27FC236}">
                    <a16:creationId xmlns:a16="http://schemas.microsoft.com/office/drawing/2014/main" id="{B22ED5BF-5715-4E94-82D9-71B0AA34DFA0}"/>
                  </a:ext>
                </a:extLst>
              </p:cNvPr>
              <p:cNvSpPr txBox="1"/>
              <p:nvPr/>
            </p:nvSpPr>
            <p:spPr>
              <a:xfrm>
                <a:off x="4328683" y="2333188"/>
                <a:ext cx="401953" cy="31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R5</a:t>
                </a:r>
              </a:p>
            </p:txBody>
          </p:sp>
          <p:sp>
            <p:nvSpPr>
              <p:cNvPr id="3222" name="Oval 3221">
                <a:extLst>
                  <a:ext uri="{FF2B5EF4-FFF2-40B4-BE49-F238E27FC236}">
                    <a16:creationId xmlns:a16="http://schemas.microsoft.com/office/drawing/2014/main" id="{63DF40F7-8BEC-473E-8E1C-73BDD611EE2D}"/>
                  </a:ext>
                </a:extLst>
              </p:cNvPr>
              <p:cNvSpPr/>
              <p:nvPr/>
            </p:nvSpPr>
            <p:spPr>
              <a:xfrm>
                <a:off x="4342160" y="3540245"/>
                <a:ext cx="149500" cy="1377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3223" name="Straight Connector 3222">
                <a:extLst>
                  <a:ext uri="{FF2B5EF4-FFF2-40B4-BE49-F238E27FC236}">
                    <a16:creationId xmlns:a16="http://schemas.microsoft.com/office/drawing/2014/main" id="{D735B8AD-F4F1-4460-B320-F2693C54A1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20000" y="3634446"/>
                <a:ext cx="10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4" name="Oval 3223">
                <a:extLst>
                  <a:ext uri="{FF2B5EF4-FFF2-40B4-BE49-F238E27FC236}">
                    <a16:creationId xmlns:a16="http://schemas.microsoft.com/office/drawing/2014/main" id="{9F50EE96-AF22-4751-8F92-F18FAE5E3D6B}"/>
                  </a:ext>
                </a:extLst>
              </p:cNvPr>
              <p:cNvSpPr/>
              <p:nvPr/>
            </p:nvSpPr>
            <p:spPr bwMode="auto">
              <a:xfrm>
                <a:off x="4873987" y="3557037"/>
                <a:ext cx="149946" cy="137879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cxnSp>
            <p:nvCxnSpPr>
              <p:cNvPr id="3225" name="Straight Connector 3224">
                <a:extLst>
                  <a:ext uri="{FF2B5EF4-FFF2-40B4-BE49-F238E27FC236}">
                    <a16:creationId xmlns:a16="http://schemas.microsoft.com/office/drawing/2014/main" id="{10ABDEB4-1134-40FF-AE11-24C9F047E1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568166" y="3641056"/>
                <a:ext cx="365000" cy="3134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6" name="Straight Connector 3225">
                <a:extLst>
                  <a:ext uri="{FF2B5EF4-FFF2-40B4-BE49-F238E27FC236}">
                    <a16:creationId xmlns:a16="http://schemas.microsoft.com/office/drawing/2014/main" id="{E14F4799-2C4B-40C9-8F4F-D74187EEC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968000" y="3636000"/>
                <a:ext cx="7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7" name="Straight Connector 3226">
                <a:extLst>
                  <a:ext uri="{FF2B5EF4-FFF2-40B4-BE49-F238E27FC236}">
                    <a16:creationId xmlns:a16="http://schemas.microsoft.com/office/drawing/2014/main" id="{4A1C8950-5A6F-447C-B11B-4A5C313013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331934" y="3621872"/>
                <a:ext cx="10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8" name="Straight Connector 3107">
                <a:extLst>
                  <a:ext uri="{FF2B5EF4-FFF2-40B4-BE49-F238E27FC236}">
                    <a16:creationId xmlns:a16="http://schemas.microsoft.com/office/drawing/2014/main" id="{7419B819-FC9E-495D-A798-74A273491B6A}"/>
                  </a:ext>
                </a:extLst>
              </p:cNvPr>
              <p:cNvCxnSpPr>
                <a:cxnSpLocks/>
                <a:endCxn id="3196" idx="0"/>
              </p:cNvCxnSpPr>
              <p:nvPr/>
            </p:nvCxnSpPr>
            <p:spPr bwMode="auto">
              <a:xfrm>
                <a:off x="4405510" y="3609268"/>
                <a:ext cx="234357" cy="2072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0B01F182-0DF0-408E-81AA-91E0B883D372}"/>
                </a:ext>
              </a:extLst>
            </p:cNvPr>
            <p:cNvSpPr txBox="1"/>
            <p:nvPr/>
          </p:nvSpPr>
          <p:spPr>
            <a:xfrm>
              <a:off x="400240" y="3017772"/>
              <a:ext cx="27286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Triplicate this circuit but with different capacitors and resistors </a:t>
              </a:r>
            </a:p>
          </p:txBody>
        </p:sp>
        <p:cxnSp>
          <p:nvCxnSpPr>
            <p:cNvPr id="3847" name="Straight Connector 3090">
              <a:extLst>
                <a:ext uri="{FF2B5EF4-FFF2-40B4-BE49-F238E27FC236}">
                  <a16:creationId xmlns:a16="http://schemas.microsoft.com/office/drawing/2014/main" id="{6F276F2F-7E2F-41CD-B40C-33B53BC1BA16}"/>
                </a:ext>
              </a:extLst>
            </p:cNvPr>
            <p:cNvCxnSpPr>
              <a:cxnSpLocks/>
              <a:stCxn id="3123" idx="0"/>
              <a:endCxn id="3126" idx="0"/>
            </p:cNvCxnSpPr>
            <p:nvPr/>
          </p:nvCxnSpPr>
          <p:spPr>
            <a:xfrm flipV="1">
              <a:off x="3970833" y="4676578"/>
              <a:ext cx="0" cy="11979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8" name="Straight Connector 3090">
              <a:extLst>
                <a:ext uri="{FF2B5EF4-FFF2-40B4-BE49-F238E27FC236}">
                  <a16:creationId xmlns:a16="http://schemas.microsoft.com/office/drawing/2014/main" id="{23371CF0-FDFE-4ED5-A200-F11F5C6DC2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4687" y="4745517"/>
              <a:ext cx="0" cy="11979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1" name="Group 4010">
              <a:extLst>
                <a:ext uri="{FF2B5EF4-FFF2-40B4-BE49-F238E27FC236}">
                  <a16:creationId xmlns:a16="http://schemas.microsoft.com/office/drawing/2014/main" id="{F2695811-6C35-4616-81EF-C241FB9B3D89}"/>
                </a:ext>
              </a:extLst>
            </p:cNvPr>
            <p:cNvGrpSpPr/>
            <p:nvPr/>
          </p:nvGrpSpPr>
          <p:grpSpPr>
            <a:xfrm>
              <a:off x="6035328" y="1749236"/>
              <a:ext cx="1795996" cy="4268321"/>
              <a:chOff x="6535789" y="1528538"/>
              <a:chExt cx="1795996" cy="4268321"/>
            </a:xfrm>
          </p:grpSpPr>
          <p:grpSp>
            <p:nvGrpSpPr>
              <p:cNvPr id="4012" name="Group 4011">
                <a:extLst>
                  <a:ext uri="{FF2B5EF4-FFF2-40B4-BE49-F238E27FC236}">
                    <a16:creationId xmlns:a16="http://schemas.microsoft.com/office/drawing/2014/main" id="{81A65468-E42C-45E1-83A1-533BAD94D8C3}"/>
                  </a:ext>
                </a:extLst>
              </p:cNvPr>
              <p:cNvGrpSpPr/>
              <p:nvPr/>
            </p:nvGrpSpPr>
            <p:grpSpPr>
              <a:xfrm>
                <a:off x="6631969" y="1528538"/>
                <a:ext cx="1699816" cy="4255840"/>
                <a:chOff x="3764944" y="1774332"/>
                <a:chExt cx="1699816" cy="4255840"/>
              </a:xfrm>
            </p:grpSpPr>
            <p:sp>
              <p:nvSpPr>
                <p:cNvPr id="4016" name="Oval 4015">
                  <a:extLst>
                    <a:ext uri="{FF2B5EF4-FFF2-40B4-BE49-F238E27FC236}">
                      <a16:creationId xmlns:a16="http://schemas.microsoft.com/office/drawing/2014/main" id="{FFD99A52-2A25-439A-9214-E063CD52B40A}"/>
                    </a:ext>
                  </a:extLst>
                </p:cNvPr>
                <p:cNvSpPr/>
                <p:nvPr/>
              </p:nvSpPr>
              <p:spPr>
                <a:xfrm>
                  <a:off x="39180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4017" name="Straight Connector 4016">
                  <a:extLst>
                    <a:ext uri="{FF2B5EF4-FFF2-40B4-BE49-F238E27FC236}">
                      <a16:creationId xmlns:a16="http://schemas.microsoft.com/office/drawing/2014/main" id="{F2AD7E53-A10F-459D-B6E1-0D64EDD687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86153" y="1774332"/>
                  <a:ext cx="0" cy="165095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8" name="Straight Connector 4017">
                  <a:extLst>
                    <a:ext uri="{FF2B5EF4-FFF2-40B4-BE49-F238E27FC236}">
                      <a16:creationId xmlns:a16="http://schemas.microsoft.com/office/drawing/2014/main" id="{E8CDFCBB-5C0E-4C95-A7EC-4C73E0E33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64944" y="1774332"/>
                  <a:ext cx="0" cy="91633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019" name="Picture 170">
                  <a:extLst>
                    <a:ext uri="{FF2B5EF4-FFF2-40B4-BE49-F238E27FC236}">
                      <a16:creationId xmlns:a16="http://schemas.microsoft.com/office/drawing/2014/main" id="{C663A45E-A1D3-4A86-AB4F-B71D491000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9891" y="3868206"/>
                  <a:ext cx="519741" cy="595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20" name="Oval 4019">
                  <a:extLst>
                    <a:ext uri="{FF2B5EF4-FFF2-40B4-BE49-F238E27FC236}">
                      <a16:creationId xmlns:a16="http://schemas.microsoft.com/office/drawing/2014/main" id="{FED1DE0B-9853-43A3-B58B-AB91E1B44E7F}"/>
                    </a:ext>
                  </a:extLst>
                </p:cNvPr>
                <p:cNvSpPr/>
                <p:nvPr/>
              </p:nvSpPr>
              <p:spPr bwMode="auto">
                <a:xfrm>
                  <a:off x="3895860" y="5874502"/>
                  <a:ext cx="149945" cy="1378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21" name="Oval 4020">
                  <a:extLst>
                    <a:ext uri="{FF2B5EF4-FFF2-40B4-BE49-F238E27FC236}">
                      <a16:creationId xmlns:a16="http://schemas.microsoft.com/office/drawing/2014/main" id="{4BFDD62C-A156-4FB7-933A-D0E3DAA52F95}"/>
                    </a:ext>
                  </a:extLst>
                </p:cNvPr>
                <p:cNvSpPr/>
                <p:nvPr/>
              </p:nvSpPr>
              <p:spPr bwMode="auto">
                <a:xfrm>
                  <a:off x="3900594" y="4492738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22" name="Oval 4021">
                  <a:extLst>
                    <a:ext uri="{FF2B5EF4-FFF2-40B4-BE49-F238E27FC236}">
                      <a16:creationId xmlns:a16="http://schemas.microsoft.com/office/drawing/2014/main" id="{E4B01F08-D42D-4297-8FB9-891409D70E46}"/>
                    </a:ext>
                  </a:extLst>
                </p:cNvPr>
                <p:cNvSpPr/>
                <p:nvPr/>
              </p:nvSpPr>
              <p:spPr bwMode="auto">
                <a:xfrm>
                  <a:off x="3895860" y="4676578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23" name="Oval 4022">
                  <a:extLst>
                    <a:ext uri="{FF2B5EF4-FFF2-40B4-BE49-F238E27FC236}">
                      <a16:creationId xmlns:a16="http://schemas.microsoft.com/office/drawing/2014/main" id="{D3920A36-9797-4D4D-9D3D-2BBDD067DAEB}"/>
                    </a:ext>
                  </a:extLst>
                </p:cNvPr>
                <p:cNvSpPr/>
                <p:nvPr/>
              </p:nvSpPr>
              <p:spPr>
                <a:xfrm>
                  <a:off x="3895619" y="3540245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24" name="Oval 4023">
                  <a:extLst>
                    <a:ext uri="{FF2B5EF4-FFF2-40B4-BE49-F238E27FC236}">
                      <a16:creationId xmlns:a16="http://schemas.microsoft.com/office/drawing/2014/main" id="{5DB1A1B9-7F6B-4AB5-B5AD-633852E9C456}"/>
                    </a:ext>
                  </a:extLst>
                </p:cNvPr>
                <p:cNvSpPr/>
                <p:nvPr/>
              </p:nvSpPr>
              <p:spPr>
                <a:xfrm>
                  <a:off x="3890885" y="3748689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25" name="Oval 4024">
                  <a:extLst>
                    <a:ext uri="{FF2B5EF4-FFF2-40B4-BE49-F238E27FC236}">
                      <a16:creationId xmlns:a16="http://schemas.microsoft.com/office/drawing/2014/main" id="{38AA64A4-0360-4C68-81CF-F1BB85E99A36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26" name="Oval 4025">
                  <a:extLst>
                    <a:ext uri="{FF2B5EF4-FFF2-40B4-BE49-F238E27FC236}">
                      <a16:creationId xmlns:a16="http://schemas.microsoft.com/office/drawing/2014/main" id="{21FDD9C7-C3EC-402A-9BF4-3624DCB6F26D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27" name="Oval 4026">
                  <a:extLst>
                    <a:ext uri="{FF2B5EF4-FFF2-40B4-BE49-F238E27FC236}">
                      <a16:creationId xmlns:a16="http://schemas.microsoft.com/office/drawing/2014/main" id="{6A0D007A-1CFC-484F-95F1-13BC8B915ED5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28" name="Oval 4027">
                  <a:extLst>
                    <a:ext uri="{FF2B5EF4-FFF2-40B4-BE49-F238E27FC236}">
                      <a16:creationId xmlns:a16="http://schemas.microsoft.com/office/drawing/2014/main" id="{9F1386C0-9749-44BF-96CF-C93FB17FB87A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29" name="Oval 4028">
                  <a:extLst>
                    <a:ext uri="{FF2B5EF4-FFF2-40B4-BE49-F238E27FC236}">
                      <a16:creationId xmlns:a16="http://schemas.microsoft.com/office/drawing/2014/main" id="{C4495610-3454-4354-BF89-9D23EF503398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0" name="Oval 4029">
                  <a:extLst>
                    <a:ext uri="{FF2B5EF4-FFF2-40B4-BE49-F238E27FC236}">
                      <a16:creationId xmlns:a16="http://schemas.microsoft.com/office/drawing/2014/main" id="{97212284-3F53-4CC8-96EE-686B42C374E8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1" name="Oval 4030">
                  <a:extLst>
                    <a:ext uri="{FF2B5EF4-FFF2-40B4-BE49-F238E27FC236}">
                      <a16:creationId xmlns:a16="http://schemas.microsoft.com/office/drawing/2014/main" id="{D3EF616E-7AE9-43F9-8D34-D8CA79BB08AE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2" name="Oval 4031">
                  <a:extLst>
                    <a:ext uri="{FF2B5EF4-FFF2-40B4-BE49-F238E27FC236}">
                      <a16:creationId xmlns:a16="http://schemas.microsoft.com/office/drawing/2014/main" id="{DF70B571-D16C-4D8F-B2C3-1DBD41FBDEFE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3" name="Oval 4032">
                  <a:extLst>
                    <a:ext uri="{FF2B5EF4-FFF2-40B4-BE49-F238E27FC236}">
                      <a16:creationId xmlns:a16="http://schemas.microsoft.com/office/drawing/2014/main" id="{F5D8D390-C426-45AE-90CB-C20FF1CBB0ED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4" name="Oval 4033">
                  <a:extLst>
                    <a:ext uri="{FF2B5EF4-FFF2-40B4-BE49-F238E27FC236}">
                      <a16:creationId xmlns:a16="http://schemas.microsoft.com/office/drawing/2014/main" id="{DC4B2990-0312-4660-AB47-1625D377D5F7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5" name="Oval 4034">
                  <a:extLst>
                    <a:ext uri="{FF2B5EF4-FFF2-40B4-BE49-F238E27FC236}">
                      <a16:creationId xmlns:a16="http://schemas.microsoft.com/office/drawing/2014/main" id="{1F723F8C-33B0-4EA6-AB76-5A331F6849C6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6" name="Oval 4035">
                  <a:extLst>
                    <a:ext uri="{FF2B5EF4-FFF2-40B4-BE49-F238E27FC236}">
                      <a16:creationId xmlns:a16="http://schemas.microsoft.com/office/drawing/2014/main" id="{26B99421-F603-4F67-8771-71B603ED43B6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7" name="Oval 4036">
                  <a:extLst>
                    <a:ext uri="{FF2B5EF4-FFF2-40B4-BE49-F238E27FC236}">
                      <a16:creationId xmlns:a16="http://schemas.microsoft.com/office/drawing/2014/main" id="{71E7440C-0233-4325-9C8C-D28C87890601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8" name="Oval 4037">
                  <a:extLst>
                    <a:ext uri="{FF2B5EF4-FFF2-40B4-BE49-F238E27FC236}">
                      <a16:creationId xmlns:a16="http://schemas.microsoft.com/office/drawing/2014/main" id="{D7167A8B-A639-437F-BF0E-860E6B55AEF9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39" name="Oval 4038">
                  <a:extLst>
                    <a:ext uri="{FF2B5EF4-FFF2-40B4-BE49-F238E27FC236}">
                      <a16:creationId xmlns:a16="http://schemas.microsoft.com/office/drawing/2014/main" id="{FDCA163B-A3AE-456A-B707-42FFAD3F4A05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0" name="Oval 4039">
                  <a:extLst>
                    <a:ext uri="{FF2B5EF4-FFF2-40B4-BE49-F238E27FC236}">
                      <a16:creationId xmlns:a16="http://schemas.microsoft.com/office/drawing/2014/main" id="{A9EB5D37-85A3-491D-A737-1666B6C24A23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1" name="Oval 4040">
                  <a:extLst>
                    <a:ext uri="{FF2B5EF4-FFF2-40B4-BE49-F238E27FC236}">
                      <a16:creationId xmlns:a16="http://schemas.microsoft.com/office/drawing/2014/main" id="{D5E37E23-CF70-437A-A248-600B95770433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2" name="Oval 4041">
                  <a:extLst>
                    <a:ext uri="{FF2B5EF4-FFF2-40B4-BE49-F238E27FC236}">
                      <a16:creationId xmlns:a16="http://schemas.microsoft.com/office/drawing/2014/main" id="{8855032A-AC45-4F8B-94AE-98C039CF3DCC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3" name="Oval 4042">
                  <a:extLst>
                    <a:ext uri="{FF2B5EF4-FFF2-40B4-BE49-F238E27FC236}">
                      <a16:creationId xmlns:a16="http://schemas.microsoft.com/office/drawing/2014/main" id="{81CDC394-E281-4C76-AB92-EC4A4C895843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4" name="Oval 4043">
                  <a:extLst>
                    <a:ext uri="{FF2B5EF4-FFF2-40B4-BE49-F238E27FC236}">
                      <a16:creationId xmlns:a16="http://schemas.microsoft.com/office/drawing/2014/main" id="{EFEF96DB-7142-499A-92FC-586240838DF2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5" name="Oval 4044">
                  <a:extLst>
                    <a:ext uri="{FF2B5EF4-FFF2-40B4-BE49-F238E27FC236}">
                      <a16:creationId xmlns:a16="http://schemas.microsoft.com/office/drawing/2014/main" id="{769F8C91-8B0B-4E38-97B7-C40188BE6F64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6" name="Oval 4045">
                  <a:extLst>
                    <a:ext uri="{FF2B5EF4-FFF2-40B4-BE49-F238E27FC236}">
                      <a16:creationId xmlns:a16="http://schemas.microsoft.com/office/drawing/2014/main" id="{5972F67F-2445-4698-9B5A-9461E9C46875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7" name="Oval 4046">
                  <a:extLst>
                    <a:ext uri="{FF2B5EF4-FFF2-40B4-BE49-F238E27FC236}">
                      <a16:creationId xmlns:a16="http://schemas.microsoft.com/office/drawing/2014/main" id="{883F9D0F-DBC6-44F2-8D03-4643013EFB67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8" name="Oval 4047">
                  <a:extLst>
                    <a:ext uri="{FF2B5EF4-FFF2-40B4-BE49-F238E27FC236}">
                      <a16:creationId xmlns:a16="http://schemas.microsoft.com/office/drawing/2014/main" id="{7A9E9A19-DE0A-4325-A19F-3930997052B3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49" name="Oval 4048">
                  <a:extLst>
                    <a:ext uri="{FF2B5EF4-FFF2-40B4-BE49-F238E27FC236}">
                      <a16:creationId xmlns:a16="http://schemas.microsoft.com/office/drawing/2014/main" id="{7B3E4381-AB09-4495-AA90-A8F138FDDE6A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0" name="Oval 4049">
                  <a:extLst>
                    <a:ext uri="{FF2B5EF4-FFF2-40B4-BE49-F238E27FC236}">
                      <a16:creationId xmlns:a16="http://schemas.microsoft.com/office/drawing/2014/main" id="{BEDB14F6-3E9D-418D-83C5-1643C6CBCB8F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1" name="Oval 4050">
                  <a:extLst>
                    <a:ext uri="{FF2B5EF4-FFF2-40B4-BE49-F238E27FC236}">
                      <a16:creationId xmlns:a16="http://schemas.microsoft.com/office/drawing/2014/main" id="{3CBFB58C-C178-4338-A3F5-42C6975EA1CA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2" name="Oval 4051">
                  <a:extLst>
                    <a:ext uri="{FF2B5EF4-FFF2-40B4-BE49-F238E27FC236}">
                      <a16:creationId xmlns:a16="http://schemas.microsoft.com/office/drawing/2014/main" id="{06F01058-BEFF-43A4-9046-9F698EE1E7EA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3" name="Oval 4052">
                  <a:extLst>
                    <a:ext uri="{FF2B5EF4-FFF2-40B4-BE49-F238E27FC236}">
                      <a16:creationId xmlns:a16="http://schemas.microsoft.com/office/drawing/2014/main" id="{7F945320-7E05-4BFD-86F7-DBA8077E6828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4" name="Oval 4053">
                  <a:extLst>
                    <a:ext uri="{FF2B5EF4-FFF2-40B4-BE49-F238E27FC236}">
                      <a16:creationId xmlns:a16="http://schemas.microsoft.com/office/drawing/2014/main" id="{C6E5544A-580F-4758-B92A-C65583D7D907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5" name="Oval 4054">
                  <a:extLst>
                    <a:ext uri="{FF2B5EF4-FFF2-40B4-BE49-F238E27FC236}">
                      <a16:creationId xmlns:a16="http://schemas.microsoft.com/office/drawing/2014/main" id="{3392F305-A465-426D-AC85-525810567B09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6" name="Oval 4055">
                  <a:extLst>
                    <a:ext uri="{FF2B5EF4-FFF2-40B4-BE49-F238E27FC236}">
                      <a16:creationId xmlns:a16="http://schemas.microsoft.com/office/drawing/2014/main" id="{1D941C6A-0226-45CF-B939-1766512FE10D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7" name="Oval 4056">
                  <a:extLst>
                    <a:ext uri="{FF2B5EF4-FFF2-40B4-BE49-F238E27FC236}">
                      <a16:creationId xmlns:a16="http://schemas.microsoft.com/office/drawing/2014/main" id="{D62E4363-B9C0-4C29-8957-CF264337A9A6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8" name="Oval 4057">
                  <a:extLst>
                    <a:ext uri="{FF2B5EF4-FFF2-40B4-BE49-F238E27FC236}">
                      <a16:creationId xmlns:a16="http://schemas.microsoft.com/office/drawing/2014/main" id="{FCEAC895-9C17-43A4-90D3-1A1C771DC080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59" name="Oval 4058">
                  <a:extLst>
                    <a:ext uri="{FF2B5EF4-FFF2-40B4-BE49-F238E27FC236}">
                      <a16:creationId xmlns:a16="http://schemas.microsoft.com/office/drawing/2014/main" id="{9D1D81B4-DE51-4D87-8691-AF467E37AD12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4060" name="Straight Connector 4059">
                  <a:extLst>
                    <a:ext uri="{FF2B5EF4-FFF2-40B4-BE49-F238E27FC236}">
                      <a16:creationId xmlns:a16="http://schemas.microsoft.com/office/drawing/2014/main" id="{FABB6670-759A-43C2-A3BC-A094D8FDEC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63729" y="4313345"/>
                  <a:ext cx="0" cy="24610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61" name="Oval 3074">
                  <a:extLst>
                    <a:ext uri="{FF2B5EF4-FFF2-40B4-BE49-F238E27FC236}">
                      <a16:creationId xmlns:a16="http://schemas.microsoft.com/office/drawing/2014/main" id="{89CC2F6C-DD42-4123-A14C-37B8CFDD452B}"/>
                    </a:ext>
                  </a:extLst>
                </p:cNvPr>
                <p:cNvSpPr/>
                <p:nvPr/>
              </p:nvSpPr>
              <p:spPr bwMode="auto">
                <a:xfrm>
                  <a:off x="4461706" y="3903943"/>
                  <a:ext cx="148367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062" name="Straight Connector 4061">
                  <a:extLst>
                    <a:ext uri="{FF2B5EF4-FFF2-40B4-BE49-F238E27FC236}">
                      <a16:creationId xmlns:a16="http://schemas.microsoft.com/office/drawing/2014/main" id="{D6DDD157-62DF-47C9-8154-18FF244D42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4373516" y="3976424"/>
                  <a:ext cx="0" cy="3788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063" name="Picture 3079">
                  <a:extLst>
                    <a:ext uri="{FF2B5EF4-FFF2-40B4-BE49-F238E27FC236}">
                      <a16:creationId xmlns:a16="http://schemas.microsoft.com/office/drawing/2014/main" id="{9EB9B389-0080-4F9F-8ED1-11C5DB44B6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913132" y="3870429"/>
                  <a:ext cx="519741" cy="595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064" name="Straight Connector 4063">
                  <a:extLst>
                    <a:ext uri="{FF2B5EF4-FFF2-40B4-BE49-F238E27FC236}">
                      <a16:creationId xmlns:a16="http://schemas.microsoft.com/office/drawing/2014/main" id="{CD865511-C3D7-48D3-9FDA-3588F9365015}"/>
                    </a:ext>
                  </a:extLst>
                </p:cNvPr>
                <p:cNvCxnSpPr>
                  <a:cxnSpLocks/>
                  <a:endCxn id="4069" idx="0"/>
                </p:cNvCxnSpPr>
                <p:nvPr/>
              </p:nvCxnSpPr>
              <p:spPr bwMode="auto">
                <a:xfrm>
                  <a:off x="5327604" y="4313345"/>
                  <a:ext cx="5362" cy="1793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65" name="Oval 4064">
                  <a:extLst>
                    <a:ext uri="{FF2B5EF4-FFF2-40B4-BE49-F238E27FC236}">
                      <a16:creationId xmlns:a16="http://schemas.microsoft.com/office/drawing/2014/main" id="{F344320E-5AAF-4F68-BE01-73A66A5A5841}"/>
                    </a:ext>
                  </a:extLst>
                </p:cNvPr>
                <p:cNvSpPr/>
                <p:nvPr/>
              </p:nvSpPr>
              <p:spPr bwMode="auto">
                <a:xfrm flipH="1">
                  <a:off x="4673996" y="3883397"/>
                  <a:ext cx="149946" cy="13788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pic>
              <p:nvPicPr>
                <p:cNvPr id="4066" name="Picture 175">
                  <a:extLst>
                    <a:ext uri="{FF2B5EF4-FFF2-40B4-BE49-F238E27FC236}">
                      <a16:creationId xmlns:a16="http://schemas.microsoft.com/office/drawing/2014/main" id="{55CCE71E-2469-46ED-937A-F6D5C83AF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7383" y="2725697"/>
                  <a:ext cx="237377" cy="661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67" name="Oval 4066">
                  <a:extLst>
                    <a:ext uri="{FF2B5EF4-FFF2-40B4-BE49-F238E27FC236}">
                      <a16:creationId xmlns:a16="http://schemas.microsoft.com/office/drawing/2014/main" id="{46C7DEE2-8A44-4179-BC6D-7E5A94EBCFD9}"/>
                    </a:ext>
                  </a:extLst>
                </p:cNvPr>
                <p:cNvSpPr/>
                <p:nvPr/>
              </p:nvSpPr>
              <p:spPr bwMode="auto">
                <a:xfrm>
                  <a:off x="5270620" y="3357082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68" name="Oval 4067">
                  <a:extLst>
                    <a:ext uri="{FF2B5EF4-FFF2-40B4-BE49-F238E27FC236}">
                      <a16:creationId xmlns:a16="http://schemas.microsoft.com/office/drawing/2014/main" id="{F3A8BF53-33A3-4D84-A25E-F1D4B697A65A}"/>
                    </a:ext>
                  </a:extLst>
                </p:cNvPr>
                <p:cNvSpPr/>
                <p:nvPr/>
              </p:nvSpPr>
              <p:spPr bwMode="auto">
                <a:xfrm>
                  <a:off x="5282392" y="2620400"/>
                  <a:ext cx="149946" cy="137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69" name="Oval 4068">
                  <a:extLst>
                    <a:ext uri="{FF2B5EF4-FFF2-40B4-BE49-F238E27FC236}">
                      <a16:creationId xmlns:a16="http://schemas.microsoft.com/office/drawing/2014/main" id="{96DC0627-FC34-4992-830C-4007C4B5547C}"/>
                    </a:ext>
                  </a:extLst>
                </p:cNvPr>
                <p:cNvSpPr/>
                <p:nvPr/>
              </p:nvSpPr>
              <p:spPr bwMode="auto">
                <a:xfrm flipH="1">
                  <a:off x="5257993" y="4492738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70" name="Oval 3101">
                  <a:extLst>
                    <a:ext uri="{FF2B5EF4-FFF2-40B4-BE49-F238E27FC236}">
                      <a16:creationId xmlns:a16="http://schemas.microsoft.com/office/drawing/2014/main" id="{62F6D33B-FEFD-41FA-B4C7-91367B64DA13}"/>
                    </a:ext>
                  </a:extLst>
                </p:cNvPr>
                <p:cNvSpPr/>
                <p:nvPr/>
              </p:nvSpPr>
              <p:spPr bwMode="auto">
                <a:xfrm>
                  <a:off x="5270620" y="5892293"/>
                  <a:ext cx="149946" cy="1378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pic>
              <p:nvPicPr>
                <p:cNvPr id="4071" name="Picture 186">
                  <a:extLst>
                    <a:ext uri="{FF2B5EF4-FFF2-40B4-BE49-F238E27FC236}">
                      <a16:creationId xmlns:a16="http://schemas.microsoft.com/office/drawing/2014/main" id="{F19689EA-DDEE-4E1A-88A4-B53DFD8FD3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983909" y="3441796"/>
                  <a:ext cx="271260" cy="35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72" name="Picture 3104">
                  <a:extLst>
                    <a:ext uri="{FF2B5EF4-FFF2-40B4-BE49-F238E27FC236}">
                      <a16:creationId xmlns:a16="http://schemas.microsoft.com/office/drawing/2014/main" id="{C87244A9-F83A-432F-BA77-09C07E320A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108364" y="3419350"/>
                  <a:ext cx="271260" cy="35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073" name="Straight Connector 3108">
                  <a:extLst>
                    <a:ext uri="{FF2B5EF4-FFF2-40B4-BE49-F238E27FC236}">
                      <a16:creationId xmlns:a16="http://schemas.microsoft.com/office/drawing/2014/main" id="{000F1687-61B8-4306-B43A-3568BD4C0AB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692267" y="3900412"/>
                  <a:ext cx="58399" cy="770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74" name="Arc 4073">
                  <a:extLst>
                    <a:ext uri="{FF2B5EF4-FFF2-40B4-BE49-F238E27FC236}">
                      <a16:creationId xmlns:a16="http://schemas.microsoft.com/office/drawing/2014/main" id="{3CB2B5FB-C89B-4667-B44D-BEEEC5322B36}"/>
                    </a:ext>
                  </a:extLst>
                </p:cNvPr>
                <p:cNvSpPr/>
                <p:nvPr/>
              </p:nvSpPr>
              <p:spPr bwMode="auto">
                <a:xfrm>
                  <a:off x="4619953" y="3805846"/>
                  <a:ext cx="96280" cy="112676"/>
                </a:xfrm>
                <a:prstGeom prst="arc">
                  <a:avLst>
                    <a:gd name="adj1" fmla="val 14295810"/>
                    <a:gd name="adj2" fmla="val 339581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75" name="Oval 4074">
                  <a:extLst>
                    <a:ext uri="{FF2B5EF4-FFF2-40B4-BE49-F238E27FC236}">
                      <a16:creationId xmlns:a16="http://schemas.microsoft.com/office/drawing/2014/main" id="{1DBEB2F4-5BD1-4AE6-83DE-2871A355556E}"/>
                    </a:ext>
                  </a:extLst>
                </p:cNvPr>
                <p:cNvSpPr/>
                <p:nvPr/>
              </p:nvSpPr>
              <p:spPr bwMode="auto">
                <a:xfrm flipH="1">
                  <a:off x="5257993" y="4693627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76" name="Oval 3074">
                  <a:extLst>
                    <a:ext uri="{FF2B5EF4-FFF2-40B4-BE49-F238E27FC236}">
                      <a16:creationId xmlns:a16="http://schemas.microsoft.com/office/drawing/2014/main" id="{44514958-23E3-430C-BC83-703C81194691}"/>
                    </a:ext>
                  </a:extLst>
                </p:cNvPr>
                <p:cNvSpPr/>
                <p:nvPr/>
              </p:nvSpPr>
              <p:spPr bwMode="auto">
                <a:xfrm>
                  <a:off x="4466467" y="4089101"/>
                  <a:ext cx="148367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077" name="Straight Connector 3105">
                  <a:extLst>
                    <a:ext uri="{FF2B5EF4-FFF2-40B4-BE49-F238E27FC236}">
                      <a16:creationId xmlns:a16="http://schemas.microsoft.com/office/drawing/2014/main" id="{81BD9F49-3B49-4E62-95B9-2E3A976BC1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66201" y="3609120"/>
                  <a:ext cx="14836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78" name="Oval 4077">
                  <a:extLst>
                    <a:ext uri="{FF2B5EF4-FFF2-40B4-BE49-F238E27FC236}">
                      <a16:creationId xmlns:a16="http://schemas.microsoft.com/office/drawing/2014/main" id="{3909C5A6-AC42-445A-95A9-1690F099BF7D}"/>
                    </a:ext>
                  </a:extLst>
                </p:cNvPr>
                <p:cNvSpPr/>
                <p:nvPr/>
              </p:nvSpPr>
              <p:spPr bwMode="auto">
                <a:xfrm flipH="1">
                  <a:off x="4677929" y="4090907"/>
                  <a:ext cx="149946" cy="13788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079" name="Straight Connector 4078">
                  <a:extLst>
                    <a:ext uri="{FF2B5EF4-FFF2-40B4-BE49-F238E27FC236}">
                      <a16:creationId xmlns:a16="http://schemas.microsoft.com/office/drawing/2014/main" id="{E53A0A12-A66C-4E01-B58A-67D266D52E6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4932875" y="3982005"/>
                  <a:ext cx="0" cy="3803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80" name="Oval 4079">
                  <a:extLst>
                    <a:ext uri="{FF2B5EF4-FFF2-40B4-BE49-F238E27FC236}">
                      <a16:creationId xmlns:a16="http://schemas.microsoft.com/office/drawing/2014/main" id="{54B4B764-D17E-4F63-9E50-9195F082B0E7}"/>
                    </a:ext>
                  </a:extLst>
                </p:cNvPr>
                <p:cNvSpPr/>
                <p:nvPr/>
              </p:nvSpPr>
              <p:spPr bwMode="auto">
                <a:xfrm>
                  <a:off x="5257505" y="3565507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81" name="Oval 4080">
                  <a:extLst>
                    <a:ext uri="{FF2B5EF4-FFF2-40B4-BE49-F238E27FC236}">
                      <a16:creationId xmlns:a16="http://schemas.microsoft.com/office/drawing/2014/main" id="{94C410D0-DDEC-4C67-B6E9-0EF120DA51F3}"/>
                    </a:ext>
                  </a:extLst>
                </p:cNvPr>
                <p:cNvSpPr/>
                <p:nvPr/>
              </p:nvSpPr>
              <p:spPr bwMode="auto">
                <a:xfrm>
                  <a:off x="5257505" y="3734919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82" name="Oval 4081">
                  <a:extLst>
                    <a:ext uri="{FF2B5EF4-FFF2-40B4-BE49-F238E27FC236}">
                      <a16:creationId xmlns:a16="http://schemas.microsoft.com/office/drawing/2014/main" id="{F45685A0-3711-4035-B935-C7D06BF31BE5}"/>
                    </a:ext>
                  </a:extLst>
                </p:cNvPr>
                <p:cNvSpPr/>
                <p:nvPr/>
              </p:nvSpPr>
              <p:spPr>
                <a:xfrm>
                  <a:off x="3889674" y="3365987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83" name="TextBox 4082">
                  <a:extLst>
                    <a:ext uri="{FF2B5EF4-FFF2-40B4-BE49-F238E27FC236}">
                      <a16:creationId xmlns:a16="http://schemas.microsoft.com/office/drawing/2014/main" id="{76CA3E46-811B-44F5-B29B-51F1F1647653}"/>
                    </a:ext>
                  </a:extLst>
                </p:cNvPr>
                <p:cNvSpPr txBox="1"/>
                <p:nvPr/>
              </p:nvSpPr>
              <p:spPr>
                <a:xfrm>
                  <a:off x="4192067" y="4242510"/>
                  <a:ext cx="411516" cy="34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T1</a:t>
                  </a:r>
                </a:p>
              </p:txBody>
            </p:sp>
            <p:sp>
              <p:nvSpPr>
                <p:cNvPr id="4084" name="TextBox 4083">
                  <a:extLst>
                    <a:ext uri="{FF2B5EF4-FFF2-40B4-BE49-F238E27FC236}">
                      <a16:creationId xmlns:a16="http://schemas.microsoft.com/office/drawing/2014/main" id="{B7AE1D2B-DBB6-4A14-A151-CE1BBE7C4C5E}"/>
                    </a:ext>
                  </a:extLst>
                </p:cNvPr>
                <p:cNvSpPr txBox="1"/>
                <p:nvPr/>
              </p:nvSpPr>
              <p:spPr>
                <a:xfrm>
                  <a:off x="4694541" y="4230580"/>
                  <a:ext cx="413109" cy="34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T2</a:t>
                  </a:r>
                </a:p>
              </p:txBody>
            </p:sp>
            <p:pic>
              <p:nvPicPr>
                <p:cNvPr id="4085" name="Picture 3092">
                  <a:extLst>
                    <a:ext uri="{FF2B5EF4-FFF2-40B4-BE49-F238E27FC236}">
                      <a16:creationId xmlns:a16="http://schemas.microsoft.com/office/drawing/2014/main" id="{606DD20E-0804-4CF9-8D85-3C4864C734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2358" y="2642404"/>
                  <a:ext cx="160529" cy="8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86" name="Picture 3092">
                  <a:extLst>
                    <a:ext uri="{FF2B5EF4-FFF2-40B4-BE49-F238E27FC236}">
                      <a16:creationId xmlns:a16="http://schemas.microsoft.com/office/drawing/2014/main" id="{D0D9D440-AE11-41BB-A64A-576F3AE464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6985" y="2656122"/>
                  <a:ext cx="160529" cy="8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87" name="Oval 4086">
                  <a:extLst>
                    <a:ext uri="{FF2B5EF4-FFF2-40B4-BE49-F238E27FC236}">
                      <a16:creationId xmlns:a16="http://schemas.microsoft.com/office/drawing/2014/main" id="{CA704D78-F793-492E-AD91-8676DF694B47}"/>
                    </a:ext>
                  </a:extLst>
                </p:cNvPr>
                <p:cNvSpPr/>
                <p:nvPr/>
              </p:nvSpPr>
              <p:spPr bwMode="auto">
                <a:xfrm>
                  <a:off x="4683820" y="2621722"/>
                  <a:ext cx="149946" cy="137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88" name="Oval 4087">
                  <a:extLst>
                    <a:ext uri="{FF2B5EF4-FFF2-40B4-BE49-F238E27FC236}">
                      <a16:creationId xmlns:a16="http://schemas.microsoft.com/office/drawing/2014/main" id="{7536841D-EDE7-4406-99AE-DF184177ED70}"/>
                    </a:ext>
                  </a:extLst>
                </p:cNvPr>
                <p:cNvSpPr/>
                <p:nvPr/>
              </p:nvSpPr>
              <p:spPr bwMode="auto">
                <a:xfrm>
                  <a:off x="4485380" y="2621722"/>
                  <a:ext cx="149946" cy="137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089" name="Oval 4088">
                  <a:extLst>
                    <a:ext uri="{FF2B5EF4-FFF2-40B4-BE49-F238E27FC236}">
                      <a16:creationId xmlns:a16="http://schemas.microsoft.com/office/drawing/2014/main" id="{AE66A0D4-3E46-4B1F-A5CB-4FCFDA761A4C}"/>
                    </a:ext>
                  </a:extLst>
                </p:cNvPr>
                <p:cNvSpPr/>
                <p:nvPr/>
              </p:nvSpPr>
              <p:spPr>
                <a:xfrm>
                  <a:off x="4480617" y="3363818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90" name="Oval 4089">
                  <a:extLst>
                    <a:ext uri="{FF2B5EF4-FFF2-40B4-BE49-F238E27FC236}">
                      <a16:creationId xmlns:a16="http://schemas.microsoft.com/office/drawing/2014/main" id="{FC5EABDA-359E-4D6F-9F91-87A8DFFDFB96}"/>
                    </a:ext>
                  </a:extLst>
                </p:cNvPr>
                <p:cNvSpPr/>
                <p:nvPr/>
              </p:nvSpPr>
              <p:spPr>
                <a:xfrm>
                  <a:off x="4665853" y="3359100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091" name="TextBox 4090">
                  <a:extLst>
                    <a:ext uri="{FF2B5EF4-FFF2-40B4-BE49-F238E27FC236}">
                      <a16:creationId xmlns:a16="http://schemas.microsoft.com/office/drawing/2014/main" id="{240797DC-860F-48E0-8012-C18CC021149D}"/>
                    </a:ext>
                  </a:extLst>
                </p:cNvPr>
                <p:cNvSpPr txBox="1"/>
                <p:nvPr/>
              </p:nvSpPr>
              <p:spPr>
                <a:xfrm>
                  <a:off x="4621732" y="2333188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1600" b="1" dirty="0"/>
                </a:p>
              </p:txBody>
            </p:sp>
            <p:sp>
              <p:nvSpPr>
                <p:cNvPr id="4092" name="TextBox 4091">
                  <a:extLst>
                    <a:ext uri="{FF2B5EF4-FFF2-40B4-BE49-F238E27FC236}">
                      <a16:creationId xmlns:a16="http://schemas.microsoft.com/office/drawing/2014/main" id="{651907D5-424F-45F1-BD2A-CB94CF67DB2B}"/>
                    </a:ext>
                  </a:extLst>
                </p:cNvPr>
                <p:cNvSpPr txBox="1"/>
                <p:nvPr/>
              </p:nvSpPr>
              <p:spPr>
                <a:xfrm>
                  <a:off x="4328683" y="2333188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1600" b="1" dirty="0"/>
                </a:p>
              </p:txBody>
            </p:sp>
            <p:sp>
              <p:nvSpPr>
                <p:cNvPr id="4093" name="Oval 4092">
                  <a:extLst>
                    <a:ext uri="{FF2B5EF4-FFF2-40B4-BE49-F238E27FC236}">
                      <a16:creationId xmlns:a16="http://schemas.microsoft.com/office/drawing/2014/main" id="{5F90FB7D-0991-49B8-94A0-C3940D1D2081}"/>
                    </a:ext>
                  </a:extLst>
                </p:cNvPr>
                <p:cNvSpPr/>
                <p:nvPr/>
              </p:nvSpPr>
              <p:spPr>
                <a:xfrm>
                  <a:off x="4342160" y="3540245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094" name="Straight Connector 4093">
                  <a:extLst>
                    <a:ext uri="{FF2B5EF4-FFF2-40B4-BE49-F238E27FC236}">
                      <a16:creationId xmlns:a16="http://schemas.microsoft.com/office/drawing/2014/main" id="{C95AC48A-A356-47C4-81CB-3A28328DA43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20000" y="3634446"/>
                  <a:ext cx="108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95" name="Oval 4094">
                  <a:extLst>
                    <a:ext uri="{FF2B5EF4-FFF2-40B4-BE49-F238E27FC236}">
                      <a16:creationId xmlns:a16="http://schemas.microsoft.com/office/drawing/2014/main" id="{5B989283-69A6-4C1D-A0B6-C48586BE0F05}"/>
                    </a:ext>
                  </a:extLst>
                </p:cNvPr>
                <p:cNvSpPr/>
                <p:nvPr/>
              </p:nvSpPr>
              <p:spPr bwMode="auto">
                <a:xfrm>
                  <a:off x="4873987" y="3557037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096" name="Straight Connector 4095">
                  <a:extLst>
                    <a:ext uri="{FF2B5EF4-FFF2-40B4-BE49-F238E27FC236}">
                      <a16:creationId xmlns:a16="http://schemas.microsoft.com/office/drawing/2014/main" id="{7C4CF14A-765A-4051-B34E-2ABA866B17D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568166" y="3641056"/>
                  <a:ext cx="365000" cy="313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7" name="Straight Connector 4096">
                  <a:extLst>
                    <a:ext uri="{FF2B5EF4-FFF2-40B4-BE49-F238E27FC236}">
                      <a16:creationId xmlns:a16="http://schemas.microsoft.com/office/drawing/2014/main" id="{762D5BF0-0E57-4C65-8516-A922D95E918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968000" y="3636000"/>
                  <a:ext cx="72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8" name="Straight Connector 4097">
                  <a:extLst>
                    <a:ext uri="{FF2B5EF4-FFF2-40B4-BE49-F238E27FC236}">
                      <a16:creationId xmlns:a16="http://schemas.microsoft.com/office/drawing/2014/main" id="{0D4FB4A5-F61D-404E-94F1-4EFCD7860D6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331934" y="3621872"/>
                  <a:ext cx="108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9" name="Straight Connector 3107">
                  <a:extLst>
                    <a:ext uri="{FF2B5EF4-FFF2-40B4-BE49-F238E27FC236}">
                      <a16:creationId xmlns:a16="http://schemas.microsoft.com/office/drawing/2014/main" id="{8733156D-EEF9-4221-BE45-39794DE73974}"/>
                    </a:ext>
                  </a:extLst>
                </p:cNvPr>
                <p:cNvCxnSpPr>
                  <a:cxnSpLocks/>
                  <a:endCxn id="4074" idx="0"/>
                </p:cNvCxnSpPr>
                <p:nvPr/>
              </p:nvCxnSpPr>
              <p:spPr bwMode="auto">
                <a:xfrm>
                  <a:off x="4405510" y="3609268"/>
                  <a:ext cx="234357" cy="2072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13" name="Oval 4012">
                <a:extLst>
                  <a:ext uri="{FF2B5EF4-FFF2-40B4-BE49-F238E27FC236}">
                    <a16:creationId xmlns:a16="http://schemas.microsoft.com/office/drawing/2014/main" id="{E64AE63C-BBCA-4A2D-83E8-574E9F7DD71F}"/>
                  </a:ext>
                </a:extLst>
              </p:cNvPr>
              <p:cNvSpPr/>
              <p:nvPr/>
            </p:nvSpPr>
            <p:spPr bwMode="auto">
              <a:xfrm>
                <a:off x="6535789" y="2407696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4014" name="Straight Connector 4013">
                <a:extLst>
                  <a:ext uri="{FF2B5EF4-FFF2-40B4-BE49-F238E27FC236}">
                    <a16:creationId xmlns:a16="http://schemas.microsoft.com/office/drawing/2014/main" id="{1F4D9D08-85B8-40DD-8D00-85FDC07DE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3323" y="4598935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5" name="Straight Connector 4014">
                <a:extLst>
                  <a:ext uri="{FF2B5EF4-FFF2-40B4-BE49-F238E27FC236}">
                    <a16:creationId xmlns:a16="http://schemas.microsoft.com/office/drawing/2014/main" id="{B9174BA9-5B85-4B77-9A25-5767FEC0A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4629" y="4577132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0" name="Group 4099">
              <a:extLst>
                <a:ext uri="{FF2B5EF4-FFF2-40B4-BE49-F238E27FC236}">
                  <a16:creationId xmlns:a16="http://schemas.microsoft.com/office/drawing/2014/main" id="{08780B14-403D-4104-8077-7B8AD4EA6ACF}"/>
                </a:ext>
              </a:extLst>
            </p:cNvPr>
            <p:cNvGrpSpPr/>
            <p:nvPr/>
          </p:nvGrpSpPr>
          <p:grpSpPr>
            <a:xfrm>
              <a:off x="8421562" y="1769958"/>
              <a:ext cx="1752715" cy="4268321"/>
              <a:chOff x="6579070" y="1528538"/>
              <a:chExt cx="1752715" cy="4268321"/>
            </a:xfrm>
          </p:grpSpPr>
          <p:grpSp>
            <p:nvGrpSpPr>
              <p:cNvPr id="4101" name="Group 4100">
                <a:extLst>
                  <a:ext uri="{FF2B5EF4-FFF2-40B4-BE49-F238E27FC236}">
                    <a16:creationId xmlns:a16="http://schemas.microsoft.com/office/drawing/2014/main" id="{F44A0E8F-6376-4BAB-9F65-0664BC8C82E8}"/>
                  </a:ext>
                </a:extLst>
              </p:cNvPr>
              <p:cNvGrpSpPr/>
              <p:nvPr/>
            </p:nvGrpSpPr>
            <p:grpSpPr>
              <a:xfrm>
                <a:off x="6656588" y="1528538"/>
                <a:ext cx="1675197" cy="4255840"/>
                <a:chOff x="3789563" y="1774332"/>
                <a:chExt cx="1675197" cy="4255840"/>
              </a:xfrm>
            </p:grpSpPr>
            <p:sp>
              <p:nvSpPr>
                <p:cNvPr id="4105" name="Oval 4104">
                  <a:extLst>
                    <a:ext uri="{FF2B5EF4-FFF2-40B4-BE49-F238E27FC236}">
                      <a16:creationId xmlns:a16="http://schemas.microsoft.com/office/drawing/2014/main" id="{A12A3E28-5239-4A97-963D-4E7EC05DD6DD}"/>
                    </a:ext>
                  </a:extLst>
                </p:cNvPr>
                <p:cNvSpPr/>
                <p:nvPr/>
              </p:nvSpPr>
              <p:spPr>
                <a:xfrm>
                  <a:off x="39180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4106" name="Straight Connector 4105">
                  <a:extLst>
                    <a:ext uri="{FF2B5EF4-FFF2-40B4-BE49-F238E27FC236}">
                      <a16:creationId xmlns:a16="http://schemas.microsoft.com/office/drawing/2014/main" id="{68B66D17-3E10-43C7-9C77-976772279C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86153" y="1774332"/>
                  <a:ext cx="0" cy="165095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7" name="Straight Connector 4106">
                  <a:extLst>
                    <a:ext uri="{FF2B5EF4-FFF2-40B4-BE49-F238E27FC236}">
                      <a16:creationId xmlns:a16="http://schemas.microsoft.com/office/drawing/2014/main" id="{C65A1B0B-7B76-4A53-8CAF-4815E753C1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89563" y="1778706"/>
                  <a:ext cx="0" cy="91633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08" name="Picture 170">
                  <a:extLst>
                    <a:ext uri="{FF2B5EF4-FFF2-40B4-BE49-F238E27FC236}">
                      <a16:creationId xmlns:a16="http://schemas.microsoft.com/office/drawing/2014/main" id="{9D77A43C-827C-4719-97BB-D15DFF377D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9891" y="3868206"/>
                  <a:ext cx="519741" cy="595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09" name="Oval 4108">
                  <a:extLst>
                    <a:ext uri="{FF2B5EF4-FFF2-40B4-BE49-F238E27FC236}">
                      <a16:creationId xmlns:a16="http://schemas.microsoft.com/office/drawing/2014/main" id="{69BD17BD-2183-4BA0-9F5C-86265C5CAC3C}"/>
                    </a:ext>
                  </a:extLst>
                </p:cNvPr>
                <p:cNvSpPr/>
                <p:nvPr/>
              </p:nvSpPr>
              <p:spPr bwMode="auto">
                <a:xfrm>
                  <a:off x="3895860" y="5874502"/>
                  <a:ext cx="149945" cy="1378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0" name="Oval 4109">
                  <a:extLst>
                    <a:ext uri="{FF2B5EF4-FFF2-40B4-BE49-F238E27FC236}">
                      <a16:creationId xmlns:a16="http://schemas.microsoft.com/office/drawing/2014/main" id="{6849C888-DBBE-4AAB-8474-F9972AA6EE67}"/>
                    </a:ext>
                  </a:extLst>
                </p:cNvPr>
                <p:cNvSpPr/>
                <p:nvPr/>
              </p:nvSpPr>
              <p:spPr bwMode="auto">
                <a:xfrm>
                  <a:off x="3900594" y="4492738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1" name="Oval 4110">
                  <a:extLst>
                    <a:ext uri="{FF2B5EF4-FFF2-40B4-BE49-F238E27FC236}">
                      <a16:creationId xmlns:a16="http://schemas.microsoft.com/office/drawing/2014/main" id="{F0160C91-F7AE-40B7-A341-4EAA73EEDB7C}"/>
                    </a:ext>
                  </a:extLst>
                </p:cNvPr>
                <p:cNvSpPr/>
                <p:nvPr/>
              </p:nvSpPr>
              <p:spPr bwMode="auto">
                <a:xfrm>
                  <a:off x="3895860" y="4676578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2" name="Oval 4111">
                  <a:extLst>
                    <a:ext uri="{FF2B5EF4-FFF2-40B4-BE49-F238E27FC236}">
                      <a16:creationId xmlns:a16="http://schemas.microsoft.com/office/drawing/2014/main" id="{91DF8204-9BE1-4E52-9CC4-E9D058EE11F5}"/>
                    </a:ext>
                  </a:extLst>
                </p:cNvPr>
                <p:cNvSpPr/>
                <p:nvPr/>
              </p:nvSpPr>
              <p:spPr>
                <a:xfrm>
                  <a:off x="3895619" y="3540245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13" name="Oval 4112">
                  <a:extLst>
                    <a:ext uri="{FF2B5EF4-FFF2-40B4-BE49-F238E27FC236}">
                      <a16:creationId xmlns:a16="http://schemas.microsoft.com/office/drawing/2014/main" id="{988EE4D6-90CA-4DDE-8D26-683C83A11F61}"/>
                    </a:ext>
                  </a:extLst>
                </p:cNvPr>
                <p:cNvSpPr/>
                <p:nvPr/>
              </p:nvSpPr>
              <p:spPr>
                <a:xfrm>
                  <a:off x="3890885" y="3748689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14" name="Oval 4113">
                  <a:extLst>
                    <a:ext uri="{FF2B5EF4-FFF2-40B4-BE49-F238E27FC236}">
                      <a16:creationId xmlns:a16="http://schemas.microsoft.com/office/drawing/2014/main" id="{E0B44EEE-42E9-469F-A778-A55FFCE33BA8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5" name="Oval 4114">
                  <a:extLst>
                    <a:ext uri="{FF2B5EF4-FFF2-40B4-BE49-F238E27FC236}">
                      <a16:creationId xmlns:a16="http://schemas.microsoft.com/office/drawing/2014/main" id="{1E715FDB-7E4B-4BCD-8387-9C91941D4E21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6" name="Oval 4115">
                  <a:extLst>
                    <a:ext uri="{FF2B5EF4-FFF2-40B4-BE49-F238E27FC236}">
                      <a16:creationId xmlns:a16="http://schemas.microsoft.com/office/drawing/2014/main" id="{B963617E-9947-4760-8397-51D8109D7BB4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7" name="Oval 4116">
                  <a:extLst>
                    <a:ext uri="{FF2B5EF4-FFF2-40B4-BE49-F238E27FC236}">
                      <a16:creationId xmlns:a16="http://schemas.microsoft.com/office/drawing/2014/main" id="{A3A1BA19-B31E-47EF-95A3-D129FAB34E5D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8" name="Oval 4117">
                  <a:extLst>
                    <a:ext uri="{FF2B5EF4-FFF2-40B4-BE49-F238E27FC236}">
                      <a16:creationId xmlns:a16="http://schemas.microsoft.com/office/drawing/2014/main" id="{8123CB06-A73E-4DF4-A469-D227915BC931}"/>
                    </a:ext>
                  </a:extLst>
                </p:cNvPr>
                <p:cNvSpPr/>
                <p:nvPr/>
              </p:nvSpPr>
              <p:spPr>
                <a:xfrm>
                  <a:off x="411521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19" name="Oval 4118">
                  <a:extLst>
                    <a:ext uri="{FF2B5EF4-FFF2-40B4-BE49-F238E27FC236}">
                      <a16:creationId xmlns:a16="http://schemas.microsoft.com/office/drawing/2014/main" id="{03626BB9-6287-4F4B-8185-047D002B13DC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0" name="Oval 4119">
                  <a:extLst>
                    <a:ext uri="{FF2B5EF4-FFF2-40B4-BE49-F238E27FC236}">
                      <a16:creationId xmlns:a16="http://schemas.microsoft.com/office/drawing/2014/main" id="{D6BF02BC-6E10-44C6-B810-A96E48E1E501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1" name="Oval 4120">
                  <a:extLst>
                    <a:ext uri="{FF2B5EF4-FFF2-40B4-BE49-F238E27FC236}">
                      <a16:creationId xmlns:a16="http://schemas.microsoft.com/office/drawing/2014/main" id="{538E7DA0-0C02-457D-A685-93BB7293CF13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2" name="Oval 4121">
                  <a:extLst>
                    <a:ext uri="{FF2B5EF4-FFF2-40B4-BE49-F238E27FC236}">
                      <a16:creationId xmlns:a16="http://schemas.microsoft.com/office/drawing/2014/main" id="{1ECBBFB0-1D00-4813-B5A6-E6DEC92DDE9B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3" name="Oval 4122">
                  <a:extLst>
                    <a:ext uri="{FF2B5EF4-FFF2-40B4-BE49-F238E27FC236}">
                      <a16:creationId xmlns:a16="http://schemas.microsoft.com/office/drawing/2014/main" id="{DF21573A-9DE2-4FEF-94DB-D45F7D0D9086}"/>
                    </a:ext>
                  </a:extLst>
                </p:cNvPr>
                <p:cNvSpPr/>
                <p:nvPr/>
              </p:nvSpPr>
              <p:spPr>
                <a:xfrm>
                  <a:off x="4312369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4" name="Oval 4123">
                  <a:extLst>
                    <a:ext uri="{FF2B5EF4-FFF2-40B4-BE49-F238E27FC236}">
                      <a16:creationId xmlns:a16="http://schemas.microsoft.com/office/drawing/2014/main" id="{E7C3B31E-2B2F-44DE-B139-76B8C71366C4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5" name="Oval 4124">
                  <a:extLst>
                    <a:ext uri="{FF2B5EF4-FFF2-40B4-BE49-F238E27FC236}">
                      <a16:creationId xmlns:a16="http://schemas.microsoft.com/office/drawing/2014/main" id="{604255A7-D5DE-4C3C-BF19-6518E40B366F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6" name="Oval 4125">
                  <a:extLst>
                    <a:ext uri="{FF2B5EF4-FFF2-40B4-BE49-F238E27FC236}">
                      <a16:creationId xmlns:a16="http://schemas.microsoft.com/office/drawing/2014/main" id="{6472829C-BD61-4724-8D37-6F31592C11DA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7" name="Oval 4126">
                  <a:extLst>
                    <a:ext uri="{FF2B5EF4-FFF2-40B4-BE49-F238E27FC236}">
                      <a16:creationId xmlns:a16="http://schemas.microsoft.com/office/drawing/2014/main" id="{448D5E4C-95EA-45DD-A7F7-6A13F4A0F267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8" name="Oval 4127">
                  <a:extLst>
                    <a:ext uri="{FF2B5EF4-FFF2-40B4-BE49-F238E27FC236}">
                      <a16:creationId xmlns:a16="http://schemas.microsoft.com/office/drawing/2014/main" id="{9CAA456C-4B34-4166-ABC6-62B253C761FE}"/>
                    </a:ext>
                  </a:extLst>
                </p:cNvPr>
                <p:cNvSpPr/>
                <p:nvPr/>
              </p:nvSpPr>
              <p:spPr>
                <a:xfrm>
                  <a:off x="45095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29" name="Oval 4128">
                  <a:extLst>
                    <a:ext uri="{FF2B5EF4-FFF2-40B4-BE49-F238E27FC236}">
                      <a16:creationId xmlns:a16="http://schemas.microsoft.com/office/drawing/2014/main" id="{894273D4-EE13-4BB0-B66D-25A4D2BEFFDB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0" name="Oval 4129">
                  <a:extLst>
                    <a:ext uri="{FF2B5EF4-FFF2-40B4-BE49-F238E27FC236}">
                      <a16:creationId xmlns:a16="http://schemas.microsoft.com/office/drawing/2014/main" id="{B25AE459-21D6-4FF4-A27E-20FEC84941D5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1" name="Oval 4130">
                  <a:extLst>
                    <a:ext uri="{FF2B5EF4-FFF2-40B4-BE49-F238E27FC236}">
                      <a16:creationId xmlns:a16="http://schemas.microsoft.com/office/drawing/2014/main" id="{3C08FD41-610E-4DA5-A14B-2D1350BC9C57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2" name="Oval 4131">
                  <a:extLst>
                    <a:ext uri="{FF2B5EF4-FFF2-40B4-BE49-F238E27FC236}">
                      <a16:creationId xmlns:a16="http://schemas.microsoft.com/office/drawing/2014/main" id="{C83CE40F-545F-455F-B445-2B7F0556A4E5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3" name="Oval 4132">
                  <a:extLst>
                    <a:ext uri="{FF2B5EF4-FFF2-40B4-BE49-F238E27FC236}">
                      <a16:creationId xmlns:a16="http://schemas.microsoft.com/office/drawing/2014/main" id="{84E19D3B-868F-4CC5-8C01-1C85C3FC1461}"/>
                    </a:ext>
                  </a:extLst>
                </p:cNvPr>
                <p:cNvSpPr/>
                <p:nvPr/>
              </p:nvSpPr>
              <p:spPr>
                <a:xfrm>
                  <a:off x="470666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4" name="Oval 4133">
                  <a:extLst>
                    <a:ext uri="{FF2B5EF4-FFF2-40B4-BE49-F238E27FC236}">
                      <a16:creationId xmlns:a16="http://schemas.microsoft.com/office/drawing/2014/main" id="{514D7DDA-3E28-4F68-9558-33E410B6AD38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5" name="Oval 4134">
                  <a:extLst>
                    <a:ext uri="{FF2B5EF4-FFF2-40B4-BE49-F238E27FC236}">
                      <a16:creationId xmlns:a16="http://schemas.microsoft.com/office/drawing/2014/main" id="{B94CA59B-BA54-4DF1-B8E8-FCCAC185EF91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6" name="Oval 4135">
                  <a:extLst>
                    <a:ext uri="{FF2B5EF4-FFF2-40B4-BE49-F238E27FC236}">
                      <a16:creationId xmlns:a16="http://schemas.microsoft.com/office/drawing/2014/main" id="{A639103B-52C9-41FB-9630-D1C8779F6630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7" name="Oval 4136">
                  <a:extLst>
                    <a:ext uri="{FF2B5EF4-FFF2-40B4-BE49-F238E27FC236}">
                      <a16:creationId xmlns:a16="http://schemas.microsoft.com/office/drawing/2014/main" id="{8753CAC5-7479-426E-A755-2BBC24617E40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8" name="Oval 4137">
                  <a:extLst>
                    <a:ext uri="{FF2B5EF4-FFF2-40B4-BE49-F238E27FC236}">
                      <a16:creationId xmlns:a16="http://schemas.microsoft.com/office/drawing/2014/main" id="{C22F2F9F-B09C-48E8-9F1B-35DC4A9FDF2F}"/>
                    </a:ext>
                  </a:extLst>
                </p:cNvPr>
                <p:cNvSpPr/>
                <p:nvPr/>
              </p:nvSpPr>
              <p:spPr>
                <a:xfrm>
                  <a:off x="4903818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39" name="Oval 4138">
                  <a:extLst>
                    <a:ext uri="{FF2B5EF4-FFF2-40B4-BE49-F238E27FC236}">
                      <a16:creationId xmlns:a16="http://schemas.microsoft.com/office/drawing/2014/main" id="{2CC4993A-400A-442D-BB4B-3AD6E94210F9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0" name="Oval 4139">
                  <a:extLst>
                    <a:ext uri="{FF2B5EF4-FFF2-40B4-BE49-F238E27FC236}">
                      <a16:creationId xmlns:a16="http://schemas.microsoft.com/office/drawing/2014/main" id="{F0DC2074-090A-400C-B71C-2EE56891478C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1" name="Oval 4140">
                  <a:extLst>
                    <a:ext uri="{FF2B5EF4-FFF2-40B4-BE49-F238E27FC236}">
                      <a16:creationId xmlns:a16="http://schemas.microsoft.com/office/drawing/2014/main" id="{9A1A5DB1-4F7A-4340-9AA1-99BC93B55009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2" name="Oval 4141">
                  <a:extLst>
                    <a:ext uri="{FF2B5EF4-FFF2-40B4-BE49-F238E27FC236}">
                      <a16:creationId xmlns:a16="http://schemas.microsoft.com/office/drawing/2014/main" id="{991DDD04-7C32-4334-B320-DED4DECA8F53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3" name="Oval 4142">
                  <a:extLst>
                    <a:ext uri="{FF2B5EF4-FFF2-40B4-BE49-F238E27FC236}">
                      <a16:creationId xmlns:a16="http://schemas.microsoft.com/office/drawing/2014/main" id="{B1CDF281-E749-4FF4-BFF0-575A55281CDC}"/>
                    </a:ext>
                  </a:extLst>
                </p:cNvPr>
                <p:cNvSpPr/>
                <p:nvPr/>
              </p:nvSpPr>
              <p:spPr>
                <a:xfrm>
                  <a:off x="510096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4" name="Oval 4143">
                  <a:extLst>
                    <a:ext uri="{FF2B5EF4-FFF2-40B4-BE49-F238E27FC236}">
                      <a16:creationId xmlns:a16="http://schemas.microsoft.com/office/drawing/2014/main" id="{4C8CB1D7-4607-4C50-99DC-C8BE9A8333AD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5" name="Oval 4144">
                  <a:extLst>
                    <a:ext uri="{FF2B5EF4-FFF2-40B4-BE49-F238E27FC236}">
                      <a16:creationId xmlns:a16="http://schemas.microsoft.com/office/drawing/2014/main" id="{DE988EB3-8315-4738-B4A2-15EEA0BD5EDB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6" name="Oval 4145">
                  <a:extLst>
                    <a:ext uri="{FF2B5EF4-FFF2-40B4-BE49-F238E27FC236}">
                      <a16:creationId xmlns:a16="http://schemas.microsoft.com/office/drawing/2014/main" id="{0571C1BD-7D61-4110-BFEA-634E3ECB32F2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7" name="Oval 4146">
                  <a:extLst>
                    <a:ext uri="{FF2B5EF4-FFF2-40B4-BE49-F238E27FC236}">
                      <a16:creationId xmlns:a16="http://schemas.microsoft.com/office/drawing/2014/main" id="{6EF1B099-F9FA-4E08-8ADC-06D292D5F7C8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48" name="Oval 4147">
                  <a:extLst>
                    <a:ext uri="{FF2B5EF4-FFF2-40B4-BE49-F238E27FC236}">
                      <a16:creationId xmlns:a16="http://schemas.microsoft.com/office/drawing/2014/main" id="{F98A07CA-7D57-4AF3-B295-7972A255AEFD}"/>
                    </a:ext>
                  </a:extLst>
                </p:cNvPr>
                <p:cNvSpPr/>
                <p:nvPr/>
              </p:nvSpPr>
              <p:spPr>
                <a:xfrm>
                  <a:off x="5298117" y="3381368"/>
                  <a:ext cx="93141" cy="8897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4149" name="Straight Connector 4148">
                  <a:extLst>
                    <a:ext uri="{FF2B5EF4-FFF2-40B4-BE49-F238E27FC236}">
                      <a16:creationId xmlns:a16="http://schemas.microsoft.com/office/drawing/2014/main" id="{E1673607-9176-455C-91F6-88FFEE69B09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63729" y="4313345"/>
                  <a:ext cx="0" cy="24610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50" name="Oval 3074">
                  <a:extLst>
                    <a:ext uri="{FF2B5EF4-FFF2-40B4-BE49-F238E27FC236}">
                      <a16:creationId xmlns:a16="http://schemas.microsoft.com/office/drawing/2014/main" id="{818285E1-2AAA-4AEC-B2B2-8EEC44A477FD}"/>
                    </a:ext>
                  </a:extLst>
                </p:cNvPr>
                <p:cNvSpPr/>
                <p:nvPr/>
              </p:nvSpPr>
              <p:spPr bwMode="auto">
                <a:xfrm>
                  <a:off x="4461706" y="3903943"/>
                  <a:ext cx="148367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151" name="Straight Connector 4150">
                  <a:extLst>
                    <a:ext uri="{FF2B5EF4-FFF2-40B4-BE49-F238E27FC236}">
                      <a16:creationId xmlns:a16="http://schemas.microsoft.com/office/drawing/2014/main" id="{32E57486-1C95-405E-B51B-14EBA3DD7A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4373516" y="3976424"/>
                  <a:ext cx="0" cy="3788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52" name="Picture 3079">
                  <a:extLst>
                    <a:ext uri="{FF2B5EF4-FFF2-40B4-BE49-F238E27FC236}">
                      <a16:creationId xmlns:a16="http://schemas.microsoft.com/office/drawing/2014/main" id="{D2E89EFC-669B-4C57-BC6F-320C82F501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913132" y="3870429"/>
                  <a:ext cx="519741" cy="595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153" name="Straight Connector 4152">
                  <a:extLst>
                    <a:ext uri="{FF2B5EF4-FFF2-40B4-BE49-F238E27FC236}">
                      <a16:creationId xmlns:a16="http://schemas.microsoft.com/office/drawing/2014/main" id="{24A8C458-7CB2-4C58-9E78-F5073C9FA3EA}"/>
                    </a:ext>
                  </a:extLst>
                </p:cNvPr>
                <p:cNvCxnSpPr>
                  <a:cxnSpLocks/>
                  <a:endCxn id="4158" idx="0"/>
                </p:cNvCxnSpPr>
                <p:nvPr/>
              </p:nvCxnSpPr>
              <p:spPr bwMode="auto">
                <a:xfrm>
                  <a:off x="5327604" y="4313345"/>
                  <a:ext cx="5362" cy="1793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54" name="Oval 4153">
                  <a:extLst>
                    <a:ext uri="{FF2B5EF4-FFF2-40B4-BE49-F238E27FC236}">
                      <a16:creationId xmlns:a16="http://schemas.microsoft.com/office/drawing/2014/main" id="{5526E340-315C-4280-8401-851671D99017}"/>
                    </a:ext>
                  </a:extLst>
                </p:cNvPr>
                <p:cNvSpPr/>
                <p:nvPr/>
              </p:nvSpPr>
              <p:spPr bwMode="auto">
                <a:xfrm flipH="1">
                  <a:off x="4673996" y="3883397"/>
                  <a:ext cx="149946" cy="13788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pic>
              <p:nvPicPr>
                <p:cNvPr id="4155" name="Picture 175">
                  <a:extLst>
                    <a:ext uri="{FF2B5EF4-FFF2-40B4-BE49-F238E27FC236}">
                      <a16:creationId xmlns:a16="http://schemas.microsoft.com/office/drawing/2014/main" id="{4D9FACA6-C2E5-4258-B26F-4B8611160F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7383" y="2725697"/>
                  <a:ext cx="237377" cy="661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56" name="Oval 4155">
                  <a:extLst>
                    <a:ext uri="{FF2B5EF4-FFF2-40B4-BE49-F238E27FC236}">
                      <a16:creationId xmlns:a16="http://schemas.microsoft.com/office/drawing/2014/main" id="{AF9AEA29-AB5C-4F69-806B-77A74FE038E8}"/>
                    </a:ext>
                  </a:extLst>
                </p:cNvPr>
                <p:cNvSpPr/>
                <p:nvPr/>
              </p:nvSpPr>
              <p:spPr bwMode="auto">
                <a:xfrm>
                  <a:off x="5270620" y="3357082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57" name="Oval 4156">
                  <a:extLst>
                    <a:ext uri="{FF2B5EF4-FFF2-40B4-BE49-F238E27FC236}">
                      <a16:creationId xmlns:a16="http://schemas.microsoft.com/office/drawing/2014/main" id="{DC0033A6-9C88-4F65-B7C6-C058B1DFAFF9}"/>
                    </a:ext>
                  </a:extLst>
                </p:cNvPr>
                <p:cNvSpPr/>
                <p:nvPr/>
              </p:nvSpPr>
              <p:spPr bwMode="auto">
                <a:xfrm>
                  <a:off x="5282392" y="2620400"/>
                  <a:ext cx="149946" cy="137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58" name="Oval 4157">
                  <a:extLst>
                    <a:ext uri="{FF2B5EF4-FFF2-40B4-BE49-F238E27FC236}">
                      <a16:creationId xmlns:a16="http://schemas.microsoft.com/office/drawing/2014/main" id="{F4ADD0F3-0325-4B3A-BEA4-FD3E23E2BBA3}"/>
                    </a:ext>
                  </a:extLst>
                </p:cNvPr>
                <p:cNvSpPr/>
                <p:nvPr/>
              </p:nvSpPr>
              <p:spPr bwMode="auto">
                <a:xfrm flipH="1">
                  <a:off x="5257993" y="4492738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59" name="Oval 3101">
                  <a:extLst>
                    <a:ext uri="{FF2B5EF4-FFF2-40B4-BE49-F238E27FC236}">
                      <a16:creationId xmlns:a16="http://schemas.microsoft.com/office/drawing/2014/main" id="{9A7F8145-12EF-4B29-8383-7548B2BBCE50}"/>
                    </a:ext>
                  </a:extLst>
                </p:cNvPr>
                <p:cNvSpPr/>
                <p:nvPr/>
              </p:nvSpPr>
              <p:spPr bwMode="auto">
                <a:xfrm>
                  <a:off x="5270620" y="5892293"/>
                  <a:ext cx="149946" cy="1378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pic>
              <p:nvPicPr>
                <p:cNvPr id="4160" name="Picture 186">
                  <a:extLst>
                    <a:ext uri="{FF2B5EF4-FFF2-40B4-BE49-F238E27FC236}">
                      <a16:creationId xmlns:a16="http://schemas.microsoft.com/office/drawing/2014/main" id="{7F6FE45D-2924-44CB-9EA8-9B623BA272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983909" y="3441796"/>
                  <a:ext cx="271260" cy="35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61" name="Picture 3104">
                  <a:extLst>
                    <a:ext uri="{FF2B5EF4-FFF2-40B4-BE49-F238E27FC236}">
                      <a16:creationId xmlns:a16="http://schemas.microsoft.com/office/drawing/2014/main" id="{6D3B90FC-CB1B-494A-A08A-BE42AB548A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108364" y="3419350"/>
                  <a:ext cx="271260" cy="355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162" name="Straight Connector 3108">
                  <a:extLst>
                    <a:ext uri="{FF2B5EF4-FFF2-40B4-BE49-F238E27FC236}">
                      <a16:creationId xmlns:a16="http://schemas.microsoft.com/office/drawing/2014/main" id="{220C05EF-7A22-463D-A91C-DDE2389F05D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692267" y="3900412"/>
                  <a:ext cx="58399" cy="770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63" name="Arc 4162">
                  <a:extLst>
                    <a:ext uri="{FF2B5EF4-FFF2-40B4-BE49-F238E27FC236}">
                      <a16:creationId xmlns:a16="http://schemas.microsoft.com/office/drawing/2014/main" id="{1471AE63-1731-47DF-B662-13CC2B246281}"/>
                    </a:ext>
                  </a:extLst>
                </p:cNvPr>
                <p:cNvSpPr/>
                <p:nvPr/>
              </p:nvSpPr>
              <p:spPr bwMode="auto">
                <a:xfrm>
                  <a:off x="4619953" y="3805846"/>
                  <a:ext cx="96280" cy="112676"/>
                </a:xfrm>
                <a:prstGeom prst="arc">
                  <a:avLst>
                    <a:gd name="adj1" fmla="val 14295810"/>
                    <a:gd name="adj2" fmla="val 339581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64" name="Oval 4163">
                  <a:extLst>
                    <a:ext uri="{FF2B5EF4-FFF2-40B4-BE49-F238E27FC236}">
                      <a16:creationId xmlns:a16="http://schemas.microsoft.com/office/drawing/2014/main" id="{AD460A4F-37ED-437E-BFEC-348872A3AB65}"/>
                    </a:ext>
                  </a:extLst>
                </p:cNvPr>
                <p:cNvSpPr/>
                <p:nvPr/>
              </p:nvSpPr>
              <p:spPr bwMode="auto">
                <a:xfrm flipH="1">
                  <a:off x="5257993" y="4693627"/>
                  <a:ext cx="149946" cy="13787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65" name="Oval 3074">
                  <a:extLst>
                    <a:ext uri="{FF2B5EF4-FFF2-40B4-BE49-F238E27FC236}">
                      <a16:creationId xmlns:a16="http://schemas.microsoft.com/office/drawing/2014/main" id="{9C928895-4C55-44A1-9385-10C19EC2B9A7}"/>
                    </a:ext>
                  </a:extLst>
                </p:cNvPr>
                <p:cNvSpPr/>
                <p:nvPr/>
              </p:nvSpPr>
              <p:spPr bwMode="auto">
                <a:xfrm>
                  <a:off x="4466467" y="4089101"/>
                  <a:ext cx="148367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166" name="Straight Connector 3105">
                  <a:extLst>
                    <a:ext uri="{FF2B5EF4-FFF2-40B4-BE49-F238E27FC236}">
                      <a16:creationId xmlns:a16="http://schemas.microsoft.com/office/drawing/2014/main" id="{7ED2DC45-B248-4487-8FA3-5BB18F03CA2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66201" y="3609120"/>
                  <a:ext cx="14836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67" name="Oval 4166">
                  <a:extLst>
                    <a:ext uri="{FF2B5EF4-FFF2-40B4-BE49-F238E27FC236}">
                      <a16:creationId xmlns:a16="http://schemas.microsoft.com/office/drawing/2014/main" id="{A75BC918-3B41-4FDB-BDF8-286BEEBCB65A}"/>
                    </a:ext>
                  </a:extLst>
                </p:cNvPr>
                <p:cNvSpPr/>
                <p:nvPr/>
              </p:nvSpPr>
              <p:spPr bwMode="auto">
                <a:xfrm flipH="1">
                  <a:off x="4677929" y="4090907"/>
                  <a:ext cx="149946" cy="13788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168" name="Straight Connector 4167">
                  <a:extLst>
                    <a:ext uri="{FF2B5EF4-FFF2-40B4-BE49-F238E27FC236}">
                      <a16:creationId xmlns:a16="http://schemas.microsoft.com/office/drawing/2014/main" id="{5A85AADE-8A91-4CD0-9828-479184B930B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4932875" y="3982005"/>
                  <a:ext cx="0" cy="3803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69" name="Oval 4168">
                  <a:extLst>
                    <a:ext uri="{FF2B5EF4-FFF2-40B4-BE49-F238E27FC236}">
                      <a16:creationId xmlns:a16="http://schemas.microsoft.com/office/drawing/2014/main" id="{27802DEF-BA6D-472F-B381-A3D5474470C0}"/>
                    </a:ext>
                  </a:extLst>
                </p:cNvPr>
                <p:cNvSpPr/>
                <p:nvPr/>
              </p:nvSpPr>
              <p:spPr bwMode="auto">
                <a:xfrm>
                  <a:off x="5257505" y="3565507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70" name="Oval 4169">
                  <a:extLst>
                    <a:ext uri="{FF2B5EF4-FFF2-40B4-BE49-F238E27FC236}">
                      <a16:creationId xmlns:a16="http://schemas.microsoft.com/office/drawing/2014/main" id="{01733548-B239-4D8B-AF84-9A1A4E488C14}"/>
                    </a:ext>
                  </a:extLst>
                </p:cNvPr>
                <p:cNvSpPr/>
                <p:nvPr/>
              </p:nvSpPr>
              <p:spPr bwMode="auto">
                <a:xfrm>
                  <a:off x="5257505" y="3734919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71" name="Oval 4170">
                  <a:extLst>
                    <a:ext uri="{FF2B5EF4-FFF2-40B4-BE49-F238E27FC236}">
                      <a16:creationId xmlns:a16="http://schemas.microsoft.com/office/drawing/2014/main" id="{A9DDE1FE-16CE-49DE-8837-81F3B32A62FC}"/>
                    </a:ext>
                  </a:extLst>
                </p:cNvPr>
                <p:cNvSpPr/>
                <p:nvPr/>
              </p:nvSpPr>
              <p:spPr>
                <a:xfrm>
                  <a:off x="3889674" y="3365987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72" name="TextBox 4171">
                  <a:extLst>
                    <a:ext uri="{FF2B5EF4-FFF2-40B4-BE49-F238E27FC236}">
                      <a16:creationId xmlns:a16="http://schemas.microsoft.com/office/drawing/2014/main" id="{0A0BB9E9-B2C1-46B4-9B02-4682AC1D8152}"/>
                    </a:ext>
                  </a:extLst>
                </p:cNvPr>
                <p:cNvSpPr txBox="1"/>
                <p:nvPr/>
              </p:nvSpPr>
              <p:spPr>
                <a:xfrm>
                  <a:off x="4192067" y="4242510"/>
                  <a:ext cx="411516" cy="34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T1</a:t>
                  </a:r>
                </a:p>
              </p:txBody>
            </p:sp>
            <p:sp>
              <p:nvSpPr>
                <p:cNvPr id="4173" name="TextBox 4172">
                  <a:extLst>
                    <a:ext uri="{FF2B5EF4-FFF2-40B4-BE49-F238E27FC236}">
                      <a16:creationId xmlns:a16="http://schemas.microsoft.com/office/drawing/2014/main" id="{58D856FF-C9A3-4CC3-AD7B-E540723D01C7}"/>
                    </a:ext>
                  </a:extLst>
                </p:cNvPr>
                <p:cNvSpPr txBox="1"/>
                <p:nvPr/>
              </p:nvSpPr>
              <p:spPr>
                <a:xfrm>
                  <a:off x="4694541" y="4230580"/>
                  <a:ext cx="413109" cy="344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T2</a:t>
                  </a:r>
                </a:p>
              </p:txBody>
            </p:sp>
            <p:pic>
              <p:nvPicPr>
                <p:cNvPr id="4174" name="Picture 3092">
                  <a:extLst>
                    <a:ext uri="{FF2B5EF4-FFF2-40B4-BE49-F238E27FC236}">
                      <a16:creationId xmlns:a16="http://schemas.microsoft.com/office/drawing/2014/main" id="{C34E1B1E-BA46-4B86-BB8B-E84F1F69F2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2358" y="2642404"/>
                  <a:ext cx="160529" cy="8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75" name="Picture 3092">
                  <a:extLst>
                    <a:ext uri="{FF2B5EF4-FFF2-40B4-BE49-F238E27FC236}">
                      <a16:creationId xmlns:a16="http://schemas.microsoft.com/office/drawing/2014/main" id="{D0C0A3BF-CFAB-4AD8-B6F7-6807805A56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6985" y="2656122"/>
                  <a:ext cx="160529" cy="8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76" name="Oval 4175">
                  <a:extLst>
                    <a:ext uri="{FF2B5EF4-FFF2-40B4-BE49-F238E27FC236}">
                      <a16:creationId xmlns:a16="http://schemas.microsoft.com/office/drawing/2014/main" id="{2578C470-EED2-4B38-902C-4F0A2C5F9D36}"/>
                    </a:ext>
                  </a:extLst>
                </p:cNvPr>
                <p:cNvSpPr/>
                <p:nvPr/>
              </p:nvSpPr>
              <p:spPr bwMode="auto">
                <a:xfrm>
                  <a:off x="4683820" y="2621722"/>
                  <a:ext cx="149946" cy="137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77" name="Oval 4176">
                  <a:extLst>
                    <a:ext uri="{FF2B5EF4-FFF2-40B4-BE49-F238E27FC236}">
                      <a16:creationId xmlns:a16="http://schemas.microsoft.com/office/drawing/2014/main" id="{93024EE6-C078-4BB8-9A45-2512F52267B9}"/>
                    </a:ext>
                  </a:extLst>
                </p:cNvPr>
                <p:cNvSpPr/>
                <p:nvPr/>
              </p:nvSpPr>
              <p:spPr bwMode="auto">
                <a:xfrm>
                  <a:off x="4485380" y="2621722"/>
                  <a:ext cx="149946" cy="137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178" name="Oval 4177">
                  <a:extLst>
                    <a:ext uri="{FF2B5EF4-FFF2-40B4-BE49-F238E27FC236}">
                      <a16:creationId xmlns:a16="http://schemas.microsoft.com/office/drawing/2014/main" id="{787A8A07-27BC-4B61-BDE9-DA0FCD8ADFB3}"/>
                    </a:ext>
                  </a:extLst>
                </p:cNvPr>
                <p:cNvSpPr/>
                <p:nvPr/>
              </p:nvSpPr>
              <p:spPr>
                <a:xfrm>
                  <a:off x="4480617" y="3363818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79" name="Oval 4178">
                  <a:extLst>
                    <a:ext uri="{FF2B5EF4-FFF2-40B4-BE49-F238E27FC236}">
                      <a16:creationId xmlns:a16="http://schemas.microsoft.com/office/drawing/2014/main" id="{7B802894-04E5-428C-8C67-4F489452434F}"/>
                    </a:ext>
                  </a:extLst>
                </p:cNvPr>
                <p:cNvSpPr/>
                <p:nvPr/>
              </p:nvSpPr>
              <p:spPr>
                <a:xfrm>
                  <a:off x="4665853" y="3359100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4180" name="TextBox 4179">
                  <a:extLst>
                    <a:ext uri="{FF2B5EF4-FFF2-40B4-BE49-F238E27FC236}">
                      <a16:creationId xmlns:a16="http://schemas.microsoft.com/office/drawing/2014/main" id="{C438BD7C-68C6-4774-8C67-24803EA212E5}"/>
                    </a:ext>
                  </a:extLst>
                </p:cNvPr>
                <p:cNvSpPr txBox="1"/>
                <p:nvPr/>
              </p:nvSpPr>
              <p:spPr>
                <a:xfrm>
                  <a:off x="4621732" y="2333188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1600" b="1" dirty="0"/>
                </a:p>
              </p:txBody>
            </p:sp>
            <p:sp>
              <p:nvSpPr>
                <p:cNvPr id="4181" name="TextBox 4180">
                  <a:extLst>
                    <a:ext uri="{FF2B5EF4-FFF2-40B4-BE49-F238E27FC236}">
                      <a16:creationId xmlns:a16="http://schemas.microsoft.com/office/drawing/2014/main" id="{0CAE1F28-49F2-4C09-9191-43F5A99FDA6D}"/>
                    </a:ext>
                  </a:extLst>
                </p:cNvPr>
                <p:cNvSpPr txBox="1"/>
                <p:nvPr/>
              </p:nvSpPr>
              <p:spPr>
                <a:xfrm>
                  <a:off x="4328683" y="2333188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1600" b="1" dirty="0"/>
                </a:p>
              </p:txBody>
            </p:sp>
            <p:sp>
              <p:nvSpPr>
                <p:cNvPr id="4182" name="Oval 4181">
                  <a:extLst>
                    <a:ext uri="{FF2B5EF4-FFF2-40B4-BE49-F238E27FC236}">
                      <a16:creationId xmlns:a16="http://schemas.microsoft.com/office/drawing/2014/main" id="{EB78306A-9387-46AE-B751-F94C738B3D9F}"/>
                    </a:ext>
                  </a:extLst>
                </p:cNvPr>
                <p:cNvSpPr/>
                <p:nvPr/>
              </p:nvSpPr>
              <p:spPr>
                <a:xfrm>
                  <a:off x="4342160" y="3540245"/>
                  <a:ext cx="149500" cy="13775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183" name="Straight Connector 4182">
                  <a:extLst>
                    <a:ext uri="{FF2B5EF4-FFF2-40B4-BE49-F238E27FC236}">
                      <a16:creationId xmlns:a16="http://schemas.microsoft.com/office/drawing/2014/main" id="{C834BE2D-A640-4B28-9649-D63A26B8FEF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20000" y="3634446"/>
                  <a:ext cx="108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84" name="Oval 4183">
                  <a:extLst>
                    <a:ext uri="{FF2B5EF4-FFF2-40B4-BE49-F238E27FC236}">
                      <a16:creationId xmlns:a16="http://schemas.microsoft.com/office/drawing/2014/main" id="{F908707F-EDC3-4A78-AD28-9F814988083E}"/>
                    </a:ext>
                  </a:extLst>
                </p:cNvPr>
                <p:cNvSpPr/>
                <p:nvPr/>
              </p:nvSpPr>
              <p:spPr bwMode="auto">
                <a:xfrm>
                  <a:off x="4873987" y="3557037"/>
                  <a:ext cx="149946" cy="137879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cxnSp>
              <p:nvCxnSpPr>
                <p:cNvPr id="4185" name="Straight Connector 4184">
                  <a:extLst>
                    <a:ext uri="{FF2B5EF4-FFF2-40B4-BE49-F238E27FC236}">
                      <a16:creationId xmlns:a16="http://schemas.microsoft.com/office/drawing/2014/main" id="{A0C260D1-4F14-401C-9BC3-FE45044864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568166" y="3641056"/>
                  <a:ext cx="365000" cy="3134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6" name="Straight Connector 4185">
                  <a:extLst>
                    <a:ext uri="{FF2B5EF4-FFF2-40B4-BE49-F238E27FC236}">
                      <a16:creationId xmlns:a16="http://schemas.microsoft.com/office/drawing/2014/main" id="{76EAF201-707D-4DD0-B4B2-9456B09290D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968000" y="3636000"/>
                  <a:ext cx="72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7" name="Straight Connector 4186">
                  <a:extLst>
                    <a:ext uri="{FF2B5EF4-FFF2-40B4-BE49-F238E27FC236}">
                      <a16:creationId xmlns:a16="http://schemas.microsoft.com/office/drawing/2014/main" id="{5D943383-346A-44DD-8E2F-9E944E6EEA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331934" y="3621872"/>
                  <a:ext cx="108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8" name="Straight Connector 3107">
                  <a:extLst>
                    <a:ext uri="{FF2B5EF4-FFF2-40B4-BE49-F238E27FC236}">
                      <a16:creationId xmlns:a16="http://schemas.microsoft.com/office/drawing/2014/main" id="{4988617D-AC24-42E8-86FB-592D6FDB86C6}"/>
                    </a:ext>
                  </a:extLst>
                </p:cNvPr>
                <p:cNvCxnSpPr>
                  <a:cxnSpLocks/>
                  <a:endCxn id="4163" idx="0"/>
                </p:cNvCxnSpPr>
                <p:nvPr/>
              </p:nvCxnSpPr>
              <p:spPr bwMode="auto">
                <a:xfrm>
                  <a:off x="4405510" y="3609268"/>
                  <a:ext cx="234357" cy="2072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02" name="Oval 4101">
                <a:extLst>
                  <a:ext uri="{FF2B5EF4-FFF2-40B4-BE49-F238E27FC236}">
                    <a16:creationId xmlns:a16="http://schemas.microsoft.com/office/drawing/2014/main" id="{C6DFBF2F-CF5A-4248-BDDA-D6CFB5EC02A9}"/>
                  </a:ext>
                </a:extLst>
              </p:cNvPr>
              <p:cNvSpPr/>
              <p:nvPr/>
            </p:nvSpPr>
            <p:spPr bwMode="auto">
              <a:xfrm>
                <a:off x="6579070" y="2392164"/>
                <a:ext cx="149946" cy="137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4103" name="Straight Connector 4102">
                <a:extLst>
                  <a:ext uri="{FF2B5EF4-FFF2-40B4-BE49-F238E27FC236}">
                    <a16:creationId xmlns:a16="http://schemas.microsoft.com/office/drawing/2014/main" id="{71B60202-9368-44D5-BAFF-204F56D3B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3323" y="4598935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4" name="Straight Connector 4103">
                <a:extLst>
                  <a:ext uri="{FF2B5EF4-FFF2-40B4-BE49-F238E27FC236}">
                    <a16:creationId xmlns:a16="http://schemas.microsoft.com/office/drawing/2014/main" id="{16EA2DE2-4F29-4662-9049-E5B3B8394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4629" y="4577132"/>
                <a:ext cx="0" cy="11979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A649163-382D-40BB-BEA6-F7955B3E6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515" y="1172549"/>
            <a:ext cx="7772400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6000" b="1" dirty="0">
                <a:solidFill>
                  <a:srgbClr val="000099"/>
                </a:solidFill>
                <a:latin typeface="Arial Black" panose="020B0A04020102020204" pitchFamily="34" charset="0"/>
              </a:rPr>
              <a:t>How did you do?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573D0-B504-4094-9A56-02709B57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04" y="2323486"/>
            <a:ext cx="5029221" cy="35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795918" y="1645270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934176" y="2247414"/>
            <a:ext cx="6113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8000"/>
                </a:solidFill>
                <a:cs typeface="Arial" panose="020B0604020202020204" pitchFamily="34" charset="0"/>
              </a:rPr>
              <a:t>This exercise introduces pupils to simple electrical circuits including LEDs and Multivibrators to make some flashing lights for a festive occasion.</a:t>
            </a:r>
            <a:br>
              <a:rPr lang="en-GB" sz="1050" dirty="0">
                <a:solidFill>
                  <a:srgbClr val="008000"/>
                </a:solidFill>
                <a:cs typeface="Arial" panose="020B0604020202020204" pitchFamily="34" charset="0"/>
              </a:rPr>
            </a:br>
            <a:br>
              <a:rPr lang="en-GB" sz="1050" dirty="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GB" sz="1050" dirty="0">
                <a:solidFill>
                  <a:srgbClr val="008000"/>
                </a:solidFill>
                <a:cs typeface="Arial" panose="020B0604020202020204" pitchFamily="34" charset="0"/>
              </a:rPr>
              <a:t>It I suggested that pupils work in small teams.. </a:t>
            </a:r>
            <a:endParaRPr lang="en-GB" altLang="en-US" sz="105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813093" y="2742090"/>
            <a:ext cx="8755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DF1A30-17D5-4A6E-AC10-6630EC8B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90163"/>
              </p:ext>
            </p:extLst>
          </p:nvPr>
        </p:nvGraphicFramePr>
        <p:xfrm>
          <a:off x="2934176" y="3705995"/>
          <a:ext cx="6898374" cy="986314"/>
        </p:xfrm>
        <a:graphic>
          <a:graphicData uri="http://schemas.openxmlformats.org/drawingml/2006/table">
            <a:tbl>
              <a:tblPr firstRow="1" firstCol="1" bandRow="1"/>
              <a:tblGrid>
                <a:gridCol w="1452246">
                  <a:extLst>
                    <a:ext uri="{9D8B030D-6E8A-4147-A177-3AD203B41FA5}">
                      <a16:colId xmlns:a16="http://schemas.microsoft.com/office/drawing/2014/main" val="1088236189"/>
                    </a:ext>
                  </a:extLst>
                </a:gridCol>
                <a:gridCol w="900433">
                  <a:extLst>
                    <a:ext uri="{9D8B030D-6E8A-4147-A177-3AD203B41FA5}">
                      <a16:colId xmlns:a16="http://schemas.microsoft.com/office/drawing/2014/main" val="1328507834"/>
                    </a:ext>
                  </a:extLst>
                </a:gridCol>
                <a:gridCol w="4545695">
                  <a:extLst>
                    <a:ext uri="{9D8B030D-6E8A-4147-A177-3AD203B41FA5}">
                      <a16:colId xmlns:a16="http://schemas.microsoft.com/office/drawing/2014/main" val="150116632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67944"/>
                  </a:ext>
                </a:extLst>
              </a:tr>
              <a:tr h="131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use of safety glasses,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88212"/>
                  </a:ext>
                </a:extLst>
              </a:tr>
              <a:tr h="131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Soldering Irons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use of safety glasses,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03106"/>
                  </a:ext>
                </a:extLst>
              </a:tr>
              <a:tr h="7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Injury, Fire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store separately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326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2475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A40CAD-766B-48E2-8269-E3753180BF4D}"/>
              </a:ext>
            </a:extLst>
          </p:cNvPr>
          <p:cNvSpPr txBox="1"/>
          <p:nvPr/>
        </p:nvSpPr>
        <p:spPr>
          <a:xfrm>
            <a:off x="1950401" y="4903287"/>
            <a:ext cx="8600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not allow the pupils to switch on the circuit until it has been checked by a supervisor.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Danger – Batteries my short-circuit, become very hot and cause a fire.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B7263-1D04-99D3-063A-B8B5C286345C}"/>
              </a:ext>
            </a:extLst>
          </p:cNvPr>
          <p:cNvSpPr txBox="1"/>
          <p:nvPr/>
        </p:nvSpPr>
        <p:spPr>
          <a:xfrm>
            <a:off x="4287652" y="3268218"/>
            <a:ext cx="511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A88570-2ECA-45D3-9558-E90635916F5E}"/>
              </a:ext>
            </a:extLst>
          </p:cNvPr>
          <p:cNvSpPr txBox="1"/>
          <p:nvPr/>
        </p:nvSpPr>
        <p:spPr>
          <a:xfrm>
            <a:off x="1479177" y="1413063"/>
            <a:ext cx="432099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learnt:</a:t>
            </a:r>
          </a:p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en-GB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LEDs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About electronics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About multivibrators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in teams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work as engineers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816A65-9A5D-459C-AD5B-89FB50ED95EB}"/>
              </a:ext>
            </a:extLst>
          </p:cNvPr>
          <p:cNvGrpSpPr/>
          <p:nvPr/>
        </p:nvGrpSpPr>
        <p:grpSpPr>
          <a:xfrm>
            <a:off x="6729131" y="1536498"/>
            <a:ext cx="4639988" cy="3140878"/>
            <a:chOff x="6729131" y="1536498"/>
            <a:chExt cx="4639988" cy="31408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93B10A-BDBB-4988-82F0-9CE372877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2444" y="1973355"/>
              <a:ext cx="3813363" cy="270402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81C90D-4756-4A59-B8D3-505805E19390}"/>
                </a:ext>
              </a:extLst>
            </p:cNvPr>
            <p:cNvSpPr txBox="1"/>
            <p:nvPr/>
          </p:nvSpPr>
          <p:spPr>
            <a:xfrm>
              <a:off x="6729131" y="1536498"/>
              <a:ext cx="46399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Well Done Everyone 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6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F7178B-D2DD-4B28-B58A-7A66B5BC0C67}"/>
              </a:ext>
            </a:extLst>
          </p:cNvPr>
          <p:cNvSpPr/>
          <p:nvPr/>
        </p:nvSpPr>
        <p:spPr>
          <a:xfrm>
            <a:off x="838682" y="1127931"/>
            <a:ext cx="5010789" cy="49599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tree, decorated, plant, dark&#10;&#10;Description automatically generated">
            <a:extLst>
              <a:ext uri="{FF2B5EF4-FFF2-40B4-BE49-F238E27FC236}">
                <a16:creationId xmlns:a16="http://schemas.microsoft.com/office/drawing/2014/main" id="{28E56B75-A209-46EC-9061-BDF5EB113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65" y="1230283"/>
            <a:ext cx="4320505" cy="4755255"/>
          </a:xfrm>
          <a:prstGeom prst="rect">
            <a:avLst/>
          </a:prstGeom>
        </p:spPr>
      </p:pic>
      <p:pic>
        <p:nvPicPr>
          <p:cNvPr id="13" name="Picture 12" descr="A picture containing indoor, smoke, decorated, colorful&#10;&#10;Description automatically generated">
            <a:extLst>
              <a:ext uri="{FF2B5EF4-FFF2-40B4-BE49-F238E27FC236}">
                <a16:creationId xmlns:a16="http://schemas.microsoft.com/office/drawing/2014/main" id="{B23511B8-51AD-46C3-A769-7987C974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2" y="1230283"/>
            <a:ext cx="6461840" cy="49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6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4F7D98-1189-41E9-8278-2F91916B0F4B}"/>
              </a:ext>
            </a:extLst>
          </p:cNvPr>
          <p:cNvSpPr/>
          <p:nvPr/>
        </p:nvSpPr>
        <p:spPr>
          <a:xfrm>
            <a:off x="0" y="-130629"/>
            <a:ext cx="12329327" cy="6988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4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703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86" y="244660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519984" y="2446609"/>
            <a:ext cx="3996444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b="1" dirty="0">
                <a:solidFill>
                  <a:srgbClr val="4B1E46"/>
                </a:solidFill>
                <a:cs typeface="Arial" panose="020B0604020202020204" pitchFamily="34" charset="0"/>
              </a:rPr>
              <a:t>I very much hope that you will enjoy this fun activity and learn about electronics.</a:t>
            </a:r>
          </a:p>
          <a:p>
            <a:pPr>
              <a:spcBef>
                <a:spcPts val="900"/>
              </a:spcBef>
            </a:pPr>
            <a:endParaRPr lang="en-GB" b="1" dirty="0">
              <a:solidFill>
                <a:srgbClr val="4B1E4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4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A649163-382D-40BB-BEA6-F7955B3E6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00080"/>
            <a:ext cx="7772400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447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meter&#10;&#10;Description automatically generated">
            <a:extLst>
              <a:ext uri="{FF2B5EF4-FFF2-40B4-BE49-F238E27FC236}">
                <a16:creationId xmlns:a16="http://schemas.microsoft.com/office/drawing/2014/main" id="{07FE3993-DCDD-4C3B-8A95-3B991F9D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2263349"/>
            <a:ext cx="6838950" cy="37407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B8C801-6946-4D96-B76F-B4B8402FF542}"/>
              </a:ext>
            </a:extLst>
          </p:cNvPr>
          <p:cNvSpPr/>
          <p:nvPr/>
        </p:nvSpPr>
        <p:spPr>
          <a:xfrm>
            <a:off x="3743325" y="0"/>
            <a:ext cx="3700463" cy="1080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D49F7-F002-4090-87B7-CDD7175F1108}"/>
              </a:ext>
            </a:extLst>
          </p:cNvPr>
          <p:cNvSpPr/>
          <p:nvPr/>
        </p:nvSpPr>
        <p:spPr>
          <a:xfrm>
            <a:off x="2722465" y="294811"/>
            <a:ext cx="6793010" cy="196853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Flashing Lights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ED02AF-5230-41F0-B33D-9116223577AB}"/>
              </a:ext>
            </a:extLst>
          </p:cNvPr>
          <p:cNvSpPr/>
          <p:nvPr/>
        </p:nvSpPr>
        <p:spPr>
          <a:xfrm>
            <a:off x="1364398" y="2763222"/>
            <a:ext cx="9509143" cy="1968538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FF00"/>
              </a:gs>
              <a:gs pos="77000">
                <a:srgbClr val="002060"/>
              </a:gs>
              <a:gs pos="51312">
                <a:srgbClr val="008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-7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your own </a:t>
            </a:r>
            <a:br>
              <a:rPr lang="en-US" sz="5400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Christmas, Diwali, Hanukkah, Eid, etc. Lights</a:t>
            </a:r>
          </a:p>
        </p:txBody>
      </p:sp>
    </p:spTree>
    <p:extLst>
      <p:ext uri="{BB962C8B-B14F-4D97-AF65-F5344CB8AC3E}">
        <p14:creationId xmlns:p14="http://schemas.microsoft.com/office/powerpoint/2010/main" val="30649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D7D4BF0-05F8-4440-AF20-545D164676A5}"/>
              </a:ext>
            </a:extLst>
          </p:cNvPr>
          <p:cNvGrpSpPr/>
          <p:nvPr/>
        </p:nvGrpSpPr>
        <p:grpSpPr>
          <a:xfrm>
            <a:off x="428626" y="1071563"/>
            <a:ext cx="11514204" cy="6788527"/>
            <a:chOff x="428626" y="1071563"/>
            <a:chExt cx="11514204" cy="67885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263ABB-64FB-4623-A38E-E668E65CCCDC}"/>
                </a:ext>
              </a:extLst>
            </p:cNvPr>
            <p:cNvSpPr txBox="1"/>
            <p:nvPr/>
          </p:nvSpPr>
          <p:spPr>
            <a:xfrm>
              <a:off x="428626" y="1071563"/>
              <a:ext cx="34397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dirty="0"/>
                <a:t>What you need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9BB2E9-774D-4336-9257-F94F16C029C3}"/>
                </a:ext>
              </a:extLst>
            </p:cNvPr>
            <p:cNvSpPr txBox="1"/>
            <p:nvPr/>
          </p:nvSpPr>
          <p:spPr>
            <a:xfrm>
              <a:off x="1740075" y="2043113"/>
              <a:ext cx="5694251" cy="5816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GB" sz="2400" b="1" dirty="0"/>
                <a:t>Solderless Breadboard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LEDs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Wire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Coloured Insulation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Battery Holder and 4 x 1.5V AA Batteries</a:t>
              </a:r>
              <a:endParaRPr lang="en-GB" sz="1200" b="1" dirty="0"/>
            </a:p>
            <a:p>
              <a:pPr marL="342900" indent="-342900">
                <a:buFontTx/>
                <a:buChar char="-"/>
              </a:pPr>
              <a:endParaRPr lang="en-GB" sz="1200" b="1" dirty="0"/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NPN Power Transistors 3Amp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NPN Transistors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A Range of Resistors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A Range of Capacitors</a:t>
              </a:r>
            </a:p>
            <a:p>
              <a:pPr marL="342900" indent="-342900">
                <a:buFontTx/>
                <a:buChar char="-"/>
              </a:pPr>
              <a:endParaRPr lang="en-GB" sz="1200" b="1" dirty="0"/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Crocodile Clips</a:t>
              </a:r>
            </a:p>
            <a:p>
              <a:pPr marL="342900" indent="-342900">
                <a:buFontTx/>
                <a:buChar char="-"/>
              </a:pPr>
              <a:r>
                <a:rPr lang="en-GB" sz="2400" b="1" dirty="0"/>
                <a:t>Tools</a:t>
              </a:r>
            </a:p>
            <a:p>
              <a:pPr marL="342900" indent="-342900">
                <a:buFontTx/>
                <a:buChar char="-"/>
              </a:pPr>
              <a:endParaRPr lang="en-GB" sz="2400" b="1" dirty="0"/>
            </a:p>
            <a:p>
              <a:pPr marL="342900" indent="-342900">
                <a:buFontTx/>
                <a:buChar char="-"/>
              </a:pPr>
              <a:endParaRPr lang="en-GB" sz="2400" b="1" dirty="0"/>
            </a:p>
            <a:p>
              <a:pPr marL="342900" indent="-342900">
                <a:buFontTx/>
                <a:buChar char="-"/>
              </a:pPr>
              <a:endParaRPr lang="en-GB" sz="2400" b="1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4A5A51-A40C-4293-BE2E-F97B65138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6640" y="2558323"/>
              <a:ext cx="1334304" cy="87629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8DC1E4-72B1-4BEE-BECE-B247C15E9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8757" y="2523152"/>
              <a:ext cx="931977" cy="876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017410-E11A-48BD-A1EA-CC23481E3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485520" y="2516374"/>
              <a:ext cx="755972" cy="9466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1ED807-1507-446D-BCBB-000F9452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6278" y="2601296"/>
              <a:ext cx="762969" cy="7629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A9FBD3-F2F4-45A1-86E8-1DE9A9000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2101" y="4276254"/>
              <a:ext cx="910789" cy="10008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4EDBAB-9B6D-4612-85C0-F026C6AD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5556" y="4252262"/>
              <a:ext cx="581607" cy="10488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386E08-EE32-484B-B023-0F4F853BB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39829" y="4258668"/>
              <a:ext cx="1036038" cy="10360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5A5B4A-E1B1-406E-9F0B-320AA70A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98532" y="4240087"/>
              <a:ext cx="1273646" cy="10610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0B29A6-6E9A-4773-A106-3E677FB03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 flipV="1">
              <a:off x="6356922" y="5686426"/>
              <a:ext cx="829742" cy="5415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85711A-3FA7-4603-A268-4C5B36653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06355">
              <a:off x="7396005" y="5654348"/>
              <a:ext cx="326505" cy="846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496FAC-9BA8-48ED-9951-29049B58E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95440" y="5628011"/>
              <a:ext cx="866942" cy="8859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A41E65-549E-4664-8141-523BB583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69408" y="5686426"/>
              <a:ext cx="893259" cy="8932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DF8236-4CB3-4382-A16D-3436A352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8570301" y="5520143"/>
              <a:ext cx="711856" cy="10610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43ACEF-889D-4CA0-9331-BCCD3A420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7910475">
              <a:off x="9231694" y="5595624"/>
              <a:ext cx="842583" cy="8425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7AAD7B-4DC7-4F83-B2AA-E40B77A7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97480" y="5749445"/>
              <a:ext cx="902936" cy="77096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F38F3A-F8F6-4DDA-A1BA-DEFC35456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711000">
              <a:off x="11524544" y="5692813"/>
              <a:ext cx="418286" cy="8378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1978CA-7C0F-4E2E-A57A-8085C4992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198532" y="2601296"/>
              <a:ext cx="762969" cy="8838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F21813-5565-4325-8776-0F66BAE5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10897436" y="2750369"/>
              <a:ext cx="760114" cy="53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64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AC523B-C11A-4703-B534-EF51C7E8665A}"/>
              </a:ext>
            </a:extLst>
          </p:cNvPr>
          <p:cNvSpPr txBox="1"/>
          <p:nvPr/>
        </p:nvSpPr>
        <p:spPr>
          <a:xfrm>
            <a:off x="5629275" y="28932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D2E4A-D5B2-4B07-B2F4-5AAB0EFE49B2}"/>
              </a:ext>
            </a:extLst>
          </p:cNvPr>
          <p:cNvGrpSpPr/>
          <p:nvPr/>
        </p:nvGrpSpPr>
        <p:grpSpPr>
          <a:xfrm>
            <a:off x="428626" y="1071563"/>
            <a:ext cx="11514691" cy="6455907"/>
            <a:chOff x="428626" y="1071563"/>
            <a:chExt cx="11514691" cy="64559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263ABB-64FB-4623-A38E-E668E65CCCDC}"/>
                </a:ext>
              </a:extLst>
            </p:cNvPr>
            <p:cNvSpPr txBox="1"/>
            <p:nvPr/>
          </p:nvSpPr>
          <p:spPr>
            <a:xfrm>
              <a:off x="428626" y="1071563"/>
              <a:ext cx="34397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FF0000"/>
                  </a:solidFill>
                </a:rPr>
                <a:t>What you need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9BB2E9-774D-4336-9257-F94F16C029C3}"/>
                </a:ext>
              </a:extLst>
            </p:cNvPr>
            <p:cNvSpPr txBox="1"/>
            <p:nvPr/>
          </p:nvSpPr>
          <p:spPr>
            <a:xfrm>
              <a:off x="428626" y="1895159"/>
              <a:ext cx="11514691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Coloured Insulation – you may wish to strip the insulation from some wires</a:t>
              </a:r>
            </a:p>
            <a:p>
              <a:pPr marL="342900" indent="-342900">
                <a:buFontTx/>
                <a:buChar char="-"/>
              </a:pP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NPN Power Transistors 3Amp – e.g. TIP31C transistor </a:t>
              </a:r>
              <a:b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GB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suggest a 3A Transistor to avoid overheating</a:t>
              </a:r>
            </a:p>
            <a:p>
              <a:pPr marL="342900" indent="-342900">
                <a:buFontTx/>
                <a:buChar char="-"/>
              </a:pP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NPN Transistors – e.g. 2N4401 Low Power NPN Transistor</a:t>
              </a:r>
            </a:p>
            <a:p>
              <a:pPr marL="342900" indent="-342900">
                <a:buFontTx/>
                <a:buChar char="-"/>
              </a:pPr>
              <a:endPara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Range of Resistors – e.g. 6</a:t>
              </a:r>
              <a:r>
                <a:rPr lang="en-GB" sz="20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</a:t>
              </a:r>
              <a:r>
                <a:rPr lang="en-GB" sz="24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10</a:t>
              </a:r>
              <a:r>
                <a:rPr lang="en-GB" sz="20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𝞨,</a:t>
              </a:r>
              <a:r>
                <a:rPr lang="en-GB" sz="24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r>
                <a:rPr lang="en-GB" sz="20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𝞨,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1K</a:t>
              </a:r>
              <a:r>
                <a:rPr lang="en-GB" sz="18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𝞨, 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100K</a:t>
              </a:r>
              <a:r>
                <a:rPr lang="en-GB" sz="18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𝞨,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1M</a:t>
              </a:r>
              <a:r>
                <a:rPr lang="en-GB" sz="20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𝞨,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10M</a:t>
              </a:r>
              <a:r>
                <a:rPr lang="en-GB" sz="18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𝞨,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100M</a:t>
              </a:r>
              <a:r>
                <a:rPr lang="en-GB" sz="18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𝞨  </a:t>
              </a:r>
              <a:br>
                <a:rPr lang="en-GB" sz="18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</a:br>
              <a:r>
                <a:rPr lang="en-GB" sz="18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       </a:t>
              </a:r>
              <a:r>
                <a: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– several of each</a:t>
              </a:r>
            </a:p>
            <a:p>
              <a:pPr marL="342900" indent="-342900">
                <a:buFontTx/>
                <a:buChar char="-"/>
              </a:pPr>
              <a:endPara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Range of Capacitors – e.g. 2</a:t>
              </a:r>
              <a:r>
                <a:rPr lang="en-GB" sz="2400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𝞵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F, 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2400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𝞵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F, 0.1</a:t>
              </a:r>
              <a:r>
                <a:rPr lang="en-GB" sz="2400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𝞵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F, 0.0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2400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𝞵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F, 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en-GB" sz="2400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𝞺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F, 50</a:t>
              </a:r>
              <a:r>
                <a:rPr lang="en-GB" sz="2400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𝞺</a:t>
              </a: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F</a:t>
              </a:r>
              <a:b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</a:br>
              <a:r>
                <a:rPr lang="en-GB" sz="2400" b="1" dirty="0">
                  <a:solidFill>
                    <a:srgbClr val="008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    – several of each </a:t>
              </a:r>
              <a:endPara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47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F36882-FDF8-4349-ACD2-05E9089BED21}"/>
              </a:ext>
            </a:extLst>
          </p:cNvPr>
          <p:cNvGrpSpPr/>
          <p:nvPr/>
        </p:nvGrpSpPr>
        <p:grpSpPr>
          <a:xfrm>
            <a:off x="1162249" y="1258727"/>
            <a:ext cx="8696379" cy="5267648"/>
            <a:chOff x="1162249" y="1258727"/>
            <a:chExt cx="8696379" cy="52676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C91F29D-131A-421F-AD5E-773FCD2B4E5A}"/>
                </a:ext>
              </a:extLst>
            </p:cNvPr>
            <p:cNvSpPr txBox="1"/>
            <p:nvPr/>
          </p:nvSpPr>
          <p:spPr>
            <a:xfrm>
              <a:off x="7447758" y="125872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+6V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78275F-E0C6-4E9D-B064-E706F37B9435}"/>
                </a:ext>
              </a:extLst>
            </p:cNvPr>
            <p:cNvCxnSpPr/>
            <p:nvPr/>
          </p:nvCxnSpPr>
          <p:spPr>
            <a:xfrm>
              <a:off x="5980082" y="2216287"/>
              <a:ext cx="37156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81AE81-7C1C-4E3A-93DB-58AF955FB081}"/>
                </a:ext>
              </a:extLst>
            </p:cNvPr>
            <p:cNvCxnSpPr/>
            <p:nvPr/>
          </p:nvCxnSpPr>
          <p:spPr>
            <a:xfrm>
              <a:off x="5980083" y="5834376"/>
              <a:ext cx="3715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170">
              <a:extLst>
                <a:ext uri="{FF2B5EF4-FFF2-40B4-BE49-F238E27FC236}">
                  <a16:creationId xmlns:a16="http://schemas.microsoft.com/office/drawing/2014/main" id="{53C83792-D673-4042-B0B8-A8AFBD98D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26" y="4516158"/>
              <a:ext cx="522747" cy="6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C6CDBD-10FD-4D25-8E1E-D1DBD2ED2971}"/>
                </a:ext>
              </a:extLst>
            </p:cNvPr>
            <p:cNvCxnSpPr>
              <a:cxnSpLocks/>
            </p:cNvCxnSpPr>
            <p:nvPr/>
          </p:nvCxnSpPr>
          <p:spPr>
            <a:xfrm>
              <a:off x="5980083" y="511966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AF7924-953E-4E71-B49A-C6C347A3E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916" y="3835311"/>
              <a:ext cx="7192" cy="692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0">
              <a:extLst>
                <a:ext uri="{FF2B5EF4-FFF2-40B4-BE49-F238E27FC236}">
                  <a16:creationId xmlns:a16="http://schemas.microsoft.com/office/drawing/2014/main" id="{2518FDCD-D677-4CB1-8702-DC02C8301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69265" y="4505007"/>
              <a:ext cx="522747" cy="6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EB7815-21E1-4D95-B70B-48EABFC2C819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511966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6AC1E0-910A-4729-A040-E052A7A5C72E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2216287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84CCF0-3C50-43D2-80B2-2DFEEE50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5918" y="2663736"/>
              <a:ext cx="342710" cy="1171575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6FF7F7-A26C-47B1-B127-FC6004BCD0B1}"/>
                </a:ext>
              </a:extLst>
            </p:cNvPr>
            <p:cNvCxnSpPr>
              <a:cxnSpLocks/>
            </p:cNvCxnSpPr>
            <p:nvPr/>
          </p:nvCxnSpPr>
          <p:spPr>
            <a:xfrm>
              <a:off x="6299750" y="4837144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AA9BE8-0E04-4A77-B7D1-98646747E7BB}"/>
                </a:ext>
              </a:extLst>
            </p:cNvPr>
            <p:cNvCxnSpPr>
              <a:cxnSpLocks/>
            </p:cNvCxnSpPr>
            <p:nvPr/>
          </p:nvCxnSpPr>
          <p:spPr>
            <a:xfrm>
              <a:off x="8738150" y="4823692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CC3E24-1966-46FE-B99D-699B5707388B}"/>
                </a:ext>
              </a:extLst>
            </p:cNvPr>
            <p:cNvCxnSpPr>
              <a:cxnSpLocks/>
            </p:cNvCxnSpPr>
            <p:nvPr/>
          </p:nvCxnSpPr>
          <p:spPr>
            <a:xfrm>
              <a:off x="6001108" y="2216287"/>
              <a:ext cx="0" cy="10655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37338-0B5A-45CA-89D8-751E964BD974}"/>
                </a:ext>
              </a:extLst>
            </p:cNvPr>
            <p:cNvCxnSpPr>
              <a:cxnSpLocks/>
            </p:cNvCxnSpPr>
            <p:nvPr/>
          </p:nvCxnSpPr>
          <p:spPr>
            <a:xfrm>
              <a:off x="5352546" y="3281877"/>
              <a:ext cx="6485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9A4BBA-1F59-4382-A5C7-5336F9BF54BD}"/>
                </a:ext>
              </a:extLst>
            </p:cNvPr>
            <p:cNvCxnSpPr>
              <a:cxnSpLocks/>
            </p:cNvCxnSpPr>
            <p:nvPr/>
          </p:nvCxnSpPr>
          <p:spPr>
            <a:xfrm>
              <a:off x="5345354" y="3835311"/>
              <a:ext cx="6485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46A012-0FCF-487B-87FC-CA6E2B1852C4}"/>
                </a:ext>
              </a:extLst>
            </p:cNvPr>
            <p:cNvCxnSpPr>
              <a:cxnSpLocks/>
            </p:cNvCxnSpPr>
            <p:nvPr/>
          </p:nvCxnSpPr>
          <p:spPr>
            <a:xfrm>
              <a:off x="9678807" y="3801582"/>
              <a:ext cx="0" cy="703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2FFD80-2BC7-4952-A321-769C81D4DB10}"/>
                </a:ext>
              </a:extLst>
            </p:cNvPr>
            <p:cNvSpPr txBox="1"/>
            <p:nvPr/>
          </p:nvSpPr>
          <p:spPr>
            <a:xfrm>
              <a:off x="5197891" y="3380302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Lights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E82F5B6-95F0-4C77-AE0E-4CA6C111E2F0}"/>
                </a:ext>
              </a:extLst>
            </p:cNvPr>
            <p:cNvCxnSpPr>
              <a:cxnSpLocks/>
            </p:cNvCxnSpPr>
            <p:nvPr/>
          </p:nvCxnSpPr>
          <p:spPr>
            <a:xfrm>
              <a:off x="8370536" y="2216287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789D1F-B0F5-47CF-93C8-EF5C4126618C}"/>
                </a:ext>
              </a:extLst>
            </p:cNvPr>
            <p:cNvCxnSpPr>
              <a:cxnSpLocks/>
            </p:cNvCxnSpPr>
            <p:nvPr/>
          </p:nvCxnSpPr>
          <p:spPr>
            <a:xfrm>
              <a:off x="7121308" y="2243401"/>
              <a:ext cx="0" cy="1444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147F77E-5388-44D0-975B-688B9C3A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170" y="2663736"/>
              <a:ext cx="342710" cy="11715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1DA4D9C-2B10-4EEC-B0C7-47DA00C56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2618" y="2663736"/>
              <a:ext cx="342710" cy="1171575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9A4C6E-D4A1-4105-A259-C49DF835B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8972" y="4172768"/>
              <a:ext cx="478472" cy="9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4A788A-0253-4854-BA7E-1414A1287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0334" y="4124197"/>
              <a:ext cx="478472" cy="9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918515-B6AF-4215-A2F5-36BBA43CA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9692" y="4172707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0E9F14-FB22-4547-A100-CADBE4284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0536" y="4135360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C592089-03FB-4145-AF71-7E23D2846224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7124485" y="3835311"/>
              <a:ext cx="9488" cy="354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BDCCA5C-C4B5-460E-98ED-525EE8D5C48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232717" y="3977449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444A13-3798-44D2-8B58-23BCC5F176E6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7116006" y="4166474"/>
              <a:ext cx="625445" cy="235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7EC4E09-86BE-40F9-A028-22104B128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4166" y="4140670"/>
              <a:ext cx="1454359" cy="6941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D1AF02DB-CE52-4FD9-B20C-F2CA2631E9B7}"/>
                </a:ext>
              </a:extLst>
            </p:cNvPr>
            <p:cNvSpPr/>
            <p:nvPr/>
          </p:nvSpPr>
          <p:spPr bwMode="auto">
            <a:xfrm rot="18537026">
              <a:off x="7700661" y="4364674"/>
              <a:ext cx="216131" cy="156092"/>
            </a:xfrm>
            <a:prstGeom prst="arc">
              <a:avLst>
                <a:gd name="adj1" fmla="val 15717731"/>
                <a:gd name="adj2" fmla="val 470612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51D142-F193-4A16-BB3A-42B6DA5B7B37}"/>
                </a:ext>
              </a:extLst>
            </p:cNvPr>
            <p:cNvCxnSpPr>
              <a:cxnSpLocks/>
            </p:cNvCxnSpPr>
            <p:nvPr/>
          </p:nvCxnSpPr>
          <p:spPr>
            <a:xfrm>
              <a:off x="7870161" y="4478726"/>
              <a:ext cx="881611" cy="344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ABE312-C04C-44C1-942F-A7898B265BD1}"/>
                </a:ext>
              </a:extLst>
            </p:cNvPr>
            <p:cNvCxnSpPr>
              <a:cxnSpLocks/>
            </p:cNvCxnSpPr>
            <p:nvPr/>
          </p:nvCxnSpPr>
          <p:spPr>
            <a:xfrm>
              <a:off x="7741451" y="1686162"/>
              <a:ext cx="0" cy="5572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8D453FE-5E13-4340-BCAC-38F876E7F4D9}"/>
                </a:ext>
              </a:extLst>
            </p:cNvPr>
            <p:cNvSpPr txBox="1"/>
            <p:nvPr/>
          </p:nvSpPr>
          <p:spPr>
            <a:xfrm>
              <a:off x="7639168" y="6064710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-V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81D3F6B-4B40-4AA4-B231-F55F1B58565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714353" y="5990184"/>
              <a:ext cx="3116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E482F03-9758-4304-AB4C-7DF726AD61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5939" y="3281877"/>
              <a:ext cx="3187352" cy="8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7A9C5E-F799-47E1-905B-C027811C27A7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 flipV="1">
              <a:off x="2175939" y="3856302"/>
              <a:ext cx="20157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FC4C425-4C48-4573-813F-C0331D140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606148" y="3270514"/>
              <a:ext cx="342710" cy="117157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4B7CD95-2C0E-4558-84F0-D94AD9D7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1035" y="3496369"/>
              <a:ext cx="371475" cy="17145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11D8F96-8F0E-461F-9F13-29E0B58B6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5893" y="3496369"/>
              <a:ext cx="371475" cy="17145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36E7D02-81B5-4AB2-A43F-F976C6948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655" y="3496369"/>
              <a:ext cx="371475" cy="17145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E4D48E6-0A44-4B70-AA55-709CAB3C4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4561" y="3496369"/>
              <a:ext cx="371475" cy="171450"/>
            </a:xfrm>
            <a:prstGeom prst="rect">
              <a:avLst/>
            </a:prstGeom>
          </p:spPr>
        </p:pic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8381373-EB5F-467D-A728-47863874DDB3}"/>
                </a:ext>
              </a:extLst>
            </p:cNvPr>
            <p:cNvCxnSpPr>
              <a:cxnSpLocks/>
            </p:cNvCxnSpPr>
            <p:nvPr/>
          </p:nvCxnSpPr>
          <p:spPr>
            <a:xfrm>
              <a:off x="4052510" y="3595764"/>
              <a:ext cx="0" cy="239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EAAFCC8-35EA-4F8B-A46C-34B53C57F9BC}"/>
                </a:ext>
              </a:extLst>
            </p:cNvPr>
            <p:cNvCxnSpPr>
              <a:cxnSpLocks/>
            </p:cNvCxnSpPr>
            <p:nvPr/>
          </p:nvCxnSpPr>
          <p:spPr>
            <a:xfrm>
              <a:off x="3616514" y="3606069"/>
              <a:ext cx="0" cy="239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12A79F7-B29D-4ADE-8A0D-51AF4000727A}"/>
                </a:ext>
              </a:extLst>
            </p:cNvPr>
            <p:cNvCxnSpPr>
              <a:cxnSpLocks/>
            </p:cNvCxnSpPr>
            <p:nvPr/>
          </p:nvCxnSpPr>
          <p:spPr>
            <a:xfrm>
              <a:off x="3186036" y="3595764"/>
              <a:ext cx="0" cy="239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09A5992-9E63-41C9-B398-E9825D653916}"/>
                </a:ext>
              </a:extLst>
            </p:cNvPr>
            <p:cNvCxnSpPr>
              <a:cxnSpLocks/>
            </p:cNvCxnSpPr>
            <p:nvPr/>
          </p:nvCxnSpPr>
          <p:spPr>
            <a:xfrm>
              <a:off x="2613053" y="3595764"/>
              <a:ext cx="0" cy="239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809232E-624F-430D-A2D4-5EC0127B01DB}"/>
                </a:ext>
              </a:extLst>
            </p:cNvPr>
            <p:cNvCxnSpPr>
              <a:cxnSpLocks/>
            </p:cNvCxnSpPr>
            <p:nvPr/>
          </p:nvCxnSpPr>
          <p:spPr>
            <a:xfrm>
              <a:off x="2607255" y="3290747"/>
              <a:ext cx="0" cy="23954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B9119BA-BFEA-4249-A5AA-A602BD207A4A}"/>
                </a:ext>
              </a:extLst>
            </p:cNvPr>
            <p:cNvCxnSpPr>
              <a:cxnSpLocks/>
            </p:cNvCxnSpPr>
            <p:nvPr/>
          </p:nvCxnSpPr>
          <p:spPr>
            <a:xfrm>
              <a:off x="3183827" y="3290747"/>
              <a:ext cx="0" cy="23954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F31F0E-A839-4365-BB3F-E53F16952419}"/>
                </a:ext>
              </a:extLst>
            </p:cNvPr>
            <p:cNvCxnSpPr>
              <a:cxnSpLocks/>
            </p:cNvCxnSpPr>
            <p:nvPr/>
          </p:nvCxnSpPr>
          <p:spPr>
            <a:xfrm>
              <a:off x="3616514" y="3296656"/>
              <a:ext cx="0" cy="23954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A7E5B64-9BF8-4E87-A31C-567159B40D04}"/>
                </a:ext>
              </a:extLst>
            </p:cNvPr>
            <p:cNvCxnSpPr>
              <a:cxnSpLocks/>
            </p:cNvCxnSpPr>
            <p:nvPr/>
          </p:nvCxnSpPr>
          <p:spPr>
            <a:xfrm>
              <a:off x="4052510" y="3290747"/>
              <a:ext cx="0" cy="23954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1ADE25A-39A8-49E4-A1B0-34166F9AEBE8}"/>
                </a:ext>
              </a:extLst>
            </p:cNvPr>
            <p:cNvSpPr txBox="1"/>
            <p:nvPr/>
          </p:nvSpPr>
          <p:spPr>
            <a:xfrm>
              <a:off x="6533972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15D47A-B11D-4DE5-8C5B-942C7014BDBB}"/>
                </a:ext>
              </a:extLst>
            </p:cNvPr>
            <p:cNvSpPr txBox="1"/>
            <p:nvPr/>
          </p:nvSpPr>
          <p:spPr>
            <a:xfrm>
              <a:off x="7783199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35DB3C7-29D5-40EB-9313-EBB64E4517DB}"/>
                </a:ext>
              </a:extLst>
            </p:cNvPr>
            <p:cNvSpPr txBox="1"/>
            <p:nvPr/>
          </p:nvSpPr>
          <p:spPr>
            <a:xfrm>
              <a:off x="9135488" y="30499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R3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AA3D255-D0C4-4FA3-BD90-07B87032B112}"/>
                </a:ext>
              </a:extLst>
            </p:cNvPr>
            <p:cNvSpPr txBox="1"/>
            <p:nvPr/>
          </p:nvSpPr>
          <p:spPr>
            <a:xfrm>
              <a:off x="4483508" y="401244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R4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EDECB94-8EF8-4971-9BC5-49443EC7BA95}"/>
                </a:ext>
              </a:extLst>
            </p:cNvPr>
            <p:cNvSpPr txBox="1"/>
            <p:nvPr/>
          </p:nvSpPr>
          <p:spPr>
            <a:xfrm>
              <a:off x="6363946" y="35373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7C525FF-1458-40C6-94C1-F9354E9BE4BC}"/>
                </a:ext>
              </a:extLst>
            </p:cNvPr>
            <p:cNvSpPr txBox="1"/>
            <p:nvPr/>
          </p:nvSpPr>
          <p:spPr>
            <a:xfrm>
              <a:off x="8716055" y="353739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BA9C7F9-67FA-43DF-B54F-D65789626BBF}"/>
                </a:ext>
              </a:extLst>
            </p:cNvPr>
            <p:cNvSpPr txBox="1"/>
            <p:nvPr/>
          </p:nvSpPr>
          <p:spPr>
            <a:xfrm>
              <a:off x="6255515" y="500784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99C06AE-EBBC-4F1A-AA2E-80EEC1C4F2B5}"/>
                </a:ext>
              </a:extLst>
            </p:cNvPr>
            <p:cNvSpPr txBox="1"/>
            <p:nvPr/>
          </p:nvSpPr>
          <p:spPr>
            <a:xfrm>
              <a:off x="8927739" y="500784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F1B8F9B-6901-44E8-B2D9-8980E7794D92}"/>
                </a:ext>
              </a:extLst>
            </p:cNvPr>
            <p:cNvSpPr txBox="1"/>
            <p:nvPr/>
          </p:nvSpPr>
          <p:spPr>
            <a:xfrm>
              <a:off x="1274921" y="1404576"/>
              <a:ext cx="41304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This is the circuit that you should build</a:t>
              </a:r>
            </a:p>
            <a:p>
              <a:r>
                <a:rPr lang="en-GB" b="1" dirty="0"/>
                <a:t>three times for </a:t>
              </a:r>
              <a:r>
                <a:rPr lang="en-GB" b="1" dirty="0">
                  <a:solidFill>
                    <a:srgbClr val="FF0000"/>
                  </a:solidFill>
                </a:rPr>
                <a:t>Red</a:t>
              </a:r>
              <a:r>
                <a:rPr lang="en-GB" b="1" dirty="0"/>
                <a:t>, </a:t>
              </a:r>
              <a:r>
                <a:rPr lang="en-GB" b="1" dirty="0">
                  <a:solidFill>
                    <a:srgbClr val="002060"/>
                  </a:solidFill>
                </a:rPr>
                <a:t>Blue</a:t>
              </a:r>
              <a:r>
                <a:rPr lang="en-GB" b="1" dirty="0"/>
                <a:t> and </a:t>
              </a:r>
              <a:r>
                <a:rPr lang="en-GB" b="1" dirty="0">
                  <a:solidFill>
                    <a:srgbClr val="008000"/>
                  </a:solidFill>
                </a:rPr>
                <a:t>Green</a:t>
              </a:r>
              <a:r>
                <a:rPr lang="en-GB" b="1" dirty="0"/>
                <a:t> LEDS</a:t>
              </a:r>
            </a:p>
            <a:p>
              <a:endParaRPr lang="en-GB" b="1" dirty="0"/>
            </a:p>
            <a:p>
              <a:r>
                <a:rPr lang="en-GB" b="1" dirty="0"/>
                <a:t>It is called an </a:t>
              </a:r>
              <a:r>
                <a:rPr lang="en-GB" b="1" dirty="0">
                  <a:hlinkClick r:id="rId5"/>
                </a:rPr>
                <a:t>A-Stable </a:t>
              </a:r>
              <a:r>
                <a:rPr lang="en-GB" b="1" dirty="0" err="1">
                  <a:hlinkClick r:id="rId5"/>
                </a:rPr>
                <a:t>Multivibrator</a:t>
              </a:r>
              <a:endParaRPr lang="en-GB" b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795C934-5BED-4CBD-9678-D84C48674135}"/>
                </a:ext>
              </a:extLst>
            </p:cNvPr>
            <p:cNvSpPr/>
            <p:nvPr/>
          </p:nvSpPr>
          <p:spPr>
            <a:xfrm>
              <a:off x="1162249" y="4473331"/>
              <a:ext cx="417268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A-Stable means that it does not</a:t>
              </a:r>
              <a:br>
                <a:rPr lang="en-GB" b="1" dirty="0"/>
              </a:br>
              <a:r>
                <a:rPr lang="en-GB" b="1" dirty="0"/>
                <a:t>become stable on one “side” or the other.</a:t>
              </a:r>
            </a:p>
            <a:p>
              <a:endParaRPr lang="en-GB" b="1" dirty="0"/>
            </a:p>
            <a:p>
              <a:r>
                <a:rPr lang="en-GB" b="1" dirty="0"/>
                <a:t>It switches continuously.</a:t>
              </a:r>
              <a:endParaRPr lang="en-GB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F4DE88-5F4C-484E-8903-181C688C543F}"/>
                </a:ext>
              </a:extLst>
            </p:cNvPr>
            <p:cNvGrpSpPr/>
            <p:nvPr/>
          </p:nvGrpSpPr>
          <p:grpSpPr>
            <a:xfrm>
              <a:off x="6283348" y="3949948"/>
              <a:ext cx="623295" cy="445521"/>
              <a:chOff x="10842378" y="3810681"/>
              <a:chExt cx="623295" cy="44552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7904DB-92F3-4745-BC5C-06DDA9D19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0219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6895BC4-4905-414C-A0AF-3EE333ADB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6073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918C94D-773B-45C2-A34B-C84C252BD9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42378" y="4033440"/>
                <a:ext cx="217841" cy="2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EEA0B6-5CDB-4754-83B2-D6402A6160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46073" y="4033440"/>
                <a:ext cx="219600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C6B57F-4F43-4E08-9D03-17D7BB4427E8}"/>
                </a:ext>
              </a:extLst>
            </p:cNvPr>
            <p:cNvGrpSpPr/>
            <p:nvPr/>
          </p:nvGrpSpPr>
          <p:grpSpPr>
            <a:xfrm>
              <a:off x="8645970" y="3900143"/>
              <a:ext cx="623295" cy="445521"/>
              <a:chOff x="10842378" y="3810681"/>
              <a:chExt cx="623295" cy="44552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4A75E3-6653-452A-A785-37332C1F5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0219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31998FA-95E0-43DA-8CDB-2FAB07FD8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6073" y="3810681"/>
                <a:ext cx="0" cy="445521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A0AD8B3-E247-4EA4-BFD3-B492847BC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42378" y="4033440"/>
                <a:ext cx="217841" cy="2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3027B14-4A73-4012-8A44-38327B7C9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46073" y="4033440"/>
                <a:ext cx="219600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4217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4BDDC3-5EEE-4495-9D3C-6D2DCDE048A2}"/>
              </a:ext>
            </a:extLst>
          </p:cNvPr>
          <p:cNvGrpSpPr/>
          <p:nvPr/>
        </p:nvGrpSpPr>
        <p:grpSpPr>
          <a:xfrm>
            <a:off x="241541" y="1096710"/>
            <a:ext cx="11100932" cy="4975483"/>
            <a:chOff x="241541" y="1096710"/>
            <a:chExt cx="11100932" cy="49754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8ED1E50-50F1-4F54-B731-E57201EFC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8515350" y="1951290"/>
              <a:ext cx="2578164" cy="381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C93719-5017-4BB8-88A1-FF70BD45F243}"/>
                </a:ext>
              </a:extLst>
            </p:cNvPr>
            <p:cNvSpPr txBox="1"/>
            <p:nvPr/>
          </p:nvSpPr>
          <p:spPr>
            <a:xfrm>
              <a:off x="1273564" y="1096710"/>
              <a:ext cx="19414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Mono-Stable</a:t>
              </a:r>
            </a:p>
            <a:p>
              <a:pPr algn="ctr"/>
              <a:r>
                <a:rPr lang="en-GB" b="1" dirty="0" err="1"/>
                <a:t>Multivibrator</a:t>
              </a:r>
              <a:endParaRPr lang="en-GB" b="1" dirty="0"/>
            </a:p>
            <a:p>
              <a:pPr algn="ctr"/>
              <a:r>
                <a:rPr lang="en-GB" b="1" dirty="0"/>
                <a:t>Always finishes on</a:t>
              </a:r>
            </a:p>
            <a:p>
              <a:pPr algn="ctr"/>
              <a:r>
                <a:rPr lang="en-GB" b="1" dirty="0"/>
                <a:t>one side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4379E9-23C9-4676-80F6-C9BF94570928}"/>
                </a:ext>
              </a:extLst>
            </p:cNvPr>
            <p:cNvSpPr txBox="1"/>
            <p:nvPr/>
          </p:nvSpPr>
          <p:spPr>
            <a:xfrm>
              <a:off x="5171134" y="1096710"/>
              <a:ext cx="19863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Bi-Stable</a:t>
              </a:r>
            </a:p>
            <a:p>
              <a:pPr algn="ctr"/>
              <a:r>
                <a:rPr lang="en-GB" b="1" dirty="0" err="1"/>
                <a:t>Multivibrator</a:t>
              </a:r>
              <a:endParaRPr lang="en-GB" b="1" dirty="0"/>
            </a:p>
            <a:p>
              <a:pPr algn="ctr"/>
              <a:r>
                <a:rPr lang="en-GB" b="1" dirty="0"/>
                <a:t>Always switches to</a:t>
              </a:r>
            </a:p>
            <a:p>
              <a:pPr algn="ctr"/>
              <a:r>
                <a:rPr lang="en-GB" b="1" dirty="0"/>
                <a:t>the side chosen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359FC7-CFBB-425D-A256-E83721F06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4243388" y="2383862"/>
              <a:ext cx="3709730" cy="36883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DD8EB0-B4B8-49B8-B430-18ECA5D1F39D}"/>
                </a:ext>
              </a:extLst>
            </p:cNvPr>
            <p:cNvSpPr txBox="1"/>
            <p:nvPr/>
          </p:nvSpPr>
          <p:spPr>
            <a:xfrm>
              <a:off x="8331264" y="1096710"/>
              <a:ext cx="30112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A-Stable</a:t>
              </a:r>
            </a:p>
            <a:p>
              <a:pPr algn="ctr"/>
              <a:r>
                <a:rPr lang="en-GB" b="1" dirty="0" err="1"/>
                <a:t>Multivibrator</a:t>
              </a:r>
              <a:endParaRPr lang="en-GB" b="1" dirty="0"/>
            </a:p>
            <a:p>
              <a:pPr algn="ctr"/>
              <a:r>
                <a:rPr lang="en-GB" b="1" dirty="0"/>
                <a:t>Always switches continuously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2AB08E-5756-4BC1-8B8F-703B2C49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541" y="2380614"/>
              <a:ext cx="3834024" cy="3464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47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1411</Words>
  <Application>Microsoft Office PowerPoint</Application>
  <PresentationFormat>Widescreen</PresentationFormat>
  <Paragraphs>300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95</cp:revision>
  <dcterms:created xsi:type="dcterms:W3CDTF">2019-12-27T10:17:56Z</dcterms:created>
  <dcterms:modified xsi:type="dcterms:W3CDTF">2023-06-29T09:06:09Z</dcterms:modified>
</cp:coreProperties>
</file>