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363" r:id="rId5"/>
    <p:sldId id="364" r:id="rId6"/>
    <p:sldId id="257" r:id="rId7"/>
    <p:sldId id="361" r:id="rId8"/>
    <p:sldId id="359" r:id="rId9"/>
    <p:sldId id="360" r:id="rId10"/>
    <p:sldId id="317" r:id="rId11"/>
    <p:sldId id="298" r:id="rId12"/>
    <p:sldId id="365" r:id="rId13"/>
    <p:sldId id="3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Yax//nF6KBY8U3IKurv4Q==" hashData="mzzK0mnEMe0mva9rqYNU8grmAX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665"/>
    <a:srgbClr val="00CC00"/>
    <a:srgbClr val="008000"/>
    <a:srgbClr val="FFFFFF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1AA1C-9F6A-48F1-A5E3-CE7E6A24A745}" v="27" dt="2020-03-09T09:37:1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48" autoAdjust="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" userId="c13516ca4e24fc27" providerId="LiveId" clId="{6B51AA1C-9F6A-48F1-A5E3-CE7E6A24A745}"/>
    <pc:docChg chg="undo custSel addSld modSld">
      <pc:chgData name="Derrick Willer" userId="c13516ca4e24fc27" providerId="LiveId" clId="{6B51AA1C-9F6A-48F1-A5E3-CE7E6A24A745}" dt="2020-03-09T09:38:17.280" v="355" actId="478"/>
      <pc:docMkLst>
        <pc:docMk/>
      </pc:docMkLst>
      <pc:sldChg chg="modSp mod">
        <pc:chgData name="Derrick Willer" userId="c13516ca4e24fc27" providerId="LiveId" clId="{6B51AA1C-9F6A-48F1-A5E3-CE7E6A24A745}" dt="2020-03-09T09:17:48.854" v="112" actId="14100"/>
        <pc:sldMkLst>
          <pc:docMk/>
          <pc:sldMk cId="375595651" sldId="260"/>
        </pc:sldMkLst>
        <pc:grpChg chg="mod">
          <ac:chgData name="Derrick Willer" userId="c13516ca4e24fc27" providerId="LiveId" clId="{6B51AA1C-9F6A-48F1-A5E3-CE7E6A24A745}" dt="2020-03-09T09:17:48.854" v="112" actId="14100"/>
          <ac:grpSpMkLst>
            <pc:docMk/>
            <pc:sldMk cId="375595651" sldId="260"/>
            <ac:grpSpMk id="2" creationId="{94AE150C-34D7-44E7-8E6D-6DD6BC94EA7B}"/>
          </ac:grpSpMkLst>
        </pc:grpChg>
        <pc:cxnChg chg="mod">
          <ac:chgData name="Derrick Willer" userId="c13516ca4e24fc27" providerId="LiveId" clId="{6B51AA1C-9F6A-48F1-A5E3-CE7E6A24A745}" dt="2020-03-09T09:17:48.854" v="112" actId="14100"/>
          <ac:cxnSpMkLst>
            <pc:docMk/>
            <pc:sldMk cId="375595651" sldId="260"/>
            <ac:cxnSpMk id="19" creationId="{8433CF65-6283-4D0C-9FEB-15178C12F23B}"/>
          </ac:cxnSpMkLst>
        </pc:cxnChg>
      </pc:sldChg>
      <pc:sldChg chg="addSp delSp modSp mod">
        <pc:chgData name="Derrick Willer" userId="c13516ca4e24fc27" providerId="LiveId" clId="{6B51AA1C-9F6A-48F1-A5E3-CE7E6A24A745}" dt="2020-03-09T09:34:23.759" v="260" actId="20577"/>
        <pc:sldMkLst>
          <pc:docMk/>
          <pc:sldMk cId="1784015172" sldId="301"/>
        </pc:sldMkLst>
        <pc:spChg chg="mod">
          <ac:chgData name="Derrick Willer" userId="c13516ca4e24fc27" providerId="LiveId" clId="{6B51AA1C-9F6A-48F1-A5E3-CE7E6A24A745}" dt="2020-03-09T09:31:34.350" v="222" actId="1076"/>
          <ac:spMkLst>
            <pc:docMk/>
            <pc:sldMk cId="1784015172" sldId="301"/>
            <ac:spMk id="32" creationId="{331FA1C5-4CBE-4F86-BF7B-715AB5F18D24}"/>
          </ac:spMkLst>
        </pc:spChg>
        <pc:graphicFrameChg chg="add del mod">
          <ac:chgData name="Derrick Willer" userId="c13516ca4e24fc27" providerId="LiveId" clId="{6B51AA1C-9F6A-48F1-A5E3-CE7E6A24A745}" dt="2020-03-09T09:23:36.851" v="130"/>
          <ac:graphicFrameMkLst>
            <pc:docMk/>
            <pc:sldMk cId="1784015172" sldId="301"/>
            <ac:graphicFrameMk id="18" creationId="{228432EF-309D-4810-A4BD-DA784EA0482B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27:24.094" v="182" actId="478"/>
          <ac:graphicFrameMkLst>
            <pc:docMk/>
            <pc:sldMk cId="1784015172" sldId="301"/>
            <ac:graphicFrameMk id="19" creationId="{5122BCC3-9A65-42A0-BAB7-F6A2CBCE6DAC}"/>
          </ac:graphicFrameMkLst>
        </pc:graphicFrameChg>
        <pc:graphicFrameChg chg="add mod modGraphic">
          <ac:chgData name="Derrick Willer" userId="c13516ca4e24fc27" providerId="LiveId" clId="{6B51AA1C-9F6A-48F1-A5E3-CE7E6A24A745}" dt="2020-03-09T09:34:23.759" v="260" actId="20577"/>
          <ac:graphicFrameMkLst>
            <pc:docMk/>
            <pc:sldMk cId="1784015172" sldId="301"/>
            <ac:graphicFrameMk id="21" creationId="{AE76657F-2B21-4C31-84F6-C7074C85933A}"/>
          </ac:graphicFrameMkLst>
        </pc:graphicFrameChg>
        <pc:graphicFrameChg chg="del mod modGraphic">
          <ac:chgData name="Derrick Willer" userId="c13516ca4e24fc27" providerId="LiveId" clId="{6B51AA1C-9F6A-48F1-A5E3-CE7E6A24A745}" dt="2020-03-09T09:23:21.547" v="126" actId="478"/>
          <ac:graphicFrameMkLst>
            <pc:docMk/>
            <pc:sldMk cId="1784015172" sldId="301"/>
            <ac:graphicFrameMk id="37" creationId="{194E9C86-C2FB-45AD-B8D1-34DA176EC4BB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7:08.244" v="327" actId="478"/>
        <pc:sldMkLst>
          <pc:docMk/>
          <pc:sldMk cId="2133150148" sldId="304"/>
        </pc:sldMkLst>
        <pc:graphicFrameChg chg="del mod modGraphic">
          <ac:chgData name="Derrick Willer" userId="c13516ca4e24fc27" providerId="LiveId" clId="{6B51AA1C-9F6A-48F1-A5E3-CE7E6A24A745}" dt="2020-03-09T09:37:08.244" v="327" actId="478"/>
          <ac:graphicFrameMkLst>
            <pc:docMk/>
            <pc:sldMk cId="2133150148" sldId="304"/>
            <ac:graphicFrameMk id="37" creationId="{FCB3CCCC-0305-4D81-B1A8-BE4CDA428DD2}"/>
          </ac:graphicFrameMkLst>
        </pc:graphicFrameChg>
        <pc:graphicFrameChg chg="add del modGraphic">
          <ac:chgData name="Derrick Willer" userId="c13516ca4e24fc27" providerId="LiveId" clId="{6B51AA1C-9F6A-48F1-A5E3-CE7E6A24A745}" dt="2020-03-09T09:36:29.691" v="306" actId="478"/>
          <ac:graphicFrameMkLst>
            <pc:docMk/>
            <pc:sldMk cId="2133150148" sldId="304"/>
            <ac:graphicFrameMk id="52" creationId="{2E4EB1C3-3FF8-469E-8384-B7C8F902109A}"/>
          </ac:graphicFrameMkLst>
        </pc:graphicFrameChg>
        <pc:graphicFrameChg chg="add mod modGraphic">
          <ac:chgData name="Derrick Willer" userId="c13516ca4e24fc27" providerId="LiveId" clId="{6B51AA1C-9F6A-48F1-A5E3-CE7E6A24A745}" dt="2020-03-09T09:37:05.067" v="326" actId="207"/>
          <ac:graphicFrameMkLst>
            <pc:docMk/>
            <pc:sldMk cId="2133150148" sldId="304"/>
            <ac:graphicFrameMk id="53" creationId="{728123A9-DEC9-47F1-B465-05CD9B42F9C5}"/>
          </ac:graphicFrameMkLst>
        </pc:graphicFrameChg>
        <pc:picChg chg="mod">
          <ac:chgData name="Derrick Willer" userId="c13516ca4e24fc27" providerId="LiveId" clId="{6B51AA1C-9F6A-48F1-A5E3-CE7E6A24A745}" dt="2020-03-09T09:07:18.885" v="62" actId="1076"/>
          <ac:picMkLst>
            <pc:docMk/>
            <pc:sldMk cId="2133150148" sldId="304"/>
            <ac:picMk id="32" creationId="{1E404F97-3E5F-4208-A409-7D803989CCDA}"/>
          </ac:picMkLst>
        </pc:picChg>
        <pc:picChg chg="mod">
          <ac:chgData name="Derrick Willer" userId="c13516ca4e24fc27" providerId="LiveId" clId="{6B51AA1C-9F6A-48F1-A5E3-CE7E6A24A745}" dt="2020-03-09T09:08:10.505" v="76" actId="1076"/>
          <ac:picMkLst>
            <pc:docMk/>
            <pc:sldMk cId="2133150148" sldId="304"/>
            <ac:picMk id="35" creationId="{635326A5-BD76-4DFA-8C0D-25CB5413E6D8}"/>
          </ac:picMkLst>
        </pc:picChg>
        <pc:picChg chg="mod">
          <ac:chgData name="Derrick Willer" userId="c13516ca4e24fc27" providerId="LiveId" clId="{6B51AA1C-9F6A-48F1-A5E3-CE7E6A24A745}" dt="2020-03-09T09:08:41.531" v="82" actId="1076"/>
          <ac:picMkLst>
            <pc:docMk/>
            <pc:sldMk cId="2133150148" sldId="304"/>
            <ac:picMk id="36" creationId="{007E7B7A-7E99-4F30-BD74-B724E274D309}"/>
          </ac:picMkLst>
        </pc:picChg>
        <pc:picChg chg="add mod">
          <ac:chgData name="Derrick Willer" userId="c13516ca4e24fc27" providerId="LiveId" clId="{6B51AA1C-9F6A-48F1-A5E3-CE7E6A24A745}" dt="2020-03-09T09:07:53.649" v="71" actId="1076"/>
          <ac:picMkLst>
            <pc:docMk/>
            <pc:sldMk cId="2133150148" sldId="304"/>
            <ac:picMk id="42" creationId="{57FF075E-ECB5-4911-B58D-544D79229D45}"/>
          </ac:picMkLst>
        </pc:picChg>
        <pc:picChg chg="del">
          <ac:chgData name="Derrick Willer" userId="c13516ca4e24fc27" providerId="LiveId" clId="{6B51AA1C-9F6A-48F1-A5E3-CE7E6A24A745}" dt="2020-03-09T09:08:06.583" v="74" actId="478"/>
          <ac:picMkLst>
            <pc:docMk/>
            <pc:sldMk cId="2133150148" sldId="304"/>
            <ac:picMk id="62" creationId="{62C72F0D-98D5-404D-A12A-A956555E3600}"/>
          </ac:picMkLst>
        </pc:picChg>
        <pc:picChg chg="mod">
          <ac:chgData name="Derrick Willer" userId="c13516ca4e24fc27" providerId="LiveId" clId="{6B51AA1C-9F6A-48F1-A5E3-CE7E6A24A745}" dt="2020-03-09T09:08:31.362" v="81" actId="1076"/>
          <ac:picMkLst>
            <pc:docMk/>
            <pc:sldMk cId="2133150148" sldId="304"/>
            <ac:picMk id="93" creationId="{8DDC4071-AA90-449D-B420-D5D56ACFD6C2}"/>
          </ac:picMkLst>
        </pc:picChg>
        <pc:cxnChg chg="ord">
          <ac:chgData name="Derrick Willer" userId="c13516ca4e24fc27" providerId="LiveId" clId="{6B51AA1C-9F6A-48F1-A5E3-CE7E6A24A745}" dt="2020-03-09T09:08:46.819" v="83" actId="166"/>
          <ac:cxnSpMkLst>
            <pc:docMk/>
            <pc:sldMk cId="2133150148" sldId="304"/>
            <ac:cxnSpMk id="21" creationId="{365B5798-071A-4236-9A4C-95C2DFB55E0B}"/>
          </ac:cxnSpMkLst>
        </pc:cxnChg>
        <pc:cxnChg chg="mod">
          <ac:chgData name="Derrick Willer" userId="c13516ca4e24fc27" providerId="LiveId" clId="{6B51AA1C-9F6A-48F1-A5E3-CE7E6A24A745}" dt="2020-03-09T09:08:17.874" v="78" actId="14100"/>
          <ac:cxnSpMkLst>
            <pc:docMk/>
            <pc:sldMk cId="2133150148" sldId="304"/>
            <ac:cxnSpMk id="39" creationId="{547C1E75-66F2-46D9-BCBA-75EDF595AB10}"/>
          </ac:cxnSpMkLst>
        </pc:cxnChg>
        <pc:cxnChg chg="mod">
          <ac:chgData name="Derrick Willer" userId="c13516ca4e24fc27" providerId="LiveId" clId="{6B51AA1C-9F6A-48F1-A5E3-CE7E6A24A745}" dt="2020-03-09T09:08:13.286" v="77" actId="14100"/>
          <ac:cxnSpMkLst>
            <pc:docMk/>
            <pc:sldMk cId="2133150148" sldId="304"/>
            <ac:cxnSpMk id="40" creationId="{CB84044B-2ADC-4AAD-ACEF-68538C723442}"/>
          </ac:cxnSpMkLst>
        </pc:cxnChg>
        <pc:cxnChg chg="del">
          <ac:chgData name="Derrick Willer" userId="c13516ca4e24fc27" providerId="LiveId" clId="{6B51AA1C-9F6A-48F1-A5E3-CE7E6A24A745}" dt="2020-03-09T09:08:07.755" v="75" actId="478"/>
          <ac:cxnSpMkLst>
            <pc:docMk/>
            <pc:sldMk cId="2133150148" sldId="304"/>
            <ac:cxnSpMk id="41" creationId="{4BDB660A-23E6-43DC-8DD4-4BA167EF0FF1}"/>
          </ac:cxnSpMkLst>
        </pc:cxnChg>
        <pc:cxnChg chg="add mod">
          <ac:chgData name="Derrick Willer" userId="c13516ca4e24fc27" providerId="LiveId" clId="{6B51AA1C-9F6A-48F1-A5E3-CE7E6A24A745}" dt="2020-03-09T09:07:42.190" v="68" actId="14100"/>
          <ac:cxnSpMkLst>
            <pc:docMk/>
            <pc:sldMk cId="2133150148" sldId="304"/>
            <ac:cxnSpMk id="43" creationId="{29514881-9417-4F2E-B5C7-3007D1198AD7}"/>
          </ac:cxnSpMkLst>
        </pc:cxnChg>
        <pc:cxnChg chg="del mod">
          <ac:chgData name="Derrick Willer" userId="c13516ca4e24fc27" providerId="LiveId" clId="{6B51AA1C-9F6A-48F1-A5E3-CE7E6A24A745}" dt="2020-03-09T09:06:52.808" v="57" actId="478"/>
          <ac:cxnSpMkLst>
            <pc:docMk/>
            <pc:sldMk cId="2133150148" sldId="304"/>
            <ac:cxnSpMk id="44" creationId="{6C850408-1227-430C-BF63-F7FCDA9802EB}"/>
          </ac:cxnSpMkLst>
        </pc:cxnChg>
        <pc:cxnChg chg="mod">
          <ac:chgData name="Derrick Willer" userId="c13516ca4e24fc27" providerId="LiveId" clId="{6B51AA1C-9F6A-48F1-A5E3-CE7E6A24A745}" dt="2020-03-09T09:08:26.378" v="79" actId="14100"/>
          <ac:cxnSpMkLst>
            <pc:docMk/>
            <pc:sldMk cId="2133150148" sldId="304"/>
            <ac:cxnSpMk id="46" creationId="{4BF4FD14-4309-4F0A-89C9-1AA148BD1E66}"/>
          </ac:cxnSpMkLst>
        </pc:cxnChg>
        <pc:cxnChg chg="del">
          <ac:chgData name="Derrick Willer" userId="c13516ca4e24fc27" providerId="LiveId" clId="{6B51AA1C-9F6A-48F1-A5E3-CE7E6A24A745}" dt="2020-03-09T09:06:55.525" v="58" actId="478"/>
          <ac:cxnSpMkLst>
            <pc:docMk/>
            <pc:sldMk cId="2133150148" sldId="304"/>
            <ac:cxnSpMk id="47" creationId="{DD9C012F-9198-4101-80C7-AA6B4373E921}"/>
          </ac:cxnSpMkLst>
        </pc:cxnChg>
        <pc:cxnChg chg="mod">
          <ac:chgData name="Derrick Willer" userId="c13516ca4e24fc27" providerId="LiveId" clId="{6B51AA1C-9F6A-48F1-A5E3-CE7E6A24A745}" dt="2020-03-09T09:08:41.531" v="82" actId="1076"/>
          <ac:cxnSpMkLst>
            <pc:docMk/>
            <pc:sldMk cId="2133150148" sldId="304"/>
            <ac:cxnSpMk id="48" creationId="{ADB22518-030D-47F3-A937-B1FB62AE0966}"/>
          </ac:cxnSpMkLst>
        </pc:cxnChg>
        <pc:cxnChg chg="add mod">
          <ac:chgData name="Derrick Willer" userId="c13516ca4e24fc27" providerId="LiveId" clId="{6B51AA1C-9F6A-48F1-A5E3-CE7E6A24A745}" dt="2020-03-09T09:08:57.303" v="87" actId="14100"/>
          <ac:cxnSpMkLst>
            <pc:docMk/>
            <pc:sldMk cId="2133150148" sldId="304"/>
            <ac:cxnSpMk id="49" creationId="{4E470470-0BB6-4FA3-B9AB-94796FA1E8F1}"/>
          </ac:cxnSpMkLst>
        </pc:cxnChg>
      </pc:sldChg>
      <pc:sldChg chg="addSp delSp modSp mod">
        <pc:chgData name="Derrick Willer" userId="c13516ca4e24fc27" providerId="LiveId" clId="{6B51AA1C-9F6A-48F1-A5E3-CE7E6A24A745}" dt="2020-03-09T09:34:35.294" v="261" actId="478"/>
        <pc:sldMkLst>
          <pc:docMk/>
          <pc:sldMk cId="1835059961" sldId="305"/>
        </pc:sldMkLst>
        <pc:graphicFrameChg chg="add del">
          <ac:chgData name="Derrick Willer" userId="c13516ca4e24fc27" providerId="LiveId" clId="{6B51AA1C-9F6A-48F1-A5E3-CE7E6A24A745}" dt="2020-03-09T09:31:25.839" v="221"/>
          <ac:graphicFrameMkLst>
            <pc:docMk/>
            <pc:sldMk cId="1835059961" sldId="305"/>
            <ac:graphicFrameMk id="18" creationId="{FECE788B-1A54-427F-B8BF-D24DE2CB02FF}"/>
          </ac:graphicFrameMkLst>
        </pc:graphicFrameChg>
        <pc:graphicFrameChg chg="del">
          <ac:chgData name="Derrick Willer" userId="c13516ca4e24fc27" providerId="LiveId" clId="{6B51AA1C-9F6A-48F1-A5E3-CE7E6A24A745}" dt="2020-03-09T09:24:11.004" v="133" actId="478"/>
          <ac:graphicFrameMkLst>
            <pc:docMk/>
            <pc:sldMk cId="1835059961" sldId="305"/>
            <ac:graphicFrameMk id="21" creationId="{60B12831-4ED5-474E-B0D7-323C624088F0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4:35.294" v="261" actId="478"/>
          <ac:graphicFrameMkLst>
            <pc:docMk/>
            <pc:sldMk cId="1835059961" sldId="305"/>
            <ac:graphicFrameMk id="34" creationId="{8A4CD6B0-86CA-43B9-90FE-8F0BA0781E1C}"/>
          </ac:graphicFrameMkLst>
        </pc:graphicFrameChg>
        <pc:graphicFrameChg chg="add del mod">
          <ac:chgData name="Derrick Willer" userId="c13516ca4e24fc27" providerId="LiveId" clId="{6B51AA1C-9F6A-48F1-A5E3-CE7E6A24A745}" dt="2020-03-09T09:33:34.337" v="248" actId="478"/>
          <ac:graphicFrameMkLst>
            <pc:docMk/>
            <pc:sldMk cId="1835059961" sldId="305"/>
            <ac:graphicFrameMk id="35" creationId="{D34B9A4D-A458-4B40-A7FD-3B689A552488}"/>
          </ac:graphicFrameMkLst>
        </pc:graphicFrameChg>
        <pc:graphicFrameChg chg="add mod modGraphic">
          <ac:chgData name="Derrick Willer" userId="c13516ca4e24fc27" providerId="LiveId" clId="{6B51AA1C-9F6A-48F1-A5E3-CE7E6A24A745}" dt="2020-03-09T09:34:09.205" v="259" actId="207"/>
          <ac:graphicFrameMkLst>
            <pc:docMk/>
            <pc:sldMk cId="1835059961" sldId="305"/>
            <ac:graphicFrameMk id="39" creationId="{CA8D3020-8CD9-4891-8CE9-1F84CD47596A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8:17.280" v="355" actId="478"/>
        <pc:sldMkLst>
          <pc:docMk/>
          <pc:sldMk cId="4158934003" sldId="306"/>
        </pc:sldMkLst>
        <pc:spChg chg="mod">
          <ac:chgData name="Derrick Willer" userId="c13516ca4e24fc27" providerId="LiveId" clId="{6B51AA1C-9F6A-48F1-A5E3-CE7E6A24A745}" dt="2020-03-09T09:37:25.976" v="331" actId="1076"/>
          <ac:spMkLst>
            <pc:docMk/>
            <pc:sldMk cId="4158934003" sldId="306"/>
            <ac:spMk id="34" creationId="{409CCC4F-6B44-4955-BFFE-180B2F62253A}"/>
          </ac:spMkLst>
        </pc:spChg>
        <pc:graphicFrameChg chg="del mod">
          <ac:chgData name="Derrick Willer" userId="c13516ca4e24fc27" providerId="LiveId" clId="{6B51AA1C-9F6A-48F1-A5E3-CE7E6A24A745}" dt="2020-03-09T09:38:17.280" v="355" actId="478"/>
          <ac:graphicFrameMkLst>
            <pc:docMk/>
            <pc:sldMk cId="4158934003" sldId="306"/>
            <ac:graphicFrameMk id="18" creationId="{B45A13CE-E1CC-493B-AB4F-0A2E69BE8C2E}"/>
          </ac:graphicFrameMkLst>
        </pc:graphicFrameChg>
        <pc:graphicFrameChg chg="add mod modGraphic">
          <ac:chgData name="Derrick Willer" userId="c13516ca4e24fc27" providerId="LiveId" clId="{6B51AA1C-9F6A-48F1-A5E3-CE7E6A24A745}" dt="2020-03-09T09:38:13.068" v="354" actId="207"/>
          <ac:graphicFrameMkLst>
            <pc:docMk/>
            <pc:sldMk cId="4158934003" sldId="306"/>
            <ac:graphicFrameMk id="42" creationId="{F5BB362C-1E83-4BA7-8708-22205942FE0B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6:25.405" v="305" actId="1076"/>
        <pc:sldMkLst>
          <pc:docMk/>
          <pc:sldMk cId="1633255427" sldId="309"/>
        </pc:sldMkLst>
        <pc:graphicFrameChg chg="del mod modGraphic">
          <ac:chgData name="Derrick Willer" userId="c13516ca4e24fc27" providerId="LiveId" clId="{6B51AA1C-9F6A-48F1-A5E3-CE7E6A24A745}" dt="2020-03-09T09:29:16.587" v="200" actId="478"/>
          <ac:graphicFrameMkLst>
            <pc:docMk/>
            <pc:sldMk cId="1633255427" sldId="309"/>
            <ac:graphicFrameMk id="19" creationId="{4D0E77C8-73F5-413C-A633-3E83C461B44E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27:16.317" v="181" actId="478"/>
          <ac:graphicFrameMkLst>
            <pc:docMk/>
            <pc:sldMk cId="1633255427" sldId="309"/>
            <ac:graphicFrameMk id="47" creationId="{91B7EFC9-FA1D-4DA3-B562-DC5793A9F922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6:17.850" v="303" actId="478"/>
          <ac:graphicFrameMkLst>
            <pc:docMk/>
            <pc:sldMk cId="1633255427" sldId="309"/>
            <ac:graphicFrameMk id="49" creationId="{B9C07B05-BF5D-495F-8F75-59025109793B}"/>
          </ac:graphicFrameMkLst>
        </pc:graphicFrameChg>
        <pc:graphicFrameChg chg="add mod modGraphic">
          <ac:chgData name="Derrick Willer" userId="c13516ca4e24fc27" providerId="LiveId" clId="{6B51AA1C-9F6A-48F1-A5E3-CE7E6A24A745}" dt="2020-03-09T09:36:25.405" v="305" actId="1076"/>
          <ac:graphicFrameMkLst>
            <pc:docMk/>
            <pc:sldMk cId="1633255427" sldId="309"/>
            <ac:graphicFrameMk id="50" creationId="{9AC7DD69-59B3-4A22-804D-7215F19F2BD8}"/>
          </ac:graphicFrameMkLst>
        </pc:graphicFrameChg>
        <pc:picChg chg="del mod ord">
          <ac:chgData name="Derrick Willer" userId="c13516ca4e24fc27" providerId="LiveId" clId="{6B51AA1C-9F6A-48F1-A5E3-CE7E6A24A745}" dt="2020-03-09T09:04:48.906" v="42" actId="478"/>
          <ac:picMkLst>
            <pc:docMk/>
            <pc:sldMk cId="1633255427" sldId="309"/>
            <ac:picMk id="32" creationId="{1E404F97-3E5F-4208-A409-7D803989CCDA}"/>
          </ac:picMkLst>
        </pc:picChg>
        <pc:picChg chg="add del mod">
          <ac:chgData name="Derrick Willer" userId="c13516ca4e24fc27" providerId="LiveId" clId="{6B51AA1C-9F6A-48F1-A5E3-CE7E6A24A745}" dt="2020-03-09T09:05:12.732" v="45" actId="478"/>
          <ac:picMkLst>
            <pc:docMk/>
            <pc:sldMk cId="1633255427" sldId="309"/>
            <ac:picMk id="34" creationId="{0960AC23-99F0-4AD9-9864-E6A80AA89D94}"/>
          </ac:picMkLst>
        </pc:picChg>
        <pc:picChg chg="mod">
          <ac:chgData name="Derrick Willer" userId="c13516ca4e24fc27" providerId="LiveId" clId="{6B51AA1C-9F6A-48F1-A5E3-CE7E6A24A745}" dt="2020-03-09T09:05:23.730" v="49" actId="1076"/>
          <ac:picMkLst>
            <pc:docMk/>
            <pc:sldMk cId="1633255427" sldId="309"/>
            <ac:picMk id="36" creationId="{007E7B7A-7E99-4F30-BD74-B724E274D309}"/>
          </ac:picMkLst>
        </pc:picChg>
        <pc:picChg chg="add mod">
          <ac:chgData name="Derrick Willer" userId="c13516ca4e24fc27" providerId="LiveId" clId="{6B51AA1C-9F6A-48F1-A5E3-CE7E6A24A745}" dt="2020-03-09T09:04:07.326" v="34" actId="1076"/>
          <ac:picMkLst>
            <pc:docMk/>
            <pc:sldMk cId="1633255427" sldId="309"/>
            <ac:picMk id="38" creationId="{655EB91A-F7D9-415B-A5A0-C60CFF469AF7}"/>
          </ac:picMkLst>
        </pc:picChg>
        <pc:picChg chg="add del mod">
          <ac:chgData name="Derrick Willer" userId="c13516ca4e24fc27" providerId="LiveId" clId="{6B51AA1C-9F6A-48F1-A5E3-CE7E6A24A745}" dt="2020-03-09T09:05:17.397" v="47" actId="478"/>
          <ac:picMkLst>
            <pc:docMk/>
            <pc:sldMk cId="1633255427" sldId="309"/>
            <ac:picMk id="45" creationId="{F8FD0AE6-8C3A-4026-AA41-4E9BA98BFC64}"/>
          </ac:picMkLst>
        </pc:picChg>
        <pc:picChg chg="mod">
          <ac:chgData name="Derrick Willer" userId="c13516ca4e24fc27" providerId="LiveId" clId="{6B51AA1C-9F6A-48F1-A5E3-CE7E6A24A745}" dt="2020-03-09T09:05:36.386" v="52" actId="1076"/>
          <ac:picMkLst>
            <pc:docMk/>
            <pc:sldMk cId="1633255427" sldId="309"/>
            <ac:picMk id="62" creationId="{62C72F0D-98D5-404D-A12A-A956555E3600}"/>
          </ac:picMkLst>
        </pc:picChg>
        <pc:cxnChg chg="ord">
          <ac:chgData name="Derrick Willer" userId="c13516ca4e24fc27" providerId="LiveId" clId="{6B51AA1C-9F6A-48F1-A5E3-CE7E6A24A745}" dt="2020-03-09T09:02:05.562" v="14" actId="166"/>
          <ac:cxnSpMkLst>
            <pc:docMk/>
            <pc:sldMk cId="1633255427" sldId="309"/>
            <ac:cxnSpMk id="21" creationId="{365B5798-071A-4236-9A4C-95C2DFB55E0B}"/>
          </ac:cxnSpMkLst>
        </pc:cxnChg>
        <pc:cxnChg chg="add del mod">
          <ac:chgData name="Derrick Willer" userId="c13516ca4e24fc27" providerId="LiveId" clId="{6B51AA1C-9F6A-48F1-A5E3-CE7E6A24A745}" dt="2020-03-09T09:05:32.136" v="51" actId="478"/>
          <ac:cxnSpMkLst>
            <pc:docMk/>
            <pc:sldMk cId="1633255427" sldId="309"/>
            <ac:cxnSpMk id="37" creationId="{342085B9-6257-4837-B22A-BE541C38646B}"/>
          </ac:cxnSpMkLst>
        </pc:cxnChg>
        <pc:cxnChg chg="mod ord">
          <ac:chgData name="Derrick Willer" userId="c13516ca4e24fc27" providerId="LiveId" clId="{6B51AA1C-9F6A-48F1-A5E3-CE7E6A24A745}" dt="2020-03-09T09:05:40.526" v="53" actId="14100"/>
          <ac:cxnSpMkLst>
            <pc:docMk/>
            <pc:sldMk cId="1633255427" sldId="309"/>
            <ac:cxnSpMk id="39" creationId="{547C1E75-66F2-46D9-BCBA-75EDF595AB10}"/>
          </ac:cxnSpMkLst>
        </pc:cxnChg>
        <pc:cxnChg chg="mod">
          <ac:chgData name="Derrick Willer" userId="c13516ca4e24fc27" providerId="LiveId" clId="{6B51AA1C-9F6A-48F1-A5E3-CE7E6A24A745}" dt="2020-03-09T09:04:35.584" v="40" actId="14100"/>
          <ac:cxnSpMkLst>
            <pc:docMk/>
            <pc:sldMk cId="1633255427" sldId="309"/>
            <ac:cxnSpMk id="44" creationId="{6C850408-1227-430C-BF63-F7FCDA9802EB}"/>
          </ac:cxnSpMkLst>
        </pc:cxnChg>
        <pc:cxnChg chg="mod">
          <ac:chgData name="Derrick Willer" userId="c13516ca4e24fc27" providerId="LiveId" clId="{6B51AA1C-9F6A-48F1-A5E3-CE7E6A24A745}" dt="2020-03-09T09:05:43.886" v="54" actId="1076"/>
          <ac:cxnSpMkLst>
            <pc:docMk/>
            <pc:sldMk cId="1633255427" sldId="309"/>
            <ac:cxnSpMk id="46" creationId="{4BF4FD14-4309-4F0A-89C9-1AA148BD1E66}"/>
          </ac:cxnSpMkLst>
        </pc:cxnChg>
        <pc:cxnChg chg="mod ord">
          <ac:chgData name="Derrick Willer" userId="c13516ca4e24fc27" providerId="LiveId" clId="{6B51AA1C-9F6A-48F1-A5E3-CE7E6A24A745}" dt="2020-03-09T09:05:28.730" v="50" actId="166"/>
          <ac:cxnSpMkLst>
            <pc:docMk/>
            <pc:sldMk cId="1633255427" sldId="309"/>
            <ac:cxnSpMk id="48" creationId="{ADB22518-030D-47F3-A937-B1FB62AE0966}"/>
          </ac:cxnSpMkLst>
        </pc:cxnChg>
      </pc:sldChg>
      <pc:sldChg chg="addSp delSp modSp mod">
        <pc:chgData name="Derrick Willer" userId="c13516ca4e24fc27" providerId="LiveId" clId="{6B51AA1C-9F6A-48F1-A5E3-CE7E6A24A745}" dt="2020-03-09T09:35:21.196" v="281" actId="478"/>
        <pc:sldMkLst>
          <pc:docMk/>
          <pc:sldMk cId="1475023235" sldId="311"/>
        </pc:sldMkLst>
        <pc:graphicFrameChg chg="del mod modGraphic">
          <ac:chgData name="Derrick Willer" userId="c13516ca4e24fc27" providerId="LiveId" clId="{6B51AA1C-9F6A-48F1-A5E3-CE7E6A24A745}" dt="2020-03-09T09:26:12.435" v="157" actId="478"/>
          <ac:graphicFrameMkLst>
            <pc:docMk/>
            <pc:sldMk cId="1475023235" sldId="311"/>
            <ac:graphicFrameMk id="21" creationId="{892BC179-1779-4F5A-85F9-9B8B12A46BFA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5:21.196" v="281" actId="478"/>
          <ac:graphicFrameMkLst>
            <pc:docMk/>
            <pc:sldMk cId="1475023235" sldId="311"/>
            <ac:graphicFrameMk id="35" creationId="{14F85D3D-5CCA-4DED-A87D-5C5E620355ED}"/>
          </ac:graphicFrameMkLst>
        </pc:graphicFrameChg>
        <pc:graphicFrameChg chg="add modGraphic">
          <ac:chgData name="Derrick Willer" userId="c13516ca4e24fc27" providerId="LiveId" clId="{6B51AA1C-9F6A-48F1-A5E3-CE7E6A24A745}" dt="2020-03-09T09:35:17.392" v="280" actId="20577"/>
          <ac:graphicFrameMkLst>
            <pc:docMk/>
            <pc:sldMk cId="1475023235" sldId="311"/>
            <ac:graphicFrameMk id="36" creationId="{C2A3AA81-8713-44C3-979D-00A88E321801}"/>
          </ac:graphicFrameMkLst>
        </pc:graphicFrameChg>
      </pc:sldChg>
      <pc:sldChg chg="modSp mod">
        <pc:chgData name="Derrick Willer" userId="c13516ca4e24fc27" providerId="LiveId" clId="{6B51AA1C-9F6A-48F1-A5E3-CE7E6A24A745}" dt="2020-03-09T09:15:27.958" v="100" actId="20577"/>
        <pc:sldMkLst>
          <pc:docMk/>
          <pc:sldMk cId="964695042" sldId="313"/>
        </pc:sldMkLst>
        <pc:spChg chg="mod">
          <ac:chgData name="Derrick Willer" userId="c13516ca4e24fc27" providerId="LiveId" clId="{6B51AA1C-9F6A-48F1-A5E3-CE7E6A24A745}" dt="2020-03-09T09:15:27.958" v="100" actId="20577"/>
          <ac:spMkLst>
            <pc:docMk/>
            <pc:sldMk cId="964695042" sldId="313"/>
            <ac:spMk id="28" creationId="{4843801D-C380-402E-9C2B-40F6C234A4EE}"/>
          </ac:spMkLst>
        </pc:spChg>
      </pc:sldChg>
      <pc:sldChg chg="delSp add mod setBg">
        <pc:chgData name="Derrick Willer" userId="c13516ca4e24fc27" providerId="LiveId" clId="{6B51AA1C-9F6A-48F1-A5E3-CE7E6A24A745}" dt="2020-03-09T09:16:00.423" v="102" actId="478"/>
        <pc:sldMkLst>
          <pc:docMk/>
          <pc:sldMk cId="1477009678" sldId="317"/>
        </pc:sldMkLst>
        <pc:spChg chg="del">
          <ac:chgData name="Derrick Willer" userId="c13516ca4e24fc27" providerId="LiveId" clId="{6B51AA1C-9F6A-48F1-A5E3-CE7E6A24A745}" dt="2020-03-09T09:16:00.423" v="102" actId="478"/>
          <ac:spMkLst>
            <pc:docMk/>
            <pc:sldMk cId="1477009678" sldId="317"/>
            <ac:spMk id="6" creationId="{8D215174-5003-49D4-8861-DC0BB3FEBF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7C51-D60F-4255-90AC-6DC688B0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9018-A585-4F6D-84D3-F54DA464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5C7F-5E1B-44A9-8984-D917ABA9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04EC0-59C5-4B95-85E8-DF689246171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9304-BC42-48D3-B84A-D0BC74BC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C4A20-DD41-4043-80E1-C384356D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2A935-32F7-4C1B-A0D0-C30230DB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B9A5F-8E01-4013-95E1-91E8C7B0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04EC0-59C5-4B95-85E8-DF689246171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13E86-C90B-4CB2-8DD0-45297649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8027-1505-4218-BA7B-B964140B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2A935-32F7-4C1B-A0D0-C30230DB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hoolsliaisoncommunity.net/" TargetMode="External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13792F4-A227-4446-90B3-AC546AB470AD}"/>
              </a:ext>
            </a:extLst>
          </p:cNvPr>
          <p:cNvSpPr txBox="1"/>
          <p:nvPr userDrawn="1"/>
        </p:nvSpPr>
        <p:spPr>
          <a:xfrm>
            <a:off x="99052" y="6506403"/>
            <a:ext cx="3310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1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88902-AFD6-4341-9DD6-E5D36011C7E2}"/>
              </a:ext>
            </a:extLst>
          </p:cNvPr>
          <p:cNvSpPr txBox="1"/>
          <p:nvPr userDrawn="1"/>
        </p:nvSpPr>
        <p:spPr>
          <a:xfrm>
            <a:off x="10356574" y="6506403"/>
            <a:ext cx="1736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 </a:t>
            </a:r>
            <a:r>
              <a:rPr lang="en-GB" alt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DA466-C72F-C585-4985-CBBE0D588A28}"/>
              </a:ext>
            </a:extLst>
          </p:cNvPr>
          <p:cNvSpPr txBox="1"/>
          <p:nvPr userDrawn="1"/>
        </p:nvSpPr>
        <p:spPr>
          <a:xfrm>
            <a:off x="4749796" y="6506403"/>
            <a:ext cx="2780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www.schoolsliaisoncommunity.net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6C49C-F59C-9106-102B-1ACA35EC763E}"/>
              </a:ext>
            </a:extLst>
          </p:cNvPr>
          <p:cNvSpPr/>
          <p:nvPr userDrawn="1"/>
        </p:nvSpPr>
        <p:spPr>
          <a:xfrm>
            <a:off x="4749796" y="74598"/>
            <a:ext cx="2032480" cy="487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Fossils</a:t>
            </a:r>
          </a:p>
        </p:txBody>
      </p:sp>
    </p:spTree>
    <p:extLst>
      <p:ext uri="{BB962C8B-B14F-4D97-AF65-F5344CB8AC3E}">
        <p14:creationId xmlns:p14="http://schemas.microsoft.com/office/powerpoint/2010/main" val="4132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362" y="611721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4" y="211914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7978" y="2119144"/>
            <a:ext cx="53285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CC400-B492-4E84-8B2B-D49A0D621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10E86-1753-45BA-8BC4-65E584028CFD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47700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7B5CA7-DDBD-41B6-AE78-22F6D75AB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0C8F7-4257-8F8F-81A2-77965A5C0E0C}"/>
              </a:ext>
            </a:extLst>
          </p:cNvPr>
          <p:cNvGrpSpPr/>
          <p:nvPr/>
        </p:nvGrpSpPr>
        <p:grpSpPr>
          <a:xfrm>
            <a:off x="2943612" y="1951042"/>
            <a:ext cx="6773593" cy="4081268"/>
            <a:chOff x="2943612" y="1951042"/>
            <a:chExt cx="6773593" cy="40812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187106-8783-65F9-D8A6-DF484657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3612" y="1951042"/>
              <a:ext cx="6773593" cy="4081268"/>
            </a:xfrm>
            <a:prstGeom prst="rect">
              <a:avLst/>
            </a:prstGeom>
          </p:spPr>
        </p:pic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B5B527A9-F4E9-1E1F-3943-B8E895CAEDA7}"/>
                </a:ext>
              </a:extLst>
            </p:cNvPr>
            <p:cNvSpPr/>
            <p:nvPr/>
          </p:nvSpPr>
          <p:spPr>
            <a:xfrm rot="1941914">
              <a:off x="3630886" y="2139647"/>
              <a:ext cx="5411829" cy="3529595"/>
            </a:xfrm>
            <a:custGeom>
              <a:avLst/>
              <a:gdLst>
                <a:gd name="connsiteX0" fmla="*/ 0 w 5210291"/>
                <a:gd name="connsiteY0" fmla="*/ 3617929 h 3617929"/>
                <a:gd name="connsiteX1" fmla="*/ 504967 w 5210291"/>
                <a:gd name="connsiteY1" fmla="*/ 3358622 h 3617929"/>
                <a:gd name="connsiteX2" fmla="*/ 1201003 w 5210291"/>
                <a:gd name="connsiteY2" fmla="*/ 2853655 h 3617929"/>
                <a:gd name="connsiteX3" fmla="*/ 1364776 w 5210291"/>
                <a:gd name="connsiteY3" fmla="*/ 2785416 h 3617929"/>
                <a:gd name="connsiteX4" fmla="*/ 1228299 w 5210291"/>
                <a:gd name="connsiteY4" fmla="*/ 2498813 h 3617929"/>
                <a:gd name="connsiteX5" fmla="*/ 1241946 w 5210291"/>
                <a:gd name="connsiteY5" fmla="*/ 2034789 h 3617929"/>
                <a:gd name="connsiteX6" fmla="*/ 1419367 w 5210291"/>
                <a:gd name="connsiteY6" fmla="*/ 1352401 h 3617929"/>
                <a:gd name="connsiteX7" fmla="*/ 1583140 w 5210291"/>
                <a:gd name="connsiteY7" fmla="*/ 1011207 h 3617929"/>
                <a:gd name="connsiteX8" fmla="*/ 2074460 w 5210291"/>
                <a:gd name="connsiteY8" fmla="*/ 506240 h 3617929"/>
                <a:gd name="connsiteX9" fmla="*/ 2620370 w 5210291"/>
                <a:gd name="connsiteY9" fmla="*/ 165046 h 3617929"/>
                <a:gd name="connsiteX10" fmla="*/ 3166281 w 5210291"/>
                <a:gd name="connsiteY10" fmla="*/ 14921 h 3617929"/>
                <a:gd name="connsiteX11" fmla="*/ 4039737 w 5210291"/>
                <a:gd name="connsiteY11" fmla="*/ 28568 h 3617929"/>
                <a:gd name="connsiteX12" fmla="*/ 4599296 w 5210291"/>
                <a:gd name="connsiteY12" fmla="*/ 219637 h 3617929"/>
                <a:gd name="connsiteX13" fmla="*/ 5158854 w 5210291"/>
                <a:gd name="connsiteY13" fmla="*/ 492592 h 3617929"/>
                <a:gd name="connsiteX14" fmla="*/ 5158854 w 5210291"/>
                <a:gd name="connsiteY14" fmla="*/ 547183 h 3617929"/>
                <a:gd name="connsiteX15" fmla="*/ 4926842 w 5210291"/>
                <a:gd name="connsiteY15" fmla="*/ 1106741 h 3617929"/>
                <a:gd name="connsiteX16" fmla="*/ 4558352 w 5210291"/>
                <a:gd name="connsiteY16" fmla="*/ 1966550 h 3617929"/>
                <a:gd name="connsiteX17" fmla="*/ 3589361 w 5210291"/>
                <a:gd name="connsiteY17" fmla="*/ 2853655 h 3617929"/>
                <a:gd name="connsiteX18" fmla="*/ 2688609 w 5210291"/>
                <a:gd name="connsiteY18" fmla="*/ 3181201 h 3617929"/>
                <a:gd name="connsiteX19" fmla="*/ 2019869 w 5210291"/>
                <a:gd name="connsiteY19" fmla="*/ 3058371 h 3617929"/>
                <a:gd name="connsiteX20" fmla="*/ 1569493 w 5210291"/>
                <a:gd name="connsiteY20" fmla="*/ 2949189 h 3617929"/>
                <a:gd name="connsiteX21" fmla="*/ 1351128 w 5210291"/>
                <a:gd name="connsiteY21" fmla="*/ 2853655 h 3617929"/>
                <a:gd name="connsiteX22" fmla="*/ 1255594 w 5210291"/>
                <a:gd name="connsiteY22" fmla="*/ 2812712 h 361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0291" h="3617929">
                  <a:moveTo>
                    <a:pt x="0" y="3617929"/>
                  </a:moveTo>
                  <a:cubicBezTo>
                    <a:pt x="152400" y="3551965"/>
                    <a:pt x="304800" y="3486001"/>
                    <a:pt x="504967" y="3358622"/>
                  </a:cubicBezTo>
                  <a:cubicBezTo>
                    <a:pt x="705134" y="3231243"/>
                    <a:pt x="1057702" y="2949189"/>
                    <a:pt x="1201003" y="2853655"/>
                  </a:cubicBezTo>
                  <a:cubicBezTo>
                    <a:pt x="1344304" y="2758121"/>
                    <a:pt x="1360227" y="2844556"/>
                    <a:pt x="1364776" y="2785416"/>
                  </a:cubicBezTo>
                  <a:cubicBezTo>
                    <a:pt x="1369325" y="2726276"/>
                    <a:pt x="1248771" y="2623917"/>
                    <a:pt x="1228299" y="2498813"/>
                  </a:cubicBezTo>
                  <a:cubicBezTo>
                    <a:pt x="1207827" y="2373708"/>
                    <a:pt x="1210101" y="2225858"/>
                    <a:pt x="1241946" y="2034789"/>
                  </a:cubicBezTo>
                  <a:cubicBezTo>
                    <a:pt x="1273791" y="1843720"/>
                    <a:pt x="1362501" y="1522998"/>
                    <a:pt x="1419367" y="1352401"/>
                  </a:cubicBezTo>
                  <a:cubicBezTo>
                    <a:pt x="1476233" y="1181804"/>
                    <a:pt x="1473958" y="1152234"/>
                    <a:pt x="1583140" y="1011207"/>
                  </a:cubicBezTo>
                  <a:cubicBezTo>
                    <a:pt x="1692322" y="870180"/>
                    <a:pt x="1901588" y="647267"/>
                    <a:pt x="2074460" y="506240"/>
                  </a:cubicBezTo>
                  <a:cubicBezTo>
                    <a:pt x="2247332" y="365213"/>
                    <a:pt x="2438400" y="246932"/>
                    <a:pt x="2620370" y="165046"/>
                  </a:cubicBezTo>
                  <a:cubicBezTo>
                    <a:pt x="2802340" y="83160"/>
                    <a:pt x="2929720" y="37667"/>
                    <a:pt x="3166281" y="14921"/>
                  </a:cubicBezTo>
                  <a:cubicBezTo>
                    <a:pt x="3402842" y="-7825"/>
                    <a:pt x="3800901" y="-5551"/>
                    <a:pt x="4039737" y="28568"/>
                  </a:cubicBezTo>
                  <a:cubicBezTo>
                    <a:pt x="4278573" y="62687"/>
                    <a:pt x="4412777" y="142300"/>
                    <a:pt x="4599296" y="219637"/>
                  </a:cubicBezTo>
                  <a:cubicBezTo>
                    <a:pt x="4785815" y="296974"/>
                    <a:pt x="5065594" y="438001"/>
                    <a:pt x="5158854" y="492592"/>
                  </a:cubicBezTo>
                  <a:cubicBezTo>
                    <a:pt x="5252114" y="547183"/>
                    <a:pt x="5197523" y="444825"/>
                    <a:pt x="5158854" y="547183"/>
                  </a:cubicBezTo>
                  <a:cubicBezTo>
                    <a:pt x="5120185" y="649541"/>
                    <a:pt x="5026926" y="870180"/>
                    <a:pt x="4926842" y="1106741"/>
                  </a:cubicBezTo>
                  <a:cubicBezTo>
                    <a:pt x="4826758" y="1343302"/>
                    <a:pt x="4781266" y="1675398"/>
                    <a:pt x="4558352" y="1966550"/>
                  </a:cubicBezTo>
                  <a:cubicBezTo>
                    <a:pt x="4335439" y="2257702"/>
                    <a:pt x="3900985" y="2651213"/>
                    <a:pt x="3589361" y="2853655"/>
                  </a:cubicBezTo>
                  <a:cubicBezTo>
                    <a:pt x="3277737" y="3056097"/>
                    <a:pt x="2950191" y="3147082"/>
                    <a:pt x="2688609" y="3181201"/>
                  </a:cubicBezTo>
                  <a:cubicBezTo>
                    <a:pt x="2427027" y="3215320"/>
                    <a:pt x="2206388" y="3097040"/>
                    <a:pt x="2019869" y="3058371"/>
                  </a:cubicBezTo>
                  <a:cubicBezTo>
                    <a:pt x="1833350" y="3019702"/>
                    <a:pt x="1680950" y="2983308"/>
                    <a:pt x="1569493" y="2949189"/>
                  </a:cubicBezTo>
                  <a:cubicBezTo>
                    <a:pt x="1458036" y="2915070"/>
                    <a:pt x="1351128" y="2853655"/>
                    <a:pt x="1351128" y="2853655"/>
                  </a:cubicBezTo>
                  <a:lnTo>
                    <a:pt x="1255594" y="2812712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039A25-E5DC-A780-7AD7-05C5ADF1D07D}"/>
                </a:ext>
              </a:extLst>
            </p:cNvPr>
            <p:cNvGrpSpPr/>
            <p:nvPr/>
          </p:nvGrpSpPr>
          <p:grpSpPr>
            <a:xfrm rot="1786712">
              <a:off x="5030863" y="2662258"/>
              <a:ext cx="3826602" cy="2619917"/>
              <a:chOff x="4760364" y="1856096"/>
              <a:chExt cx="3728543" cy="3057685"/>
            </a:xfrm>
          </p:grpSpPr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FB28FC33-3850-8F51-609F-98F7D61352F5}"/>
                  </a:ext>
                </a:extLst>
              </p:cNvPr>
              <p:cNvSpPr/>
              <p:nvPr/>
            </p:nvSpPr>
            <p:spPr>
              <a:xfrm>
                <a:off x="4760364" y="2688609"/>
                <a:ext cx="1831505" cy="2225172"/>
              </a:xfrm>
              <a:custGeom>
                <a:avLst/>
                <a:gdLst>
                  <a:gd name="connsiteX0" fmla="*/ 507672 w 1831505"/>
                  <a:gd name="connsiteY0" fmla="*/ 0 h 2225172"/>
                  <a:gd name="connsiteX1" fmla="*/ 234717 w 1831505"/>
                  <a:gd name="connsiteY1" fmla="*/ 655092 h 2225172"/>
                  <a:gd name="connsiteX2" fmla="*/ 84591 w 1831505"/>
                  <a:gd name="connsiteY2" fmla="*/ 1214651 h 2225172"/>
                  <a:gd name="connsiteX3" fmla="*/ 16352 w 1831505"/>
                  <a:gd name="connsiteY3" fmla="*/ 1937982 h 2225172"/>
                  <a:gd name="connsiteX4" fmla="*/ 43648 w 1831505"/>
                  <a:gd name="connsiteY4" fmla="*/ 1978925 h 2225172"/>
                  <a:gd name="connsiteX5" fmla="*/ 453081 w 1831505"/>
                  <a:gd name="connsiteY5" fmla="*/ 2129051 h 2225172"/>
                  <a:gd name="connsiteX6" fmla="*/ 1244651 w 1831505"/>
                  <a:gd name="connsiteY6" fmla="*/ 2210937 h 2225172"/>
                  <a:gd name="connsiteX7" fmla="*/ 1831505 w 1831505"/>
                  <a:gd name="connsiteY7" fmla="*/ 2224585 h 222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505" h="2225172">
                    <a:moveTo>
                      <a:pt x="507672" y="0"/>
                    </a:moveTo>
                    <a:cubicBezTo>
                      <a:pt x="406451" y="226325"/>
                      <a:pt x="305230" y="452650"/>
                      <a:pt x="234717" y="655092"/>
                    </a:cubicBezTo>
                    <a:cubicBezTo>
                      <a:pt x="164203" y="857534"/>
                      <a:pt x="120985" y="1000836"/>
                      <a:pt x="84591" y="1214651"/>
                    </a:cubicBezTo>
                    <a:cubicBezTo>
                      <a:pt x="48197" y="1428466"/>
                      <a:pt x="16352" y="1937982"/>
                      <a:pt x="16352" y="1937982"/>
                    </a:cubicBezTo>
                    <a:cubicBezTo>
                      <a:pt x="9528" y="2065361"/>
                      <a:pt x="-29140" y="1947080"/>
                      <a:pt x="43648" y="1978925"/>
                    </a:cubicBezTo>
                    <a:cubicBezTo>
                      <a:pt x="116436" y="2010770"/>
                      <a:pt x="252914" y="2090382"/>
                      <a:pt x="453081" y="2129051"/>
                    </a:cubicBezTo>
                    <a:cubicBezTo>
                      <a:pt x="653248" y="2167720"/>
                      <a:pt x="1014914" y="2195015"/>
                      <a:pt x="1244651" y="2210937"/>
                    </a:cubicBezTo>
                    <a:cubicBezTo>
                      <a:pt x="1474388" y="2226859"/>
                      <a:pt x="1652946" y="2225722"/>
                      <a:pt x="1831505" y="222458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67081AC3-39A5-0C3B-AA9D-A712BF386A17}"/>
                  </a:ext>
                </a:extLst>
              </p:cNvPr>
              <p:cNvSpPr/>
              <p:nvPr/>
            </p:nvSpPr>
            <p:spPr>
              <a:xfrm>
                <a:off x="4910807" y="2101755"/>
                <a:ext cx="2322506" cy="2586635"/>
              </a:xfrm>
              <a:custGeom>
                <a:avLst/>
                <a:gdLst>
                  <a:gd name="connsiteX0" fmla="*/ 985026 w 2322506"/>
                  <a:gd name="connsiteY0" fmla="*/ 0 h 2586635"/>
                  <a:gd name="connsiteX1" fmla="*/ 643832 w 2322506"/>
                  <a:gd name="connsiteY1" fmla="*/ 545911 h 2586635"/>
                  <a:gd name="connsiteX2" fmla="*/ 384524 w 2322506"/>
                  <a:gd name="connsiteY2" fmla="*/ 982639 h 2586635"/>
                  <a:gd name="connsiteX3" fmla="*/ 207103 w 2322506"/>
                  <a:gd name="connsiteY3" fmla="*/ 1705970 h 2586635"/>
                  <a:gd name="connsiteX4" fmla="*/ 125217 w 2322506"/>
                  <a:gd name="connsiteY4" fmla="*/ 2101755 h 2586635"/>
                  <a:gd name="connsiteX5" fmla="*/ 43330 w 2322506"/>
                  <a:gd name="connsiteY5" fmla="*/ 2442949 h 2586635"/>
                  <a:gd name="connsiteX6" fmla="*/ 2387 w 2322506"/>
                  <a:gd name="connsiteY6" fmla="*/ 2538484 h 2586635"/>
                  <a:gd name="connsiteX7" fmla="*/ 111569 w 2322506"/>
                  <a:gd name="connsiteY7" fmla="*/ 2579427 h 2586635"/>
                  <a:gd name="connsiteX8" fmla="*/ 848548 w 2322506"/>
                  <a:gd name="connsiteY8" fmla="*/ 2497541 h 2586635"/>
                  <a:gd name="connsiteX9" fmla="*/ 1285277 w 2322506"/>
                  <a:gd name="connsiteY9" fmla="*/ 2579427 h 2586635"/>
                  <a:gd name="connsiteX10" fmla="*/ 1994960 w 2322506"/>
                  <a:gd name="connsiteY10" fmla="*/ 2579427 h 2586635"/>
                  <a:gd name="connsiteX11" fmla="*/ 2322506 w 2322506"/>
                  <a:gd name="connsiteY11" fmla="*/ 2552132 h 2586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2506" h="2586635">
                    <a:moveTo>
                      <a:pt x="985026" y="0"/>
                    </a:moveTo>
                    <a:cubicBezTo>
                      <a:pt x="864471" y="191069"/>
                      <a:pt x="743916" y="382138"/>
                      <a:pt x="643832" y="545911"/>
                    </a:cubicBezTo>
                    <a:cubicBezTo>
                      <a:pt x="543748" y="709684"/>
                      <a:pt x="457312" y="789296"/>
                      <a:pt x="384524" y="982639"/>
                    </a:cubicBezTo>
                    <a:cubicBezTo>
                      <a:pt x="311736" y="1175982"/>
                      <a:pt x="250321" y="1519451"/>
                      <a:pt x="207103" y="1705970"/>
                    </a:cubicBezTo>
                    <a:cubicBezTo>
                      <a:pt x="163885" y="1892489"/>
                      <a:pt x="152512" y="1978925"/>
                      <a:pt x="125217" y="2101755"/>
                    </a:cubicBezTo>
                    <a:cubicBezTo>
                      <a:pt x="97922" y="2224585"/>
                      <a:pt x="63802" y="2370161"/>
                      <a:pt x="43330" y="2442949"/>
                    </a:cubicBezTo>
                    <a:cubicBezTo>
                      <a:pt x="22858" y="2515737"/>
                      <a:pt x="-8986" y="2515738"/>
                      <a:pt x="2387" y="2538484"/>
                    </a:cubicBezTo>
                    <a:cubicBezTo>
                      <a:pt x="13760" y="2561230"/>
                      <a:pt x="-29458" y="2586251"/>
                      <a:pt x="111569" y="2579427"/>
                    </a:cubicBezTo>
                    <a:cubicBezTo>
                      <a:pt x="252596" y="2572603"/>
                      <a:pt x="652930" y="2497541"/>
                      <a:pt x="848548" y="2497541"/>
                    </a:cubicBezTo>
                    <a:cubicBezTo>
                      <a:pt x="1044166" y="2497541"/>
                      <a:pt x="1094208" y="2565779"/>
                      <a:pt x="1285277" y="2579427"/>
                    </a:cubicBezTo>
                    <a:cubicBezTo>
                      <a:pt x="1476346" y="2593075"/>
                      <a:pt x="1822089" y="2583976"/>
                      <a:pt x="1994960" y="2579427"/>
                    </a:cubicBezTo>
                    <a:cubicBezTo>
                      <a:pt x="2167831" y="2574878"/>
                      <a:pt x="2245168" y="2563505"/>
                      <a:pt x="2322506" y="2552132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88C85D1E-7E4F-C09A-9743-9819E5598D60}"/>
                  </a:ext>
                </a:extLst>
              </p:cNvPr>
              <p:cNvSpPr/>
              <p:nvPr/>
            </p:nvSpPr>
            <p:spPr>
              <a:xfrm>
                <a:off x="5357161" y="2006221"/>
                <a:ext cx="2162755" cy="2498694"/>
              </a:xfrm>
              <a:custGeom>
                <a:avLst/>
                <a:gdLst>
                  <a:gd name="connsiteX0" fmla="*/ 852570 w 2162755"/>
                  <a:gd name="connsiteY0" fmla="*/ 0 h 2498694"/>
                  <a:gd name="connsiteX1" fmla="*/ 388546 w 2162755"/>
                  <a:gd name="connsiteY1" fmla="*/ 873457 h 2498694"/>
                  <a:gd name="connsiteX2" fmla="*/ 211126 w 2162755"/>
                  <a:gd name="connsiteY2" fmla="*/ 1542197 h 2498694"/>
                  <a:gd name="connsiteX3" fmla="*/ 33705 w 2162755"/>
                  <a:gd name="connsiteY3" fmla="*/ 2142698 h 2498694"/>
                  <a:gd name="connsiteX4" fmla="*/ 47352 w 2162755"/>
                  <a:gd name="connsiteY4" fmla="*/ 2210937 h 2498694"/>
                  <a:gd name="connsiteX5" fmla="*/ 20057 w 2162755"/>
                  <a:gd name="connsiteY5" fmla="*/ 2320119 h 2498694"/>
                  <a:gd name="connsiteX6" fmla="*/ 388546 w 2162755"/>
                  <a:gd name="connsiteY6" fmla="*/ 2333767 h 2498694"/>
                  <a:gd name="connsiteX7" fmla="*/ 1139173 w 2162755"/>
                  <a:gd name="connsiteY7" fmla="*/ 2483892 h 2498694"/>
                  <a:gd name="connsiteX8" fmla="*/ 1794266 w 2162755"/>
                  <a:gd name="connsiteY8" fmla="*/ 2483892 h 2498694"/>
                  <a:gd name="connsiteX9" fmla="*/ 2162755 w 2162755"/>
                  <a:gd name="connsiteY9" fmla="*/ 2402006 h 249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2755" h="2498694">
                    <a:moveTo>
                      <a:pt x="852570" y="0"/>
                    </a:moveTo>
                    <a:cubicBezTo>
                      <a:pt x="674011" y="308212"/>
                      <a:pt x="495453" y="616424"/>
                      <a:pt x="388546" y="873457"/>
                    </a:cubicBezTo>
                    <a:cubicBezTo>
                      <a:pt x="281639" y="1130490"/>
                      <a:pt x="270266" y="1330657"/>
                      <a:pt x="211126" y="1542197"/>
                    </a:cubicBezTo>
                    <a:cubicBezTo>
                      <a:pt x="151986" y="1753737"/>
                      <a:pt x="61001" y="2031241"/>
                      <a:pt x="33705" y="2142698"/>
                    </a:cubicBezTo>
                    <a:cubicBezTo>
                      <a:pt x="6409" y="2254155"/>
                      <a:pt x="49627" y="2181367"/>
                      <a:pt x="47352" y="2210937"/>
                    </a:cubicBezTo>
                    <a:cubicBezTo>
                      <a:pt x="45077" y="2240507"/>
                      <a:pt x="-36809" y="2299647"/>
                      <a:pt x="20057" y="2320119"/>
                    </a:cubicBezTo>
                    <a:cubicBezTo>
                      <a:pt x="76923" y="2340591"/>
                      <a:pt x="202027" y="2306472"/>
                      <a:pt x="388546" y="2333767"/>
                    </a:cubicBezTo>
                    <a:cubicBezTo>
                      <a:pt x="575065" y="2361062"/>
                      <a:pt x="904886" y="2458871"/>
                      <a:pt x="1139173" y="2483892"/>
                    </a:cubicBezTo>
                    <a:cubicBezTo>
                      <a:pt x="1373460" y="2508913"/>
                      <a:pt x="1623669" y="2497540"/>
                      <a:pt x="1794266" y="2483892"/>
                    </a:cubicBezTo>
                    <a:cubicBezTo>
                      <a:pt x="1964863" y="2470244"/>
                      <a:pt x="2063809" y="2436125"/>
                      <a:pt x="2162755" y="2402006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D6626B5A-B248-1B5A-A411-730E729E4D21}"/>
                  </a:ext>
                </a:extLst>
              </p:cNvPr>
              <p:cNvSpPr/>
              <p:nvPr/>
            </p:nvSpPr>
            <p:spPr>
              <a:xfrm>
                <a:off x="5681305" y="1856096"/>
                <a:ext cx="2166158" cy="2307660"/>
              </a:xfrm>
              <a:custGeom>
                <a:avLst/>
                <a:gdLst>
                  <a:gd name="connsiteX0" fmla="*/ 1374588 w 2166158"/>
                  <a:gd name="connsiteY0" fmla="*/ 0 h 2307660"/>
                  <a:gd name="connsiteX1" fmla="*/ 705847 w 2166158"/>
                  <a:gd name="connsiteY1" fmla="*/ 559558 h 2307660"/>
                  <a:gd name="connsiteX2" fmla="*/ 542074 w 2166158"/>
                  <a:gd name="connsiteY2" fmla="*/ 996286 h 2307660"/>
                  <a:gd name="connsiteX3" fmla="*/ 214528 w 2166158"/>
                  <a:gd name="connsiteY3" fmla="*/ 1856095 h 2307660"/>
                  <a:gd name="connsiteX4" fmla="*/ 159937 w 2166158"/>
                  <a:gd name="connsiteY4" fmla="*/ 2074459 h 2307660"/>
                  <a:gd name="connsiteX5" fmla="*/ 78050 w 2166158"/>
                  <a:gd name="connsiteY5" fmla="*/ 2101755 h 2307660"/>
                  <a:gd name="connsiteX6" fmla="*/ 23459 w 2166158"/>
                  <a:gd name="connsiteY6" fmla="*/ 2142698 h 2307660"/>
                  <a:gd name="connsiteX7" fmla="*/ 487483 w 2166158"/>
                  <a:gd name="connsiteY7" fmla="*/ 2197289 h 2307660"/>
                  <a:gd name="connsiteX8" fmla="*/ 1142576 w 2166158"/>
                  <a:gd name="connsiteY8" fmla="*/ 2251880 h 2307660"/>
                  <a:gd name="connsiteX9" fmla="*/ 1770373 w 2166158"/>
                  <a:gd name="connsiteY9" fmla="*/ 2306471 h 2307660"/>
                  <a:gd name="connsiteX10" fmla="*/ 2166158 w 2166158"/>
                  <a:gd name="connsiteY10" fmla="*/ 2197289 h 230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58" h="2307660">
                    <a:moveTo>
                      <a:pt x="1374588" y="0"/>
                    </a:moveTo>
                    <a:cubicBezTo>
                      <a:pt x="1109593" y="196755"/>
                      <a:pt x="844599" y="393510"/>
                      <a:pt x="705847" y="559558"/>
                    </a:cubicBezTo>
                    <a:cubicBezTo>
                      <a:pt x="567095" y="725606"/>
                      <a:pt x="542074" y="996286"/>
                      <a:pt x="542074" y="996286"/>
                    </a:cubicBezTo>
                    <a:cubicBezTo>
                      <a:pt x="460188" y="1212375"/>
                      <a:pt x="278218" y="1676399"/>
                      <a:pt x="214528" y="1856095"/>
                    </a:cubicBezTo>
                    <a:cubicBezTo>
                      <a:pt x="150838" y="2035791"/>
                      <a:pt x="182683" y="2033516"/>
                      <a:pt x="159937" y="2074459"/>
                    </a:cubicBezTo>
                    <a:cubicBezTo>
                      <a:pt x="137191" y="2115402"/>
                      <a:pt x="78050" y="2101755"/>
                      <a:pt x="78050" y="2101755"/>
                    </a:cubicBezTo>
                    <a:cubicBezTo>
                      <a:pt x="55304" y="2113128"/>
                      <a:pt x="-44780" y="2126776"/>
                      <a:pt x="23459" y="2142698"/>
                    </a:cubicBezTo>
                    <a:cubicBezTo>
                      <a:pt x="91698" y="2158620"/>
                      <a:pt x="300964" y="2179092"/>
                      <a:pt x="487483" y="2197289"/>
                    </a:cubicBezTo>
                    <a:cubicBezTo>
                      <a:pt x="674002" y="2215486"/>
                      <a:pt x="1142576" y="2251880"/>
                      <a:pt x="1142576" y="2251880"/>
                    </a:cubicBezTo>
                    <a:cubicBezTo>
                      <a:pt x="1356391" y="2270077"/>
                      <a:pt x="1599776" y="2315570"/>
                      <a:pt x="1770373" y="2306471"/>
                    </a:cubicBezTo>
                    <a:cubicBezTo>
                      <a:pt x="1940970" y="2297373"/>
                      <a:pt x="2084272" y="2240507"/>
                      <a:pt x="2166158" y="2197289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4FDA7B96-55AF-C6BF-AF13-AA3F22ACDE1D}"/>
                  </a:ext>
                </a:extLst>
              </p:cNvPr>
              <p:cNvSpPr/>
              <p:nvPr/>
            </p:nvSpPr>
            <p:spPr>
              <a:xfrm>
                <a:off x="6173613" y="1910687"/>
                <a:ext cx="1960453" cy="1925142"/>
              </a:xfrm>
              <a:custGeom>
                <a:avLst/>
                <a:gdLst>
                  <a:gd name="connsiteX0" fmla="*/ 1264417 w 1960453"/>
                  <a:gd name="connsiteY0" fmla="*/ 0 h 1925142"/>
                  <a:gd name="connsiteX1" fmla="*/ 936871 w 1960453"/>
                  <a:gd name="connsiteY1" fmla="*/ 313898 h 1925142"/>
                  <a:gd name="connsiteX2" fmla="*/ 677563 w 1960453"/>
                  <a:gd name="connsiteY2" fmla="*/ 573206 h 1925142"/>
                  <a:gd name="connsiteX3" fmla="*/ 445551 w 1960453"/>
                  <a:gd name="connsiteY3" fmla="*/ 996286 h 1925142"/>
                  <a:gd name="connsiteX4" fmla="*/ 309074 w 1960453"/>
                  <a:gd name="connsiteY4" fmla="*/ 1378423 h 1925142"/>
                  <a:gd name="connsiteX5" fmla="*/ 199891 w 1960453"/>
                  <a:gd name="connsiteY5" fmla="*/ 1651379 h 1925142"/>
                  <a:gd name="connsiteX6" fmla="*/ 36118 w 1960453"/>
                  <a:gd name="connsiteY6" fmla="*/ 1801504 h 1925142"/>
                  <a:gd name="connsiteX7" fmla="*/ 22471 w 1960453"/>
                  <a:gd name="connsiteY7" fmla="*/ 1924334 h 1925142"/>
                  <a:gd name="connsiteX8" fmla="*/ 295426 w 1960453"/>
                  <a:gd name="connsiteY8" fmla="*/ 1856095 h 1925142"/>
                  <a:gd name="connsiteX9" fmla="*/ 950518 w 1960453"/>
                  <a:gd name="connsiteY9" fmla="*/ 1883391 h 1925142"/>
                  <a:gd name="connsiteX10" fmla="*/ 1387247 w 1960453"/>
                  <a:gd name="connsiteY10" fmla="*/ 1897038 h 1925142"/>
                  <a:gd name="connsiteX11" fmla="*/ 1646554 w 1960453"/>
                  <a:gd name="connsiteY11" fmla="*/ 1869743 h 1925142"/>
                  <a:gd name="connsiteX12" fmla="*/ 1960453 w 1960453"/>
                  <a:gd name="connsiteY12" fmla="*/ 1774209 h 192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60453" h="1925142">
                    <a:moveTo>
                      <a:pt x="1264417" y="0"/>
                    </a:moveTo>
                    <a:lnTo>
                      <a:pt x="936871" y="313898"/>
                    </a:lnTo>
                    <a:cubicBezTo>
                      <a:pt x="839062" y="409432"/>
                      <a:pt x="759450" y="459475"/>
                      <a:pt x="677563" y="573206"/>
                    </a:cubicBezTo>
                    <a:cubicBezTo>
                      <a:pt x="595676" y="686937"/>
                      <a:pt x="506966" y="862083"/>
                      <a:pt x="445551" y="996286"/>
                    </a:cubicBezTo>
                    <a:cubicBezTo>
                      <a:pt x="384136" y="1130489"/>
                      <a:pt x="350017" y="1269241"/>
                      <a:pt x="309074" y="1378423"/>
                    </a:cubicBezTo>
                    <a:cubicBezTo>
                      <a:pt x="268131" y="1487605"/>
                      <a:pt x="245384" y="1580866"/>
                      <a:pt x="199891" y="1651379"/>
                    </a:cubicBezTo>
                    <a:cubicBezTo>
                      <a:pt x="154398" y="1721893"/>
                      <a:pt x="65688" y="1756012"/>
                      <a:pt x="36118" y="1801504"/>
                    </a:cubicBezTo>
                    <a:cubicBezTo>
                      <a:pt x="6548" y="1846996"/>
                      <a:pt x="-20747" y="1915235"/>
                      <a:pt x="22471" y="1924334"/>
                    </a:cubicBezTo>
                    <a:cubicBezTo>
                      <a:pt x="65689" y="1933433"/>
                      <a:pt x="140752" y="1862919"/>
                      <a:pt x="295426" y="1856095"/>
                    </a:cubicBezTo>
                    <a:lnTo>
                      <a:pt x="950518" y="1883391"/>
                    </a:lnTo>
                    <a:cubicBezTo>
                      <a:pt x="1132488" y="1890215"/>
                      <a:pt x="1271241" y="1899313"/>
                      <a:pt x="1387247" y="1897038"/>
                    </a:cubicBezTo>
                    <a:cubicBezTo>
                      <a:pt x="1503253" y="1894763"/>
                      <a:pt x="1551020" y="1890215"/>
                      <a:pt x="1646554" y="1869743"/>
                    </a:cubicBezTo>
                    <a:cubicBezTo>
                      <a:pt x="1742088" y="1849272"/>
                      <a:pt x="1746638" y="1892490"/>
                      <a:pt x="1960453" y="1774209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1969F5F2-8DD9-4EC6-279E-5B8261420A50}"/>
                  </a:ext>
                </a:extLst>
              </p:cNvPr>
              <p:cNvSpPr/>
              <p:nvPr/>
            </p:nvSpPr>
            <p:spPr>
              <a:xfrm>
                <a:off x="6718208" y="1902524"/>
                <a:ext cx="1593279" cy="1428574"/>
              </a:xfrm>
              <a:custGeom>
                <a:avLst/>
                <a:gdLst>
                  <a:gd name="connsiteX0" fmla="*/ 1074664 w 1593279"/>
                  <a:gd name="connsiteY0" fmla="*/ 35458 h 1428574"/>
                  <a:gd name="connsiteX1" fmla="*/ 1020073 w 1593279"/>
                  <a:gd name="connsiteY1" fmla="*/ 35458 h 1428574"/>
                  <a:gd name="connsiteX2" fmla="*/ 624288 w 1593279"/>
                  <a:gd name="connsiteY2" fmla="*/ 403948 h 1428574"/>
                  <a:gd name="connsiteX3" fmla="*/ 378628 w 1593279"/>
                  <a:gd name="connsiteY3" fmla="*/ 745142 h 1428574"/>
                  <a:gd name="connsiteX4" fmla="*/ 105673 w 1593279"/>
                  <a:gd name="connsiteY4" fmla="*/ 1045392 h 1428574"/>
                  <a:gd name="connsiteX5" fmla="*/ 37434 w 1593279"/>
                  <a:gd name="connsiteY5" fmla="*/ 1386586 h 1428574"/>
                  <a:gd name="connsiteX6" fmla="*/ 23786 w 1593279"/>
                  <a:gd name="connsiteY6" fmla="*/ 1413882 h 1428574"/>
                  <a:gd name="connsiteX7" fmla="*/ 364980 w 1593279"/>
                  <a:gd name="connsiteY7" fmla="*/ 1427530 h 1428574"/>
                  <a:gd name="connsiteX8" fmla="*/ 1347619 w 1593279"/>
                  <a:gd name="connsiteY8" fmla="*/ 1386586 h 1428574"/>
                  <a:gd name="connsiteX9" fmla="*/ 1593279 w 1593279"/>
                  <a:gd name="connsiteY9" fmla="*/ 1250109 h 14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3279" h="1428574">
                    <a:moveTo>
                      <a:pt x="1074664" y="35458"/>
                    </a:moveTo>
                    <a:cubicBezTo>
                      <a:pt x="1084900" y="4750"/>
                      <a:pt x="1095136" y="-25957"/>
                      <a:pt x="1020073" y="35458"/>
                    </a:cubicBezTo>
                    <a:cubicBezTo>
                      <a:pt x="945010" y="96873"/>
                      <a:pt x="731196" y="285667"/>
                      <a:pt x="624288" y="403948"/>
                    </a:cubicBezTo>
                    <a:cubicBezTo>
                      <a:pt x="517380" y="522229"/>
                      <a:pt x="465064" y="638235"/>
                      <a:pt x="378628" y="745142"/>
                    </a:cubicBezTo>
                    <a:cubicBezTo>
                      <a:pt x="292192" y="852049"/>
                      <a:pt x="162539" y="938485"/>
                      <a:pt x="105673" y="1045392"/>
                    </a:cubicBezTo>
                    <a:cubicBezTo>
                      <a:pt x="48807" y="1152299"/>
                      <a:pt x="37434" y="1386586"/>
                      <a:pt x="37434" y="1386586"/>
                    </a:cubicBezTo>
                    <a:cubicBezTo>
                      <a:pt x="23786" y="1448001"/>
                      <a:pt x="-30805" y="1407058"/>
                      <a:pt x="23786" y="1413882"/>
                    </a:cubicBezTo>
                    <a:cubicBezTo>
                      <a:pt x="78377" y="1420706"/>
                      <a:pt x="144341" y="1432079"/>
                      <a:pt x="364980" y="1427530"/>
                    </a:cubicBezTo>
                    <a:cubicBezTo>
                      <a:pt x="585619" y="1422981"/>
                      <a:pt x="1142903" y="1416156"/>
                      <a:pt x="1347619" y="1386586"/>
                    </a:cubicBezTo>
                    <a:cubicBezTo>
                      <a:pt x="1552335" y="1357016"/>
                      <a:pt x="1572807" y="1303562"/>
                      <a:pt x="1593279" y="1250109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2DAEFAC3-CA3F-741F-D198-F402F5A87A7F}"/>
                  </a:ext>
                </a:extLst>
              </p:cNvPr>
              <p:cNvSpPr/>
              <p:nvPr/>
            </p:nvSpPr>
            <p:spPr>
              <a:xfrm>
                <a:off x="7260609" y="2047164"/>
                <a:ext cx="1228298" cy="887105"/>
              </a:xfrm>
              <a:custGeom>
                <a:avLst/>
                <a:gdLst>
                  <a:gd name="connsiteX0" fmla="*/ 791570 w 1228298"/>
                  <a:gd name="connsiteY0" fmla="*/ 0 h 887105"/>
                  <a:gd name="connsiteX1" fmla="*/ 272955 w 1228298"/>
                  <a:gd name="connsiteY1" fmla="*/ 368490 h 887105"/>
                  <a:gd name="connsiteX2" fmla="*/ 136478 w 1228298"/>
                  <a:gd name="connsiteY2" fmla="*/ 545911 h 887105"/>
                  <a:gd name="connsiteX3" fmla="*/ 0 w 1228298"/>
                  <a:gd name="connsiteY3" fmla="*/ 846161 h 887105"/>
                  <a:gd name="connsiteX4" fmla="*/ 0 w 1228298"/>
                  <a:gd name="connsiteY4" fmla="*/ 887105 h 887105"/>
                  <a:gd name="connsiteX5" fmla="*/ 655092 w 1228298"/>
                  <a:gd name="connsiteY5" fmla="*/ 750627 h 887105"/>
                  <a:gd name="connsiteX6" fmla="*/ 873457 w 1228298"/>
                  <a:gd name="connsiteY6" fmla="*/ 655093 h 887105"/>
                  <a:gd name="connsiteX7" fmla="*/ 1228298 w 1228298"/>
                  <a:gd name="connsiteY7" fmla="*/ 586854 h 88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8298" h="887105">
                    <a:moveTo>
                      <a:pt x="791570" y="0"/>
                    </a:moveTo>
                    <a:lnTo>
                      <a:pt x="272955" y="368490"/>
                    </a:lnTo>
                    <a:lnTo>
                      <a:pt x="136478" y="545911"/>
                    </a:lnTo>
                    <a:lnTo>
                      <a:pt x="0" y="846161"/>
                    </a:lnTo>
                    <a:lnTo>
                      <a:pt x="0" y="887105"/>
                    </a:lnTo>
                    <a:lnTo>
                      <a:pt x="655092" y="750627"/>
                    </a:lnTo>
                    <a:lnTo>
                      <a:pt x="873457" y="655093"/>
                    </a:lnTo>
                    <a:lnTo>
                      <a:pt x="1228298" y="586854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4C25DEE-7B26-47F0-A567-630E08933860}"/>
                  </a:ext>
                </a:extLst>
              </p:cNvPr>
              <p:cNvSpPr/>
              <p:nvPr/>
            </p:nvSpPr>
            <p:spPr>
              <a:xfrm>
                <a:off x="7710985" y="2115403"/>
                <a:ext cx="586854" cy="614149"/>
              </a:xfrm>
              <a:custGeom>
                <a:avLst/>
                <a:gdLst>
                  <a:gd name="connsiteX0" fmla="*/ 586854 w 586854"/>
                  <a:gd name="connsiteY0" fmla="*/ 0 h 614149"/>
                  <a:gd name="connsiteX1" fmla="*/ 191069 w 586854"/>
                  <a:gd name="connsiteY1" fmla="*/ 272955 h 614149"/>
                  <a:gd name="connsiteX2" fmla="*/ 40943 w 586854"/>
                  <a:gd name="connsiteY2" fmla="*/ 491319 h 614149"/>
                  <a:gd name="connsiteX3" fmla="*/ 0 w 586854"/>
                  <a:gd name="connsiteY3" fmla="*/ 614149 h 61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854" h="614149">
                    <a:moveTo>
                      <a:pt x="586854" y="0"/>
                    </a:moveTo>
                    <a:cubicBezTo>
                      <a:pt x="434454" y="95534"/>
                      <a:pt x="282054" y="191069"/>
                      <a:pt x="191069" y="272955"/>
                    </a:cubicBezTo>
                    <a:cubicBezTo>
                      <a:pt x="100084" y="354842"/>
                      <a:pt x="72788" y="434453"/>
                      <a:pt x="40943" y="491319"/>
                    </a:cubicBezTo>
                    <a:cubicBezTo>
                      <a:pt x="9098" y="548185"/>
                      <a:pt x="4549" y="581167"/>
                      <a:pt x="0" y="614149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9FBA9E47-6CAA-4C11-114A-59ED17849F20}"/>
                </a:ext>
              </a:extLst>
            </p:cNvPr>
            <p:cNvSpPr/>
            <p:nvPr/>
          </p:nvSpPr>
          <p:spPr>
            <a:xfrm>
              <a:off x="4605209" y="3862318"/>
              <a:ext cx="4643179" cy="334013"/>
            </a:xfrm>
            <a:custGeom>
              <a:avLst/>
              <a:gdLst>
                <a:gd name="connsiteX0" fmla="*/ 0 w 4735773"/>
                <a:gd name="connsiteY0" fmla="*/ 354963 h 409554"/>
                <a:gd name="connsiteX1" fmla="*/ 573206 w 4735773"/>
                <a:gd name="connsiteY1" fmla="*/ 341315 h 409554"/>
                <a:gd name="connsiteX2" fmla="*/ 750627 w 4735773"/>
                <a:gd name="connsiteY2" fmla="*/ 300372 h 409554"/>
                <a:gd name="connsiteX3" fmla="*/ 1419367 w 4735773"/>
                <a:gd name="connsiteY3" fmla="*/ 204837 h 409554"/>
                <a:gd name="connsiteX4" fmla="*/ 2142699 w 4735773"/>
                <a:gd name="connsiteY4" fmla="*/ 232133 h 409554"/>
                <a:gd name="connsiteX5" fmla="*/ 2688609 w 4735773"/>
                <a:gd name="connsiteY5" fmla="*/ 109303 h 409554"/>
                <a:gd name="connsiteX6" fmla="*/ 3289110 w 4735773"/>
                <a:gd name="connsiteY6" fmla="*/ 121 h 409554"/>
                <a:gd name="connsiteX7" fmla="*/ 4067033 w 4735773"/>
                <a:gd name="connsiteY7" fmla="*/ 95655 h 409554"/>
                <a:gd name="connsiteX8" fmla="*/ 4735773 w 4735773"/>
                <a:gd name="connsiteY8" fmla="*/ 409554 h 4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5773" h="409554">
                  <a:moveTo>
                    <a:pt x="0" y="354963"/>
                  </a:moveTo>
                  <a:cubicBezTo>
                    <a:pt x="224051" y="352688"/>
                    <a:pt x="448102" y="350413"/>
                    <a:pt x="573206" y="341315"/>
                  </a:cubicBezTo>
                  <a:cubicBezTo>
                    <a:pt x="698310" y="332217"/>
                    <a:pt x="609600" y="323118"/>
                    <a:pt x="750627" y="300372"/>
                  </a:cubicBezTo>
                  <a:cubicBezTo>
                    <a:pt x="891654" y="277626"/>
                    <a:pt x="1187355" y="216210"/>
                    <a:pt x="1419367" y="204837"/>
                  </a:cubicBezTo>
                  <a:cubicBezTo>
                    <a:pt x="1651379" y="193464"/>
                    <a:pt x="1931159" y="248055"/>
                    <a:pt x="2142699" y="232133"/>
                  </a:cubicBezTo>
                  <a:cubicBezTo>
                    <a:pt x="2354239" y="216211"/>
                    <a:pt x="2497541" y="147972"/>
                    <a:pt x="2688609" y="109303"/>
                  </a:cubicBezTo>
                  <a:cubicBezTo>
                    <a:pt x="2879678" y="70634"/>
                    <a:pt x="3059373" y="2396"/>
                    <a:pt x="3289110" y="121"/>
                  </a:cubicBezTo>
                  <a:cubicBezTo>
                    <a:pt x="3518847" y="-2154"/>
                    <a:pt x="3825923" y="27416"/>
                    <a:pt x="4067033" y="95655"/>
                  </a:cubicBezTo>
                  <a:cubicBezTo>
                    <a:pt x="4308143" y="163894"/>
                    <a:pt x="4521958" y="286724"/>
                    <a:pt x="4735773" y="409554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48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B1080A-AF7E-8FA6-2C21-13992218FD08}"/>
              </a:ext>
            </a:extLst>
          </p:cNvPr>
          <p:cNvGrpSpPr/>
          <p:nvPr/>
        </p:nvGrpSpPr>
        <p:grpSpPr>
          <a:xfrm>
            <a:off x="2769648" y="929358"/>
            <a:ext cx="7910502" cy="5928642"/>
            <a:chOff x="2769648" y="929358"/>
            <a:chExt cx="7910502" cy="59286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6368FA-3CB4-0C75-DB80-51EE80769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9648" y="929358"/>
              <a:ext cx="7910502" cy="592864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73E6A4-C7F2-548C-95F5-100B6B46B72A}"/>
                </a:ext>
              </a:extLst>
            </p:cNvPr>
            <p:cNvGrpSpPr/>
            <p:nvPr/>
          </p:nvGrpSpPr>
          <p:grpSpPr>
            <a:xfrm>
              <a:off x="3643014" y="1342044"/>
              <a:ext cx="6446150" cy="4776717"/>
              <a:chOff x="3683957" y="1355692"/>
              <a:chExt cx="6446150" cy="4776717"/>
            </a:xfrm>
          </p:grpSpPr>
          <p:sp>
            <p:nvSpPr>
              <p:cNvPr id="3" name="Free-form: Shape 2">
                <a:extLst>
                  <a:ext uri="{FF2B5EF4-FFF2-40B4-BE49-F238E27FC236}">
                    <a16:creationId xmlns:a16="http://schemas.microsoft.com/office/drawing/2014/main" id="{CE9774DB-7569-ECDF-70E9-6AA7B07DD918}"/>
                  </a:ext>
                </a:extLst>
              </p:cNvPr>
              <p:cNvSpPr/>
              <p:nvPr/>
            </p:nvSpPr>
            <p:spPr>
              <a:xfrm rot="1941914">
                <a:off x="3683957" y="1355692"/>
                <a:ext cx="6081885" cy="4776717"/>
              </a:xfrm>
              <a:custGeom>
                <a:avLst/>
                <a:gdLst>
                  <a:gd name="connsiteX0" fmla="*/ 0 w 5210291"/>
                  <a:gd name="connsiteY0" fmla="*/ 3617929 h 3617929"/>
                  <a:gd name="connsiteX1" fmla="*/ 504967 w 5210291"/>
                  <a:gd name="connsiteY1" fmla="*/ 3358622 h 3617929"/>
                  <a:gd name="connsiteX2" fmla="*/ 1201003 w 5210291"/>
                  <a:gd name="connsiteY2" fmla="*/ 2853655 h 3617929"/>
                  <a:gd name="connsiteX3" fmla="*/ 1364776 w 5210291"/>
                  <a:gd name="connsiteY3" fmla="*/ 2785416 h 3617929"/>
                  <a:gd name="connsiteX4" fmla="*/ 1228299 w 5210291"/>
                  <a:gd name="connsiteY4" fmla="*/ 2498813 h 3617929"/>
                  <a:gd name="connsiteX5" fmla="*/ 1241946 w 5210291"/>
                  <a:gd name="connsiteY5" fmla="*/ 2034789 h 3617929"/>
                  <a:gd name="connsiteX6" fmla="*/ 1419367 w 5210291"/>
                  <a:gd name="connsiteY6" fmla="*/ 1352401 h 3617929"/>
                  <a:gd name="connsiteX7" fmla="*/ 1583140 w 5210291"/>
                  <a:gd name="connsiteY7" fmla="*/ 1011207 h 3617929"/>
                  <a:gd name="connsiteX8" fmla="*/ 2074460 w 5210291"/>
                  <a:gd name="connsiteY8" fmla="*/ 506240 h 3617929"/>
                  <a:gd name="connsiteX9" fmla="*/ 2620370 w 5210291"/>
                  <a:gd name="connsiteY9" fmla="*/ 165046 h 3617929"/>
                  <a:gd name="connsiteX10" fmla="*/ 3166281 w 5210291"/>
                  <a:gd name="connsiteY10" fmla="*/ 14921 h 3617929"/>
                  <a:gd name="connsiteX11" fmla="*/ 4039737 w 5210291"/>
                  <a:gd name="connsiteY11" fmla="*/ 28568 h 3617929"/>
                  <a:gd name="connsiteX12" fmla="*/ 4599296 w 5210291"/>
                  <a:gd name="connsiteY12" fmla="*/ 219637 h 3617929"/>
                  <a:gd name="connsiteX13" fmla="*/ 5158854 w 5210291"/>
                  <a:gd name="connsiteY13" fmla="*/ 492592 h 3617929"/>
                  <a:gd name="connsiteX14" fmla="*/ 5158854 w 5210291"/>
                  <a:gd name="connsiteY14" fmla="*/ 547183 h 3617929"/>
                  <a:gd name="connsiteX15" fmla="*/ 4926842 w 5210291"/>
                  <a:gd name="connsiteY15" fmla="*/ 1106741 h 3617929"/>
                  <a:gd name="connsiteX16" fmla="*/ 4558352 w 5210291"/>
                  <a:gd name="connsiteY16" fmla="*/ 1966550 h 3617929"/>
                  <a:gd name="connsiteX17" fmla="*/ 3589361 w 5210291"/>
                  <a:gd name="connsiteY17" fmla="*/ 2853655 h 3617929"/>
                  <a:gd name="connsiteX18" fmla="*/ 2688609 w 5210291"/>
                  <a:gd name="connsiteY18" fmla="*/ 3181201 h 3617929"/>
                  <a:gd name="connsiteX19" fmla="*/ 2019869 w 5210291"/>
                  <a:gd name="connsiteY19" fmla="*/ 3058371 h 3617929"/>
                  <a:gd name="connsiteX20" fmla="*/ 1569493 w 5210291"/>
                  <a:gd name="connsiteY20" fmla="*/ 2949189 h 3617929"/>
                  <a:gd name="connsiteX21" fmla="*/ 1351128 w 5210291"/>
                  <a:gd name="connsiteY21" fmla="*/ 2853655 h 3617929"/>
                  <a:gd name="connsiteX22" fmla="*/ 1255594 w 5210291"/>
                  <a:gd name="connsiteY22" fmla="*/ 2812712 h 36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0291" h="3617929">
                    <a:moveTo>
                      <a:pt x="0" y="3617929"/>
                    </a:moveTo>
                    <a:cubicBezTo>
                      <a:pt x="152400" y="3551965"/>
                      <a:pt x="304800" y="3486001"/>
                      <a:pt x="504967" y="3358622"/>
                    </a:cubicBezTo>
                    <a:cubicBezTo>
                      <a:pt x="705134" y="3231243"/>
                      <a:pt x="1057702" y="2949189"/>
                      <a:pt x="1201003" y="2853655"/>
                    </a:cubicBezTo>
                    <a:cubicBezTo>
                      <a:pt x="1344304" y="2758121"/>
                      <a:pt x="1360227" y="2844556"/>
                      <a:pt x="1364776" y="2785416"/>
                    </a:cubicBezTo>
                    <a:cubicBezTo>
                      <a:pt x="1369325" y="2726276"/>
                      <a:pt x="1248771" y="2623917"/>
                      <a:pt x="1228299" y="2498813"/>
                    </a:cubicBezTo>
                    <a:cubicBezTo>
                      <a:pt x="1207827" y="2373708"/>
                      <a:pt x="1210101" y="2225858"/>
                      <a:pt x="1241946" y="2034789"/>
                    </a:cubicBezTo>
                    <a:cubicBezTo>
                      <a:pt x="1273791" y="1843720"/>
                      <a:pt x="1362501" y="1522998"/>
                      <a:pt x="1419367" y="1352401"/>
                    </a:cubicBezTo>
                    <a:cubicBezTo>
                      <a:pt x="1476233" y="1181804"/>
                      <a:pt x="1473958" y="1152234"/>
                      <a:pt x="1583140" y="1011207"/>
                    </a:cubicBezTo>
                    <a:cubicBezTo>
                      <a:pt x="1692322" y="870180"/>
                      <a:pt x="1901588" y="647267"/>
                      <a:pt x="2074460" y="506240"/>
                    </a:cubicBezTo>
                    <a:cubicBezTo>
                      <a:pt x="2247332" y="365213"/>
                      <a:pt x="2438400" y="246932"/>
                      <a:pt x="2620370" y="165046"/>
                    </a:cubicBezTo>
                    <a:cubicBezTo>
                      <a:pt x="2802340" y="83160"/>
                      <a:pt x="2929720" y="37667"/>
                      <a:pt x="3166281" y="14921"/>
                    </a:cubicBezTo>
                    <a:cubicBezTo>
                      <a:pt x="3402842" y="-7825"/>
                      <a:pt x="3800901" y="-5551"/>
                      <a:pt x="4039737" y="28568"/>
                    </a:cubicBezTo>
                    <a:cubicBezTo>
                      <a:pt x="4278573" y="62687"/>
                      <a:pt x="4412777" y="142300"/>
                      <a:pt x="4599296" y="219637"/>
                    </a:cubicBezTo>
                    <a:cubicBezTo>
                      <a:pt x="4785815" y="296974"/>
                      <a:pt x="5065594" y="438001"/>
                      <a:pt x="5158854" y="492592"/>
                    </a:cubicBezTo>
                    <a:cubicBezTo>
                      <a:pt x="5252114" y="547183"/>
                      <a:pt x="5197523" y="444825"/>
                      <a:pt x="5158854" y="547183"/>
                    </a:cubicBezTo>
                    <a:cubicBezTo>
                      <a:pt x="5120185" y="649541"/>
                      <a:pt x="5026926" y="870180"/>
                      <a:pt x="4926842" y="1106741"/>
                    </a:cubicBezTo>
                    <a:cubicBezTo>
                      <a:pt x="4826758" y="1343302"/>
                      <a:pt x="4781266" y="1675398"/>
                      <a:pt x="4558352" y="1966550"/>
                    </a:cubicBezTo>
                    <a:cubicBezTo>
                      <a:pt x="4335439" y="2257702"/>
                      <a:pt x="3900985" y="2651213"/>
                      <a:pt x="3589361" y="2853655"/>
                    </a:cubicBezTo>
                    <a:cubicBezTo>
                      <a:pt x="3277737" y="3056097"/>
                      <a:pt x="2950191" y="3147082"/>
                      <a:pt x="2688609" y="3181201"/>
                    </a:cubicBezTo>
                    <a:cubicBezTo>
                      <a:pt x="2427027" y="3215320"/>
                      <a:pt x="2206388" y="3097040"/>
                      <a:pt x="2019869" y="3058371"/>
                    </a:cubicBezTo>
                    <a:cubicBezTo>
                      <a:pt x="1833350" y="3019702"/>
                      <a:pt x="1680950" y="2983308"/>
                      <a:pt x="1569493" y="2949189"/>
                    </a:cubicBezTo>
                    <a:cubicBezTo>
                      <a:pt x="1458036" y="2915070"/>
                      <a:pt x="1351128" y="2853655"/>
                      <a:pt x="1351128" y="2853655"/>
                    </a:cubicBezTo>
                    <a:lnTo>
                      <a:pt x="1255594" y="2812712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F409A11-7AF7-3656-105F-977D21A28773}"/>
                  </a:ext>
                </a:extLst>
              </p:cNvPr>
              <p:cNvGrpSpPr/>
              <p:nvPr/>
            </p:nvGrpSpPr>
            <p:grpSpPr>
              <a:xfrm rot="1786712">
                <a:off x="5341870" y="1812876"/>
                <a:ext cx="4344415" cy="3805814"/>
                <a:chOff x="4760364" y="1856096"/>
                <a:chExt cx="3728543" cy="3057685"/>
              </a:xfrm>
            </p:grpSpPr>
            <p:sp>
              <p:nvSpPr>
                <p:cNvPr id="7" name="Free-form: Shape 6">
                  <a:extLst>
                    <a:ext uri="{FF2B5EF4-FFF2-40B4-BE49-F238E27FC236}">
                      <a16:creationId xmlns:a16="http://schemas.microsoft.com/office/drawing/2014/main" id="{88DF40C9-BA6F-9D2B-7392-8A54ADF65C74}"/>
                    </a:ext>
                  </a:extLst>
                </p:cNvPr>
                <p:cNvSpPr/>
                <p:nvPr/>
              </p:nvSpPr>
              <p:spPr>
                <a:xfrm>
                  <a:off x="4760364" y="2688609"/>
                  <a:ext cx="1831505" cy="2225172"/>
                </a:xfrm>
                <a:custGeom>
                  <a:avLst/>
                  <a:gdLst>
                    <a:gd name="connsiteX0" fmla="*/ 507672 w 1831505"/>
                    <a:gd name="connsiteY0" fmla="*/ 0 h 2225172"/>
                    <a:gd name="connsiteX1" fmla="*/ 234717 w 1831505"/>
                    <a:gd name="connsiteY1" fmla="*/ 655092 h 2225172"/>
                    <a:gd name="connsiteX2" fmla="*/ 84591 w 1831505"/>
                    <a:gd name="connsiteY2" fmla="*/ 1214651 h 2225172"/>
                    <a:gd name="connsiteX3" fmla="*/ 16352 w 1831505"/>
                    <a:gd name="connsiteY3" fmla="*/ 1937982 h 2225172"/>
                    <a:gd name="connsiteX4" fmla="*/ 43648 w 1831505"/>
                    <a:gd name="connsiteY4" fmla="*/ 1978925 h 2225172"/>
                    <a:gd name="connsiteX5" fmla="*/ 453081 w 1831505"/>
                    <a:gd name="connsiteY5" fmla="*/ 2129051 h 2225172"/>
                    <a:gd name="connsiteX6" fmla="*/ 1244651 w 1831505"/>
                    <a:gd name="connsiteY6" fmla="*/ 2210937 h 2225172"/>
                    <a:gd name="connsiteX7" fmla="*/ 1831505 w 1831505"/>
                    <a:gd name="connsiteY7" fmla="*/ 2224585 h 222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1505" h="2225172">
                      <a:moveTo>
                        <a:pt x="507672" y="0"/>
                      </a:moveTo>
                      <a:cubicBezTo>
                        <a:pt x="406451" y="226325"/>
                        <a:pt x="305230" y="452650"/>
                        <a:pt x="234717" y="655092"/>
                      </a:cubicBezTo>
                      <a:cubicBezTo>
                        <a:pt x="164203" y="857534"/>
                        <a:pt x="120985" y="1000836"/>
                        <a:pt x="84591" y="1214651"/>
                      </a:cubicBezTo>
                      <a:cubicBezTo>
                        <a:pt x="48197" y="1428466"/>
                        <a:pt x="16352" y="1937982"/>
                        <a:pt x="16352" y="1937982"/>
                      </a:cubicBezTo>
                      <a:cubicBezTo>
                        <a:pt x="9528" y="2065361"/>
                        <a:pt x="-29140" y="1947080"/>
                        <a:pt x="43648" y="1978925"/>
                      </a:cubicBezTo>
                      <a:cubicBezTo>
                        <a:pt x="116436" y="2010770"/>
                        <a:pt x="252914" y="2090382"/>
                        <a:pt x="453081" y="2129051"/>
                      </a:cubicBezTo>
                      <a:cubicBezTo>
                        <a:pt x="653248" y="2167720"/>
                        <a:pt x="1014914" y="2195015"/>
                        <a:pt x="1244651" y="2210937"/>
                      </a:cubicBezTo>
                      <a:cubicBezTo>
                        <a:pt x="1474388" y="2226859"/>
                        <a:pt x="1652946" y="2225722"/>
                        <a:pt x="1831505" y="2224585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" name="Free-form: Shape 7">
                  <a:extLst>
                    <a:ext uri="{FF2B5EF4-FFF2-40B4-BE49-F238E27FC236}">
                      <a16:creationId xmlns:a16="http://schemas.microsoft.com/office/drawing/2014/main" id="{5DEDB544-6C6D-E26C-9832-077DB093B394}"/>
                    </a:ext>
                  </a:extLst>
                </p:cNvPr>
                <p:cNvSpPr/>
                <p:nvPr/>
              </p:nvSpPr>
              <p:spPr>
                <a:xfrm>
                  <a:off x="4910807" y="2101755"/>
                  <a:ext cx="2322506" cy="2586635"/>
                </a:xfrm>
                <a:custGeom>
                  <a:avLst/>
                  <a:gdLst>
                    <a:gd name="connsiteX0" fmla="*/ 985026 w 2322506"/>
                    <a:gd name="connsiteY0" fmla="*/ 0 h 2586635"/>
                    <a:gd name="connsiteX1" fmla="*/ 643832 w 2322506"/>
                    <a:gd name="connsiteY1" fmla="*/ 545911 h 2586635"/>
                    <a:gd name="connsiteX2" fmla="*/ 384524 w 2322506"/>
                    <a:gd name="connsiteY2" fmla="*/ 982639 h 2586635"/>
                    <a:gd name="connsiteX3" fmla="*/ 207103 w 2322506"/>
                    <a:gd name="connsiteY3" fmla="*/ 1705970 h 2586635"/>
                    <a:gd name="connsiteX4" fmla="*/ 125217 w 2322506"/>
                    <a:gd name="connsiteY4" fmla="*/ 2101755 h 2586635"/>
                    <a:gd name="connsiteX5" fmla="*/ 43330 w 2322506"/>
                    <a:gd name="connsiteY5" fmla="*/ 2442949 h 2586635"/>
                    <a:gd name="connsiteX6" fmla="*/ 2387 w 2322506"/>
                    <a:gd name="connsiteY6" fmla="*/ 2538484 h 2586635"/>
                    <a:gd name="connsiteX7" fmla="*/ 111569 w 2322506"/>
                    <a:gd name="connsiteY7" fmla="*/ 2579427 h 2586635"/>
                    <a:gd name="connsiteX8" fmla="*/ 848548 w 2322506"/>
                    <a:gd name="connsiteY8" fmla="*/ 2497541 h 2586635"/>
                    <a:gd name="connsiteX9" fmla="*/ 1285277 w 2322506"/>
                    <a:gd name="connsiteY9" fmla="*/ 2579427 h 2586635"/>
                    <a:gd name="connsiteX10" fmla="*/ 1994960 w 2322506"/>
                    <a:gd name="connsiteY10" fmla="*/ 2579427 h 2586635"/>
                    <a:gd name="connsiteX11" fmla="*/ 2322506 w 2322506"/>
                    <a:gd name="connsiteY11" fmla="*/ 2552132 h 2586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22506" h="2586635">
                      <a:moveTo>
                        <a:pt x="985026" y="0"/>
                      </a:moveTo>
                      <a:cubicBezTo>
                        <a:pt x="864471" y="191069"/>
                        <a:pt x="743916" y="382138"/>
                        <a:pt x="643832" y="545911"/>
                      </a:cubicBezTo>
                      <a:cubicBezTo>
                        <a:pt x="543748" y="709684"/>
                        <a:pt x="457312" y="789296"/>
                        <a:pt x="384524" y="982639"/>
                      </a:cubicBezTo>
                      <a:cubicBezTo>
                        <a:pt x="311736" y="1175982"/>
                        <a:pt x="250321" y="1519451"/>
                        <a:pt x="207103" y="1705970"/>
                      </a:cubicBezTo>
                      <a:cubicBezTo>
                        <a:pt x="163885" y="1892489"/>
                        <a:pt x="152512" y="1978925"/>
                        <a:pt x="125217" y="2101755"/>
                      </a:cubicBezTo>
                      <a:cubicBezTo>
                        <a:pt x="97922" y="2224585"/>
                        <a:pt x="63802" y="2370161"/>
                        <a:pt x="43330" y="2442949"/>
                      </a:cubicBezTo>
                      <a:cubicBezTo>
                        <a:pt x="22858" y="2515737"/>
                        <a:pt x="-8986" y="2515738"/>
                        <a:pt x="2387" y="2538484"/>
                      </a:cubicBezTo>
                      <a:cubicBezTo>
                        <a:pt x="13760" y="2561230"/>
                        <a:pt x="-29458" y="2586251"/>
                        <a:pt x="111569" y="2579427"/>
                      </a:cubicBezTo>
                      <a:cubicBezTo>
                        <a:pt x="252596" y="2572603"/>
                        <a:pt x="652930" y="2497541"/>
                        <a:pt x="848548" y="2497541"/>
                      </a:cubicBezTo>
                      <a:cubicBezTo>
                        <a:pt x="1044166" y="2497541"/>
                        <a:pt x="1094208" y="2565779"/>
                        <a:pt x="1285277" y="2579427"/>
                      </a:cubicBezTo>
                      <a:cubicBezTo>
                        <a:pt x="1476346" y="2593075"/>
                        <a:pt x="1822089" y="2583976"/>
                        <a:pt x="1994960" y="2579427"/>
                      </a:cubicBezTo>
                      <a:cubicBezTo>
                        <a:pt x="2167831" y="2574878"/>
                        <a:pt x="2245168" y="2563505"/>
                        <a:pt x="2322506" y="2552132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" name="Free-form: Shape 8">
                  <a:extLst>
                    <a:ext uri="{FF2B5EF4-FFF2-40B4-BE49-F238E27FC236}">
                      <a16:creationId xmlns:a16="http://schemas.microsoft.com/office/drawing/2014/main" id="{1F999AEC-8ADE-F8E8-2AAF-14621EC29B10}"/>
                    </a:ext>
                  </a:extLst>
                </p:cNvPr>
                <p:cNvSpPr/>
                <p:nvPr/>
              </p:nvSpPr>
              <p:spPr>
                <a:xfrm>
                  <a:off x="5357161" y="2006221"/>
                  <a:ext cx="2162755" cy="2498694"/>
                </a:xfrm>
                <a:custGeom>
                  <a:avLst/>
                  <a:gdLst>
                    <a:gd name="connsiteX0" fmla="*/ 852570 w 2162755"/>
                    <a:gd name="connsiteY0" fmla="*/ 0 h 2498694"/>
                    <a:gd name="connsiteX1" fmla="*/ 388546 w 2162755"/>
                    <a:gd name="connsiteY1" fmla="*/ 873457 h 2498694"/>
                    <a:gd name="connsiteX2" fmla="*/ 211126 w 2162755"/>
                    <a:gd name="connsiteY2" fmla="*/ 1542197 h 2498694"/>
                    <a:gd name="connsiteX3" fmla="*/ 33705 w 2162755"/>
                    <a:gd name="connsiteY3" fmla="*/ 2142698 h 2498694"/>
                    <a:gd name="connsiteX4" fmla="*/ 47352 w 2162755"/>
                    <a:gd name="connsiteY4" fmla="*/ 2210937 h 2498694"/>
                    <a:gd name="connsiteX5" fmla="*/ 20057 w 2162755"/>
                    <a:gd name="connsiteY5" fmla="*/ 2320119 h 2498694"/>
                    <a:gd name="connsiteX6" fmla="*/ 388546 w 2162755"/>
                    <a:gd name="connsiteY6" fmla="*/ 2333767 h 2498694"/>
                    <a:gd name="connsiteX7" fmla="*/ 1139173 w 2162755"/>
                    <a:gd name="connsiteY7" fmla="*/ 2483892 h 2498694"/>
                    <a:gd name="connsiteX8" fmla="*/ 1794266 w 2162755"/>
                    <a:gd name="connsiteY8" fmla="*/ 2483892 h 2498694"/>
                    <a:gd name="connsiteX9" fmla="*/ 2162755 w 2162755"/>
                    <a:gd name="connsiteY9" fmla="*/ 2402006 h 2498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62755" h="2498694">
                      <a:moveTo>
                        <a:pt x="852570" y="0"/>
                      </a:moveTo>
                      <a:cubicBezTo>
                        <a:pt x="674011" y="308212"/>
                        <a:pt x="495453" y="616424"/>
                        <a:pt x="388546" y="873457"/>
                      </a:cubicBezTo>
                      <a:cubicBezTo>
                        <a:pt x="281639" y="1130490"/>
                        <a:pt x="270266" y="1330657"/>
                        <a:pt x="211126" y="1542197"/>
                      </a:cubicBezTo>
                      <a:cubicBezTo>
                        <a:pt x="151986" y="1753737"/>
                        <a:pt x="61001" y="2031241"/>
                        <a:pt x="33705" y="2142698"/>
                      </a:cubicBezTo>
                      <a:cubicBezTo>
                        <a:pt x="6409" y="2254155"/>
                        <a:pt x="49627" y="2181367"/>
                        <a:pt x="47352" y="2210937"/>
                      </a:cubicBezTo>
                      <a:cubicBezTo>
                        <a:pt x="45077" y="2240507"/>
                        <a:pt x="-36809" y="2299647"/>
                        <a:pt x="20057" y="2320119"/>
                      </a:cubicBezTo>
                      <a:cubicBezTo>
                        <a:pt x="76923" y="2340591"/>
                        <a:pt x="202027" y="2306472"/>
                        <a:pt x="388546" y="2333767"/>
                      </a:cubicBezTo>
                      <a:cubicBezTo>
                        <a:pt x="575065" y="2361062"/>
                        <a:pt x="904886" y="2458871"/>
                        <a:pt x="1139173" y="2483892"/>
                      </a:cubicBezTo>
                      <a:cubicBezTo>
                        <a:pt x="1373460" y="2508913"/>
                        <a:pt x="1623669" y="2497540"/>
                        <a:pt x="1794266" y="2483892"/>
                      </a:cubicBezTo>
                      <a:cubicBezTo>
                        <a:pt x="1964863" y="2470244"/>
                        <a:pt x="2063809" y="2436125"/>
                        <a:pt x="2162755" y="240200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0" name="Free-form: Shape 9">
                  <a:extLst>
                    <a:ext uri="{FF2B5EF4-FFF2-40B4-BE49-F238E27FC236}">
                      <a16:creationId xmlns:a16="http://schemas.microsoft.com/office/drawing/2014/main" id="{46F54336-7534-34F1-AA0A-C8B72E142B0F}"/>
                    </a:ext>
                  </a:extLst>
                </p:cNvPr>
                <p:cNvSpPr/>
                <p:nvPr/>
              </p:nvSpPr>
              <p:spPr>
                <a:xfrm>
                  <a:off x="5681305" y="1856096"/>
                  <a:ext cx="2166158" cy="2307660"/>
                </a:xfrm>
                <a:custGeom>
                  <a:avLst/>
                  <a:gdLst>
                    <a:gd name="connsiteX0" fmla="*/ 1374588 w 2166158"/>
                    <a:gd name="connsiteY0" fmla="*/ 0 h 2307660"/>
                    <a:gd name="connsiteX1" fmla="*/ 705847 w 2166158"/>
                    <a:gd name="connsiteY1" fmla="*/ 559558 h 2307660"/>
                    <a:gd name="connsiteX2" fmla="*/ 542074 w 2166158"/>
                    <a:gd name="connsiteY2" fmla="*/ 996286 h 2307660"/>
                    <a:gd name="connsiteX3" fmla="*/ 214528 w 2166158"/>
                    <a:gd name="connsiteY3" fmla="*/ 1856095 h 2307660"/>
                    <a:gd name="connsiteX4" fmla="*/ 159937 w 2166158"/>
                    <a:gd name="connsiteY4" fmla="*/ 2074459 h 2307660"/>
                    <a:gd name="connsiteX5" fmla="*/ 78050 w 2166158"/>
                    <a:gd name="connsiteY5" fmla="*/ 2101755 h 2307660"/>
                    <a:gd name="connsiteX6" fmla="*/ 23459 w 2166158"/>
                    <a:gd name="connsiteY6" fmla="*/ 2142698 h 2307660"/>
                    <a:gd name="connsiteX7" fmla="*/ 487483 w 2166158"/>
                    <a:gd name="connsiteY7" fmla="*/ 2197289 h 2307660"/>
                    <a:gd name="connsiteX8" fmla="*/ 1142576 w 2166158"/>
                    <a:gd name="connsiteY8" fmla="*/ 2251880 h 2307660"/>
                    <a:gd name="connsiteX9" fmla="*/ 1770373 w 2166158"/>
                    <a:gd name="connsiteY9" fmla="*/ 2306471 h 2307660"/>
                    <a:gd name="connsiteX10" fmla="*/ 2166158 w 2166158"/>
                    <a:gd name="connsiteY10" fmla="*/ 2197289 h 230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6158" h="2307660">
                      <a:moveTo>
                        <a:pt x="1374588" y="0"/>
                      </a:moveTo>
                      <a:cubicBezTo>
                        <a:pt x="1109593" y="196755"/>
                        <a:pt x="844599" y="393510"/>
                        <a:pt x="705847" y="559558"/>
                      </a:cubicBezTo>
                      <a:cubicBezTo>
                        <a:pt x="567095" y="725606"/>
                        <a:pt x="542074" y="996286"/>
                        <a:pt x="542074" y="996286"/>
                      </a:cubicBezTo>
                      <a:cubicBezTo>
                        <a:pt x="460188" y="1212375"/>
                        <a:pt x="278218" y="1676399"/>
                        <a:pt x="214528" y="1856095"/>
                      </a:cubicBezTo>
                      <a:cubicBezTo>
                        <a:pt x="150838" y="2035791"/>
                        <a:pt x="182683" y="2033516"/>
                        <a:pt x="159937" y="2074459"/>
                      </a:cubicBezTo>
                      <a:cubicBezTo>
                        <a:pt x="137191" y="2115402"/>
                        <a:pt x="78050" y="2101755"/>
                        <a:pt x="78050" y="2101755"/>
                      </a:cubicBezTo>
                      <a:cubicBezTo>
                        <a:pt x="55304" y="2113128"/>
                        <a:pt x="-44780" y="2126776"/>
                        <a:pt x="23459" y="2142698"/>
                      </a:cubicBezTo>
                      <a:cubicBezTo>
                        <a:pt x="91698" y="2158620"/>
                        <a:pt x="300964" y="2179092"/>
                        <a:pt x="487483" y="2197289"/>
                      </a:cubicBezTo>
                      <a:cubicBezTo>
                        <a:pt x="674002" y="2215486"/>
                        <a:pt x="1142576" y="2251880"/>
                        <a:pt x="1142576" y="2251880"/>
                      </a:cubicBezTo>
                      <a:cubicBezTo>
                        <a:pt x="1356391" y="2270077"/>
                        <a:pt x="1599776" y="2315570"/>
                        <a:pt x="1770373" y="2306471"/>
                      </a:cubicBezTo>
                      <a:cubicBezTo>
                        <a:pt x="1940970" y="2297373"/>
                        <a:pt x="2084272" y="2240507"/>
                        <a:pt x="2166158" y="219728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" name="Free-form: Shape 10">
                  <a:extLst>
                    <a:ext uri="{FF2B5EF4-FFF2-40B4-BE49-F238E27FC236}">
                      <a16:creationId xmlns:a16="http://schemas.microsoft.com/office/drawing/2014/main" id="{3E511FCB-0A9F-CFBB-7C2A-606F65280FD0}"/>
                    </a:ext>
                  </a:extLst>
                </p:cNvPr>
                <p:cNvSpPr/>
                <p:nvPr/>
              </p:nvSpPr>
              <p:spPr>
                <a:xfrm>
                  <a:off x="6173613" y="1910687"/>
                  <a:ext cx="1960453" cy="1925142"/>
                </a:xfrm>
                <a:custGeom>
                  <a:avLst/>
                  <a:gdLst>
                    <a:gd name="connsiteX0" fmla="*/ 1264417 w 1960453"/>
                    <a:gd name="connsiteY0" fmla="*/ 0 h 1925142"/>
                    <a:gd name="connsiteX1" fmla="*/ 936871 w 1960453"/>
                    <a:gd name="connsiteY1" fmla="*/ 313898 h 1925142"/>
                    <a:gd name="connsiteX2" fmla="*/ 677563 w 1960453"/>
                    <a:gd name="connsiteY2" fmla="*/ 573206 h 1925142"/>
                    <a:gd name="connsiteX3" fmla="*/ 445551 w 1960453"/>
                    <a:gd name="connsiteY3" fmla="*/ 996286 h 1925142"/>
                    <a:gd name="connsiteX4" fmla="*/ 309074 w 1960453"/>
                    <a:gd name="connsiteY4" fmla="*/ 1378423 h 1925142"/>
                    <a:gd name="connsiteX5" fmla="*/ 199891 w 1960453"/>
                    <a:gd name="connsiteY5" fmla="*/ 1651379 h 1925142"/>
                    <a:gd name="connsiteX6" fmla="*/ 36118 w 1960453"/>
                    <a:gd name="connsiteY6" fmla="*/ 1801504 h 1925142"/>
                    <a:gd name="connsiteX7" fmla="*/ 22471 w 1960453"/>
                    <a:gd name="connsiteY7" fmla="*/ 1924334 h 1925142"/>
                    <a:gd name="connsiteX8" fmla="*/ 295426 w 1960453"/>
                    <a:gd name="connsiteY8" fmla="*/ 1856095 h 1925142"/>
                    <a:gd name="connsiteX9" fmla="*/ 950518 w 1960453"/>
                    <a:gd name="connsiteY9" fmla="*/ 1883391 h 1925142"/>
                    <a:gd name="connsiteX10" fmla="*/ 1387247 w 1960453"/>
                    <a:gd name="connsiteY10" fmla="*/ 1897038 h 1925142"/>
                    <a:gd name="connsiteX11" fmla="*/ 1646554 w 1960453"/>
                    <a:gd name="connsiteY11" fmla="*/ 1869743 h 1925142"/>
                    <a:gd name="connsiteX12" fmla="*/ 1960453 w 1960453"/>
                    <a:gd name="connsiteY12" fmla="*/ 1774209 h 192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60453" h="1925142">
                      <a:moveTo>
                        <a:pt x="1264417" y="0"/>
                      </a:moveTo>
                      <a:lnTo>
                        <a:pt x="936871" y="313898"/>
                      </a:lnTo>
                      <a:cubicBezTo>
                        <a:pt x="839062" y="409432"/>
                        <a:pt x="759450" y="459475"/>
                        <a:pt x="677563" y="573206"/>
                      </a:cubicBezTo>
                      <a:cubicBezTo>
                        <a:pt x="595676" y="686937"/>
                        <a:pt x="506966" y="862083"/>
                        <a:pt x="445551" y="996286"/>
                      </a:cubicBezTo>
                      <a:cubicBezTo>
                        <a:pt x="384136" y="1130489"/>
                        <a:pt x="350017" y="1269241"/>
                        <a:pt x="309074" y="1378423"/>
                      </a:cubicBezTo>
                      <a:cubicBezTo>
                        <a:pt x="268131" y="1487605"/>
                        <a:pt x="245384" y="1580866"/>
                        <a:pt x="199891" y="1651379"/>
                      </a:cubicBezTo>
                      <a:cubicBezTo>
                        <a:pt x="154398" y="1721893"/>
                        <a:pt x="65688" y="1756012"/>
                        <a:pt x="36118" y="1801504"/>
                      </a:cubicBezTo>
                      <a:cubicBezTo>
                        <a:pt x="6548" y="1846996"/>
                        <a:pt x="-20747" y="1915235"/>
                        <a:pt x="22471" y="1924334"/>
                      </a:cubicBezTo>
                      <a:cubicBezTo>
                        <a:pt x="65689" y="1933433"/>
                        <a:pt x="140752" y="1862919"/>
                        <a:pt x="295426" y="1856095"/>
                      </a:cubicBezTo>
                      <a:lnTo>
                        <a:pt x="950518" y="1883391"/>
                      </a:lnTo>
                      <a:cubicBezTo>
                        <a:pt x="1132488" y="1890215"/>
                        <a:pt x="1271241" y="1899313"/>
                        <a:pt x="1387247" y="1897038"/>
                      </a:cubicBezTo>
                      <a:cubicBezTo>
                        <a:pt x="1503253" y="1894763"/>
                        <a:pt x="1551020" y="1890215"/>
                        <a:pt x="1646554" y="1869743"/>
                      </a:cubicBezTo>
                      <a:cubicBezTo>
                        <a:pt x="1742088" y="1849272"/>
                        <a:pt x="1746638" y="1892490"/>
                        <a:pt x="1960453" y="177420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2" name="Free-form: Shape 11">
                  <a:extLst>
                    <a:ext uri="{FF2B5EF4-FFF2-40B4-BE49-F238E27FC236}">
                      <a16:creationId xmlns:a16="http://schemas.microsoft.com/office/drawing/2014/main" id="{398EBE4D-1552-F9DC-A4D9-740B70CDC61E}"/>
                    </a:ext>
                  </a:extLst>
                </p:cNvPr>
                <p:cNvSpPr/>
                <p:nvPr/>
              </p:nvSpPr>
              <p:spPr>
                <a:xfrm>
                  <a:off x="6718208" y="1902524"/>
                  <a:ext cx="1593279" cy="1428574"/>
                </a:xfrm>
                <a:custGeom>
                  <a:avLst/>
                  <a:gdLst>
                    <a:gd name="connsiteX0" fmla="*/ 1074664 w 1593279"/>
                    <a:gd name="connsiteY0" fmla="*/ 35458 h 1428574"/>
                    <a:gd name="connsiteX1" fmla="*/ 1020073 w 1593279"/>
                    <a:gd name="connsiteY1" fmla="*/ 35458 h 1428574"/>
                    <a:gd name="connsiteX2" fmla="*/ 624288 w 1593279"/>
                    <a:gd name="connsiteY2" fmla="*/ 403948 h 1428574"/>
                    <a:gd name="connsiteX3" fmla="*/ 378628 w 1593279"/>
                    <a:gd name="connsiteY3" fmla="*/ 745142 h 1428574"/>
                    <a:gd name="connsiteX4" fmla="*/ 105673 w 1593279"/>
                    <a:gd name="connsiteY4" fmla="*/ 1045392 h 1428574"/>
                    <a:gd name="connsiteX5" fmla="*/ 37434 w 1593279"/>
                    <a:gd name="connsiteY5" fmla="*/ 1386586 h 1428574"/>
                    <a:gd name="connsiteX6" fmla="*/ 23786 w 1593279"/>
                    <a:gd name="connsiteY6" fmla="*/ 1413882 h 1428574"/>
                    <a:gd name="connsiteX7" fmla="*/ 364980 w 1593279"/>
                    <a:gd name="connsiteY7" fmla="*/ 1427530 h 1428574"/>
                    <a:gd name="connsiteX8" fmla="*/ 1347619 w 1593279"/>
                    <a:gd name="connsiteY8" fmla="*/ 1386586 h 1428574"/>
                    <a:gd name="connsiteX9" fmla="*/ 1593279 w 1593279"/>
                    <a:gd name="connsiteY9" fmla="*/ 1250109 h 142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3279" h="1428574">
                      <a:moveTo>
                        <a:pt x="1074664" y="35458"/>
                      </a:moveTo>
                      <a:cubicBezTo>
                        <a:pt x="1084900" y="4750"/>
                        <a:pt x="1095136" y="-25957"/>
                        <a:pt x="1020073" y="35458"/>
                      </a:cubicBezTo>
                      <a:cubicBezTo>
                        <a:pt x="945010" y="96873"/>
                        <a:pt x="731196" y="285667"/>
                        <a:pt x="624288" y="403948"/>
                      </a:cubicBezTo>
                      <a:cubicBezTo>
                        <a:pt x="517380" y="522229"/>
                        <a:pt x="465064" y="638235"/>
                        <a:pt x="378628" y="745142"/>
                      </a:cubicBezTo>
                      <a:cubicBezTo>
                        <a:pt x="292192" y="852049"/>
                        <a:pt x="162539" y="938485"/>
                        <a:pt x="105673" y="1045392"/>
                      </a:cubicBezTo>
                      <a:cubicBezTo>
                        <a:pt x="48807" y="1152299"/>
                        <a:pt x="37434" y="1386586"/>
                        <a:pt x="37434" y="1386586"/>
                      </a:cubicBezTo>
                      <a:cubicBezTo>
                        <a:pt x="23786" y="1448001"/>
                        <a:pt x="-30805" y="1407058"/>
                        <a:pt x="23786" y="1413882"/>
                      </a:cubicBezTo>
                      <a:cubicBezTo>
                        <a:pt x="78377" y="1420706"/>
                        <a:pt x="144341" y="1432079"/>
                        <a:pt x="364980" y="1427530"/>
                      </a:cubicBezTo>
                      <a:cubicBezTo>
                        <a:pt x="585619" y="1422981"/>
                        <a:pt x="1142903" y="1416156"/>
                        <a:pt x="1347619" y="1386586"/>
                      </a:cubicBezTo>
                      <a:cubicBezTo>
                        <a:pt x="1552335" y="1357016"/>
                        <a:pt x="1572807" y="1303562"/>
                        <a:pt x="1593279" y="125010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3" name="Free-form: Shape 12">
                  <a:extLst>
                    <a:ext uri="{FF2B5EF4-FFF2-40B4-BE49-F238E27FC236}">
                      <a16:creationId xmlns:a16="http://schemas.microsoft.com/office/drawing/2014/main" id="{9CA291BC-A65A-495C-CCBC-D82198D2EBA5}"/>
                    </a:ext>
                  </a:extLst>
                </p:cNvPr>
                <p:cNvSpPr/>
                <p:nvPr/>
              </p:nvSpPr>
              <p:spPr>
                <a:xfrm>
                  <a:off x="7260609" y="2047164"/>
                  <a:ext cx="1228298" cy="887105"/>
                </a:xfrm>
                <a:custGeom>
                  <a:avLst/>
                  <a:gdLst>
                    <a:gd name="connsiteX0" fmla="*/ 791570 w 1228298"/>
                    <a:gd name="connsiteY0" fmla="*/ 0 h 887105"/>
                    <a:gd name="connsiteX1" fmla="*/ 272955 w 1228298"/>
                    <a:gd name="connsiteY1" fmla="*/ 368490 h 887105"/>
                    <a:gd name="connsiteX2" fmla="*/ 136478 w 1228298"/>
                    <a:gd name="connsiteY2" fmla="*/ 545911 h 887105"/>
                    <a:gd name="connsiteX3" fmla="*/ 0 w 1228298"/>
                    <a:gd name="connsiteY3" fmla="*/ 846161 h 887105"/>
                    <a:gd name="connsiteX4" fmla="*/ 0 w 1228298"/>
                    <a:gd name="connsiteY4" fmla="*/ 887105 h 887105"/>
                    <a:gd name="connsiteX5" fmla="*/ 655092 w 1228298"/>
                    <a:gd name="connsiteY5" fmla="*/ 750627 h 887105"/>
                    <a:gd name="connsiteX6" fmla="*/ 873457 w 1228298"/>
                    <a:gd name="connsiteY6" fmla="*/ 655093 h 887105"/>
                    <a:gd name="connsiteX7" fmla="*/ 1228298 w 1228298"/>
                    <a:gd name="connsiteY7" fmla="*/ 586854 h 88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8298" h="887105">
                      <a:moveTo>
                        <a:pt x="791570" y="0"/>
                      </a:moveTo>
                      <a:lnTo>
                        <a:pt x="272955" y="368490"/>
                      </a:lnTo>
                      <a:lnTo>
                        <a:pt x="136478" y="545911"/>
                      </a:lnTo>
                      <a:lnTo>
                        <a:pt x="0" y="846161"/>
                      </a:lnTo>
                      <a:lnTo>
                        <a:pt x="0" y="887105"/>
                      </a:lnTo>
                      <a:lnTo>
                        <a:pt x="655092" y="750627"/>
                      </a:lnTo>
                      <a:lnTo>
                        <a:pt x="873457" y="655093"/>
                      </a:lnTo>
                      <a:lnTo>
                        <a:pt x="1228298" y="586854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4" name="Free-form: Shape 13">
                  <a:extLst>
                    <a:ext uri="{FF2B5EF4-FFF2-40B4-BE49-F238E27FC236}">
                      <a16:creationId xmlns:a16="http://schemas.microsoft.com/office/drawing/2014/main" id="{D1541743-7D93-0C26-9FC8-E49C7BDEF2A5}"/>
                    </a:ext>
                  </a:extLst>
                </p:cNvPr>
                <p:cNvSpPr/>
                <p:nvPr/>
              </p:nvSpPr>
              <p:spPr>
                <a:xfrm>
                  <a:off x="7710985" y="2115403"/>
                  <a:ext cx="586854" cy="614149"/>
                </a:xfrm>
                <a:custGeom>
                  <a:avLst/>
                  <a:gdLst>
                    <a:gd name="connsiteX0" fmla="*/ 586854 w 586854"/>
                    <a:gd name="connsiteY0" fmla="*/ 0 h 614149"/>
                    <a:gd name="connsiteX1" fmla="*/ 191069 w 586854"/>
                    <a:gd name="connsiteY1" fmla="*/ 272955 h 614149"/>
                    <a:gd name="connsiteX2" fmla="*/ 40943 w 586854"/>
                    <a:gd name="connsiteY2" fmla="*/ 491319 h 614149"/>
                    <a:gd name="connsiteX3" fmla="*/ 0 w 586854"/>
                    <a:gd name="connsiteY3" fmla="*/ 614149 h 61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854" h="614149">
                      <a:moveTo>
                        <a:pt x="586854" y="0"/>
                      </a:moveTo>
                      <a:cubicBezTo>
                        <a:pt x="434454" y="95534"/>
                        <a:pt x="282054" y="191069"/>
                        <a:pt x="191069" y="272955"/>
                      </a:cubicBezTo>
                      <a:cubicBezTo>
                        <a:pt x="100084" y="354842"/>
                        <a:pt x="72788" y="434453"/>
                        <a:pt x="40943" y="491319"/>
                      </a:cubicBezTo>
                      <a:cubicBezTo>
                        <a:pt x="9098" y="548185"/>
                        <a:pt x="4549" y="581167"/>
                        <a:pt x="0" y="61414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EACF2849-4261-F967-C036-4BD5C2708B32}"/>
                  </a:ext>
                </a:extLst>
              </p:cNvPr>
              <p:cNvSpPr/>
              <p:nvPr/>
            </p:nvSpPr>
            <p:spPr>
              <a:xfrm>
                <a:off x="4858616" y="3556140"/>
                <a:ext cx="5271491" cy="485203"/>
              </a:xfrm>
              <a:custGeom>
                <a:avLst/>
                <a:gdLst>
                  <a:gd name="connsiteX0" fmla="*/ 0 w 4735773"/>
                  <a:gd name="connsiteY0" fmla="*/ 354963 h 409554"/>
                  <a:gd name="connsiteX1" fmla="*/ 573206 w 4735773"/>
                  <a:gd name="connsiteY1" fmla="*/ 341315 h 409554"/>
                  <a:gd name="connsiteX2" fmla="*/ 750627 w 4735773"/>
                  <a:gd name="connsiteY2" fmla="*/ 300372 h 409554"/>
                  <a:gd name="connsiteX3" fmla="*/ 1419367 w 4735773"/>
                  <a:gd name="connsiteY3" fmla="*/ 204837 h 409554"/>
                  <a:gd name="connsiteX4" fmla="*/ 2142699 w 4735773"/>
                  <a:gd name="connsiteY4" fmla="*/ 232133 h 409554"/>
                  <a:gd name="connsiteX5" fmla="*/ 2688609 w 4735773"/>
                  <a:gd name="connsiteY5" fmla="*/ 109303 h 409554"/>
                  <a:gd name="connsiteX6" fmla="*/ 3289110 w 4735773"/>
                  <a:gd name="connsiteY6" fmla="*/ 121 h 409554"/>
                  <a:gd name="connsiteX7" fmla="*/ 4067033 w 4735773"/>
                  <a:gd name="connsiteY7" fmla="*/ 95655 h 409554"/>
                  <a:gd name="connsiteX8" fmla="*/ 4735773 w 4735773"/>
                  <a:gd name="connsiteY8" fmla="*/ 409554 h 40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5773" h="409554">
                    <a:moveTo>
                      <a:pt x="0" y="354963"/>
                    </a:moveTo>
                    <a:cubicBezTo>
                      <a:pt x="224051" y="352688"/>
                      <a:pt x="448102" y="350413"/>
                      <a:pt x="573206" y="341315"/>
                    </a:cubicBezTo>
                    <a:cubicBezTo>
                      <a:pt x="698310" y="332217"/>
                      <a:pt x="609600" y="323118"/>
                      <a:pt x="750627" y="300372"/>
                    </a:cubicBezTo>
                    <a:cubicBezTo>
                      <a:pt x="891654" y="277626"/>
                      <a:pt x="1187355" y="216210"/>
                      <a:pt x="1419367" y="204837"/>
                    </a:cubicBezTo>
                    <a:cubicBezTo>
                      <a:pt x="1651379" y="193464"/>
                      <a:pt x="1931159" y="248055"/>
                      <a:pt x="2142699" y="232133"/>
                    </a:cubicBezTo>
                    <a:cubicBezTo>
                      <a:pt x="2354239" y="216211"/>
                      <a:pt x="2497541" y="147972"/>
                      <a:pt x="2688609" y="109303"/>
                    </a:cubicBezTo>
                    <a:cubicBezTo>
                      <a:pt x="2879678" y="70634"/>
                      <a:pt x="3059373" y="2396"/>
                      <a:pt x="3289110" y="121"/>
                    </a:cubicBezTo>
                    <a:cubicBezTo>
                      <a:pt x="3518847" y="-2154"/>
                      <a:pt x="3825923" y="27416"/>
                      <a:pt x="4067033" y="95655"/>
                    </a:cubicBezTo>
                    <a:cubicBezTo>
                      <a:pt x="4308143" y="163894"/>
                      <a:pt x="4521958" y="286724"/>
                      <a:pt x="4735773" y="40955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64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695888" y="10506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620213" y="1720349"/>
            <a:ext cx="8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fossils and helps them make a replica fossil.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695890" y="258421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42570"/>
              </p:ext>
            </p:extLst>
          </p:nvPr>
        </p:nvGraphicFramePr>
        <p:xfrm>
          <a:off x="1620213" y="3663518"/>
          <a:ext cx="8431530" cy="2016887"/>
        </p:xfrm>
        <a:graphic>
          <a:graphicData uri="http://schemas.openxmlformats.org/drawingml/2006/table">
            <a:tbl>
              <a:tblPr firstRow="1" firstCol="1" bandRow="1"/>
              <a:tblGrid>
                <a:gridCol w="1754582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811797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4865151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396898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48559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67940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0D0ABC-3356-EA3B-8A52-A372A1336D2F}"/>
              </a:ext>
            </a:extLst>
          </p:cNvPr>
          <p:cNvSpPr txBox="1"/>
          <p:nvPr/>
        </p:nvSpPr>
        <p:spPr>
          <a:xfrm>
            <a:off x="2786806" y="300981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cs typeface="Arial" panose="020B0604020202020204" pitchFamily="34" charset="0"/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FD6D3D4-6B57-0110-21D9-37C3A3DA41A8}"/>
              </a:ext>
            </a:extLst>
          </p:cNvPr>
          <p:cNvSpPr txBox="1"/>
          <p:nvPr/>
        </p:nvSpPr>
        <p:spPr>
          <a:xfrm>
            <a:off x="477671" y="1064525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Fossils?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63228F-0594-55A2-FA7B-4DCF499AE02C}"/>
              </a:ext>
            </a:extLst>
          </p:cNvPr>
          <p:cNvSpPr txBox="1"/>
          <p:nvPr/>
        </p:nvSpPr>
        <p:spPr>
          <a:xfrm>
            <a:off x="532358" y="1882442"/>
            <a:ext cx="76950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Fossils are the outlines of dead animals and plants trapped in rock or limestone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many millions of years old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Dinosaur fossils are about 60 to 100 millions old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Trilobite fossils may be as old as 500 million years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Ammonite fossils may also be as old as 500 million years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may be also over 500 million years old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bacteria fossils are over 3 billion years old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5B82446-DA03-011D-9FA8-9F5B8F25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21" y="1033711"/>
            <a:ext cx="1479504" cy="11080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B30918-84E5-378F-5C05-CB3112D2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7558" y="1578683"/>
            <a:ext cx="1279337" cy="14467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DA2C24-E84F-5B16-EA8C-242EF229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21" y="2723344"/>
            <a:ext cx="1479503" cy="13873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4AE106-25E4-1E53-5D72-8DF93ACF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428" y="3707076"/>
            <a:ext cx="1479503" cy="1084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0A1804-A036-E976-926C-ACAE52340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118" y="4653182"/>
            <a:ext cx="1478406" cy="11072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F4902A2-A0B3-BAAF-9C20-02BB0FD4397C}"/>
              </a:ext>
            </a:extLst>
          </p:cNvPr>
          <p:cNvSpPr txBox="1"/>
          <p:nvPr/>
        </p:nvSpPr>
        <p:spPr>
          <a:xfrm>
            <a:off x="8652775" y="2055277"/>
            <a:ext cx="14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Dinosaur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B986B-7904-75F7-F636-C23C380E90E8}"/>
              </a:ext>
            </a:extLst>
          </p:cNvPr>
          <p:cNvSpPr txBox="1"/>
          <p:nvPr/>
        </p:nvSpPr>
        <p:spPr>
          <a:xfrm>
            <a:off x="10388184" y="2926009"/>
            <a:ext cx="14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Trilobite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CB73F-1A11-8A33-F639-317D2874B9A5}"/>
              </a:ext>
            </a:extLst>
          </p:cNvPr>
          <p:cNvSpPr txBox="1"/>
          <p:nvPr/>
        </p:nvSpPr>
        <p:spPr>
          <a:xfrm>
            <a:off x="8293514" y="5876700"/>
            <a:ext cx="23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Cyanobacteria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14DD10-1D13-C58B-87EC-E4B05CA160EC}"/>
              </a:ext>
            </a:extLst>
          </p:cNvPr>
          <p:cNvSpPr txBox="1"/>
          <p:nvPr/>
        </p:nvSpPr>
        <p:spPr>
          <a:xfrm>
            <a:off x="8542092" y="4018729"/>
            <a:ext cx="156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Ammonite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3086B-5137-01E1-7A95-7ECB90834B50}"/>
              </a:ext>
            </a:extLst>
          </p:cNvPr>
          <p:cNvSpPr txBox="1"/>
          <p:nvPr/>
        </p:nvSpPr>
        <p:spPr>
          <a:xfrm>
            <a:off x="10243853" y="4872707"/>
            <a:ext cx="1948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Marchantia</a:t>
            </a:r>
          </a:p>
        </p:txBody>
      </p:sp>
    </p:spTree>
    <p:extLst>
      <p:ext uri="{BB962C8B-B14F-4D97-AF65-F5344CB8AC3E}">
        <p14:creationId xmlns:p14="http://schemas.microsoft.com/office/powerpoint/2010/main" val="226929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FD6D3D4-6B57-0110-21D9-37C3A3DA41A8}"/>
              </a:ext>
            </a:extLst>
          </p:cNvPr>
          <p:cNvSpPr txBox="1"/>
          <p:nvPr/>
        </p:nvSpPr>
        <p:spPr>
          <a:xfrm>
            <a:off x="477671" y="1064525"/>
            <a:ext cx="457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Fossils found?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63228F-0594-55A2-FA7B-4DCF499AE02C}"/>
              </a:ext>
            </a:extLst>
          </p:cNvPr>
          <p:cNvSpPr txBox="1"/>
          <p:nvPr/>
        </p:nvSpPr>
        <p:spPr>
          <a:xfrm>
            <a:off x="532358" y="1882442"/>
            <a:ext cx="76950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Fossils are found in rock or limestone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places where they are commonly found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UK the Jurassic Coast in </a:t>
            </a:r>
            <a:r>
              <a:rPr lang="en-GB" sz="2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Doeset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USA in </a:t>
            </a:r>
            <a:r>
              <a:rPr lang="en-GB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Oregan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Utah, Ohio, S. Carolina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Asia, China, south Asian </a:t>
            </a:r>
            <a:r>
              <a:rPr lang="en-GB" sz="2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contries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Africa, most countries in East Africa and South Africa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Australiasia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mostly in south-east Australia and some in Antarctica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5B82446-DA03-011D-9FA8-9F5B8F25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21" y="1033711"/>
            <a:ext cx="1479504" cy="11080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B30918-84E5-378F-5C05-CB3112D2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7558" y="1578683"/>
            <a:ext cx="1279337" cy="14467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DA2C24-E84F-5B16-EA8C-242EF229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21" y="2723344"/>
            <a:ext cx="1479503" cy="13873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4AE106-25E4-1E53-5D72-8DF93ACF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428" y="3707076"/>
            <a:ext cx="1479503" cy="1084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0A1804-A036-E976-926C-ACAE52340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118" y="4653182"/>
            <a:ext cx="1478406" cy="11072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F4902A2-A0B3-BAAF-9C20-02BB0FD4397C}"/>
              </a:ext>
            </a:extLst>
          </p:cNvPr>
          <p:cNvSpPr txBox="1"/>
          <p:nvPr/>
        </p:nvSpPr>
        <p:spPr>
          <a:xfrm>
            <a:off x="8652775" y="2055277"/>
            <a:ext cx="14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Dinosaur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B986B-7904-75F7-F636-C23C380E90E8}"/>
              </a:ext>
            </a:extLst>
          </p:cNvPr>
          <p:cNvSpPr txBox="1"/>
          <p:nvPr/>
        </p:nvSpPr>
        <p:spPr>
          <a:xfrm>
            <a:off x="10388184" y="2926009"/>
            <a:ext cx="14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Trilobite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CB73F-1A11-8A33-F639-317D2874B9A5}"/>
              </a:ext>
            </a:extLst>
          </p:cNvPr>
          <p:cNvSpPr txBox="1"/>
          <p:nvPr/>
        </p:nvSpPr>
        <p:spPr>
          <a:xfrm>
            <a:off x="8293514" y="5876700"/>
            <a:ext cx="23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Cyanobacteria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14DD10-1D13-C58B-87EC-E4B05CA160EC}"/>
              </a:ext>
            </a:extLst>
          </p:cNvPr>
          <p:cNvSpPr txBox="1"/>
          <p:nvPr/>
        </p:nvSpPr>
        <p:spPr>
          <a:xfrm>
            <a:off x="8542092" y="4018729"/>
            <a:ext cx="156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Ammonite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3086B-5137-01E1-7A95-7ECB90834B50}"/>
              </a:ext>
            </a:extLst>
          </p:cNvPr>
          <p:cNvSpPr txBox="1"/>
          <p:nvPr/>
        </p:nvSpPr>
        <p:spPr>
          <a:xfrm>
            <a:off x="10243853" y="4872707"/>
            <a:ext cx="1948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Marchantia</a:t>
            </a:r>
          </a:p>
        </p:txBody>
      </p:sp>
    </p:spTree>
    <p:extLst>
      <p:ext uri="{BB962C8B-B14F-4D97-AF65-F5344CB8AC3E}">
        <p14:creationId xmlns:p14="http://schemas.microsoft.com/office/powerpoint/2010/main" val="9100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A9DBF-DC17-4EEB-6526-4C4C451A2CB7}"/>
              </a:ext>
            </a:extLst>
          </p:cNvPr>
          <p:cNvSpPr/>
          <p:nvPr/>
        </p:nvSpPr>
        <p:spPr>
          <a:xfrm>
            <a:off x="2156347" y="2191771"/>
            <a:ext cx="7683689" cy="1684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GB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Lets all make a Fossil</a:t>
            </a:r>
          </a:p>
        </p:txBody>
      </p:sp>
    </p:spTree>
    <p:extLst>
      <p:ext uri="{BB962C8B-B14F-4D97-AF65-F5344CB8AC3E}">
        <p14:creationId xmlns:p14="http://schemas.microsoft.com/office/powerpoint/2010/main" val="190270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957C-935C-4800-8181-43D6F74787E3}"/>
              </a:ext>
            </a:extLst>
          </p:cNvPr>
          <p:cNvSpPr txBox="1"/>
          <p:nvPr/>
        </p:nvSpPr>
        <p:spPr>
          <a:xfrm>
            <a:off x="599357" y="705877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0C2D75-D617-26F7-1F2D-6409555D9425}"/>
              </a:ext>
            </a:extLst>
          </p:cNvPr>
          <p:cNvSpPr txBox="1"/>
          <p:nvPr/>
        </p:nvSpPr>
        <p:spPr>
          <a:xfrm>
            <a:off x="887105" y="1665028"/>
            <a:ext cx="495680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Leaves, flower petals or feathers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cup of plain flour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a cup of salt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a cup of water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bowl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Whisk for mixing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pin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supervision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9632BB-DA37-3CFD-65B4-54F5BE1B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92" y="1290652"/>
            <a:ext cx="1760193" cy="11957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F3CD63-A18E-6366-FA85-C37BB7BC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88" y="1262503"/>
            <a:ext cx="1252040" cy="1252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C88D9D-5250-8029-84F2-9926B54FC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559" y="1153735"/>
            <a:ext cx="2005336" cy="1332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6BC873-E3A1-5C2B-0960-038E4194D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46" y="2514543"/>
            <a:ext cx="808311" cy="11957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6CCDB11-BAB4-BD6F-452F-426850534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285" y="2413911"/>
            <a:ext cx="1320279" cy="132027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BC966C0-F61C-BE02-5A71-BEE4A46D8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2793" y="2413911"/>
            <a:ext cx="1122102" cy="11221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24A5CE0-2E46-2C47-D679-4B4E2AD03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2564" y="2377504"/>
            <a:ext cx="1142858" cy="113803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387A847-AEDD-A8F9-7E47-6D19A6DD7E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9436" y="3807498"/>
            <a:ext cx="1620529" cy="11282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C272572-4A98-0025-D489-B0E51000A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9559" y="3786032"/>
            <a:ext cx="1224744" cy="12247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6E5AD83-CAC5-C544-3907-7141E1D26C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706" y="3615860"/>
            <a:ext cx="1415813" cy="141581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B06C7B3-6C7D-73CF-EFC6-313CF6D02A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979338">
            <a:off x="7868529" y="3886608"/>
            <a:ext cx="1770655" cy="11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C4CFE-DB12-3D0D-D779-E7155F759482}"/>
              </a:ext>
            </a:extLst>
          </p:cNvPr>
          <p:cNvSpPr txBox="1"/>
          <p:nvPr/>
        </p:nvSpPr>
        <p:spPr>
          <a:xfrm>
            <a:off x="382953" y="705877"/>
            <a:ext cx="256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64517-AB49-F8ED-F8E0-B4573BD9AB44}"/>
              </a:ext>
            </a:extLst>
          </p:cNvPr>
          <p:cNvSpPr txBox="1"/>
          <p:nvPr/>
        </p:nvSpPr>
        <p:spPr>
          <a:xfrm>
            <a:off x="614150" y="1514903"/>
            <a:ext cx="65372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the flour and salt in a bowl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water a drop at a time and mix with the whisk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until it forms a dough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 some flour onto a clean surface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piece of dough and roll into a 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364A8-F87E-5373-371D-1469C92B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563" y="1290652"/>
            <a:ext cx="2616816" cy="1915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AF762-0AE0-7903-6B80-CF4A7BDB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67" y="3206338"/>
            <a:ext cx="2644112" cy="203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80E5A-3E8F-49B9-D9B6-4EC32A9BED41}"/>
              </a:ext>
            </a:extLst>
          </p:cNvPr>
          <p:cNvSpPr txBox="1"/>
          <p:nvPr/>
        </p:nvSpPr>
        <p:spPr>
          <a:xfrm>
            <a:off x="740392" y="4663031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supervision</a:t>
            </a:r>
          </a:p>
        </p:txBody>
      </p:sp>
    </p:spTree>
    <p:extLst>
      <p:ext uri="{BB962C8B-B14F-4D97-AF65-F5344CB8AC3E}">
        <p14:creationId xmlns:p14="http://schemas.microsoft.com/office/powerpoint/2010/main" val="166145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C4CFE-DB12-3D0D-D779-E7155F759482}"/>
              </a:ext>
            </a:extLst>
          </p:cNvPr>
          <p:cNvSpPr txBox="1"/>
          <p:nvPr/>
        </p:nvSpPr>
        <p:spPr>
          <a:xfrm>
            <a:off x="382953" y="705877"/>
            <a:ext cx="256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64517-AB49-F8ED-F8E0-B4573BD9AB44}"/>
              </a:ext>
            </a:extLst>
          </p:cNvPr>
          <p:cNvSpPr txBox="1"/>
          <p:nvPr/>
        </p:nvSpPr>
        <p:spPr>
          <a:xfrm>
            <a:off x="600502" y="1555846"/>
            <a:ext cx="74243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Flatten the dough with you hand or the rolling pin until it is just bigger than your specimen (the leaf, petal or feather)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the specimen into the dough, use the rolling pin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 away the specimen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 your fossil in the oven at 100</a:t>
            </a:r>
            <a:r>
              <a:rPr lang="en-GB" sz="2400" b="1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for 1 to 2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4E19C-5ED9-27A7-7458-B0A4F38E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18" y="518047"/>
            <a:ext cx="2794980" cy="2075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83E0B-CA33-E4FC-E969-4A4D6EA9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91" y="2703287"/>
            <a:ext cx="2760825" cy="1910706"/>
          </a:xfrm>
          <a:prstGeom prst="rect">
            <a:avLst/>
          </a:prstGeom>
        </p:spPr>
      </p:pic>
      <p:pic>
        <p:nvPicPr>
          <p:cNvPr id="17" name="Picture 16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BF0F55D1-33D6-C2F0-0295-974F1718F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956">
            <a:off x="8371351" y="2575022"/>
            <a:ext cx="3245703" cy="1962547"/>
          </a:xfrm>
          <a:prstGeom prst="rect">
            <a:avLst/>
          </a:prstGeom>
          <a:ln w="19050">
            <a:noFill/>
          </a:ln>
        </p:spPr>
      </p:pic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E3AD9F8D-E445-AD8F-4FAC-64412A311E6D}"/>
              </a:ext>
            </a:extLst>
          </p:cNvPr>
          <p:cNvSpPr/>
          <p:nvPr/>
        </p:nvSpPr>
        <p:spPr>
          <a:xfrm rot="21038161">
            <a:off x="8811317" y="3735972"/>
            <a:ext cx="845714" cy="123253"/>
          </a:xfrm>
          <a:custGeom>
            <a:avLst/>
            <a:gdLst>
              <a:gd name="connsiteX0" fmla="*/ 0 w 805218"/>
              <a:gd name="connsiteY0" fmla="*/ 0 h 150125"/>
              <a:gd name="connsiteX1" fmla="*/ 464024 w 805218"/>
              <a:gd name="connsiteY1" fmla="*/ 122830 h 150125"/>
              <a:gd name="connsiteX2" fmla="*/ 805218 w 805218"/>
              <a:gd name="connsiteY2" fmla="*/ 150125 h 1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18" h="150125">
                <a:moveTo>
                  <a:pt x="0" y="0"/>
                </a:moveTo>
                <a:cubicBezTo>
                  <a:pt x="164910" y="48904"/>
                  <a:pt x="329821" y="97809"/>
                  <a:pt x="464024" y="122830"/>
                </a:cubicBezTo>
                <a:cubicBezTo>
                  <a:pt x="598227" y="147851"/>
                  <a:pt x="701722" y="148988"/>
                  <a:pt x="805218" y="150125"/>
                </a:cubicBezTo>
              </a:path>
            </a:pathLst>
          </a:custGeom>
          <a:noFill/>
          <a:ln w="19050">
            <a:solidFill>
              <a:srgbClr val="99C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8BB936-BFC8-0E3C-3502-4DFE7F3B091C}"/>
              </a:ext>
            </a:extLst>
          </p:cNvPr>
          <p:cNvGrpSpPr/>
          <p:nvPr/>
        </p:nvGrpSpPr>
        <p:grpSpPr>
          <a:xfrm>
            <a:off x="8934980" y="4612356"/>
            <a:ext cx="2805894" cy="1963390"/>
            <a:chOff x="2769648" y="929358"/>
            <a:chExt cx="7910502" cy="592864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CD45103-B97A-1893-5682-1CD2BAAB9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9648" y="929358"/>
              <a:ext cx="7910502" cy="592864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4CD308-9C05-25EE-B4A9-D1D9972C1D91}"/>
                </a:ext>
              </a:extLst>
            </p:cNvPr>
            <p:cNvGrpSpPr/>
            <p:nvPr/>
          </p:nvGrpSpPr>
          <p:grpSpPr>
            <a:xfrm>
              <a:off x="3643014" y="1342044"/>
              <a:ext cx="6446150" cy="4776717"/>
              <a:chOff x="3683957" y="1355692"/>
              <a:chExt cx="6446150" cy="4776717"/>
            </a:xfrm>
          </p:grpSpPr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30D096BD-AFD3-B5C9-F296-9F251D8EADA6}"/>
                  </a:ext>
                </a:extLst>
              </p:cNvPr>
              <p:cNvSpPr/>
              <p:nvPr/>
            </p:nvSpPr>
            <p:spPr>
              <a:xfrm rot="1941914">
                <a:off x="3683957" y="1355692"/>
                <a:ext cx="6081885" cy="4776717"/>
              </a:xfrm>
              <a:custGeom>
                <a:avLst/>
                <a:gdLst>
                  <a:gd name="connsiteX0" fmla="*/ 0 w 5210291"/>
                  <a:gd name="connsiteY0" fmla="*/ 3617929 h 3617929"/>
                  <a:gd name="connsiteX1" fmla="*/ 504967 w 5210291"/>
                  <a:gd name="connsiteY1" fmla="*/ 3358622 h 3617929"/>
                  <a:gd name="connsiteX2" fmla="*/ 1201003 w 5210291"/>
                  <a:gd name="connsiteY2" fmla="*/ 2853655 h 3617929"/>
                  <a:gd name="connsiteX3" fmla="*/ 1364776 w 5210291"/>
                  <a:gd name="connsiteY3" fmla="*/ 2785416 h 3617929"/>
                  <a:gd name="connsiteX4" fmla="*/ 1228299 w 5210291"/>
                  <a:gd name="connsiteY4" fmla="*/ 2498813 h 3617929"/>
                  <a:gd name="connsiteX5" fmla="*/ 1241946 w 5210291"/>
                  <a:gd name="connsiteY5" fmla="*/ 2034789 h 3617929"/>
                  <a:gd name="connsiteX6" fmla="*/ 1419367 w 5210291"/>
                  <a:gd name="connsiteY6" fmla="*/ 1352401 h 3617929"/>
                  <a:gd name="connsiteX7" fmla="*/ 1583140 w 5210291"/>
                  <a:gd name="connsiteY7" fmla="*/ 1011207 h 3617929"/>
                  <a:gd name="connsiteX8" fmla="*/ 2074460 w 5210291"/>
                  <a:gd name="connsiteY8" fmla="*/ 506240 h 3617929"/>
                  <a:gd name="connsiteX9" fmla="*/ 2620370 w 5210291"/>
                  <a:gd name="connsiteY9" fmla="*/ 165046 h 3617929"/>
                  <a:gd name="connsiteX10" fmla="*/ 3166281 w 5210291"/>
                  <a:gd name="connsiteY10" fmla="*/ 14921 h 3617929"/>
                  <a:gd name="connsiteX11" fmla="*/ 4039737 w 5210291"/>
                  <a:gd name="connsiteY11" fmla="*/ 28568 h 3617929"/>
                  <a:gd name="connsiteX12" fmla="*/ 4599296 w 5210291"/>
                  <a:gd name="connsiteY12" fmla="*/ 219637 h 3617929"/>
                  <a:gd name="connsiteX13" fmla="*/ 5158854 w 5210291"/>
                  <a:gd name="connsiteY13" fmla="*/ 492592 h 3617929"/>
                  <a:gd name="connsiteX14" fmla="*/ 5158854 w 5210291"/>
                  <a:gd name="connsiteY14" fmla="*/ 547183 h 3617929"/>
                  <a:gd name="connsiteX15" fmla="*/ 4926842 w 5210291"/>
                  <a:gd name="connsiteY15" fmla="*/ 1106741 h 3617929"/>
                  <a:gd name="connsiteX16" fmla="*/ 4558352 w 5210291"/>
                  <a:gd name="connsiteY16" fmla="*/ 1966550 h 3617929"/>
                  <a:gd name="connsiteX17" fmla="*/ 3589361 w 5210291"/>
                  <a:gd name="connsiteY17" fmla="*/ 2853655 h 3617929"/>
                  <a:gd name="connsiteX18" fmla="*/ 2688609 w 5210291"/>
                  <a:gd name="connsiteY18" fmla="*/ 3181201 h 3617929"/>
                  <a:gd name="connsiteX19" fmla="*/ 2019869 w 5210291"/>
                  <a:gd name="connsiteY19" fmla="*/ 3058371 h 3617929"/>
                  <a:gd name="connsiteX20" fmla="*/ 1569493 w 5210291"/>
                  <a:gd name="connsiteY20" fmla="*/ 2949189 h 3617929"/>
                  <a:gd name="connsiteX21" fmla="*/ 1351128 w 5210291"/>
                  <a:gd name="connsiteY21" fmla="*/ 2853655 h 3617929"/>
                  <a:gd name="connsiteX22" fmla="*/ 1255594 w 5210291"/>
                  <a:gd name="connsiteY22" fmla="*/ 2812712 h 36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0291" h="3617929">
                    <a:moveTo>
                      <a:pt x="0" y="3617929"/>
                    </a:moveTo>
                    <a:cubicBezTo>
                      <a:pt x="152400" y="3551965"/>
                      <a:pt x="304800" y="3486001"/>
                      <a:pt x="504967" y="3358622"/>
                    </a:cubicBezTo>
                    <a:cubicBezTo>
                      <a:pt x="705134" y="3231243"/>
                      <a:pt x="1057702" y="2949189"/>
                      <a:pt x="1201003" y="2853655"/>
                    </a:cubicBezTo>
                    <a:cubicBezTo>
                      <a:pt x="1344304" y="2758121"/>
                      <a:pt x="1360227" y="2844556"/>
                      <a:pt x="1364776" y="2785416"/>
                    </a:cubicBezTo>
                    <a:cubicBezTo>
                      <a:pt x="1369325" y="2726276"/>
                      <a:pt x="1248771" y="2623917"/>
                      <a:pt x="1228299" y="2498813"/>
                    </a:cubicBezTo>
                    <a:cubicBezTo>
                      <a:pt x="1207827" y="2373708"/>
                      <a:pt x="1210101" y="2225858"/>
                      <a:pt x="1241946" y="2034789"/>
                    </a:cubicBezTo>
                    <a:cubicBezTo>
                      <a:pt x="1273791" y="1843720"/>
                      <a:pt x="1362501" y="1522998"/>
                      <a:pt x="1419367" y="1352401"/>
                    </a:cubicBezTo>
                    <a:cubicBezTo>
                      <a:pt x="1476233" y="1181804"/>
                      <a:pt x="1473958" y="1152234"/>
                      <a:pt x="1583140" y="1011207"/>
                    </a:cubicBezTo>
                    <a:cubicBezTo>
                      <a:pt x="1692322" y="870180"/>
                      <a:pt x="1901588" y="647267"/>
                      <a:pt x="2074460" y="506240"/>
                    </a:cubicBezTo>
                    <a:cubicBezTo>
                      <a:pt x="2247332" y="365213"/>
                      <a:pt x="2438400" y="246932"/>
                      <a:pt x="2620370" y="165046"/>
                    </a:cubicBezTo>
                    <a:cubicBezTo>
                      <a:pt x="2802340" y="83160"/>
                      <a:pt x="2929720" y="37667"/>
                      <a:pt x="3166281" y="14921"/>
                    </a:cubicBezTo>
                    <a:cubicBezTo>
                      <a:pt x="3402842" y="-7825"/>
                      <a:pt x="3800901" y="-5551"/>
                      <a:pt x="4039737" y="28568"/>
                    </a:cubicBezTo>
                    <a:cubicBezTo>
                      <a:pt x="4278573" y="62687"/>
                      <a:pt x="4412777" y="142300"/>
                      <a:pt x="4599296" y="219637"/>
                    </a:cubicBezTo>
                    <a:cubicBezTo>
                      <a:pt x="4785815" y="296974"/>
                      <a:pt x="5065594" y="438001"/>
                      <a:pt x="5158854" y="492592"/>
                    </a:cubicBezTo>
                    <a:cubicBezTo>
                      <a:pt x="5252114" y="547183"/>
                      <a:pt x="5197523" y="444825"/>
                      <a:pt x="5158854" y="547183"/>
                    </a:cubicBezTo>
                    <a:cubicBezTo>
                      <a:pt x="5120185" y="649541"/>
                      <a:pt x="5026926" y="870180"/>
                      <a:pt x="4926842" y="1106741"/>
                    </a:cubicBezTo>
                    <a:cubicBezTo>
                      <a:pt x="4826758" y="1343302"/>
                      <a:pt x="4781266" y="1675398"/>
                      <a:pt x="4558352" y="1966550"/>
                    </a:cubicBezTo>
                    <a:cubicBezTo>
                      <a:pt x="4335439" y="2257702"/>
                      <a:pt x="3900985" y="2651213"/>
                      <a:pt x="3589361" y="2853655"/>
                    </a:cubicBezTo>
                    <a:cubicBezTo>
                      <a:pt x="3277737" y="3056097"/>
                      <a:pt x="2950191" y="3147082"/>
                      <a:pt x="2688609" y="3181201"/>
                    </a:cubicBezTo>
                    <a:cubicBezTo>
                      <a:pt x="2427027" y="3215320"/>
                      <a:pt x="2206388" y="3097040"/>
                      <a:pt x="2019869" y="3058371"/>
                    </a:cubicBezTo>
                    <a:cubicBezTo>
                      <a:pt x="1833350" y="3019702"/>
                      <a:pt x="1680950" y="2983308"/>
                      <a:pt x="1569493" y="2949189"/>
                    </a:cubicBezTo>
                    <a:cubicBezTo>
                      <a:pt x="1458036" y="2915070"/>
                      <a:pt x="1351128" y="2853655"/>
                      <a:pt x="1351128" y="2853655"/>
                    </a:cubicBezTo>
                    <a:lnTo>
                      <a:pt x="1255594" y="2812712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61EAAAA-AF0C-B4C2-5C34-2A7645C5D900}"/>
                  </a:ext>
                </a:extLst>
              </p:cNvPr>
              <p:cNvGrpSpPr/>
              <p:nvPr/>
            </p:nvGrpSpPr>
            <p:grpSpPr>
              <a:xfrm rot="1786712">
                <a:off x="5341870" y="1812876"/>
                <a:ext cx="4344415" cy="3805814"/>
                <a:chOff x="4760364" y="1856096"/>
                <a:chExt cx="3728543" cy="3057685"/>
              </a:xfrm>
            </p:grpSpPr>
            <p:sp>
              <p:nvSpPr>
                <p:cNvPr id="28" name="Free-form: Shape 27">
                  <a:extLst>
                    <a:ext uri="{FF2B5EF4-FFF2-40B4-BE49-F238E27FC236}">
                      <a16:creationId xmlns:a16="http://schemas.microsoft.com/office/drawing/2014/main" id="{594242D2-96D1-C675-C99D-23797F242DEB}"/>
                    </a:ext>
                  </a:extLst>
                </p:cNvPr>
                <p:cNvSpPr/>
                <p:nvPr/>
              </p:nvSpPr>
              <p:spPr>
                <a:xfrm>
                  <a:off x="4760364" y="2688609"/>
                  <a:ext cx="1831505" cy="2225172"/>
                </a:xfrm>
                <a:custGeom>
                  <a:avLst/>
                  <a:gdLst>
                    <a:gd name="connsiteX0" fmla="*/ 507672 w 1831505"/>
                    <a:gd name="connsiteY0" fmla="*/ 0 h 2225172"/>
                    <a:gd name="connsiteX1" fmla="*/ 234717 w 1831505"/>
                    <a:gd name="connsiteY1" fmla="*/ 655092 h 2225172"/>
                    <a:gd name="connsiteX2" fmla="*/ 84591 w 1831505"/>
                    <a:gd name="connsiteY2" fmla="*/ 1214651 h 2225172"/>
                    <a:gd name="connsiteX3" fmla="*/ 16352 w 1831505"/>
                    <a:gd name="connsiteY3" fmla="*/ 1937982 h 2225172"/>
                    <a:gd name="connsiteX4" fmla="*/ 43648 w 1831505"/>
                    <a:gd name="connsiteY4" fmla="*/ 1978925 h 2225172"/>
                    <a:gd name="connsiteX5" fmla="*/ 453081 w 1831505"/>
                    <a:gd name="connsiteY5" fmla="*/ 2129051 h 2225172"/>
                    <a:gd name="connsiteX6" fmla="*/ 1244651 w 1831505"/>
                    <a:gd name="connsiteY6" fmla="*/ 2210937 h 2225172"/>
                    <a:gd name="connsiteX7" fmla="*/ 1831505 w 1831505"/>
                    <a:gd name="connsiteY7" fmla="*/ 2224585 h 222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1505" h="2225172">
                      <a:moveTo>
                        <a:pt x="507672" y="0"/>
                      </a:moveTo>
                      <a:cubicBezTo>
                        <a:pt x="406451" y="226325"/>
                        <a:pt x="305230" y="452650"/>
                        <a:pt x="234717" y="655092"/>
                      </a:cubicBezTo>
                      <a:cubicBezTo>
                        <a:pt x="164203" y="857534"/>
                        <a:pt x="120985" y="1000836"/>
                        <a:pt x="84591" y="1214651"/>
                      </a:cubicBezTo>
                      <a:cubicBezTo>
                        <a:pt x="48197" y="1428466"/>
                        <a:pt x="16352" y="1937982"/>
                        <a:pt x="16352" y="1937982"/>
                      </a:cubicBezTo>
                      <a:cubicBezTo>
                        <a:pt x="9528" y="2065361"/>
                        <a:pt x="-29140" y="1947080"/>
                        <a:pt x="43648" y="1978925"/>
                      </a:cubicBezTo>
                      <a:cubicBezTo>
                        <a:pt x="116436" y="2010770"/>
                        <a:pt x="252914" y="2090382"/>
                        <a:pt x="453081" y="2129051"/>
                      </a:cubicBezTo>
                      <a:cubicBezTo>
                        <a:pt x="653248" y="2167720"/>
                        <a:pt x="1014914" y="2195015"/>
                        <a:pt x="1244651" y="2210937"/>
                      </a:cubicBezTo>
                      <a:cubicBezTo>
                        <a:pt x="1474388" y="2226859"/>
                        <a:pt x="1652946" y="2225722"/>
                        <a:pt x="1831505" y="2224585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9" name="Free-form: Shape 28">
                  <a:extLst>
                    <a:ext uri="{FF2B5EF4-FFF2-40B4-BE49-F238E27FC236}">
                      <a16:creationId xmlns:a16="http://schemas.microsoft.com/office/drawing/2014/main" id="{4D2B8796-C355-5552-DE99-75C56AFD89B7}"/>
                    </a:ext>
                  </a:extLst>
                </p:cNvPr>
                <p:cNvSpPr/>
                <p:nvPr/>
              </p:nvSpPr>
              <p:spPr>
                <a:xfrm>
                  <a:off x="4910807" y="2101755"/>
                  <a:ext cx="2322506" cy="2586635"/>
                </a:xfrm>
                <a:custGeom>
                  <a:avLst/>
                  <a:gdLst>
                    <a:gd name="connsiteX0" fmla="*/ 985026 w 2322506"/>
                    <a:gd name="connsiteY0" fmla="*/ 0 h 2586635"/>
                    <a:gd name="connsiteX1" fmla="*/ 643832 w 2322506"/>
                    <a:gd name="connsiteY1" fmla="*/ 545911 h 2586635"/>
                    <a:gd name="connsiteX2" fmla="*/ 384524 w 2322506"/>
                    <a:gd name="connsiteY2" fmla="*/ 982639 h 2586635"/>
                    <a:gd name="connsiteX3" fmla="*/ 207103 w 2322506"/>
                    <a:gd name="connsiteY3" fmla="*/ 1705970 h 2586635"/>
                    <a:gd name="connsiteX4" fmla="*/ 125217 w 2322506"/>
                    <a:gd name="connsiteY4" fmla="*/ 2101755 h 2586635"/>
                    <a:gd name="connsiteX5" fmla="*/ 43330 w 2322506"/>
                    <a:gd name="connsiteY5" fmla="*/ 2442949 h 2586635"/>
                    <a:gd name="connsiteX6" fmla="*/ 2387 w 2322506"/>
                    <a:gd name="connsiteY6" fmla="*/ 2538484 h 2586635"/>
                    <a:gd name="connsiteX7" fmla="*/ 111569 w 2322506"/>
                    <a:gd name="connsiteY7" fmla="*/ 2579427 h 2586635"/>
                    <a:gd name="connsiteX8" fmla="*/ 848548 w 2322506"/>
                    <a:gd name="connsiteY8" fmla="*/ 2497541 h 2586635"/>
                    <a:gd name="connsiteX9" fmla="*/ 1285277 w 2322506"/>
                    <a:gd name="connsiteY9" fmla="*/ 2579427 h 2586635"/>
                    <a:gd name="connsiteX10" fmla="*/ 1994960 w 2322506"/>
                    <a:gd name="connsiteY10" fmla="*/ 2579427 h 2586635"/>
                    <a:gd name="connsiteX11" fmla="*/ 2322506 w 2322506"/>
                    <a:gd name="connsiteY11" fmla="*/ 2552132 h 2586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22506" h="2586635">
                      <a:moveTo>
                        <a:pt x="985026" y="0"/>
                      </a:moveTo>
                      <a:cubicBezTo>
                        <a:pt x="864471" y="191069"/>
                        <a:pt x="743916" y="382138"/>
                        <a:pt x="643832" y="545911"/>
                      </a:cubicBezTo>
                      <a:cubicBezTo>
                        <a:pt x="543748" y="709684"/>
                        <a:pt x="457312" y="789296"/>
                        <a:pt x="384524" y="982639"/>
                      </a:cubicBezTo>
                      <a:cubicBezTo>
                        <a:pt x="311736" y="1175982"/>
                        <a:pt x="250321" y="1519451"/>
                        <a:pt x="207103" y="1705970"/>
                      </a:cubicBezTo>
                      <a:cubicBezTo>
                        <a:pt x="163885" y="1892489"/>
                        <a:pt x="152512" y="1978925"/>
                        <a:pt x="125217" y="2101755"/>
                      </a:cubicBezTo>
                      <a:cubicBezTo>
                        <a:pt x="97922" y="2224585"/>
                        <a:pt x="63802" y="2370161"/>
                        <a:pt x="43330" y="2442949"/>
                      </a:cubicBezTo>
                      <a:cubicBezTo>
                        <a:pt x="22858" y="2515737"/>
                        <a:pt x="-8986" y="2515738"/>
                        <a:pt x="2387" y="2538484"/>
                      </a:cubicBezTo>
                      <a:cubicBezTo>
                        <a:pt x="13760" y="2561230"/>
                        <a:pt x="-29458" y="2586251"/>
                        <a:pt x="111569" y="2579427"/>
                      </a:cubicBezTo>
                      <a:cubicBezTo>
                        <a:pt x="252596" y="2572603"/>
                        <a:pt x="652930" y="2497541"/>
                        <a:pt x="848548" y="2497541"/>
                      </a:cubicBezTo>
                      <a:cubicBezTo>
                        <a:pt x="1044166" y="2497541"/>
                        <a:pt x="1094208" y="2565779"/>
                        <a:pt x="1285277" y="2579427"/>
                      </a:cubicBezTo>
                      <a:cubicBezTo>
                        <a:pt x="1476346" y="2593075"/>
                        <a:pt x="1822089" y="2583976"/>
                        <a:pt x="1994960" y="2579427"/>
                      </a:cubicBezTo>
                      <a:cubicBezTo>
                        <a:pt x="2167831" y="2574878"/>
                        <a:pt x="2245168" y="2563505"/>
                        <a:pt x="2322506" y="2552132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0" name="Free-form: Shape 29">
                  <a:extLst>
                    <a:ext uri="{FF2B5EF4-FFF2-40B4-BE49-F238E27FC236}">
                      <a16:creationId xmlns:a16="http://schemas.microsoft.com/office/drawing/2014/main" id="{66A059BE-99F7-B77D-E68C-18A30F7B185B}"/>
                    </a:ext>
                  </a:extLst>
                </p:cNvPr>
                <p:cNvSpPr/>
                <p:nvPr/>
              </p:nvSpPr>
              <p:spPr>
                <a:xfrm>
                  <a:off x="5357161" y="2006221"/>
                  <a:ext cx="2162755" cy="2498694"/>
                </a:xfrm>
                <a:custGeom>
                  <a:avLst/>
                  <a:gdLst>
                    <a:gd name="connsiteX0" fmla="*/ 852570 w 2162755"/>
                    <a:gd name="connsiteY0" fmla="*/ 0 h 2498694"/>
                    <a:gd name="connsiteX1" fmla="*/ 388546 w 2162755"/>
                    <a:gd name="connsiteY1" fmla="*/ 873457 h 2498694"/>
                    <a:gd name="connsiteX2" fmla="*/ 211126 w 2162755"/>
                    <a:gd name="connsiteY2" fmla="*/ 1542197 h 2498694"/>
                    <a:gd name="connsiteX3" fmla="*/ 33705 w 2162755"/>
                    <a:gd name="connsiteY3" fmla="*/ 2142698 h 2498694"/>
                    <a:gd name="connsiteX4" fmla="*/ 47352 w 2162755"/>
                    <a:gd name="connsiteY4" fmla="*/ 2210937 h 2498694"/>
                    <a:gd name="connsiteX5" fmla="*/ 20057 w 2162755"/>
                    <a:gd name="connsiteY5" fmla="*/ 2320119 h 2498694"/>
                    <a:gd name="connsiteX6" fmla="*/ 388546 w 2162755"/>
                    <a:gd name="connsiteY6" fmla="*/ 2333767 h 2498694"/>
                    <a:gd name="connsiteX7" fmla="*/ 1139173 w 2162755"/>
                    <a:gd name="connsiteY7" fmla="*/ 2483892 h 2498694"/>
                    <a:gd name="connsiteX8" fmla="*/ 1794266 w 2162755"/>
                    <a:gd name="connsiteY8" fmla="*/ 2483892 h 2498694"/>
                    <a:gd name="connsiteX9" fmla="*/ 2162755 w 2162755"/>
                    <a:gd name="connsiteY9" fmla="*/ 2402006 h 2498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62755" h="2498694">
                      <a:moveTo>
                        <a:pt x="852570" y="0"/>
                      </a:moveTo>
                      <a:cubicBezTo>
                        <a:pt x="674011" y="308212"/>
                        <a:pt x="495453" y="616424"/>
                        <a:pt x="388546" y="873457"/>
                      </a:cubicBezTo>
                      <a:cubicBezTo>
                        <a:pt x="281639" y="1130490"/>
                        <a:pt x="270266" y="1330657"/>
                        <a:pt x="211126" y="1542197"/>
                      </a:cubicBezTo>
                      <a:cubicBezTo>
                        <a:pt x="151986" y="1753737"/>
                        <a:pt x="61001" y="2031241"/>
                        <a:pt x="33705" y="2142698"/>
                      </a:cubicBezTo>
                      <a:cubicBezTo>
                        <a:pt x="6409" y="2254155"/>
                        <a:pt x="49627" y="2181367"/>
                        <a:pt x="47352" y="2210937"/>
                      </a:cubicBezTo>
                      <a:cubicBezTo>
                        <a:pt x="45077" y="2240507"/>
                        <a:pt x="-36809" y="2299647"/>
                        <a:pt x="20057" y="2320119"/>
                      </a:cubicBezTo>
                      <a:cubicBezTo>
                        <a:pt x="76923" y="2340591"/>
                        <a:pt x="202027" y="2306472"/>
                        <a:pt x="388546" y="2333767"/>
                      </a:cubicBezTo>
                      <a:cubicBezTo>
                        <a:pt x="575065" y="2361062"/>
                        <a:pt x="904886" y="2458871"/>
                        <a:pt x="1139173" y="2483892"/>
                      </a:cubicBezTo>
                      <a:cubicBezTo>
                        <a:pt x="1373460" y="2508913"/>
                        <a:pt x="1623669" y="2497540"/>
                        <a:pt x="1794266" y="2483892"/>
                      </a:cubicBezTo>
                      <a:cubicBezTo>
                        <a:pt x="1964863" y="2470244"/>
                        <a:pt x="2063809" y="2436125"/>
                        <a:pt x="2162755" y="240200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1" name="Free-form: Shape 30">
                  <a:extLst>
                    <a:ext uri="{FF2B5EF4-FFF2-40B4-BE49-F238E27FC236}">
                      <a16:creationId xmlns:a16="http://schemas.microsoft.com/office/drawing/2014/main" id="{B6D12D64-F6E0-3C8C-815B-510618C972D5}"/>
                    </a:ext>
                  </a:extLst>
                </p:cNvPr>
                <p:cNvSpPr/>
                <p:nvPr/>
              </p:nvSpPr>
              <p:spPr>
                <a:xfrm>
                  <a:off x="5681305" y="1856096"/>
                  <a:ext cx="2166158" cy="2307660"/>
                </a:xfrm>
                <a:custGeom>
                  <a:avLst/>
                  <a:gdLst>
                    <a:gd name="connsiteX0" fmla="*/ 1374588 w 2166158"/>
                    <a:gd name="connsiteY0" fmla="*/ 0 h 2307660"/>
                    <a:gd name="connsiteX1" fmla="*/ 705847 w 2166158"/>
                    <a:gd name="connsiteY1" fmla="*/ 559558 h 2307660"/>
                    <a:gd name="connsiteX2" fmla="*/ 542074 w 2166158"/>
                    <a:gd name="connsiteY2" fmla="*/ 996286 h 2307660"/>
                    <a:gd name="connsiteX3" fmla="*/ 214528 w 2166158"/>
                    <a:gd name="connsiteY3" fmla="*/ 1856095 h 2307660"/>
                    <a:gd name="connsiteX4" fmla="*/ 159937 w 2166158"/>
                    <a:gd name="connsiteY4" fmla="*/ 2074459 h 2307660"/>
                    <a:gd name="connsiteX5" fmla="*/ 78050 w 2166158"/>
                    <a:gd name="connsiteY5" fmla="*/ 2101755 h 2307660"/>
                    <a:gd name="connsiteX6" fmla="*/ 23459 w 2166158"/>
                    <a:gd name="connsiteY6" fmla="*/ 2142698 h 2307660"/>
                    <a:gd name="connsiteX7" fmla="*/ 487483 w 2166158"/>
                    <a:gd name="connsiteY7" fmla="*/ 2197289 h 2307660"/>
                    <a:gd name="connsiteX8" fmla="*/ 1142576 w 2166158"/>
                    <a:gd name="connsiteY8" fmla="*/ 2251880 h 2307660"/>
                    <a:gd name="connsiteX9" fmla="*/ 1770373 w 2166158"/>
                    <a:gd name="connsiteY9" fmla="*/ 2306471 h 2307660"/>
                    <a:gd name="connsiteX10" fmla="*/ 2166158 w 2166158"/>
                    <a:gd name="connsiteY10" fmla="*/ 2197289 h 230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6158" h="2307660">
                      <a:moveTo>
                        <a:pt x="1374588" y="0"/>
                      </a:moveTo>
                      <a:cubicBezTo>
                        <a:pt x="1109593" y="196755"/>
                        <a:pt x="844599" y="393510"/>
                        <a:pt x="705847" y="559558"/>
                      </a:cubicBezTo>
                      <a:cubicBezTo>
                        <a:pt x="567095" y="725606"/>
                        <a:pt x="542074" y="996286"/>
                        <a:pt x="542074" y="996286"/>
                      </a:cubicBezTo>
                      <a:cubicBezTo>
                        <a:pt x="460188" y="1212375"/>
                        <a:pt x="278218" y="1676399"/>
                        <a:pt x="214528" y="1856095"/>
                      </a:cubicBezTo>
                      <a:cubicBezTo>
                        <a:pt x="150838" y="2035791"/>
                        <a:pt x="182683" y="2033516"/>
                        <a:pt x="159937" y="2074459"/>
                      </a:cubicBezTo>
                      <a:cubicBezTo>
                        <a:pt x="137191" y="2115402"/>
                        <a:pt x="78050" y="2101755"/>
                        <a:pt x="78050" y="2101755"/>
                      </a:cubicBezTo>
                      <a:cubicBezTo>
                        <a:pt x="55304" y="2113128"/>
                        <a:pt x="-44780" y="2126776"/>
                        <a:pt x="23459" y="2142698"/>
                      </a:cubicBezTo>
                      <a:cubicBezTo>
                        <a:pt x="91698" y="2158620"/>
                        <a:pt x="300964" y="2179092"/>
                        <a:pt x="487483" y="2197289"/>
                      </a:cubicBezTo>
                      <a:cubicBezTo>
                        <a:pt x="674002" y="2215486"/>
                        <a:pt x="1142576" y="2251880"/>
                        <a:pt x="1142576" y="2251880"/>
                      </a:cubicBezTo>
                      <a:cubicBezTo>
                        <a:pt x="1356391" y="2270077"/>
                        <a:pt x="1599776" y="2315570"/>
                        <a:pt x="1770373" y="2306471"/>
                      </a:cubicBezTo>
                      <a:cubicBezTo>
                        <a:pt x="1940970" y="2297373"/>
                        <a:pt x="2084272" y="2240507"/>
                        <a:pt x="2166158" y="219728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0CADD0AC-9CF5-7D08-119F-4850F9143252}"/>
                    </a:ext>
                  </a:extLst>
                </p:cNvPr>
                <p:cNvSpPr/>
                <p:nvPr/>
              </p:nvSpPr>
              <p:spPr>
                <a:xfrm>
                  <a:off x="6173613" y="1910687"/>
                  <a:ext cx="1960453" cy="1925142"/>
                </a:xfrm>
                <a:custGeom>
                  <a:avLst/>
                  <a:gdLst>
                    <a:gd name="connsiteX0" fmla="*/ 1264417 w 1960453"/>
                    <a:gd name="connsiteY0" fmla="*/ 0 h 1925142"/>
                    <a:gd name="connsiteX1" fmla="*/ 936871 w 1960453"/>
                    <a:gd name="connsiteY1" fmla="*/ 313898 h 1925142"/>
                    <a:gd name="connsiteX2" fmla="*/ 677563 w 1960453"/>
                    <a:gd name="connsiteY2" fmla="*/ 573206 h 1925142"/>
                    <a:gd name="connsiteX3" fmla="*/ 445551 w 1960453"/>
                    <a:gd name="connsiteY3" fmla="*/ 996286 h 1925142"/>
                    <a:gd name="connsiteX4" fmla="*/ 309074 w 1960453"/>
                    <a:gd name="connsiteY4" fmla="*/ 1378423 h 1925142"/>
                    <a:gd name="connsiteX5" fmla="*/ 199891 w 1960453"/>
                    <a:gd name="connsiteY5" fmla="*/ 1651379 h 1925142"/>
                    <a:gd name="connsiteX6" fmla="*/ 36118 w 1960453"/>
                    <a:gd name="connsiteY6" fmla="*/ 1801504 h 1925142"/>
                    <a:gd name="connsiteX7" fmla="*/ 22471 w 1960453"/>
                    <a:gd name="connsiteY7" fmla="*/ 1924334 h 1925142"/>
                    <a:gd name="connsiteX8" fmla="*/ 295426 w 1960453"/>
                    <a:gd name="connsiteY8" fmla="*/ 1856095 h 1925142"/>
                    <a:gd name="connsiteX9" fmla="*/ 950518 w 1960453"/>
                    <a:gd name="connsiteY9" fmla="*/ 1883391 h 1925142"/>
                    <a:gd name="connsiteX10" fmla="*/ 1387247 w 1960453"/>
                    <a:gd name="connsiteY10" fmla="*/ 1897038 h 1925142"/>
                    <a:gd name="connsiteX11" fmla="*/ 1646554 w 1960453"/>
                    <a:gd name="connsiteY11" fmla="*/ 1869743 h 1925142"/>
                    <a:gd name="connsiteX12" fmla="*/ 1960453 w 1960453"/>
                    <a:gd name="connsiteY12" fmla="*/ 1774209 h 192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60453" h="1925142">
                      <a:moveTo>
                        <a:pt x="1264417" y="0"/>
                      </a:moveTo>
                      <a:lnTo>
                        <a:pt x="936871" y="313898"/>
                      </a:lnTo>
                      <a:cubicBezTo>
                        <a:pt x="839062" y="409432"/>
                        <a:pt x="759450" y="459475"/>
                        <a:pt x="677563" y="573206"/>
                      </a:cubicBezTo>
                      <a:cubicBezTo>
                        <a:pt x="595676" y="686937"/>
                        <a:pt x="506966" y="862083"/>
                        <a:pt x="445551" y="996286"/>
                      </a:cubicBezTo>
                      <a:cubicBezTo>
                        <a:pt x="384136" y="1130489"/>
                        <a:pt x="350017" y="1269241"/>
                        <a:pt x="309074" y="1378423"/>
                      </a:cubicBezTo>
                      <a:cubicBezTo>
                        <a:pt x="268131" y="1487605"/>
                        <a:pt x="245384" y="1580866"/>
                        <a:pt x="199891" y="1651379"/>
                      </a:cubicBezTo>
                      <a:cubicBezTo>
                        <a:pt x="154398" y="1721893"/>
                        <a:pt x="65688" y="1756012"/>
                        <a:pt x="36118" y="1801504"/>
                      </a:cubicBezTo>
                      <a:cubicBezTo>
                        <a:pt x="6548" y="1846996"/>
                        <a:pt x="-20747" y="1915235"/>
                        <a:pt x="22471" y="1924334"/>
                      </a:cubicBezTo>
                      <a:cubicBezTo>
                        <a:pt x="65689" y="1933433"/>
                        <a:pt x="140752" y="1862919"/>
                        <a:pt x="295426" y="1856095"/>
                      </a:cubicBezTo>
                      <a:lnTo>
                        <a:pt x="950518" y="1883391"/>
                      </a:lnTo>
                      <a:cubicBezTo>
                        <a:pt x="1132488" y="1890215"/>
                        <a:pt x="1271241" y="1899313"/>
                        <a:pt x="1387247" y="1897038"/>
                      </a:cubicBezTo>
                      <a:cubicBezTo>
                        <a:pt x="1503253" y="1894763"/>
                        <a:pt x="1551020" y="1890215"/>
                        <a:pt x="1646554" y="1869743"/>
                      </a:cubicBezTo>
                      <a:cubicBezTo>
                        <a:pt x="1742088" y="1849272"/>
                        <a:pt x="1746638" y="1892490"/>
                        <a:pt x="1960453" y="177420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3" name="Free-form: Shape 32">
                  <a:extLst>
                    <a:ext uri="{FF2B5EF4-FFF2-40B4-BE49-F238E27FC236}">
                      <a16:creationId xmlns:a16="http://schemas.microsoft.com/office/drawing/2014/main" id="{27805EAF-8D54-9BBE-21C6-76F1C81E6DC6}"/>
                    </a:ext>
                  </a:extLst>
                </p:cNvPr>
                <p:cNvSpPr/>
                <p:nvPr/>
              </p:nvSpPr>
              <p:spPr>
                <a:xfrm>
                  <a:off x="6718208" y="1902524"/>
                  <a:ext cx="1593279" cy="1428574"/>
                </a:xfrm>
                <a:custGeom>
                  <a:avLst/>
                  <a:gdLst>
                    <a:gd name="connsiteX0" fmla="*/ 1074664 w 1593279"/>
                    <a:gd name="connsiteY0" fmla="*/ 35458 h 1428574"/>
                    <a:gd name="connsiteX1" fmla="*/ 1020073 w 1593279"/>
                    <a:gd name="connsiteY1" fmla="*/ 35458 h 1428574"/>
                    <a:gd name="connsiteX2" fmla="*/ 624288 w 1593279"/>
                    <a:gd name="connsiteY2" fmla="*/ 403948 h 1428574"/>
                    <a:gd name="connsiteX3" fmla="*/ 378628 w 1593279"/>
                    <a:gd name="connsiteY3" fmla="*/ 745142 h 1428574"/>
                    <a:gd name="connsiteX4" fmla="*/ 105673 w 1593279"/>
                    <a:gd name="connsiteY4" fmla="*/ 1045392 h 1428574"/>
                    <a:gd name="connsiteX5" fmla="*/ 37434 w 1593279"/>
                    <a:gd name="connsiteY5" fmla="*/ 1386586 h 1428574"/>
                    <a:gd name="connsiteX6" fmla="*/ 23786 w 1593279"/>
                    <a:gd name="connsiteY6" fmla="*/ 1413882 h 1428574"/>
                    <a:gd name="connsiteX7" fmla="*/ 364980 w 1593279"/>
                    <a:gd name="connsiteY7" fmla="*/ 1427530 h 1428574"/>
                    <a:gd name="connsiteX8" fmla="*/ 1347619 w 1593279"/>
                    <a:gd name="connsiteY8" fmla="*/ 1386586 h 1428574"/>
                    <a:gd name="connsiteX9" fmla="*/ 1593279 w 1593279"/>
                    <a:gd name="connsiteY9" fmla="*/ 1250109 h 142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3279" h="1428574">
                      <a:moveTo>
                        <a:pt x="1074664" y="35458"/>
                      </a:moveTo>
                      <a:cubicBezTo>
                        <a:pt x="1084900" y="4750"/>
                        <a:pt x="1095136" y="-25957"/>
                        <a:pt x="1020073" y="35458"/>
                      </a:cubicBezTo>
                      <a:cubicBezTo>
                        <a:pt x="945010" y="96873"/>
                        <a:pt x="731196" y="285667"/>
                        <a:pt x="624288" y="403948"/>
                      </a:cubicBezTo>
                      <a:cubicBezTo>
                        <a:pt x="517380" y="522229"/>
                        <a:pt x="465064" y="638235"/>
                        <a:pt x="378628" y="745142"/>
                      </a:cubicBezTo>
                      <a:cubicBezTo>
                        <a:pt x="292192" y="852049"/>
                        <a:pt x="162539" y="938485"/>
                        <a:pt x="105673" y="1045392"/>
                      </a:cubicBezTo>
                      <a:cubicBezTo>
                        <a:pt x="48807" y="1152299"/>
                        <a:pt x="37434" y="1386586"/>
                        <a:pt x="37434" y="1386586"/>
                      </a:cubicBezTo>
                      <a:cubicBezTo>
                        <a:pt x="23786" y="1448001"/>
                        <a:pt x="-30805" y="1407058"/>
                        <a:pt x="23786" y="1413882"/>
                      </a:cubicBezTo>
                      <a:cubicBezTo>
                        <a:pt x="78377" y="1420706"/>
                        <a:pt x="144341" y="1432079"/>
                        <a:pt x="364980" y="1427530"/>
                      </a:cubicBezTo>
                      <a:cubicBezTo>
                        <a:pt x="585619" y="1422981"/>
                        <a:pt x="1142903" y="1416156"/>
                        <a:pt x="1347619" y="1386586"/>
                      </a:cubicBezTo>
                      <a:cubicBezTo>
                        <a:pt x="1552335" y="1357016"/>
                        <a:pt x="1572807" y="1303562"/>
                        <a:pt x="1593279" y="125010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4" name="Free-form: Shape 33">
                  <a:extLst>
                    <a:ext uri="{FF2B5EF4-FFF2-40B4-BE49-F238E27FC236}">
                      <a16:creationId xmlns:a16="http://schemas.microsoft.com/office/drawing/2014/main" id="{4EBD4473-1578-12BB-A231-0C6EAED394E7}"/>
                    </a:ext>
                  </a:extLst>
                </p:cNvPr>
                <p:cNvSpPr/>
                <p:nvPr/>
              </p:nvSpPr>
              <p:spPr>
                <a:xfrm>
                  <a:off x="7260609" y="2047164"/>
                  <a:ext cx="1228298" cy="887105"/>
                </a:xfrm>
                <a:custGeom>
                  <a:avLst/>
                  <a:gdLst>
                    <a:gd name="connsiteX0" fmla="*/ 791570 w 1228298"/>
                    <a:gd name="connsiteY0" fmla="*/ 0 h 887105"/>
                    <a:gd name="connsiteX1" fmla="*/ 272955 w 1228298"/>
                    <a:gd name="connsiteY1" fmla="*/ 368490 h 887105"/>
                    <a:gd name="connsiteX2" fmla="*/ 136478 w 1228298"/>
                    <a:gd name="connsiteY2" fmla="*/ 545911 h 887105"/>
                    <a:gd name="connsiteX3" fmla="*/ 0 w 1228298"/>
                    <a:gd name="connsiteY3" fmla="*/ 846161 h 887105"/>
                    <a:gd name="connsiteX4" fmla="*/ 0 w 1228298"/>
                    <a:gd name="connsiteY4" fmla="*/ 887105 h 887105"/>
                    <a:gd name="connsiteX5" fmla="*/ 655092 w 1228298"/>
                    <a:gd name="connsiteY5" fmla="*/ 750627 h 887105"/>
                    <a:gd name="connsiteX6" fmla="*/ 873457 w 1228298"/>
                    <a:gd name="connsiteY6" fmla="*/ 655093 h 887105"/>
                    <a:gd name="connsiteX7" fmla="*/ 1228298 w 1228298"/>
                    <a:gd name="connsiteY7" fmla="*/ 586854 h 88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8298" h="887105">
                      <a:moveTo>
                        <a:pt x="791570" y="0"/>
                      </a:moveTo>
                      <a:lnTo>
                        <a:pt x="272955" y="368490"/>
                      </a:lnTo>
                      <a:lnTo>
                        <a:pt x="136478" y="545911"/>
                      </a:lnTo>
                      <a:lnTo>
                        <a:pt x="0" y="846161"/>
                      </a:lnTo>
                      <a:lnTo>
                        <a:pt x="0" y="887105"/>
                      </a:lnTo>
                      <a:lnTo>
                        <a:pt x="655092" y="750627"/>
                      </a:lnTo>
                      <a:lnTo>
                        <a:pt x="873457" y="655093"/>
                      </a:lnTo>
                      <a:lnTo>
                        <a:pt x="1228298" y="586854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35" name="Free-form: Shape 34">
                  <a:extLst>
                    <a:ext uri="{FF2B5EF4-FFF2-40B4-BE49-F238E27FC236}">
                      <a16:creationId xmlns:a16="http://schemas.microsoft.com/office/drawing/2014/main" id="{FD2445F1-9916-990F-0771-048D6FA56F00}"/>
                    </a:ext>
                  </a:extLst>
                </p:cNvPr>
                <p:cNvSpPr/>
                <p:nvPr/>
              </p:nvSpPr>
              <p:spPr>
                <a:xfrm>
                  <a:off x="7710985" y="2115403"/>
                  <a:ext cx="586854" cy="614149"/>
                </a:xfrm>
                <a:custGeom>
                  <a:avLst/>
                  <a:gdLst>
                    <a:gd name="connsiteX0" fmla="*/ 586854 w 586854"/>
                    <a:gd name="connsiteY0" fmla="*/ 0 h 614149"/>
                    <a:gd name="connsiteX1" fmla="*/ 191069 w 586854"/>
                    <a:gd name="connsiteY1" fmla="*/ 272955 h 614149"/>
                    <a:gd name="connsiteX2" fmla="*/ 40943 w 586854"/>
                    <a:gd name="connsiteY2" fmla="*/ 491319 h 614149"/>
                    <a:gd name="connsiteX3" fmla="*/ 0 w 586854"/>
                    <a:gd name="connsiteY3" fmla="*/ 614149 h 61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854" h="614149">
                      <a:moveTo>
                        <a:pt x="586854" y="0"/>
                      </a:moveTo>
                      <a:cubicBezTo>
                        <a:pt x="434454" y="95534"/>
                        <a:pt x="282054" y="191069"/>
                        <a:pt x="191069" y="272955"/>
                      </a:cubicBezTo>
                      <a:cubicBezTo>
                        <a:pt x="100084" y="354842"/>
                        <a:pt x="72788" y="434453"/>
                        <a:pt x="40943" y="491319"/>
                      </a:cubicBezTo>
                      <a:cubicBezTo>
                        <a:pt x="9098" y="548185"/>
                        <a:pt x="4549" y="581167"/>
                        <a:pt x="0" y="61414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B010943D-3A07-A9BC-F98D-B4644A8B65B0}"/>
                  </a:ext>
                </a:extLst>
              </p:cNvPr>
              <p:cNvSpPr/>
              <p:nvPr/>
            </p:nvSpPr>
            <p:spPr>
              <a:xfrm>
                <a:off x="4858616" y="3556140"/>
                <a:ext cx="5271491" cy="485203"/>
              </a:xfrm>
              <a:custGeom>
                <a:avLst/>
                <a:gdLst>
                  <a:gd name="connsiteX0" fmla="*/ 0 w 4735773"/>
                  <a:gd name="connsiteY0" fmla="*/ 354963 h 409554"/>
                  <a:gd name="connsiteX1" fmla="*/ 573206 w 4735773"/>
                  <a:gd name="connsiteY1" fmla="*/ 341315 h 409554"/>
                  <a:gd name="connsiteX2" fmla="*/ 750627 w 4735773"/>
                  <a:gd name="connsiteY2" fmla="*/ 300372 h 409554"/>
                  <a:gd name="connsiteX3" fmla="*/ 1419367 w 4735773"/>
                  <a:gd name="connsiteY3" fmla="*/ 204837 h 409554"/>
                  <a:gd name="connsiteX4" fmla="*/ 2142699 w 4735773"/>
                  <a:gd name="connsiteY4" fmla="*/ 232133 h 409554"/>
                  <a:gd name="connsiteX5" fmla="*/ 2688609 w 4735773"/>
                  <a:gd name="connsiteY5" fmla="*/ 109303 h 409554"/>
                  <a:gd name="connsiteX6" fmla="*/ 3289110 w 4735773"/>
                  <a:gd name="connsiteY6" fmla="*/ 121 h 409554"/>
                  <a:gd name="connsiteX7" fmla="*/ 4067033 w 4735773"/>
                  <a:gd name="connsiteY7" fmla="*/ 95655 h 409554"/>
                  <a:gd name="connsiteX8" fmla="*/ 4735773 w 4735773"/>
                  <a:gd name="connsiteY8" fmla="*/ 409554 h 40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5773" h="409554">
                    <a:moveTo>
                      <a:pt x="0" y="354963"/>
                    </a:moveTo>
                    <a:cubicBezTo>
                      <a:pt x="224051" y="352688"/>
                      <a:pt x="448102" y="350413"/>
                      <a:pt x="573206" y="341315"/>
                    </a:cubicBezTo>
                    <a:cubicBezTo>
                      <a:pt x="698310" y="332217"/>
                      <a:pt x="609600" y="323118"/>
                      <a:pt x="750627" y="300372"/>
                    </a:cubicBezTo>
                    <a:cubicBezTo>
                      <a:pt x="891654" y="277626"/>
                      <a:pt x="1187355" y="216210"/>
                      <a:pt x="1419367" y="204837"/>
                    </a:cubicBezTo>
                    <a:cubicBezTo>
                      <a:pt x="1651379" y="193464"/>
                      <a:pt x="1931159" y="248055"/>
                      <a:pt x="2142699" y="232133"/>
                    </a:cubicBezTo>
                    <a:cubicBezTo>
                      <a:pt x="2354239" y="216211"/>
                      <a:pt x="2497541" y="147972"/>
                      <a:pt x="2688609" y="109303"/>
                    </a:cubicBezTo>
                    <a:cubicBezTo>
                      <a:pt x="2879678" y="70634"/>
                      <a:pt x="3059373" y="2396"/>
                      <a:pt x="3289110" y="121"/>
                    </a:cubicBezTo>
                    <a:cubicBezTo>
                      <a:pt x="3518847" y="-2154"/>
                      <a:pt x="3825923" y="27416"/>
                      <a:pt x="4067033" y="95655"/>
                    </a:cubicBezTo>
                    <a:cubicBezTo>
                      <a:pt x="4308143" y="163894"/>
                      <a:pt x="4521958" y="286724"/>
                      <a:pt x="4735773" y="40955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353325D-9472-7DAC-491D-35605C98706F}"/>
              </a:ext>
            </a:extLst>
          </p:cNvPr>
          <p:cNvSpPr txBox="1"/>
          <p:nvPr/>
        </p:nvSpPr>
        <p:spPr>
          <a:xfrm>
            <a:off x="679958" y="5182545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supervision</a:t>
            </a:r>
          </a:p>
        </p:txBody>
      </p:sp>
    </p:spTree>
    <p:extLst>
      <p:ext uri="{BB962C8B-B14F-4D97-AF65-F5344CB8AC3E}">
        <p14:creationId xmlns:p14="http://schemas.microsoft.com/office/powerpoint/2010/main" val="15868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67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457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65</cp:revision>
  <dcterms:created xsi:type="dcterms:W3CDTF">2019-04-20T21:39:58Z</dcterms:created>
  <dcterms:modified xsi:type="dcterms:W3CDTF">2023-06-29T09:00:48Z</dcterms:modified>
</cp:coreProperties>
</file>