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77" r:id="rId3"/>
    <p:sldId id="279" r:id="rId4"/>
    <p:sldId id="256" r:id="rId5"/>
    <p:sldId id="257" r:id="rId6"/>
    <p:sldId id="266" r:id="rId7"/>
    <p:sldId id="267" r:id="rId8"/>
    <p:sldId id="272" r:id="rId9"/>
    <p:sldId id="273" r:id="rId10"/>
    <p:sldId id="274" r:id="rId11"/>
    <p:sldId id="275" r:id="rId12"/>
    <p:sldId id="276" r:id="rId13"/>
    <p:sldId id="259" r:id="rId14"/>
    <p:sldId id="260" r:id="rId15"/>
    <p:sldId id="264" r:id="rId16"/>
    <p:sldId id="262" r:id="rId17"/>
    <p:sldId id="261" r:id="rId18"/>
    <p:sldId id="263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e/ot9EHY06SFUwX2B7/Ew==" hashData="X7Z6GhUl1gjTWDFpEcs4lWrkEVo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6B6BD"/>
    <a:srgbClr val="BAA559"/>
    <a:srgbClr val="EBD198"/>
    <a:srgbClr val="FF9966"/>
    <a:srgbClr val="D61B2C"/>
    <a:srgbClr val="174470"/>
    <a:srgbClr val="DDD9D5"/>
    <a:srgbClr val="A9AAAC"/>
    <a:srgbClr val="DC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909A4-4D5E-453E-B755-E3E653CE909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ED9D-9FA0-494C-A9A7-B613C1F3A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8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8B4-FF0E-4B00-B799-9D9E4E10E7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2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8B4-FF0E-4B00-B799-9D9E4E10E7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4A80A-95F7-4C46-83FC-078D2EC3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A9824-BFF9-47CA-9DD1-AD4A7A8A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C3E-08B6-471A-8D63-CCE5DF85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6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81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7F9959-711A-4FAB-85DA-DF9AA9B89984}"/>
              </a:ext>
            </a:extLst>
          </p:cNvPr>
          <p:cNvSpPr txBox="1"/>
          <p:nvPr userDrawn="1"/>
        </p:nvSpPr>
        <p:spPr>
          <a:xfrm>
            <a:off x="3341318" y="0"/>
            <a:ext cx="2461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697A9B-40F1-4614-BCDF-FC9A08DF3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39473" y="74873"/>
            <a:ext cx="697739" cy="5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A247B0-5E2C-4DD6-9E9F-E82A1A71D2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8788" y="74873"/>
            <a:ext cx="758347" cy="4483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D38798-274F-4F21-A785-C7D533F11BEB}"/>
              </a:ext>
            </a:extLst>
          </p:cNvPr>
          <p:cNvSpPr txBox="1"/>
          <p:nvPr userDrawn="1"/>
        </p:nvSpPr>
        <p:spPr>
          <a:xfrm>
            <a:off x="0" y="6567683"/>
            <a:ext cx="1726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Copyright © Derrick Willer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AB5AD-8017-479E-92B1-823E561C8E22}"/>
              </a:ext>
            </a:extLst>
          </p:cNvPr>
          <p:cNvSpPr txBox="1"/>
          <p:nvPr userDrawn="1"/>
        </p:nvSpPr>
        <p:spPr>
          <a:xfrm>
            <a:off x="8615779" y="6567683"/>
            <a:ext cx="10214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www.dwiller.com</a:t>
            </a:r>
          </a:p>
        </p:txBody>
      </p:sp>
    </p:spTree>
    <p:extLst>
      <p:ext uri="{BB962C8B-B14F-4D97-AF65-F5344CB8AC3E}">
        <p14:creationId xmlns:p14="http://schemas.microsoft.com/office/powerpoint/2010/main" val="26183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l" defTabSz="356080" rtl="0" eaLnBrk="1" latinLnBrk="0" hangingPunct="1">
        <a:lnSpc>
          <a:spcPct val="90000"/>
        </a:lnSpc>
        <a:spcBef>
          <a:spcPct val="0"/>
        </a:spcBef>
        <a:buNone/>
        <a:defRPr sz="1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020" indent="-89020" algn="l" defTabSz="356080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090" kern="1200">
          <a:solidFill>
            <a:schemeClr val="tx1"/>
          </a:solidFill>
          <a:latin typeface="+mn-lt"/>
          <a:ea typeface="+mn-ea"/>
          <a:cs typeface="+mn-cs"/>
        </a:defRPr>
      </a:lvl1pPr>
      <a:lvl2pPr marL="267061" indent="-89020" algn="l" defTabSz="3560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45101" indent="-89020" algn="l" defTabSz="3560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3pPr>
      <a:lvl4pPr marL="623141" indent="-89020" algn="l" defTabSz="3560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1" kern="1200">
          <a:solidFill>
            <a:schemeClr val="tx1"/>
          </a:solidFill>
          <a:latin typeface="+mn-lt"/>
          <a:ea typeface="+mn-ea"/>
          <a:cs typeface="+mn-cs"/>
        </a:defRPr>
      </a:lvl4pPr>
      <a:lvl5pPr marL="801181" indent="-89020" algn="l" defTabSz="3560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1" kern="1200">
          <a:solidFill>
            <a:schemeClr val="tx1"/>
          </a:solidFill>
          <a:latin typeface="+mn-lt"/>
          <a:ea typeface="+mn-ea"/>
          <a:cs typeface="+mn-cs"/>
        </a:defRPr>
      </a:lvl5pPr>
      <a:lvl6pPr marL="979222" indent="-89020" algn="l" defTabSz="3560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1" kern="1200">
          <a:solidFill>
            <a:schemeClr val="tx1"/>
          </a:solidFill>
          <a:latin typeface="+mn-lt"/>
          <a:ea typeface="+mn-ea"/>
          <a:cs typeface="+mn-cs"/>
        </a:defRPr>
      </a:lvl6pPr>
      <a:lvl7pPr marL="1157262" indent="-89020" algn="l" defTabSz="3560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1" kern="1200">
          <a:solidFill>
            <a:schemeClr val="tx1"/>
          </a:solidFill>
          <a:latin typeface="+mn-lt"/>
          <a:ea typeface="+mn-ea"/>
          <a:cs typeface="+mn-cs"/>
        </a:defRPr>
      </a:lvl7pPr>
      <a:lvl8pPr marL="1335302" indent="-89020" algn="l" defTabSz="3560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1" kern="1200">
          <a:solidFill>
            <a:schemeClr val="tx1"/>
          </a:solidFill>
          <a:latin typeface="+mn-lt"/>
          <a:ea typeface="+mn-ea"/>
          <a:cs typeface="+mn-cs"/>
        </a:defRPr>
      </a:lvl8pPr>
      <a:lvl9pPr marL="1513343" indent="-89020" algn="l" defTabSz="356080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080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1pPr>
      <a:lvl2pPr marL="178040" algn="l" defTabSz="356080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2pPr>
      <a:lvl3pPr marL="356080" algn="l" defTabSz="356080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3pPr>
      <a:lvl4pPr marL="534121" algn="l" defTabSz="356080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4pPr>
      <a:lvl5pPr marL="712161" algn="l" defTabSz="356080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5pPr>
      <a:lvl6pPr marL="890202" algn="l" defTabSz="356080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6pPr>
      <a:lvl7pPr marL="1068242" algn="l" defTabSz="356080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7pPr>
      <a:lvl8pPr marL="1246282" algn="l" defTabSz="356080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8pPr>
      <a:lvl9pPr marL="1424322" algn="l" defTabSz="356080" rtl="0" eaLnBrk="1" latinLnBrk="0" hangingPunct="1">
        <a:defRPr sz="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80604C8-1B38-42C9-9345-98E6CB969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60" y="947924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53D79B76-F4E9-445D-AD11-B6F0D8D1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99" y="2543763"/>
            <a:ext cx="2881248" cy="2801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3E32F-A737-475A-98ED-79812E262E67}"/>
              </a:ext>
            </a:extLst>
          </p:cNvPr>
          <p:cNvSpPr txBox="1"/>
          <p:nvPr/>
        </p:nvSpPr>
        <p:spPr>
          <a:xfrm>
            <a:off x="4414268" y="2545008"/>
            <a:ext cx="53285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40897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BFD89-4357-4621-92E1-59D3FE1B6E76}"/>
              </a:ext>
            </a:extLst>
          </p:cNvPr>
          <p:cNvSpPr txBox="1"/>
          <p:nvPr/>
        </p:nvSpPr>
        <p:spPr>
          <a:xfrm>
            <a:off x="469033" y="1160869"/>
            <a:ext cx="46739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 the helicopter.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the rotor counter-clockwise for about 50 turns.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the helicopter and see how high it flies.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your helicopter with other pupils.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flies best?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best made?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best decorated?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1258FC-6CE3-49DB-889C-138D7C750D16}"/>
              </a:ext>
            </a:extLst>
          </p:cNvPr>
          <p:cNvGrpSpPr/>
          <p:nvPr/>
        </p:nvGrpSpPr>
        <p:grpSpPr>
          <a:xfrm>
            <a:off x="7099998" y="1237956"/>
            <a:ext cx="2096084" cy="2015794"/>
            <a:chOff x="5908433" y="478302"/>
            <a:chExt cx="3594747" cy="322561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E83580E-B574-47D1-9E34-2020A50408B0}"/>
                </a:ext>
              </a:extLst>
            </p:cNvPr>
            <p:cNvGrpSpPr/>
            <p:nvPr/>
          </p:nvGrpSpPr>
          <p:grpSpPr>
            <a:xfrm>
              <a:off x="5908433" y="478302"/>
              <a:ext cx="3297078" cy="3225615"/>
              <a:chOff x="4144731" y="790710"/>
              <a:chExt cx="4743669" cy="527657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00105B1-5A9E-49BD-ACCF-2198F6633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93229" y="790710"/>
                <a:ext cx="2102387" cy="5276579"/>
              </a:xfrm>
              <a:prstGeom prst="rect">
                <a:avLst/>
              </a:prstGeom>
            </p:spPr>
          </p:pic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AF9A446-0FEC-4E83-B2B6-CCBD0E3FE602}"/>
                  </a:ext>
                </a:extLst>
              </p:cNvPr>
              <p:cNvSpPr/>
              <p:nvPr/>
            </p:nvSpPr>
            <p:spPr>
              <a:xfrm>
                <a:off x="7527235" y="4212431"/>
                <a:ext cx="859528" cy="619125"/>
              </a:xfrm>
              <a:custGeom>
                <a:avLst/>
                <a:gdLst>
                  <a:gd name="connsiteX0" fmla="*/ 11906 w 864394"/>
                  <a:gd name="connsiteY0" fmla="*/ 0 h 619125"/>
                  <a:gd name="connsiteX1" fmla="*/ 133350 w 864394"/>
                  <a:gd name="connsiteY1" fmla="*/ 109538 h 619125"/>
                  <a:gd name="connsiteX2" fmla="*/ 326231 w 864394"/>
                  <a:gd name="connsiteY2" fmla="*/ 200025 h 619125"/>
                  <a:gd name="connsiteX3" fmla="*/ 692944 w 864394"/>
                  <a:gd name="connsiteY3" fmla="*/ 340519 h 619125"/>
                  <a:gd name="connsiteX4" fmla="*/ 766762 w 864394"/>
                  <a:gd name="connsiteY4" fmla="*/ 357188 h 619125"/>
                  <a:gd name="connsiteX5" fmla="*/ 785812 w 864394"/>
                  <a:gd name="connsiteY5" fmla="*/ 373857 h 619125"/>
                  <a:gd name="connsiteX6" fmla="*/ 821531 w 864394"/>
                  <a:gd name="connsiteY6" fmla="*/ 381000 h 619125"/>
                  <a:gd name="connsiteX7" fmla="*/ 857250 w 864394"/>
                  <a:gd name="connsiteY7" fmla="*/ 395288 h 619125"/>
                  <a:gd name="connsiteX8" fmla="*/ 864394 w 864394"/>
                  <a:gd name="connsiteY8" fmla="*/ 411957 h 619125"/>
                  <a:gd name="connsiteX9" fmla="*/ 757237 w 864394"/>
                  <a:gd name="connsiteY9" fmla="*/ 459582 h 619125"/>
                  <a:gd name="connsiteX10" fmla="*/ 571500 w 864394"/>
                  <a:gd name="connsiteY10" fmla="*/ 550069 h 619125"/>
                  <a:gd name="connsiteX11" fmla="*/ 350044 w 864394"/>
                  <a:gd name="connsiteY11" fmla="*/ 581025 h 619125"/>
                  <a:gd name="connsiteX12" fmla="*/ 250031 w 864394"/>
                  <a:gd name="connsiteY12" fmla="*/ 602457 h 619125"/>
                  <a:gd name="connsiteX13" fmla="*/ 80962 w 864394"/>
                  <a:gd name="connsiteY13" fmla="*/ 619125 h 619125"/>
                  <a:gd name="connsiteX14" fmla="*/ 7144 w 864394"/>
                  <a:gd name="connsiteY14" fmla="*/ 619125 h 619125"/>
                  <a:gd name="connsiteX15" fmla="*/ 7144 w 864394"/>
                  <a:gd name="connsiteY15" fmla="*/ 521494 h 619125"/>
                  <a:gd name="connsiteX16" fmla="*/ 0 w 864394"/>
                  <a:gd name="connsiteY16" fmla="*/ 185738 h 619125"/>
                  <a:gd name="connsiteX17" fmla="*/ 11906 w 864394"/>
                  <a:gd name="connsiteY17" fmla="*/ 0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64394" h="619125">
                    <a:moveTo>
                      <a:pt x="11906" y="0"/>
                    </a:moveTo>
                    <a:lnTo>
                      <a:pt x="133350" y="109538"/>
                    </a:lnTo>
                    <a:lnTo>
                      <a:pt x="326231" y="200025"/>
                    </a:lnTo>
                    <a:lnTo>
                      <a:pt x="692944" y="340519"/>
                    </a:lnTo>
                    <a:lnTo>
                      <a:pt x="766762" y="357188"/>
                    </a:lnTo>
                    <a:lnTo>
                      <a:pt x="785812" y="373857"/>
                    </a:lnTo>
                    <a:lnTo>
                      <a:pt x="821531" y="381000"/>
                    </a:lnTo>
                    <a:lnTo>
                      <a:pt x="857250" y="395288"/>
                    </a:lnTo>
                    <a:lnTo>
                      <a:pt x="864394" y="411957"/>
                    </a:lnTo>
                    <a:lnTo>
                      <a:pt x="757237" y="459582"/>
                    </a:lnTo>
                    <a:lnTo>
                      <a:pt x="571500" y="550069"/>
                    </a:lnTo>
                    <a:lnTo>
                      <a:pt x="350044" y="581025"/>
                    </a:lnTo>
                    <a:lnTo>
                      <a:pt x="250031" y="602457"/>
                    </a:lnTo>
                    <a:lnTo>
                      <a:pt x="80962" y="619125"/>
                    </a:lnTo>
                    <a:lnTo>
                      <a:pt x="7144" y="619125"/>
                    </a:lnTo>
                    <a:lnTo>
                      <a:pt x="7144" y="521494"/>
                    </a:lnTo>
                    <a:lnTo>
                      <a:pt x="0" y="185738"/>
                    </a:lnTo>
                    <a:lnTo>
                      <a:pt x="1190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5AEB06D-FBF1-4387-8FFF-7C3121723126}"/>
                  </a:ext>
                </a:extLst>
              </p:cNvPr>
              <p:cNvSpPr/>
              <p:nvPr/>
            </p:nvSpPr>
            <p:spPr>
              <a:xfrm>
                <a:off x="7512148" y="3066757"/>
                <a:ext cx="1280160" cy="1533378"/>
              </a:xfrm>
              <a:custGeom>
                <a:avLst/>
                <a:gdLst>
                  <a:gd name="connsiteX0" fmla="*/ 872197 w 1280160"/>
                  <a:gd name="connsiteY0" fmla="*/ 1533378 h 1533378"/>
                  <a:gd name="connsiteX1" fmla="*/ 633046 w 1280160"/>
                  <a:gd name="connsiteY1" fmla="*/ 1477108 h 1533378"/>
                  <a:gd name="connsiteX2" fmla="*/ 379827 w 1280160"/>
                  <a:gd name="connsiteY2" fmla="*/ 1392701 h 1533378"/>
                  <a:gd name="connsiteX3" fmla="*/ 168812 w 1280160"/>
                  <a:gd name="connsiteY3" fmla="*/ 1308295 h 1533378"/>
                  <a:gd name="connsiteX4" fmla="*/ 56270 w 1280160"/>
                  <a:gd name="connsiteY4" fmla="*/ 1209821 h 1533378"/>
                  <a:gd name="connsiteX5" fmla="*/ 14067 w 1280160"/>
                  <a:gd name="connsiteY5" fmla="*/ 1083212 h 1533378"/>
                  <a:gd name="connsiteX6" fmla="*/ 0 w 1280160"/>
                  <a:gd name="connsiteY6" fmla="*/ 773723 h 1533378"/>
                  <a:gd name="connsiteX7" fmla="*/ 0 w 1280160"/>
                  <a:gd name="connsiteY7" fmla="*/ 239151 h 1533378"/>
                  <a:gd name="connsiteX8" fmla="*/ 14067 w 1280160"/>
                  <a:gd name="connsiteY8" fmla="*/ 0 h 1533378"/>
                  <a:gd name="connsiteX9" fmla="*/ 337624 w 1280160"/>
                  <a:gd name="connsiteY9" fmla="*/ 42203 h 1533378"/>
                  <a:gd name="connsiteX10" fmla="*/ 731520 w 1280160"/>
                  <a:gd name="connsiteY10" fmla="*/ 168812 h 1533378"/>
                  <a:gd name="connsiteX11" fmla="*/ 956603 w 1280160"/>
                  <a:gd name="connsiteY11" fmla="*/ 351692 h 1533378"/>
                  <a:gd name="connsiteX12" fmla="*/ 1181686 w 1280160"/>
                  <a:gd name="connsiteY12" fmla="*/ 647114 h 1533378"/>
                  <a:gd name="connsiteX13" fmla="*/ 1280160 w 1280160"/>
                  <a:gd name="connsiteY13" fmla="*/ 872197 h 1533378"/>
                  <a:gd name="connsiteX14" fmla="*/ 1209821 w 1280160"/>
                  <a:gd name="connsiteY14" fmla="*/ 1181686 h 1533378"/>
                  <a:gd name="connsiteX15" fmla="*/ 928467 w 1280160"/>
                  <a:gd name="connsiteY15" fmla="*/ 1519311 h 1533378"/>
                  <a:gd name="connsiteX16" fmla="*/ 872197 w 1280160"/>
                  <a:gd name="connsiteY16" fmla="*/ 1533378 h 1533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0160" h="1533378">
                    <a:moveTo>
                      <a:pt x="872197" y="1533378"/>
                    </a:moveTo>
                    <a:lnTo>
                      <a:pt x="633046" y="1477108"/>
                    </a:lnTo>
                    <a:lnTo>
                      <a:pt x="379827" y="1392701"/>
                    </a:lnTo>
                    <a:lnTo>
                      <a:pt x="168812" y="1308295"/>
                    </a:lnTo>
                    <a:lnTo>
                      <a:pt x="56270" y="1209821"/>
                    </a:lnTo>
                    <a:lnTo>
                      <a:pt x="14067" y="1083212"/>
                    </a:lnTo>
                    <a:lnTo>
                      <a:pt x="0" y="773723"/>
                    </a:lnTo>
                    <a:lnTo>
                      <a:pt x="0" y="239151"/>
                    </a:lnTo>
                    <a:lnTo>
                      <a:pt x="14067" y="0"/>
                    </a:lnTo>
                    <a:lnTo>
                      <a:pt x="337624" y="42203"/>
                    </a:lnTo>
                    <a:lnTo>
                      <a:pt x="731520" y="168812"/>
                    </a:lnTo>
                    <a:lnTo>
                      <a:pt x="956603" y="351692"/>
                    </a:lnTo>
                    <a:lnTo>
                      <a:pt x="1181686" y="647114"/>
                    </a:lnTo>
                    <a:lnTo>
                      <a:pt x="1280160" y="872197"/>
                    </a:lnTo>
                    <a:lnTo>
                      <a:pt x="1209821" y="1181686"/>
                    </a:lnTo>
                    <a:lnTo>
                      <a:pt x="928467" y="1519311"/>
                    </a:lnTo>
                    <a:lnTo>
                      <a:pt x="872197" y="153337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61247D8-9ACF-4BA1-9F2E-E78F429A28A3}"/>
                  </a:ext>
                </a:extLst>
              </p:cNvPr>
              <p:cNvSpPr/>
              <p:nvPr/>
            </p:nvSpPr>
            <p:spPr>
              <a:xfrm>
                <a:off x="4598504" y="3048000"/>
                <a:ext cx="2928731" cy="1842052"/>
              </a:xfrm>
              <a:custGeom>
                <a:avLst/>
                <a:gdLst>
                  <a:gd name="connsiteX0" fmla="*/ 2902226 w 2928731"/>
                  <a:gd name="connsiteY0" fmla="*/ 26504 h 1842052"/>
                  <a:gd name="connsiteX1" fmla="*/ 2610679 w 2928731"/>
                  <a:gd name="connsiteY1" fmla="*/ 0 h 1842052"/>
                  <a:gd name="connsiteX2" fmla="*/ 2252870 w 2928731"/>
                  <a:gd name="connsiteY2" fmla="*/ 13252 h 1842052"/>
                  <a:gd name="connsiteX3" fmla="*/ 2014331 w 2928731"/>
                  <a:gd name="connsiteY3" fmla="*/ 79513 h 1842052"/>
                  <a:gd name="connsiteX4" fmla="*/ 1828800 w 2928731"/>
                  <a:gd name="connsiteY4" fmla="*/ 185530 h 1842052"/>
                  <a:gd name="connsiteX5" fmla="*/ 1696279 w 2928731"/>
                  <a:gd name="connsiteY5" fmla="*/ 344557 h 1842052"/>
                  <a:gd name="connsiteX6" fmla="*/ 1616766 w 2928731"/>
                  <a:gd name="connsiteY6" fmla="*/ 490330 h 1842052"/>
                  <a:gd name="connsiteX7" fmla="*/ 1590261 w 2928731"/>
                  <a:gd name="connsiteY7" fmla="*/ 609600 h 1842052"/>
                  <a:gd name="connsiteX8" fmla="*/ 1577009 w 2928731"/>
                  <a:gd name="connsiteY8" fmla="*/ 622852 h 1842052"/>
                  <a:gd name="connsiteX9" fmla="*/ 1179444 w 2928731"/>
                  <a:gd name="connsiteY9" fmla="*/ 622852 h 1842052"/>
                  <a:gd name="connsiteX10" fmla="*/ 887896 w 2928731"/>
                  <a:gd name="connsiteY10" fmla="*/ 609600 h 1842052"/>
                  <a:gd name="connsiteX11" fmla="*/ 887896 w 2928731"/>
                  <a:gd name="connsiteY11" fmla="*/ 609600 h 1842052"/>
                  <a:gd name="connsiteX12" fmla="*/ 689113 w 2928731"/>
                  <a:gd name="connsiteY12" fmla="*/ 424070 h 1842052"/>
                  <a:gd name="connsiteX13" fmla="*/ 569844 w 2928731"/>
                  <a:gd name="connsiteY13" fmla="*/ 291548 h 1842052"/>
                  <a:gd name="connsiteX14" fmla="*/ 503583 w 2928731"/>
                  <a:gd name="connsiteY14" fmla="*/ 251791 h 1842052"/>
                  <a:gd name="connsiteX15" fmla="*/ 371061 w 2928731"/>
                  <a:gd name="connsiteY15" fmla="*/ 198783 h 1842052"/>
                  <a:gd name="connsiteX16" fmla="*/ 0 w 2928731"/>
                  <a:gd name="connsiteY16" fmla="*/ 212035 h 1842052"/>
                  <a:gd name="connsiteX17" fmla="*/ 53009 w 2928731"/>
                  <a:gd name="connsiteY17" fmla="*/ 357809 h 1842052"/>
                  <a:gd name="connsiteX18" fmla="*/ 172279 w 2928731"/>
                  <a:gd name="connsiteY18" fmla="*/ 477078 h 1842052"/>
                  <a:gd name="connsiteX19" fmla="*/ 291548 w 2928731"/>
                  <a:gd name="connsiteY19" fmla="*/ 755374 h 1842052"/>
                  <a:gd name="connsiteX20" fmla="*/ 742122 w 2928731"/>
                  <a:gd name="connsiteY20" fmla="*/ 1099930 h 1842052"/>
                  <a:gd name="connsiteX21" fmla="*/ 1152939 w 2928731"/>
                  <a:gd name="connsiteY21" fmla="*/ 1391478 h 1842052"/>
                  <a:gd name="connsiteX22" fmla="*/ 1470992 w 2928731"/>
                  <a:gd name="connsiteY22" fmla="*/ 1577009 h 1842052"/>
                  <a:gd name="connsiteX23" fmla="*/ 1828800 w 2928731"/>
                  <a:gd name="connsiteY23" fmla="*/ 1762539 h 1842052"/>
                  <a:gd name="connsiteX24" fmla="*/ 1987826 w 2928731"/>
                  <a:gd name="connsiteY24" fmla="*/ 1762539 h 1842052"/>
                  <a:gd name="connsiteX25" fmla="*/ 2358887 w 2928731"/>
                  <a:gd name="connsiteY25" fmla="*/ 1842052 h 1842052"/>
                  <a:gd name="connsiteX26" fmla="*/ 2915479 w 2928731"/>
                  <a:gd name="connsiteY26" fmla="*/ 1802296 h 1842052"/>
                  <a:gd name="connsiteX27" fmla="*/ 2928731 w 2928731"/>
                  <a:gd name="connsiteY27" fmla="*/ 1683026 h 1842052"/>
                  <a:gd name="connsiteX28" fmla="*/ 2928731 w 2928731"/>
                  <a:gd name="connsiteY28" fmla="*/ 1179443 h 1842052"/>
                  <a:gd name="connsiteX29" fmla="*/ 2902226 w 2928731"/>
                  <a:gd name="connsiteY29" fmla="*/ 26504 h 184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28731" h="1842052">
                    <a:moveTo>
                      <a:pt x="2902226" y="26504"/>
                    </a:moveTo>
                    <a:lnTo>
                      <a:pt x="2610679" y="0"/>
                    </a:lnTo>
                    <a:lnTo>
                      <a:pt x="2252870" y="13252"/>
                    </a:lnTo>
                    <a:lnTo>
                      <a:pt x="2014331" y="79513"/>
                    </a:lnTo>
                    <a:lnTo>
                      <a:pt x="1828800" y="185530"/>
                    </a:lnTo>
                    <a:lnTo>
                      <a:pt x="1696279" y="344557"/>
                    </a:lnTo>
                    <a:lnTo>
                      <a:pt x="1616766" y="490330"/>
                    </a:lnTo>
                    <a:lnTo>
                      <a:pt x="1590261" y="609600"/>
                    </a:lnTo>
                    <a:lnTo>
                      <a:pt x="1577009" y="622852"/>
                    </a:lnTo>
                    <a:lnTo>
                      <a:pt x="1179444" y="622852"/>
                    </a:lnTo>
                    <a:lnTo>
                      <a:pt x="887896" y="609600"/>
                    </a:lnTo>
                    <a:lnTo>
                      <a:pt x="887896" y="609600"/>
                    </a:lnTo>
                    <a:lnTo>
                      <a:pt x="689113" y="424070"/>
                    </a:lnTo>
                    <a:lnTo>
                      <a:pt x="569844" y="291548"/>
                    </a:lnTo>
                    <a:lnTo>
                      <a:pt x="503583" y="251791"/>
                    </a:lnTo>
                    <a:lnTo>
                      <a:pt x="371061" y="198783"/>
                    </a:lnTo>
                    <a:lnTo>
                      <a:pt x="0" y="212035"/>
                    </a:lnTo>
                    <a:lnTo>
                      <a:pt x="53009" y="357809"/>
                    </a:lnTo>
                    <a:lnTo>
                      <a:pt x="172279" y="477078"/>
                    </a:lnTo>
                    <a:lnTo>
                      <a:pt x="291548" y="755374"/>
                    </a:lnTo>
                    <a:lnTo>
                      <a:pt x="742122" y="1099930"/>
                    </a:lnTo>
                    <a:lnTo>
                      <a:pt x="1152939" y="1391478"/>
                    </a:lnTo>
                    <a:lnTo>
                      <a:pt x="1470992" y="1577009"/>
                    </a:lnTo>
                    <a:lnTo>
                      <a:pt x="1828800" y="1762539"/>
                    </a:lnTo>
                    <a:lnTo>
                      <a:pt x="1987826" y="1762539"/>
                    </a:lnTo>
                    <a:lnTo>
                      <a:pt x="2358887" y="1842052"/>
                    </a:lnTo>
                    <a:lnTo>
                      <a:pt x="2915479" y="1802296"/>
                    </a:lnTo>
                    <a:lnTo>
                      <a:pt x="2928731" y="1683026"/>
                    </a:lnTo>
                    <a:lnTo>
                      <a:pt x="2928731" y="1179443"/>
                    </a:lnTo>
                    <a:lnTo>
                      <a:pt x="2902226" y="2650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92D050"/>
                    </a:solidFill>
                  </a:ln>
                  <a:solidFill>
                    <a:srgbClr val="92D050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4B7C05-1471-4A26-9DCA-07976DCCD40D}"/>
                  </a:ext>
                </a:extLst>
              </p:cNvPr>
              <p:cNvSpPr/>
              <p:nvPr/>
            </p:nvSpPr>
            <p:spPr>
              <a:xfrm>
                <a:off x="7702483" y="4812506"/>
                <a:ext cx="242288" cy="4627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747DB0C-5230-4FFA-88DD-5CA280908FCF}"/>
                  </a:ext>
                </a:extLst>
              </p:cNvPr>
              <p:cNvSpPr/>
              <p:nvPr/>
            </p:nvSpPr>
            <p:spPr>
              <a:xfrm>
                <a:off x="5473148" y="3833446"/>
                <a:ext cx="2039000" cy="26147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3EA07E1-45D7-43BB-BB8C-62B1FE9FBBD4}"/>
                  </a:ext>
                </a:extLst>
              </p:cNvPr>
              <p:cNvSpPr/>
              <p:nvPr/>
            </p:nvSpPr>
            <p:spPr>
              <a:xfrm>
                <a:off x="4969565" y="3829878"/>
                <a:ext cx="768626" cy="278296"/>
              </a:xfrm>
              <a:custGeom>
                <a:avLst/>
                <a:gdLst>
                  <a:gd name="connsiteX0" fmla="*/ 689113 w 768626"/>
                  <a:gd name="connsiteY0" fmla="*/ 0 h 278296"/>
                  <a:gd name="connsiteX1" fmla="*/ 344557 w 768626"/>
                  <a:gd name="connsiteY1" fmla="*/ 39757 h 278296"/>
                  <a:gd name="connsiteX2" fmla="*/ 0 w 768626"/>
                  <a:gd name="connsiteY2" fmla="*/ 39757 h 278296"/>
                  <a:gd name="connsiteX3" fmla="*/ 66261 w 768626"/>
                  <a:gd name="connsiteY3" fmla="*/ 66261 h 278296"/>
                  <a:gd name="connsiteX4" fmla="*/ 304800 w 768626"/>
                  <a:gd name="connsiteY4" fmla="*/ 278296 h 278296"/>
                  <a:gd name="connsiteX5" fmla="*/ 357809 w 768626"/>
                  <a:gd name="connsiteY5" fmla="*/ 265044 h 278296"/>
                  <a:gd name="connsiteX6" fmla="*/ 715618 w 768626"/>
                  <a:gd name="connsiteY6" fmla="*/ 251792 h 278296"/>
                  <a:gd name="connsiteX7" fmla="*/ 768626 w 768626"/>
                  <a:gd name="connsiteY7" fmla="*/ 0 h 278296"/>
                  <a:gd name="connsiteX8" fmla="*/ 689113 w 768626"/>
                  <a:gd name="connsiteY8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8626" h="278296">
                    <a:moveTo>
                      <a:pt x="689113" y="0"/>
                    </a:moveTo>
                    <a:lnTo>
                      <a:pt x="344557" y="39757"/>
                    </a:lnTo>
                    <a:lnTo>
                      <a:pt x="0" y="39757"/>
                    </a:lnTo>
                    <a:lnTo>
                      <a:pt x="66261" y="66261"/>
                    </a:lnTo>
                    <a:lnTo>
                      <a:pt x="304800" y="278296"/>
                    </a:lnTo>
                    <a:lnTo>
                      <a:pt x="357809" y="265044"/>
                    </a:lnTo>
                    <a:lnTo>
                      <a:pt x="715618" y="251792"/>
                    </a:lnTo>
                    <a:lnTo>
                      <a:pt x="768626" y="0"/>
                    </a:lnTo>
                    <a:lnTo>
                      <a:pt x="68911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F3E9A86-6E84-4170-BF1E-18BCFFCEE689}"/>
                  </a:ext>
                </a:extLst>
              </p:cNvPr>
              <p:cNvSpPr/>
              <p:nvPr/>
            </p:nvSpPr>
            <p:spPr>
              <a:xfrm>
                <a:off x="6930887" y="2888974"/>
                <a:ext cx="450574" cy="159026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71FD7D-0865-424A-984E-0E7EB9BDFBD2}"/>
                  </a:ext>
                </a:extLst>
              </p:cNvPr>
              <p:cNvSpPr/>
              <p:nvPr/>
            </p:nvSpPr>
            <p:spPr>
              <a:xfrm>
                <a:off x="7064444" y="2483644"/>
                <a:ext cx="132521" cy="40533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78D5B67-2AD1-4FD6-BA33-3A8013192BEA}"/>
                  </a:ext>
                </a:extLst>
              </p:cNvPr>
              <p:cNvSpPr/>
              <p:nvPr/>
            </p:nvSpPr>
            <p:spPr>
              <a:xfrm>
                <a:off x="6991400" y="2321719"/>
                <a:ext cx="292843" cy="159026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D8C51F2-DEA4-448B-A578-C8FC4E5222B8}"/>
                  </a:ext>
                </a:extLst>
              </p:cNvPr>
              <p:cNvCxnSpPr/>
              <p:nvPr/>
            </p:nvCxnSpPr>
            <p:spPr>
              <a:xfrm>
                <a:off x="7532101" y="4162425"/>
                <a:ext cx="0" cy="66913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43B8AB41-AC21-400C-8BB0-5B249D569BBF}"/>
                  </a:ext>
                </a:extLst>
              </p:cNvPr>
              <p:cNvSpPr/>
              <p:nvPr/>
            </p:nvSpPr>
            <p:spPr>
              <a:xfrm rot="12240000">
                <a:off x="4838647" y="2968604"/>
                <a:ext cx="322566" cy="620749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DE3B493B-241A-4F9D-89E7-F408EB4A8F5F}"/>
                  </a:ext>
                </a:extLst>
              </p:cNvPr>
              <p:cNvSpPr/>
              <p:nvPr/>
            </p:nvSpPr>
            <p:spPr>
              <a:xfrm rot="17760000">
                <a:off x="5007697" y="3427663"/>
                <a:ext cx="322566" cy="620749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EED7C6C9-FF15-4650-A3DB-2A3BA7C6A5F3}"/>
                  </a:ext>
                </a:extLst>
              </p:cNvPr>
              <p:cNvSpPr/>
              <p:nvPr/>
            </p:nvSpPr>
            <p:spPr>
              <a:xfrm rot="17760000" flipH="1" flipV="1">
                <a:off x="4378468" y="3146642"/>
                <a:ext cx="322566" cy="620749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F587CAD5-4D08-4AF9-AF74-3B46DBF7D694}"/>
                  </a:ext>
                </a:extLst>
              </p:cNvPr>
              <p:cNvSpPr/>
              <p:nvPr/>
            </p:nvSpPr>
            <p:spPr>
              <a:xfrm rot="1440000" flipH="1">
                <a:off x="4549980" y="3598766"/>
                <a:ext cx="322566" cy="620749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78C27C4-611B-4C39-B9EC-A3940D23389B}"/>
                  </a:ext>
                </a:extLst>
              </p:cNvPr>
              <p:cNvSpPr/>
              <p:nvPr/>
            </p:nvSpPr>
            <p:spPr>
              <a:xfrm>
                <a:off x="4742308" y="3483768"/>
                <a:ext cx="222493" cy="22590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2F893A8-2FD9-4481-B38C-B6AF4F7278B2}"/>
                  </a:ext>
                </a:extLst>
              </p:cNvPr>
              <p:cNvSpPr/>
              <p:nvPr/>
            </p:nvSpPr>
            <p:spPr>
              <a:xfrm>
                <a:off x="6516565" y="4831557"/>
                <a:ext cx="242289" cy="44529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5C057DC-C235-4822-A793-DF96518B74ED}"/>
                  </a:ext>
                </a:extLst>
              </p:cNvPr>
              <p:cNvSpPr/>
              <p:nvPr/>
            </p:nvSpPr>
            <p:spPr>
              <a:xfrm>
                <a:off x="6195221" y="5287800"/>
                <a:ext cx="1921906" cy="2123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2E91FF8-67AE-4BC1-9088-2D535978ED97}"/>
                  </a:ext>
                </a:extLst>
              </p:cNvPr>
              <p:cNvSpPr/>
              <p:nvPr/>
            </p:nvSpPr>
            <p:spPr>
              <a:xfrm>
                <a:off x="6116149" y="5275206"/>
                <a:ext cx="255987" cy="2123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Picture 22" descr="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045A63ED-252C-40DB-89DD-7D844A884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878464" y="1522183"/>
                <a:ext cx="3276203" cy="4743669"/>
              </a:xfrm>
              <a:prstGeom prst="rect">
                <a:avLst/>
              </a:prstGeom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41C666-514C-4BD2-B9D7-8B75ABED3446}"/>
                  </a:ext>
                </a:extLst>
              </p:cNvPr>
              <p:cNvSpPr/>
              <p:nvPr/>
            </p:nvSpPr>
            <p:spPr>
              <a:xfrm>
                <a:off x="8284802" y="5137071"/>
                <a:ext cx="197441" cy="21237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341DE4-EAF1-431C-82B2-513991EEA74C}"/>
                  </a:ext>
                </a:extLst>
              </p:cNvPr>
              <p:cNvSpPr/>
              <p:nvPr/>
            </p:nvSpPr>
            <p:spPr>
              <a:xfrm>
                <a:off x="8034338" y="5167313"/>
                <a:ext cx="402431" cy="316706"/>
              </a:xfrm>
              <a:custGeom>
                <a:avLst/>
                <a:gdLst>
                  <a:gd name="connsiteX0" fmla="*/ 402431 w 402431"/>
                  <a:gd name="connsiteY0" fmla="*/ 159543 h 316706"/>
                  <a:gd name="connsiteX1" fmla="*/ 264318 w 402431"/>
                  <a:gd name="connsiteY1" fmla="*/ 0 h 316706"/>
                  <a:gd name="connsiteX2" fmla="*/ 240506 w 402431"/>
                  <a:gd name="connsiteY2" fmla="*/ 30956 h 316706"/>
                  <a:gd name="connsiteX3" fmla="*/ 202406 w 402431"/>
                  <a:gd name="connsiteY3" fmla="*/ 69056 h 316706"/>
                  <a:gd name="connsiteX4" fmla="*/ 140493 w 402431"/>
                  <a:gd name="connsiteY4" fmla="*/ 97631 h 316706"/>
                  <a:gd name="connsiteX5" fmla="*/ 109537 w 402431"/>
                  <a:gd name="connsiteY5" fmla="*/ 97631 h 316706"/>
                  <a:gd name="connsiteX6" fmla="*/ 45243 w 402431"/>
                  <a:gd name="connsiteY6" fmla="*/ 109537 h 316706"/>
                  <a:gd name="connsiteX7" fmla="*/ 0 w 402431"/>
                  <a:gd name="connsiteY7" fmla="*/ 109537 h 316706"/>
                  <a:gd name="connsiteX8" fmla="*/ 0 w 402431"/>
                  <a:gd name="connsiteY8" fmla="*/ 316706 h 316706"/>
                  <a:gd name="connsiteX9" fmla="*/ 80962 w 402431"/>
                  <a:gd name="connsiteY9" fmla="*/ 304800 h 316706"/>
                  <a:gd name="connsiteX10" fmla="*/ 152400 w 402431"/>
                  <a:gd name="connsiteY10" fmla="*/ 316706 h 316706"/>
                  <a:gd name="connsiteX11" fmla="*/ 197643 w 402431"/>
                  <a:gd name="connsiteY11" fmla="*/ 292893 h 316706"/>
                  <a:gd name="connsiteX12" fmla="*/ 326231 w 402431"/>
                  <a:gd name="connsiteY12" fmla="*/ 257175 h 316706"/>
                  <a:gd name="connsiteX13" fmla="*/ 347662 w 402431"/>
                  <a:gd name="connsiteY13" fmla="*/ 211931 h 316706"/>
                  <a:gd name="connsiteX14" fmla="*/ 402431 w 402431"/>
                  <a:gd name="connsiteY14" fmla="*/ 159543 h 31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2431" h="316706">
                    <a:moveTo>
                      <a:pt x="402431" y="159543"/>
                    </a:moveTo>
                    <a:lnTo>
                      <a:pt x="264318" y="0"/>
                    </a:lnTo>
                    <a:lnTo>
                      <a:pt x="240506" y="30956"/>
                    </a:lnTo>
                    <a:lnTo>
                      <a:pt x="202406" y="69056"/>
                    </a:lnTo>
                    <a:lnTo>
                      <a:pt x="140493" y="97631"/>
                    </a:lnTo>
                    <a:lnTo>
                      <a:pt x="109537" y="97631"/>
                    </a:lnTo>
                    <a:lnTo>
                      <a:pt x="45243" y="109537"/>
                    </a:lnTo>
                    <a:lnTo>
                      <a:pt x="0" y="109537"/>
                    </a:lnTo>
                    <a:lnTo>
                      <a:pt x="0" y="316706"/>
                    </a:lnTo>
                    <a:lnTo>
                      <a:pt x="80962" y="304800"/>
                    </a:lnTo>
                    <a:lnTo>
                      <a:pt x="152400" y="316706"/>
                    </a:lnTo>
                    <a:lnTo>
                      <a:pt x="197643" y="292893"/>
                    </a:lnTo>
                    <a:lnTo>
                      <a:pt x="326231" y="257175"/>
                    </a:lnTo>
                    <a:lnTo>
                      <a:pt x="347662" y="211931"/>
                    </a:lnTo>
                    <a:lnTo>
                      <a:pt x="402431" y="15954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29CF29F-F371-41C6-957D-A77CBEB1DB46}"/>
                  </a:ext>
                </a:extLst>
              </p:cNvPr>
              <p:cNvSpPr/>
              <p:nvPr/>
            </p:nvSpPr>
            <p:spPr>
              <a:xfrm>
                <a:off x="6554036" y="3278978"/>
                <a:ext cx="869573" cy="459058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FACD957D-D2BF-4367-B938-FABE5EA0D3E1}"/>
                </a:ext>
              </a:extLst>
            </p:cNvPr>
            <p:cNvSpPr/>
            <p:nvPr/>
          </p:nvSpPr>
          <p:spPr>
            <a:xfrm rot="573090">
              <a:off x="6621588" y="761175"/>
              <a:ext cx="2881592" cy="255854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5B0A14D8-4443-4F7A-9B02-828F8B1847E2}"/>
                </a:ext>
              </a:extLst>
            </p:cNvPr>
            <p:cNvSpPr/>
            <p:nvPr/>
          </p:nvSpPr>
          <p:spPr>
            <a:xfrm rot="19446827">
              <a:off x="6531984" y="794761"/>
              <a:ext cx="2881592" cy="26837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504198-D451-4AEB-9E5B-B632028367A8}"/>
              </a:ext>
            </a:extLst>
          </p:cNvPr>
          <p:cNvCxnSpPr>
            <a:cxnSpLocks/>
          </p:cNvCxnSpPr>
          <p:nvPr/>
        </p:nvCxnSpPr>
        <p:spPr>
          <a:xfrm flipH="1">
            <a:off x="5416053" y="2903795"/>
            <a:ext cx="1633191" cy="2041771"/>
          </a:xfrm>
          <a:prstGeom prst="line">
            <a:avLst/>
          </a:prstGeom>
          <a:ln w="38100">
            <a:solidFill>
              <a:srgbClr val="C0000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B6B61C-8218-46A4-8100-7B4E7AFA8D20}"/>
              </a:ext>
            </a:extLst>
          </p:cNvPr>
          <p:cNvCxnSpPr>
            <a:cxnSpLocks/>
          </p:cNvCxnSpPr>
          <p:nvPr/>
        </p:nvCxnSpPr>
        <p:spPr>
          <a:xfrm flipH="1">
            <a:off x="5973188" y="3170042"/>
            <a:ext cx="1541028" cy="2035004"/>
          </a:xfrm>
          <a:prstGeom prst="line">
            <a:avLst/>
          </a:prstGeom>
          <a:ln w="38100">
            <a:solidFill>
              <a:srgbClr val="C0000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4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0C6C11-CA6A-488C-9638-4A8C5E98A5E9}"/>
              </a:ext>
            </a:extLst>
          </p:cNvPr>
          <p:cNvSpPr txBox="1"/>
          <p:nvPr/>
        </p:nvSpPr>
        <p:spPr>
          <a:xfrm>
            <a:off x="440898" y="1667306"/>
            <a:ext cx="4673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learnt?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a helicopter.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aerofoil sections.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using tools.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as an engineer.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FC216F-9FA1-47AE-8C4C-39A1431AE830}"/>
              </a:ext>
            </a:extLst>
          </p:cNvPr>
          <p:cNvGrpSpPr/>
          <p:nvPr/>
        </p:nvGrpSpPr>
        <p:grpSpPr>
          <a:xfrm>
            <a:off x="4595015" y="1667306"/>
            <a:ext cx="4117409" cy="2634113"/>
            <a:chOff x="360639" y="5160991"/>
            <a:chExt cx="5123593" cy="35674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5EA8A5-9EC7-45F0-A687-83EEE7684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3671" y="5160991"/>
              <a:ext cx="3690658" cy="261555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F7C5FD-FBF6-4BFE-BDCE-EE98AF3057DF}"/>
                </a:ext>
              </a:extLst>
            </p:cNvPr>
            <p:cNvSpPr txBox="1"/>
            <p:nvPr/>
          </p:nvSpPr>
          <p:spPr>
            <a:xfrm>
              <a:off x="360639" y="7936490"/>
              <a:ext cx="5123593" cy="791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 Done Everyone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0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D661B4-43F4-421D-B995-00D82D5D88C5}"/>
              </a:ext>
            </a:extLst>
          </p:cNvPr>
          <p:cNvSpPr/>
          <p:nvPr/>
        </p:nvSpPr>
        <p:spPr>
          <a:xfrm>
            <a:off x="0" y="0"/>
            <a:ext cx="10016197" cy="70479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6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16D54-6260-4640-914A-CBBC482A3B2C}"/>
              </a:ext>
            </a:extLst>
          </p:cNvPr>
          <p:cNvSpPr txBox="1"/>
          <p:nvPr/>
        </p:nvSpPr>
        <p:spPr>
          <a:xfrm>
            <a:off x="3341318" y="0"/>
            <a:ext cx="2461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54420-7DD4-4027-AC73-7ABC022D1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473" y="74873"/>
            <a:ext cx="697739" cy="552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75EA-B273-4FD0-968C-A92E8CC8E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88" y="74873"/>
            <a:ext cx="758347" cy="448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325594-976E-4BC8-B7DF-F4F6DDA95498}"/>
              </a:ext>
            </a:extLst>
          </p:cNvPr>
          <p:cNvSpPr txBox="1"/>
          <p:nvPr/>
        </p:nvSpPr>
        <p:spPr>
          <a:xfrm>
            <a:off x="0" y="6567683"/>
            <a:ext cx="1726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Copyright © Derrick Willer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503DE3-7B61-4E57-BEB7-5F264A3A8864}"/>
              </a:ext>
            </a:extLst>
          </p:cNvPr>
          <p:cNvSpPr txBox="1"/>
          <p:nvPr/>
        </p:nvSpPr>
        <p:spPr>
          <a:xfrm>
            <a:off x="8615779" y="6567683"/>
            <a:ext cx="10214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www.dwiller.com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5F157-F40A-4C14-96B7-F16D0DB1D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" y="785812"/>
            <a:ext cx="89630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16D54-6260-4640-914A-CBBC482A3B2C}"/>
              </a:ext>
            </a:extLst>
          </p:cNvPr>
          <p:cNvSpPr txBox="1"/>
          <p:nvPr/>
        </p:nvSpPr>
        <p:spPr>
          <a:xfrm>
            <a:off x="3341318" y="0"/>
            <a:ext cx="2461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Helicopter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54420-7DD4-4027-AC73-7ABC022D1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473" y="74873"/>
            <a:ext cx="697739" cy="552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75EA-B273-4FD0-968C-A92E8CC8E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88" y="74873"/>
            <a:ext cx="758347" cy="448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325594-976E-4BC8-B7DF-F4F6DDA95498}"/>
              </a:ext>
            </a:extLst>
          </p:cNvPr>
          <p:cNvSpPr txBox="1"/>
          <p:nvPr/>
        </p:nvSpPr>
        <p:spPr>
          <a:xfrm>
            <a:off x="0" y="6567683"/>
            <a:ext cx="1726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Copyright © Derrick Willer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503DE3-7B61-4E57-BEB7-5F264A3A8864}"/>
              </a:ext>
            </a:extLst>
          </p:cNvPr>
          <p:cNvSpPr txBox="1"/>
          <p:nvPr/>
        </p:nvSpPr>
        <p:spPr>
          <a:xfrm>
            <a:off x="8615779" y="6567683"/>
            <a:ext cx="10214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www.dwiller.com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5F157-F40A-4C14-96B7-F16D0DB1D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1487" y="785812"/>
            <a:ext cx="89630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3501D-AA59-45E3-9104-3D1D3CF31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19" y="92765"/>
            <a:ext cx="910621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877C29-2E48-449F-BCCB-166D492C287D}"/>
              </a:ext>
            </a:extLst>
          </p:cNvPr>
          <p:cNvSpPr/>
          <p:nvPr/>
        </p:nvSpPr>
        <p:spPr>
          <a:xfrm>
            <a:off x="-344557" y="-265043"/>
            <a:ext cx="1484244" cy="834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EEF5-1DDC-4BF8-9859-277147AF3213}"/>
              </a:ext>
            </a:extLst>
          </p:cNvPr>
          <p:cNvSpPr/>
          <p:nvPr/>
        </p:nvSpPr>
        <p:spPr>
          <a:xfrm>
            <a:off x="-192157" y="6440557"/>
            <a:ext cx="1484244" cy="834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9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35D38-62A8-4F9E-BB61-E61005889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00"/>
            <a:ext cx="9973882" cy="338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9B50C-BC07-4AD4-BA41-9A07483B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92156" y="3474000"/>
            <a:ext cx="9973882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8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8621FE-7B9C-4738-B80B-34D45F82B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15859" y="1098689"/>
            <a:ext cx="6617183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549DC-9BF7-4E7F-BE89-43AFA519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-827041" y="1098687"/>
            <a:ext cx="6617183" cy="457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31BEB2-3E3F-4165-80EC-BA45F0C57CF0}"/>
              </a:ext>
            </a:extLst>
          </p:cNvPr>
          <p:cNvSpPr/>
          <p:nvPr/>
        </p:nvSpPr>
        <p:spPr>
          <a:xfrm>
            <a:off x="4396328" y="-252724"/>
            <a:ext cx="1484244" cy="834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2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F27680CA-9028-4F5B-9F41-19D9118BBC60}"/>
              </a:ext>
            </a:extLst>
          </p:cNvPr>
          <p:cNvSpPr/>
          <p:nvPr/>
        </p:nvSpPr>
        <p:spPr>
          <a:xfrm>
            <a:off x="-443949" y="6221947"/>
            <a:ext cx="10522227" cy="834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13F504-B587-4EE2-92A3-9B4FF95FC3BB}"/>
              </a:ext>
            </a:extLst>
          </p:cNvPr>
          <p:cNvSpPr/>
          <p:nvPr/>
        </p:nvSpPr>
        <p:spPr>
          <a:xfrm>
            <a:off x="-344558" y="-265043"/>
            <a:ext cx="10522227" cy="834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23BECE-324D-47E4-B7EE-A6DC2C9628AA}"/>
              </a:ext>
            </a:extLst>
          </p:cNvPr>
          <p:cNvGrpSpPr/>
          <p:nvPr/>
        </p:nvGrpSpPr>
        <p:grpSpPr>
          <a:xfrm>
            <a:off x="183000" y="103621"/>
            <a:ext cx="9540000" cy="3228211"/>
            <a:chOff x="183000" y="378930"/>
            <a:chExt cx="9540000" cy="32282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829C0C-258F-4397-B97B-814F70616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000" y="378930"/>
              <a:ext cx="9540000" cy="322821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A850D3-97BC-4F68-89A7-1CF021C0F94C}"/>
                </a:ext>
              </a:extLst>
            </p:cNvPr>
            <p:cNvSpPr/>
            <p:nvPr/>
          </p:nvSpPr>
          <p:spPr>
            <a:xfrm>
              <a:off x="3074504" y="2199861"/>
              <a:ext cx="530087" cy="4373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461339-2FE3-4AFD-B39E-E04CA57B03AA}"/>
                </a:ext>
              </a:extLst>
            </p:cNvPr>
            <p:cNvSpPr/>
            <p:nvPr/>
          </p:nvSpPr>
          <p:spPr>
            <a:xfrm>
              <a:off x="2451651" y="2186609"/>
              <a:ext cx="530087" cy="4373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BA36C3-B55B-4E4D-9863-DAFA6EF9D5C6}"/>
                </a:ext>
              </a:extLst>
            </p:cNvPr>
            <p:cNvSpPr/>
            <p:nvPr/>
          </p:nvSpPr>
          <p:spPr>
            <a:xfrm>
              <a:off x="2040834" y="2193235"/>
              <a:ext cx="291550" cy="4373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4C5D51-0461-4D31-AA49-C7B4BBAFC942}"/>
                </a:ext>
              </a:extLst>
            </p:cNvPr>
            <p:cNvSpPr/>
            <p:nvPr/>
          </p:nvSpPr>
          <p:spPr>
            <a:xfrm>
              <a:off x="1482977" y="2135981"/>
              <a:ext cx="255336" cy="567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D67420-A107-445C-8D8E-9BFA06EA7DFA}"/>
                </a:ext>
              </a:extLst>
            </p:cNvPr>
            <p:cNvSpPr/>
            <p:nvPr/>
          </p:nvSpPr>
          <p:spPr>
            <a:xfrm>
              <a:off x="1371600" y="1988344"/>
              <a:ext cx="39052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F3A5FB-A9B5-4243-A159-4BA3B2CDE6DF}"/>
                </a:ext>
              </a:extLst>
            </p:cNvPr>
            <p:cNvSpPr/>
            <p:nvPr/>
          </p:nvSpPr>
          <p:spPr>
            <a:xfrm rot="18540000">
              <a:off x="872342" y="2219726"/>
              <a:ext cx="640467" cy="94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E6ABA6-6BEA-4554-BC36-B87E4AC63AF5}"/>
                </a:ext>
              </a:extLst>
            </p:cNvPr>
            <p:cNvSpPr/>
            <p:nvPr/>
          </p:nvSpPr>
          <p:spPr>
            <a:xfrm rot="18300000">
              <a:off x="880794" y="2230548"/>
              <a:ext cx="640467" cy="94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9CCCB3A-8898-489E-87D5-F399BC5F8B21}"/>
                </a:ext>
              </a:extLst>
            </p:cNvPr>
            <p:cNvSpPr/>
            <p:nvPr/>
          </p:nvSpPr>
          <p:spPr>
            <a:xfrm>
              <a:off x="954881" y="2033588"/>
              <a:ext cx="447675" cy="526256"/>
            </a:xfrm>
            <a:custGeom>
              <a:avLst/>
              <a:gdLst>
                <a:gd name="connsiteX0" fmla="*/ 447675 w 447675"/>
                <a:gd name="connsiteY0" fmla="*/ 50006 h 526256"/>
                <a:gd name="connsiteX1" fmla="*/ 347663 w 447675"/>
                <a:gd name="connsiteY1" fmla="*/ 0 h 526256"/>
                <a:gd name="connsiteX2" fmla="*/ 0 w 447675"/>
                <a:gd name="connsiteY2" fmla="*/ 440531 h 526256"/>
                <a:gd name="connsiteX3" fmla="*/ 116682 w 447675"/>
                <a:gd name="connsiteY3" fmla="*/ 526256 h 526256"/>
                <a:gd name="connsiteX4" fmla="*/ 447675 w 447675"/>
                <a:gd name="connsiteY4" fmla="*/ 50006 h 5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75" h="526256">
                  <a:moveTo>
                    <a:pt x="447675" y="50006"/>
                  </a:moveTo>
                  <a:lnTo>
                    <a:pt x="347663" y="0"/>
                  </a:lnTo>
                  <a:lnTo>
                    <a:pt x="0" y="440531"/>
                  </a:lnTo>
                  <a:lnTo>
                    <a:pt x="116682" y="526256"/>
                  </a:lnTo>
                  <a:lnTo>
                    <a:pt x="447675" y="50006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E56855-06B4-4CCD-A69E-9CAE7AAA8AA4}"/>
                </a:ext>
              </a:extLst>
            </p:cNvPr>
            <p:cNvSpPr/>
            <p:nvPr/>
          </p:nvSpPr>
          <p:spPr>
            <a:xfrm>
              <a:off x="1154906" y="2164556"/>
              <a:ext cx="276225" cy="516732"/>
            </a:xfrm>
            <a:custGeom>
              <a:avLst/>
              <a:gdLst>
                <a:gd name="connsiteX0" fmla="*/ 276225 w 276225"/>
                <a:gd name="connsiteY0" fmla="*/ 0 h 516732"/>
                <a:gd name="connsiteX1" fmla="*/ 0 w 276225"/>
                <a:gd name="connsiteY1" fmla="*/ 428625 h 516732"/>
                <a:gd name="connsiteX2" fmla="*/ 4763 w 276225"/>
                <a:gd name="connsiteY2" fmla="*/ 516732 h 516732"/>
                <a:gd name="connsiteX3" fmla="*/ 273844 w 276225"/>
                <a:gd name="connsiteY3" fmla="*/ 516732 h 516732"/>
                <a:gd name="connsiteX4" fmla="*/ 276225 w 276225"/>
                <a:gd name="connsiteY4" fmla="*/ 0 h 5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516732">
                  <a:moveTo>
                    <a:pt x="276225" y="0"/>
                  </a:moveTo>
                  <a:lnTo>
                    <a:pt x="0" y="428625"/>
                  </a:lnTo>
                  <a:lnTo>
                    <a:pt x="4763" y="516732"/>
                  </a:lnTo>
                  <a:lnTo>
                    <a:pt x="273844" y="516732"/>
                  </a:lnTo>
                  <a:cubicBezTo>
                    <a:pt x="274638" y="348457"/>
                    <a:pt x="275431" y="180182"/>
                    <a:pt x="2762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ADE4DD-775A-45B0-B9CD-0AF481C9C37B}"/>
                </a:ext>
              </a:extLst>
            </p:cNvPr>
            <p:cNvSpPr/>
            <p:nvPr/>
          </p:nvSpPr>
          <p:spPr>
            <a:xfrm>
              <a:off x="571500" y="2817019"/>
              <a:ext cx="452438" cy="345281"/>
            </a:xfrm>
            <a:custGeom>
              <a:avLst/>
              <a:gdLst>
                <a:gd name="connsiteX0" fmla="*/ 452438 w 452438"/>
                <a:gd name="connsiteY0" fmla="*/ 345281 h 345281"/>
                <a:gd name="connsiteX1" fmla="*/ 450056 w 452438"/>
                <a:gd name="connsiteY1" fmla="*/ 0 h 345281"/>
                <a:gd name="connsiteX2" fmla="*/ 152400 w 452438"/>
                <a:gd name="connsiteY2" fmla="*/ 11906 h 345281"/>
                <a:gd name="connsiteX3" fmla="*/ 0 w 452438"/>
                <a:gd name="connsiteY3" fmla="*/ 216694 h 345281"/>
                <a:gd name="connsiteX4" fmla="*/ 114300 w 452438"/>
                <a:gd name="connsiteY4" fmla="*/ 271462 h 345281"/>
                <a:gd name="connsiteX5" fmla="*/ 190500 w 452438"/>
                <a:gd name="connsiteY5" fmla="*/ 297656 h 345281"/>
                <a:gd name="connsiteX6" fmla="*/ 276225 w 452438"/>
                <a:gd name="connsiteY6" fmla="*/ 311944 h 345281"/>
                <a:gd name="connsiteX7" fmla="*/ 452438 w 452438"/>
                <a:gd name="connsiteY7" fmla="*/ 345281 h 34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438" h="345281">
                  <a:moveTo>
                    <a:pt x="452438" y="345281"/>
                  </a:moveTo>
                  <a:lnTo>
                    <a:pt x="450056" y="0"/>
                  </a:lnTo>
                  <a:lnTo>
                    <a:pt x="152400" y="11906"/>
                  </a:lnTo>
                  <a:lnTo>
                    <a:pt x="0" y="216694"/>
                  </a:lnTo>
                  <a:lnTo>
                    <a:pt x="114300" y="271462"/>
                  </a:lnTo>
                  <a:lnTo>
                    <a:pt x="190500" y="297656"/>
                  </a:lnTo>
                  <a:lnTo>
                    <a:pt x="276225" y="311944"/>
                  </a:lnTo>
                  <a:lnTo>
                    <a:pt x="452438" y="34528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CB54622-D986-411E-B35A-21989435A05B}"/>
                </a:ext>
              </a:extLst>
            </p:cNvPr>
            <p:cNvSpPr/>
            <p:nvPr/>
          </p:nvSpPr>
          <p:spPr>
            <a:xfrm>
              <a:off x="1081088" y="2081213"/>
              <a:ext cx="731043" cy="935831"/>
            </a:xfrm>
            <a:custGeom>
              <a:avLst/>
              <a:gdLst>
                <a:gd name="connsiteX0" fmla="*/ 723900 w 731043"/>
                <a:gd name="connsiteY0" fmla="*/ 935831 h 935831"/>
                <a:gd name="connsiteX1" fmla="*/ 731043 w 731043"/>
                <a:gd name="connsiteY1" fmla="*/ 0 h 935831"/>
                <a:gd name="connsiteX2" fmla="*/ 354806 w 731043"/>
                <a:gd name="connsiteY2" fmla="*/ 2381 h 935831"/>
                <a:gd name="connsiteX3" fmla="*/ 0 w 731043"/>
                <a:gd name="connsiteY3" fmla="*/ 502443 h 935831"/>
                <a:gd name="connsiteX4" fmla="*/ 2381 w 731043"/>
                <a:gd name="connsiteY4" fmla="*/ 935831 h 935831"/>
                <a:gd name="connsiteX5" fmla="*/ 723900 w 731043"/>
                <a:gd name="connsiteY5" fmla="*/ 935831 h 93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043" h="935831">
                  <a:moveTo>
                    <a:pt x="723900" y="935831"/>
                  </a:moveTo>
                  <a:lnTo>
                    <a:pt x="731043" y="0"/>
                  </a:lnTo>
                  <a:lnTo>
                    <a:pt x="354806" y="2381"/>
                  </a:lnTo>
                  <a:lnTo>
                    <a:pt x="0" y="502443"/>
                  </a:lnTo>
                  <a:cubicBezTo>
                    <a:pt x="794" y="646906"/>
                    <a:pt x="1587" y="791368"/>
                    <a:pt x="2381" y="935831"/>
                  </a:cubicBezTo>
                  <a:lnTo>
                    <a:pt x="723900" y="935831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4DC90E-FAD2-455F-8693-D57BC9266296}"/>
                </a:ext>
              </a:extLst>
            </p:cNvPr>
            <p:cNvSpPr/>
            <p:nvPr/>
          </p:nvSpPr>
          <p:spPr>
            <a:xfrm>
              <a:off x="1971675" y="2079307"/>
              <a:ext cx="402787" cy="9663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DA0B549-CD1B-4BB9-B0B2-60F93C4AD7BB}"/>
                </a:ext>
              </a:extLst>
            </p:cNvPr>
            <p:cNvCxnSpPr/>
            <p:nvPr/>
          </p:nvCxnSpPr>
          <p:spPr>
            <a:xfrm>
              <a:off x="1738313" y="3607141"/>
              <a:ext cx="20526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A7A6FA-D546-45FE-900A-B609B1EDADAF}"/>
                </a:ext>
              </a:extLst>
            </p:cNvPr>
            <p:cNvSpPr/>
            <p:nvPr/>
          </p:nvSpPr>
          <p:spPr>
            <a:xfrm>
              <a:off x="2371080" y="2076688"/>
              <a:ext cx="1367483" cy="9663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BD2D99-B7BA-4F2E-A081-9EEA101EF937}"/>
                </a:ext>
              </a:extLst>
            </p:cNvPr>
            <p:cNvSpPr/>
            <p:nvPr/>
          </p:nvSpPr>
          <p:spPr>
            <a:xfrm>
              <a:off x="2413158" y="2703444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4DC2E98-D6C4-4733-A7F9-5E075B4867F0}"/>
                </a:ext>
              </a:extLst>
            </p:cNvPr>
            <p:cNvSpPr/>
            <p:nvPr/>
          </p:nvSpPr>
          <p:spPr>
            <a:xfrm>
              <a:off x="1672579" y="2724173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C1E4183-1E71-4079-AE8A-0F26C8B6C3A9}"/>
                </a:ext>
              </a:extLst>
            </p:cNvPr>
            <p:cNvSpPr/>
            <p:nvPr/>
          </p:nvSpPr>
          <p:spPr>
            <a:xfrm>
              <a:off x="1923043" y="2769509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CA82E5-B144-462A-8981-53959A021793}"/>
                </a:ext>
              </a:extLst>
            </p:cNvPr>
            <p:cNvSpPr/>
            <p:nvPr/>
          </p:nvSpPr>
          <p:spPr>
            <a:xfrm>
              <a:off x="1922606" y="2118837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EB8208D-7483-45F7-A247-88313664596F}"/>
                </a:ext>
              </a:extLst>
            </p:cNvPr>
            <p:cNvSpPr/>
            <p:nvPr/>
          </p:nvSpPr>
          <p:spPr>
            <a:xfrm>
              <a:off x="1024956" y="2619853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768585-C8A1-41A5-B4DC-B02A00FA39D1}"/>
                </a:ext>
              </a:extLst>
            </p:cNvPr>
            <p:cNvSpPr/>
            <p:nvPr/>
          </p:nvSpPr>
          <p:spPr>
            <a:xfrm>
              <a:off x="1042392" y="2961313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E95C8A-B9EE-42B2-9762-E4089E23145E}"/>
              </a:ext>
            </a:extLst>
          </p:cNvPr>
          <p:cNvGrpSpPr/>
          <p:nvPr/>
        </p:nvGrpSpPr>
        <p:grpSpPr>
          <a:xfrm flipH="1">
            <a:off x="183000" y="3407556"/>
            <a:ext cx="9540000" cy="3228211"/>
            <a:chOff x="183000" y="378930"/>
            <a:chExt cx="9540000" cy="322821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A089C54-6BB5-4864-9C05-4C96F8EB2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000" y="378930"/>
              <a:ext cx="9540000" cy="3228211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2629B3-57C2-474A-BA74-3AA90562C0E2}"/>
                </a:ext>
              </a:extLst>
            </p:cNvPr>
            <p:cNvSpPr/>
            <p:nvPr/>
          </p:nvSpPr>
          <p:spPr>
            <a:xfrm>
              <a:off x="3074504" y="2199861"/>
              <a:ext cx="530087" cy="4373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8E1914B-DA22-48C9-AEB7-5B8994A2293B}"/>
                </a:ext>
              </a:extLst>
            </p:cNvPr>
            <p:cNvSpPr/>
            <p:nvPr/>
          </p:nvSpPr>
          <p:spPr>
            <a:xfrm>
              <a:off x="2451651" y="2186609"/>
              <a:ext cx="530087" cy="4373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17C108-9309-459A-85A5-89D18F16235B}"/>
                </a:ext>
              </a:extLst>
            </p:cNvPr>
            <p:cNvSpPr/>
            <p:nvPr/>
          </p:nvSpPr>
          <p:spPr>
            <a:xfrm>
              <a:off x="2040834" y="2193235"/>
              <a:ext cx="291550" cy="4373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F45B4F-C96A-42C9-8CD5-CA04E5EA2CE9}"/>
                </a:ext>
              </a:extLst>
            </p:cNvPr>
            <p:cNvSpPr/>
            <p:nvPr/>
          </p:nvSpPr>
          <p:spPr>
            <a:xfrm>
              <a:off x="1482977" y="2135981"/>
              <a:ext cx="255336" cy="567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18994A-C944-40E4-A3C7-CD1157D54C30}"/>
                </a:ext>
              </a:extLst>
            </p:cNvPr>
            <p:cNvSpPr/>
            <p:nvPr/>
          </p:nvSpPr>
          <p:spPr>
            <a:xfrm>
              <a:off x="1371600" y="1988344"/>
              <a:ext cx="39052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726654-20DE-4BEA-9D34-FD96E13E7AE3}"/>
                </a:ext>
              </a:extLst>
            </p:cNvPr>
            <p:cNvSpPr/>
            <p:nvPr/>
          </p:nvSpPr>
          <p:spPr>
            <a:xfrm rot="18540000">
              <a:off x="872342" y="2219726"/>
              <a:ext cx="640467" cy="94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DDD72B-A196-43A1-957F-5193ED4C1C4C}"/>
                </a:ext>
              </a:extLst>
            </p:cNvPr>
            <p:cNvSpPr/>
            <p:nvPr/>
          </p:nvSpPr>
          <p:spPr>
            <a:xfrm rot="18300000">
              <a:off x="880794" y="2230548"/>
              <a:ext cx="640467" cy="94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392AFC3-6354-4D13-A580-7028839D2A32}"/>
                </a:ext>
              </a:extLst>
            </p:cNvPr>
            <p:cNvSpPr/>
            <p:nvPr/>
          </p:nvSpPr>
          <p:spPr>
            <a:xfrm>
              <a:off x="954881" y="2033588"/>
              <a:ext cx="447675" cy="526256"/>
            </a:xfrm>
            <a:custGeom>
              <a:avLst/>
              <a:gdLst>
                <a:gd name="connsiteX0" fmla="*/ 447675 w 447675"/>
                <a:gd name="connsiteY0" fmla="*/ 50006 h 526256"/>
                <a:gd name="connsiteX1" fmla="*/ 347663 w 447675"/>
                <a:gd name="connsiteY1" fmla="*/ 0 h 526256"/>
                <a:gd name="connsiteX2" fmla="*/ 0 w 447675"/>
                <a:gd name="connsiteY2" fmla="*/ 440531 h 526256"/>
                <a:gd name="connsiteX3" fmla="*/ 116682 w 447675"/>
                <a:gd name="connsiteY3" fmla="*/ 526256 h 526256"/>
                <a:gd name="connsiteX4" fmla="*/ 447675 w 447675"/>
                <a:gd name="connsiteY4" fmla="*/ 50006 h 5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675" h="526256">
                  <a:moveTo>
                    <a:pt x="447675" y="50006"/>
                  </a:moveTo>
                  <a:lnTo>
                    <a:pt x="347663" y="0"/>
                  </a:lnTo>
                  <a:lnTo>
                    <a:pt x="0" y="440531"/>
                  </a:lnTo>
                  <a:lnTo>
                    <a:pt x="116682" y="526256"/>
                  </a:lnTo>
                  <a:lnTo>
                    <a:pt x="447675" y="50006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6E30F1-4B36-4C39-B55E-0519149FEDF5}"/>
                </a:ext>
              </a:extLst>
            </p:cNvPr>
            <p:cNvSpPr/>
            <p:nvPr/>
          </p:nvSpPr>
          <p:spPr>
            <a:xfrm>
              <a:off x="1154906" y="2164556"/>
              <a:ext cx="276225" cy="516732"/>
            </a:xfrm>
            <a:custGeom>
              <a:avLst/>
              <a:gdLst>
                <a:gd name="connsiteX0" fmla="*/ 276225 w 276225"/>
                <a:gd name="connsiteY0" fmla="*/ 0 h 516732"/>
                <a:gd name="connsiteX1" fmla="*/ 0 w 276225"/>
                <a:gd name="connsiteY1" fmla="*/ 428625 h 516732"/>
                <a:gd name="connsiteX2" fmla="*/ 4763 w 276225"/>
                <a:gd name="connsiteY2" fmla="*/ 516732 h 516732"/>
                <a:gd name="connsiteX3" fmla="*/ 273844 w 276225"/>
                <a:gd name="connsiteY3" fmla="*/ 516732 h 516732"/>
                <a:gd name="connsiteX4" fmla="*/ 276225 w 276225"/>
                <a:gd name="connsiteY4" fmla="*/ 0 h 5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516732">
                  <a:moveTo>
                    <a:pt x="276225" y="0"/>
                  </a:moveTo>
                  <a:lnTo>
                    <a:pt x="0" y="428625"/>
                  </a:lnTo>
                  <a:lnTo>
                    <a:pt x="4763" y="516732"/>
                  </a:lnTo>
                  <a:lnTo>
                    <a:pt x="273844" y="516732"/>
                  </a:lnTo>
                  <a:cubicBezTo>
                    <a:pt x="274638" y="348457"/>
                    <a:pt x="275431" y="180182"/>
                    <a:pt x="27622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CBA50B9-59BE-4D85-811F-5E21D54E8906}"/>
                </a:ext>
              </a:extLst>
            </p:cNvPr>
            <p:cNvSpPr/>
            <p:nvPr/>
          </p:nvSpPr>
          <p:spPr>
            <a:xfrm>
              <a:off x="571500" y="2817019"/>
              <a:ext cx="452438" cy="345281"/>
            </a:xfrm>
            <a:custGeom>
              <a:avLst/>
              <a:gdLst>
                <a:gd name="connsiteX0" fmla="*/ 452438 w 452438"/>
                <a:gd name="connsiteY0" fmla="*/ 345281 h 345281"/>
                <a:gd name="connsiteX1" fmla="*/ 450056 w 452438"/>
                <a:gd name="connsiteY1" fmla="*/ 0 h 345281"/>
                <a:gd name="connsiteX2" fmla="*/ 152400 w 452438"/>
                <a:gd name="connsiteY2" fmla="*/ 11906 h 345281"/>
                <a:gd name="connsiteX3" fmla="*/ 0 w 452438"/>
                <a:gd name="connsiteY3" fmla="*/ 216694 h 345281"/>
                <a:gd name="connsiteX4" fmla="*/ 114300 w 452438"/>
                <a:gd name="connsiteY4" fmla="*/ 271462 h 345281"/>
                <a:gd name="connsiteX5" fmla="*/ 190500 w 452438"/>
                <a:gd name="connsiteY5" fmla="*/ 297656 h 345281"/>
                <a:gd name="connsiteX6" fmla="*/ 276225 w 452438"/>
                <a:gd name="connsiteY6" fmla="*/ 311944 h 345281"/>
                <a:gd name="connsiteX7" fmla="*/ 452438 w 452438"/>
                <a:gd name="connsiteY7" fmla="*/ 345281 h 34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438" h="345281">
                  <a:moveTo>
                    <a:pt x="452438" y="345281"/>
                  </a:moveTo>
                  <a:lnTo>
                    <a:pt x="450056" y="0"/>
                  </a:lnTo>
                  <a:lnTo>
                    <a:pt x="152400" y="11906"/>
                  </a:lnTo>
                  <a:lnTo>
                    <a:pt x="0" y="216694"/>
                  </a:lnTo>
                  <a:lnTo>
                    <a:pt x="114300" y="271462"/>
                  </a:lnTo>
                  <a:lnTo>
                    <a:pt x="190500" y="297656"/>
                  </a:lnTo>
                  <a:lnTo>
                    <a:pt x="276225" y="311944"/>
                  </a:lnTo>
                  <a:lnTo>
                    <a:pt x="452438" y="345281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722492-A209-4C66-95D1-0036DDBB5B04}"/>
                </a:ext>
              </a:extLst>
            </p:cNvPr>
            <p:cNvSpPr/>
            <p:nvPr/>
          </p:nvSpPr>
          <p:spPr>
            <a:xfrm>
              <a:off x="1081088" y="2081213"/>
              <a:ext cx="731043" cy="935831"/>
            </a:xfrm>
            <a:custGeom>
              <a:avLst/>
              <a:gdLst>
                <a:gd name="connsiteX0" fmla="*/ 723900 w 731043"/>
                <a:gd name="connsiteY0" fmla="*/ 935831 h 935831"/>
                <a:gd name="connsiteX1" fmla="*/ 731043 w 731043"/>
                <a:gd name="connsiteY1" fmla="*/ 0 h 935831"/>
                <a:gd name="connsiteX2" fmla="*/ 354806 w 731043"/>
                <a:gd name="connsiteY2" fmla="*/ 2381 h 935831"/>
                <a:gd name="connsiteX3" fmla="*/ 0 w 731043"/>
                <a:gd name="connsiteY3" fmla="*/ 502443 h 935831"/>
                <a:gd name="connsiteX4" fmla="*/ 2381 w 731043"/>
                <a:gd name="connsiteY4" fmla="*/ 935831 h 935831"/>
                <a:gd name="connsiteX5" fmla="*/ 723900 w 731043"/>
                <a:gd name="connsiteY5" fmla="*/ 935831 h 93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1043" h="935831">
                  <a:moveTo>
                    <a:pt x="723900" y="935831"/>
                  </a:moveTo>
                  <a:lnTo>
                    <a:pt x="731043" y="0"/>
                  </a:lnTo>
                  <a:lnTo>
                    <a:pt x="354806" y="2381"/>
                  </a:lnTo>
                  <a:lnTo>
                    <a:pt x="0" y="502443"/>
                  </a:lnTo>
                  <a:cubicBezTo>
                    <a:pt x="794" y="646906"/>
                    <a:pt x="1587" y="791368"/>
                    <a:pt x="2381" y="935831"/>
                  </a:cubicBezTo>
                  <a:lnTo>
                    <a:pt x="723900" y="935831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EF7A244-3FE6-4F44-AC9D-34DF8553D458}"/>
                </a:ext>
              </a:extLst>
            </p:cNvPr>
            <p:cNvSpPr/>
            <p:nvPr/>
          </p:nvSpPr>
          <p:spPr>
            <a:xfrm>
              <a:off x="1971675" y="2079307"/>
              <a:ext cx="402787" cy="9663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50CDD6E-968E-4079-ACBD-CE4A331F66D0}"/>
                </a:ext>
              </a:extLst>
            </p:cNvPr>
            <p:cNvCxnSpPr/>
            <p:nvPr/>
          </p:nvCxnSpPr>
          <p:spPr>
            <a:xfrm>
              <a:off x="1738313" y="3607141"/>
              <a:ext cx="20526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B91A6AA-D3D2-4507-862A-BFBDF8BB1764}"/>
                </a:ext>
              </a:extLst>
            </p:cNvPr>
            <p:cNvSpPr/>
            <p:nvPr/>
          </p:nvSpPr>
          <p:spPr>
            <a:xfrm>
              <a:off x="2371080" y="2076688"/>
              <a:ext cx="1367483" cy="9663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7AC5536-49D0-4E01-96CA-6EFF979683DB}"/>
                </a:ext>
              </a:extLst>
            </p:cNvPr>
            <p:cNvSpPr/>
            <p:nvPr/>
          </p:nvSpPr>
          <p:spPr>
            <a:xfrm>
              <a:off x="2413158" y="2703444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15449FC-34E9-4466-93EF-1B3D16FFA96C}"/>
                </a:ext>
              </a:extLst>
            </p:cNvPr>
            <p:cNvSpPr/>
            <p:nvPr/>
          </p:nvSpPr>
          <p:spPr>
            <a:xfrm>
              <a:off x="1672579" y="2724173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088CC87-8592-4335-A776-1F561C85E181}"/>
                </a:ext>
              </a:extLst>
            </p:cNvPr>
            <p:cNvSpPr/>
            <p:nvPr/>
          </p:nvSpPr>
          <p:spPr>
            <a:xfrm>
              <a:off x="1923043" y="2769509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E40332E-403B-439E-8C42-EFB8486E2751}"/>
                </a:ext>
              </a:extLst>
            </p:cNvPr>
            <p:cNvSpPr/>
            <p:nvPr/>
          </p:nvSpPr>
          <p:spPr>
            <a:xfrm>
              <a:off x="1922606" y="2118837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2BB8ECB-C3F0-4D40-AC95-62D3FAA78285}"/>
                </a:ext>
              </a:extLst>
            </p:cNvPr>
            <p:cNvSpPr/>
            <p:nvPr/>
          </p:nvSpPr>
          <p:spPr>
            <a:xfrm>
              <a:off x="1024956" y="2619853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91FDA4-66FB-4A5A-AE02-F2FE52ED06C0}"/>
                </a:ext>
              </a:extLst>
            </p:cNvPr>
            <p:cNvSpPr/>
            <p:nvPr/>
          </p:nvSpPr>
          <p:spPr>
            <a:xfrm>
              <a:off x="1042392" y="2961313"/>
              <a:ext cx="1080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BBBE504-32B4-4A08-8DC0-06C41518604B}"/>
              </a:ext>
            </a:extLst>
          </p:cNvPr>
          <p:cNvSpPr/>
          <p:nvPr/>
        </p:nvSpPr>
        <p:spPr>
          <a:xfrm>
            <a:off x="-344557" y="-265043"/>
            <a:ext cx="1484244" cy="834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75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3EE72-B6F7-49AB-9D51-8FD80C09072D}"/>
              </a:ext>
            </a:extLst>
          </p:cNvPr>
          <p:cNvSpPr txBox="1"/>
          <p:nvPr/>
        </p:nvSpPr>
        <p:spPr>
          <a:xfrm>
            <a:off x="3762949" y="684368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C3C0A-87EC-422B-8C69-1D319AB32601}"/>
              </a:ext>
            </a:extLst>
          </p:cNvPr>
          <p:cNvSpPr txBox="1"/>
          <p:nvPr/>
        </p:nvSpPr>
        <p:spPr>
          <a:xfrm>
            <a:off x="1906533" y="1347537"/>
            <a:ext cx="5533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exercise introduces pupils to aerofoil sections and helicopters</a:t>
            </a:r>
            <a:endParaRPr lang="en-GB" alt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use slides at the end for the </a:t>
            </a:r>
            <a:r>
              <a:rPr lang="en-GB" altLang="en-US" sz="1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helicopter body</a:t>
            </a:r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338F8-D88A-4FE4-9A97-2F14AFEFE2BF}"/>
              </a:ext>
            </a:extLst>
          </p:cNvPr>
          <p:cNvSpPr txBox="1"/>
          <p:nvPr/>
        </p:nvSpPr>
        <p:spPr>
          <a:xfrm>
            <a:off x="4152781" y="255364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3DE1DBB8-E8C6-4510-8ECF-B9129FE09357}"/>
              </a:ext>
            </a:extLst>
          </p:cNvPr>
          <p:cNvSpPr txBox="1"/>
          <p:nvPr/>
        </p:nvSpPr>
        <p:spPr>
          <a:xfrm>
            <a:off x="2198879" y="5290899"/>
            <a:ext cx="49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print the first appropriate slide for the pupils to cut out and colour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4FA967-CC50-428D-AF98-A2C17AFC9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00180"/>
              </p:ext>
            </p:extLst>
          </p:nvPr>
        </p:nvGraphicFramePr>
        <p:xfrm>
          <a:off x="1906533" y="3766423"/>
          <a:ext cx="6149788" cy="1337553"/>
        </p:xfrm>
        <a:graphic>
          <a:graphicData uri="http://schemas.openxmlformats.org/drawingml/2006/table">
            <a:tbl>
              <a:tblPr firstRow="1" firstCol="1" bandRow="1"/>
              <a:tblGrid>
                <a:gridCol w="1775011">
                  <a:extLst>
                    <a:ext uri="{9D8B030D-6E8A-4147-A177-3AD203B41FA5}">
                      <a16:colId xmlns:a16="http://schemas.microsoft.com/office/drawing/2014/main" val="646837468"/>
                    </a:ext>
                  </a:extLst>
                </a:gridCol>
                <a:gridCol w="826234">
                  <a:extLst>
                    <a:ext uri="{9D8B030D-6E8A-4147-A177-3AD203B41FA5}">
                      <a16:colId xmlns:a16="http://schemas.microsoft.com/office/drawing/2014/main" val="1588450340"/>
                    </a:ext>
                  </a:extLst>
                </a:gridCol>
                <a:gridCol w="3548543">
                  <a:extLst>
                    <a:ext uri="{9D8B030D-6E8A-4147-A177-3AD203B41FA5}">
                      <a16:colId xmlns:a16="http://schemas.microsoft.com/office/drawing/2014/main" val="1791955"/>
                    </a:ext>
                  </a:extLst>
                </a:gridCol>
              </a:tblGrid>
              <a:tr h="27764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34452"/>
                  </a:ext>
                </a:extLst>
              </a:tr>
              <a:tr h="2169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548559"/>
                  </a:ext>
                </a:extLst>
              </a:tr>
              <a:tr h="24379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moth with water and give water to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084176"/>
                  </a:ext>
                </a:extLst>
              </a:tr>
              <a:tr h="53097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those present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744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846493" y="3275112"/>
            <a:ext cx="4544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12610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87C439E-A2BE-4782-A654-439C32C5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7" y="4594393"/>
            <a:ext cx="2285706" cy="1428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D9C49E-D26D-41E7-89F5-7C94A251C0E9}"/>
              </a:ext>
            </a:extLst>
          </p:cNvPr>
          <p:cNvSpPr txBox="1"/>
          <p:nvPr/>
        </p:nvSpPr>
        <p:spPr>
          <a:xfrm>
            <a:off x="379827" y="657675"/>
            <a:ext cx="3152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Need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7778D-D655-4F47-A367-A384130A6706}"/>
              </a:ext>
            </a:extLst>
          </p:cNvPr>
          <p:cNvSpPr txBox="1"/>
          <p:nvPr/>
        </p:nvSpPr>
        <p:spPr>
          <a:xfrm>
            <a:off x="395730" y="1343073"/>
            <a:ext cx="4320413" cy="5309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A4 sheets of paper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ball-point pens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paper clips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band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 diam. dowel (or similar)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Toothpick</a:t>
            </a:r>
          </a:p>
          <a:p>
            <a:pPr>
              <a:spcBef>
                <a:spcPts val="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80E3B2-AEE4-4583-BC8A-1A99409DCC70}"/>
              </a:ext>
            </a:extLst>
          </p:cNvPr>
          <p:cNvGrpSpPr/>
          <p:nvPr/>
        </p:nvGrpSpPr>
        <p:grpSpPr>
          <a:xfrm flipH="1">
            <a:off x="5514535" y="1141827"/>
            <a:ext cx="1746405" cy="1061524"/>
            <a:chOff x="5472332" y="1395046"/>
            <a:chExt cx="1746405" cy="1061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3642BF-B397-4AB8-A351-BB1742D851FE}"/>
                </a:ext>
              </a:extLst>
            </p:cNvPr>
            <p:cNvSpPr/>
            <p:nvPr/>
          </p:nvSpPr>
          <p:spPr>
            <a:xfrm>
              <a:off x="5472332" y="1395046"/>
              <a:ext cx="590843" cy="759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DF8BC6-FE46-4EB0-BED4-B85C2B68E234}"/>
                </a:ext>
              </a:extLst>
            </p:cNvPr>
            <p:cNvSpPr/>
            <p:nvPr/>
          </p:nvSpPr>
          <p:spPr>
            <a:xfrm>
              <a:off x="5835245" y="1495669"/>
              <a:ext cx="657665" cy="759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C36A22-769E-474A-88CA-CCBB50428E0F}"/>
                </a:ext>
              </a:extLst>
            </p:cNvPr>
            <p:cNvSpPr/>
            <p:nvPr/>
          </p:nvSpPr>
          <p:spPr>
            <a:xfrm>
              <a:off x="6264980" y="1596292"/>
              <a:ext cx="590843" cy="759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D23850-1C32-472A-A7D3-E97E2F654012}"/>
                </a:ext>
              </a:extLst>
            </p:cNvPr>
            <p:cNvSpPr/>
            <p:nvPr/>
          </p:nvSpPr>
          <p:spPr>
            <a:xfrm>
              <a:off x="6627894" y="1696915"/>
              <a:ext cx="590843" cy="7596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74A4683-9378-4B45-9B8C-74FBB5EE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5423978" y="1463002"/>
            <a:ext cx="225779" cy="2081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59EE58-02D3-4AF2-8DE4-3FE18BCAD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6585284" y="1688781"/>
            <a:ext cx="225779" cy="2081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D63FB6-DBF8-47E2-A5CB-10EB5598F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11146" y="2062234"/>
            <a:ext cx="161267" cy="721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F8AA0F-7175-4C76-8C8F-8C35C9CA3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037" y="2988297"/>
            <a:ext cx="3210742" cy="557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791ADB-9CAC-4FCB-9F43-048678730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513" y="2514252"/>
            <a:ext cx="820997" cy="11298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DA9D52-DEBF-41A0-87BB-72423065A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274" y="3753175"/>
            <a:ext cx="562593" cy="6093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CADDE8-8EC2-4A20-862F-F50B79E1B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157199" y="2304866"/>
            <a:ext cx="161267" cy="7216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3C3B5D-3D50-467D-9087-B19BEC8DA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23931">
            <a:off x="5858529" y="3762054"/>
            <a:ext cx="1158597" cy="489716"/>
          </a:xfrm>
          <a:prstGeom prst="rect">
            <a:avLst/>
          </a:prstGeom>
        </p:spPr>
      </p:pic>
      <p:sp>
        <p:nvSpPr>
          <p:cNvPr id="23" name="Cylinder 22">
            <a:extLst>
              <a:ext uri="{FF2B5EF4-FFF2-40B4-BE49-F238E27FC236}">
                <a16:creationId xmlns:a16="http://schemas.microsoft.com/office/drawing/2014/main" id="{2B6FDAE6-0885-478E-AAA5-982C959602A7}"/>
              </a:ext>
            </a:extLst>
          </p:cNvPr>
          <p:cNvSpPr/>
          <p:nvPr/>
        </p:nvSpPr>
        <p:spPr>
          <a:xfrm rot="16200000">
            <a:off x="6934113" y="2443519"/>
            <a:ext cx="263174" cy="4361110"/>
          </a:xfrm>
          <a:prstGeom prst="can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1E5B1A2-2890-412A-BBFA-7DC6BD3CB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4597" y="4837025"/>
            <a:ext cx="698016" cy="14287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B82C98-DDA0-4FAF-8FF2-A20AE9CFB1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4993" y="5804263"/>
            <a:ext cx="3209925" cy="285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74773E-0E27-4EE4-A414-6F7AAC20F2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4707" y="5337789"/>
            <a:ext cx="1012892" cy="1012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FB460C-8E64-48EF-BF83-5FDFDF7CB9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0940" y="3690793"/>
            <a:ext cx="641420" cy="6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6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F432BA8-A7F0-4F34-BED7-FD7593B4CFA8}"/>
              </a:ext>
            </a:extLst>
          </p:cNvPr>
          <p:cNvGrpSpPr/>
          <p:nvPr/>
        </p:nvGrpSpPr>
        <p:grpSpPr>
          <a:xfrm>
            <a:off x="491354" y="556591"/>
            <a:ext cx="8180810" cy="6008996"/>
            <a:chOff x="476720" y="186396"/>
            <a:chExt cx="8180810" cy="6008996"/>
          </a:xfrm>
        </p:grpSpPr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F171B37B-C119-4175-A5A2-52BF6E6EC573}"/>
                </a:ext>
              </a:extLst>
            </p:cNvPr>
            <p:cNvSpPr/>
            <p:nvPr/>
          </p:nvSpPr>
          <p:spPr>
            <a:xfrm>
              <a:off x="3823252" y="5360505"/>
              <a:ext cx="702365" cy="834887"/>
            </a:xfrm>
            <a:prstGeom prst="can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F74DCE-4C52-4BFD-9746-A26D5E012AD6}"/>
                </a:ext>
              </a:extLst>
            </p:cNvPr>
            <p:cNvSpPr/>
            <p:nvPr/>
          </p:nvSpPr>
          <p:spPr>
            <a:xfrm>
              <a:off x="4174435" y="1497495"/>
              <a:ext cx="1298713" cy="42539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5EB59541-6174-49E2-B084-88304DD8A426}"/>
                </a:ext>
              </a:extLst>
            </p:cNvPr>
            <p:cNvSpPr/>
            <p:nvPr/>
          </p:nvSpPr>
          <p:spPr>
            <a:xfrm>
              <a:off x="3790122" y="1497495"/>
              <a:ext cx="768626" cy="4253948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53C62280-A08C-471F-9C9A-BE4B1C496728}"/>
                </a:ext>
              </a:extLst>
            </p:cNvPr>
            <p:cNvSpPr/>
            <p:nvPr/>
          </p:nvSpPr>
          <p:spPr>
            <a:xfrm>
              <a:off x="3843130" y="841513"/>
              <a:ext cx="702365" cy="834887"/>
            </a:xfrm>
            <a:prstGeom prst="can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39E9D15-0546-43DB-92C8-83B95556E395}"/>
                </a:ext>
              </a:extLst>
            </p:cNvPr>
            <p:cNvCxnSpPr/>
            <p:nvPr/>
          </p:nvCxnSpPr>
          <p:spPr>
            <a:xfrm>
              <a:off x="3843130" y="556591"/>
              <a:ext cx="70236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E7DF3F-75E9-494D-922F-8B7E79BC89E1}"/>
                </a:ext>
              </a:extLst>
            </p:cNvPr>
            <p:cNvSpPr txBox="1"/>
            <p:nvPr/>
          </p:nvSpPr>
          <p:spPr>
            <a:xfrm>
              <a:off x="3882528" y="186396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1cm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859D95-1956-4387-B36B-8B4C457EE520}"/>
                </a:ext>
              </a:extLst>
            </p:cNvPr>
            <p:cNvSpPr/>
            <p:nvPr/>
          </p:nvSpPr>
          <p:spPr>
            <a:xfrm>
              <a:off x="6281530" y="1497495"/>
              <a:ext cx="2376000" cy="360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E73271-35DC-44B1-A354-9977ED5F8760}"/>
                </a:ext>
              </a:extLst>
            </p:cNvPr>
            <p:cNvSpPr/>
            <p:nvPr/>
          </p:nvSpPr>
          <p:spPr>
            <a:xfrm>
              <a:off x="7398000" y="1519238"/>
              <a:ext cx="1238400" cy="35575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</a:rPr>
                <a:t>Glue</a:t>
              </a:r>
              <a:br>
                <a:rPr lang="en-GB" sz="2400" b="1" dirty="0">
                  <a:solidFill>
                    <a:srgbClr val="002060"/>
                  </a:solidFill>
                </a:rPr>
              </a:br>
              <a:r>
                <a:rPr lang="en-GB" sz="2400" b="1" dirty="0">
                  <a:solidFill>
                    <a:srgbClr val="002060"/>
                  </a:solidFill>
                </a:rPr>
                <a:t>This</a:t>
              </a:r>
              <a:br>
                <a:rPr lang="en-GB" sz="2400" b="1" dirty="0">
                  <a:solidFill>
                    <a:srgbClr val="002060"/>
                  </a:solidFill>
                </a:rPr>
              </a:br>
              <a:r>
                <a:rPr lang="en-GB" sz="2400" b="1" dirty="0">
                  <a:solidFill>
                    <a:srgbClr val="002060"/>
                  </a:solidFill>
                </a:rPr>
                <a:t>Area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9EA214-635D-4418-A616-C32627FF4725}"/>
                </a:ext>
              </a:extLst>
            </p:cNvPr>
            <p:cNvSpPr txBox="1"/>
            <p:nvPr/>
          </p:nvSpPr>
          <p:spPr>
            <a:xfrm>
              <a:off x="476720" y="586411"/>
              <a:ext cx="3001617" cy="5139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FF0000"/>
                  </a:solidFill>
                </a:rPr>
                <a:t>Make the tube for the elastic band.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Glue the end section of one sheet of  paper.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2060"/>
                  </a:solidFill>
                </a:rPr>
                <a:t>Wind round a dowel or similar that is about 1cm diameter.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Take care  not to glue the paper to the dowel.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2060"/>
                  </a:solidFill>
                </a:rPr>
                <a:t>Allow the glue to dry.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43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F3D136-CA0C-4B46-86B0-E3BD605ED313}"/>
              </a:ext>
            </a:extLst>
          </p:cNvPr>
          <p:cNvSpPr/>
          <p:nvPr/>
        </p:nvSpPr>
        <p:spPr>
          <a:xfrm>
            <a:off x="6580153" y="1126914"/>
            <a:ext cx="2376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742E79-7948-4798-B503-515FD0D71716}"/>
              </a:ext>
            </a:extLst>
          </p:cNvPr>
          <p:cNvCxnSpPr>
            <a:cxnSpLocks/>
          </p:cNvCxnSpPr>
          <p:nvPr/>
        </p:nvCxnSpPr>
        <p:spPr>
          <a:xfrm>
            <a:off x="6580153" y="2018462"/>
            <a:ext cx="237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C6EFAD-7E3E-4147-BFB4-4EE136815CCF}"/>
              </a:ext>
            </a:extLst>
          </p:cNvPr>
          <p:cNvCxnSpPr>
            <a:cxnSpLocks/>
          </p:cNvCxnSpPr>
          <p:nvPr/>
        </p:nvCxnSpPr>
        <p:spPr>
          <a:xfrm>
            <a:off x="6580153" y="2910010"/>
            <a:ext cx="237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00D519-4356-4004-B556-87C0CAA3EE23}"/>
              </a:ext>
            </a:extLst>
          </p:cNvPr>
          <p:cNvCxnSpPr>
            <a:cxnSpLocks/>
          </p:cNvCxnSpPr>
          <p:nvPr/>
        </p:nvCxnSpPr>
        <p:spPr>
          <a:xfrm>
            <a:off x="6580153" y="1572688"/>
            <a:ext cx="237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39A545-7F4C-48A0-B5D2-D5186538226F}"/>
              </a:ext>
            </a:extLst>
          </p:cNvPr>
          <p:cNvSpPr txBox="1"/>
          <p:nvPr/>
        </p:nvSpPr>
        <p:spPr>
          <a:xfrm>
            <a:off x="180169" y="757061"/>
            <a:ext cx="53124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rotors.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one sheet of paper in half and then into four equal sections.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one edge section of each.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 the paper round a pencil so that you get an aerofoil shape.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Flatten one end about 1cm long.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four blades together with flat side down and leading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towards the rotation side.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the exact centre where the blades are joined.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79F86B-BBAF-468E-9AC2-4ECFCB5465C0}"/>
              </a:ext>
            </a:extLst>
          </p:cNvPr>
          <p:cNvCxnSpPr>
            <a:cxnSpLocks/>
          </p:cNvCxnSpPr>
          <p:nvPr/>
        </p:nvCxnSpPr>
        <p:spPr>
          <a:xfrm>
            <a:off x="6580153" y="2464236"/>
            <a:ext cx="237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A402C01-8BB0-4683-B71D-7DF836A715BD}"/>
              </a:ext>
            </a:extLst>
          </p:cNvPr>
          <p:cNvSpPr/>
          <p:nvPr/>
        </p:nvSpPr>
        <p:spPr>
          <a:xfrm rot="16200000">
            <a:off x="4747671" y="2133427"/>
            <a:ext cx="2376000" cy="44577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610A3F-47C2-47A1-9807-FBBA6999FCB9}"/>
              </a:ext>
            </a:extLst>
          </p:cNvPr>
          <p:cNvSpPr/>
          <p:nvPr/>
        </p:nvSpPr>
        <p:spPr>
          <a:xfrm>
            <a:off x="6095509" y="1192438"/>
            <a:ext cx="45719" cy="2333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6B85B9-EBCE-48BF-B95B-77EFBFA4B041}"/>
              </a:ext>
            </a:extLst>
          </p:cNvPr>
          <p:cNvGrpSpPr/>
          <p:nvPr/>
        </p:nvGrpSpPr>
        <p:grpSpPr>
          <a:xfrm>
            <a:off x="5663869" y="4081740"/>
            <a:ext cx="477359" cy="261318"/>
            <a:chOff x="5124450" y="4496213"/>
            <a:chExt cx="477359" cy="261318"/>
          </a:xfrm>
        </p:grpSpPr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FC20EB2C-B8D1-4A27-BB46-1FBAC9C9FB5B}"/>
                </a:ext>
              </a:extLst>
            </p:cNvPr>
            <p:cNvSpPr/>
            <p:nvPr/>
          </p:nvSpPr>
          <p:spPr>
            <a:xfrm rot="10800000">
              <a:off x="5378922" y="4505739"/>
              <a:ext cx="222887" cy="251791"/>
            </a:xfrm>
            <a:prstGeom prst="pie">
              <a:avLst>
                <a:gd name="adj1" fmla="val 5353377"/>
                <a:gd name="adj2" fmla="val 1620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38C92C-BEFD-41EA-A4ED-DFE59C7192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3499" y="4496213"/>
              <a:ext cx="332577" cy="2613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31CE28-BFAD-411E-8726-087F4F393208}"/>
                </a:ext>
              </a:extLst>
            </p:cNvPr>
            <p:cNvCxnSpPr>
              <a:cxnSpLocks/>
              <a:endCxn id="18" idx="3"/>
            </p:cNvCxnSpPr>
            <p:nvPr/>
          </p:nvCxnSpPr>
          <p:spPr>
            <a:xfrm flipV="1">
              <a:off x="5124450" y="4757530"/>
              <a:ext cx="36591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8AA1120-7F02-4C47-81A0-2F6A852B59B5}"/>
                </a:ext>
              </a:extLst>
            </p:cNvPr>
            <p:cNvSpPr/>
            <p:nvPr/>
          </p:nvSpPr>
          <p:spPr>
            <a:xfrm>
              <a:off x="5372330" y="4524893"/>
              <a:ext cx="216000" cy="2160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EA97F7-3237-4DD1-833C-30360C67C2BC}"/>
              </a:ext>
            </a:extLst>
          </p:cNvPr>
          <p:cNvGrpSpPr/>
          <p:nvPr/>
        </p:nvGrpSpPr>
        <p:grpSpPr>
          <a:xfrm rot="19149227">
            <a:off x="5258558" y="4729173"/>
            <a:ext cx="1800000" cy="1800000"/>
            <a:chOff x="5505983" y="5190937"/>
            <a:chExt cx="1424903" cy="1354433"/>
          </a:xfrm>
          <a:solidFill>
            <a:schemeClr val="bg1">
              <a:lumMod val="95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C37019-B8BF-40D8-BC42-8347596804F7}"/>
                </a:ext>
              </a:extLst>
            </p:cNvPr>
            <p:cNvSpPr/>
            <p:nvPr/>
          </p:nvSpPr>
          <p:spPr>
            <a:xfrm>
              <a:off x="6188764" y="5787285"/>
              <a:ext cx="742122" cy="14577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2FBA5A-247E-4259-8615-C50EDE618358}"/>
                </a:ext>
              </a:extLst>
            </p:cNvPr>
            <p:cNvSpPr/>
            <p:nvPr/>
          </p:nvSpPr>
          <p:spPr>
            <a:xfrm>
              <a:off x="5505983" y="5787285"/>
              <a:ext cx="742122" cy="14577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328164-3ACD-4004-BB4B-1D05C65D1B03}"/>
                </a:ext>
              </a:extLst>
            </p:cNvPr>
            <p:cNvSpPr/>
            <p:nvPr/>
          </p:nvSpPr>
          <p:spPr>
            <a:xfrm rot="16200000">
              <a:off x="5850833" y="6101422"/>
              <a:ext cx="742122" cy="14577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327C6E-873F-466E-A4F8-1EA272A74911}"/>
                </a:ext>
              </a:extLst>
            </p:cNvPr>
            <p:cNvSpPr/>
            <p:nvPr/>
          </p:nvSpPr>
          <p:spPr>
            <a:xfrm rot="16200000">
              <a:off x="5857459" y="5489111"/>
              <a:ext cx="742122" cy="145774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BC82E6D9-FBFD-4C59-B525-B5A7AF0EF8C7}"/>
              </a:ext>
            </a:extLst>
          </p:cNvPr>
          <p:cNvSpPr/>
          <p:nvPr/>
        </p:nvSpPr>
        <p:spPr>
          <a:xfrm rot="17915612">
            <a:off x="5750561" y="5266246"/>
            <a:ext cx="835879" cy="4891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CA36DB9-0AE5-4D5B-963E-246859EA5D59}"/>
              </a:ext>
            </a:extLst>
          </p:cNvPr>
          <p:cNvCxnSpPr>
            <a:cxnSpLocks/>
          </p:cNvCxnSpPr>
          <p:nvPr/>
        </p:nvCxnSpPr>
        <p:spPr>
          <a:xfrm flipV="1">
            <a:off x="6309523" y="5102851"/>
            <a:ext cx="584220" cy="515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3131C3-A60B-45D6-AE9E-7FE5D7F1309D}"/>
              </a:ext>
            </a:extLst>
          </p:cNvPr>
          <p:cNvCxnSpPr>
            <a:cxnSpLocks/>
          </p:cNvCxnSpPr>
          <p:nvPr/>
        </p:nvCxnSpPr>
        <p:spPr>
          <a:xfrm flipV="1">
            <a:off x="5405438" y="5592530"/>
            <a:ext cx="634793" cy="5368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A3E40D-7E13-4335-9939-AC2669D3C44A}"/>
              </a:ext>
            </a:extLst>
          </p:cNvPr>
          <p:cNvCxnSpPr>
            <a:cxnSpLocks/>
          </p:cNvCxnSpPr>
          <p:nvPr/>
        </p:nvCxnSpPr>
        <p:spPr>
          <a:xfrm flipH="1" flipV="1">
            <a:off x="6149490" y="5755484"/>
            <a:ext cx="534679" cy="6143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7823C9-C7D7-4CF9-9B27-2BA3D9F82712}"/>
              </a:ext>
            </a:extLst>
          </p:cNvPr>
          <p:cNvCxnSpPr>
            <a:cxnSpLocks/>
          </p:cNvCxnSpPr>
          <p:nvPr/>
        </p:nvCxnSpPr>
        <p:spPr>
          <a:xfrm flipH="1" flipV="1">
            <a:off x="5662613" y="4893469"/>
            <a:ext cx="504861" cy="577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1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53EA39D-8A81-417B-958F-B823C36ED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11138"/>
            <a:ext cx="4471188" cy="28843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207284F-8420-4FAE-BDEE-3FC89545B468}"/>
              </a:ext>
            </a:extLst>
          </p:cNvPr>
          <p:cNvSpPr txBox="1"/>
          <p:nvPr/>
        </p:nvSpPr>
        <p:spPr>
          <a:xfrm>
            <a:off x="318053" y="798374"/>
            <a:ext cx="414793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hook.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wire like a paper clip.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 the wire to make a circle at one end.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 the wire towards the centre of the circle.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 the wire at the centre of the circle down.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the wire through the centre of the blades.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the wire to the blades.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4612B5-149B-414F-8802-4BA3CF7153EC}"/>
              </a:ext>
            </a:extLst>
          </p:cNvPr>
          <p:cNvSpPr txBox="1"/>
          <p:nvPr/>
        </p:nvSpPr>
        <p:spPr>
          <a:xfrm>
            <a:off x="316072" y="932139"/>
            <a:ext cx="685423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hook.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two circles from plastic about 2cm diameter.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saw off the tops of two plastic pens.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one plastic circle by the blades.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two pen tips.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other plastic circle.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carefully make the hook at the other end.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toothpick to add a small drop of cooking oil to lubricate the pent tips.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A03612-9F3E-42A9-AB39-DC617465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831" y="1364479"/>
            <a:ext cx="1846053" cy="15895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27D0A53-42C3-472D-BAEB-967C91C59D01}"/>
              </a:ext>
            </a:extLst>
          </p:cNvPr>
          <p:cNvSpPr/>
          <p:nvPr/>
        </p:nvSpPr>
        <p:spPr>
          <a:xfrm>
            <a:off x="7744208" y="2669928"/>
            <a:ext cx="887896" cy="3412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4E9C69-ED08-4353-A50B-A4E33E40E87E}"/>
              </a:ext>
            </a:extLst>
          </p:cNvPr>
          <p:cNvCxnSpPr>
            <a:cxnSpLocks/>
          </p:cNvCxnSpPr>
          <p:nvPr/>
        </p:nvCxnSpPr>
        <p:spPr>
          <a:xfrm>
            <a:off x="8191470" y="2591521"/>
            <a:ext cx="0" cy="17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01B990-6644-4BE3-AD17-7EFE5BD0CC65}"/>
              </a:ext>
            </a:extLst>
          </p:cNvPr>
          <p:cNvCxnSpPr>
            <a:cxnSpLocks/>
          </p:cNvCxnSpPr>
          <p:nvPr/>
        </p:nvCxnSpPr>
        <p:spPr>
          <a:xfrm>
            <a:off x="8191470" y="2932810"/>
            <a:ext cx="0" cy="144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9D4A77-DACD-49C9-8496-9A53DDF985FD}"/>
              </a:ext>
            </a:extLst>
          </p:cNvPr>
          <p:cNvCxnSpPr>
            <a:cxnSpLocks/>
          </p:cNvCxnSpPr>
          <p:nvPr/>
        </p:nvCxnSpPr>
        <p:spPr>
          <a:xfrm>
            <a:off x="8191470" y="4000374"/>
            <a:ext cx="0" cy="17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DACC19C-FD8D-44FC-9D56-D1CE6C699A97}"/>
              </a:ext>
            </a:extLst>
          </p:cNvPr>
          <p:cNvSpPr/>
          <p:nvPr/>
        </p:nvSpPr>
        <p:spPr>
          <a:xfrm>
            <a:off x="7747522" y="3659085"/>
            <a:ext cx="887896" cy="3412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018EFE-A3B8-4BB2-8FA2-7DEAC02D900C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8191470" y="3659085"/>
            <a:ext cx="0" cy="1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F17298D7-ECE8-4E10-B4F0-B7532AA5A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214" y="3074510"/>
            <a:ext cx="425211" cy="63577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10826CF-DAD4-4006-AC41-4D8D38D7C234}"/>
              </a:ext>
            </a:extLst>
          </p:cNvPr>
          <p:cNvGrpSpPr/>
          <p:nvPr/>
        </p:nvGrpSpPr>
        <p:grpSpPr>
          <a:xfrm>
            <a:off x="7360637" y="4202739"/>
            <a:ext cx="1936793" cy="1973641"/>
            <a:chOff x="7360637" y="4202739"/>
            <a:chExt cx="1936793" cy="1973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2EC4D6-C504-4A94-8D8B-E65893C28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9831" y="4202739"/>
              <a:ext cx="1897599" cy="1973641"/>
            </a:xfrm>
            <a:prstGeom prst="rect">
              <a:avLst/>
            </a:prstGeom>
          </p:spPr>
        </p:pic>
        <p:sp>
          <p:nvSpPr>
            <p:cNvPr id="26" name="Partial Circle 25">
              <a:extLst>
                <a:ext uri="{FF2B5EF4-FFF2-40B4-BE49-F238E27FC236}">
                  <a16:creationId xmlns:a16="http://schemas.microsoft.com/office/drawing/2014/main" id="{2D1100BB-36DF-4F41-8882-CA603B9C60F3}"/>
                </a:ext>
              </a:extLst>
            </p:cNvPr>
            <p:cNvSpPr/>
            <p:nvPr/>
          </p:nvSpPr>
          <p:spPr>
            <a:xfrm>
              <a:off x="7360637" y="5178590"/>
              <a:ext cx="1206798" cy="399337"/>
            </a:xfrm>
            <a:prstGeom prst="pie">
              <a:avLst>
                <a:gd name="adj1" fmla="val 19274602"/>
                <a:gd name="adj2" fmla="val 85265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Partial Circle 20">
              <a:extLst>
                <a:ext uri="{FF2B5EF4-FFF2-40B4-BE49-F238E27FC236}">
                  <a16:creationId xmlns:a16="http://schemas.microsoft.com/office/drawing/2014/main" id="{6EE56D8E-42DB-4859-B21F-D24B1709E268}"/>
                </a:ext>
              </a:extLst>
            </p:cNvPr>
            <p:cNvSpPr/>
            <p:nvPr/>
          </p:nvSpPr>
          <p:spPr>
            <a:xfrm>
              <a:off x="7944439" y="4849601"/>
              <a:ext cx="887896" cy="341289"/>
            </a:xfrm>
            <a:prstGeom prst="pie">
              <a:avLst>
                <a:gd name="adj1" fmla="val 629482"/>
                <a:gd name="adj2" fmla="val 85265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B4B4C9B-AFDF-44C2-9A8F-0C728D75B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4280" y="5091066"/>
              <a:ext cx="211408" cy="316099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812C465-9A01-454B-876A-7EF267CDEC6D}"/>
                </a:ext>
              </a:extLst>
            </p:cNvPr>
            <p:cNvSpPr/>
            <p:nvPr/>
          </p:nvSpPr>
          <p:spPr>
            <a:xfrm rot="3060000">
              <a:off x="8078049" y="4988382"/>
              <a:ext cx="141803" cy="288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E52471-1F19-4EFF-8819-97AB4F85B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507" y="5076166"/>
              <a:ext cx="257176" cy="2238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C7EBC58-6A70-4032-826E-9F8B7DA27CB8}"/>
              </a:ext>
            </a:extLst>
          </p:cNvPr>
          <p:cNvSpPr txBox="1"/>
          <p:nvPr/>
        </p:nvSpPr>
        <p:spPr>
          <a:xfrm>
            <a:off x="8763700" y="3192976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Pen Tips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A52B87-5A12-430D-BD5E-0E57DDBDEBF6}"/>
              </a:ext>
            </a:extLst>
          </p:cNvPr>
          <p:cNvCxnSpPr>
            <a:stCxn id="41" idx="1"/>
            <a:endCxn id="34" idx="3"/>
          </p:cNvCxnSpPr>
          <p:nvPr/>
        </p:nvCxnSpPr>
        <p:spPr>
          <a:xfrm flipH="1">
            <a:off x="8417425" y="3377642"/>
            <a:ext cx="3462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1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15BB0054-830E-442D-8FB1-AD559EB758FC}"/>
              </a:ext>
            </a:extLst>
          </p:cNvPr>
          <p:cNvGrpSpPr/>
          <p:nvPr/>
        </p:nvGrpSpPr>
        <p:grpSpPr>
          <a:xfrm>
            <a:off x="7555195" y="990790"/>
            <a:ext cx="1936793" cy="1973641"/>
            <a:chOff x="7360637" y="4202739"/>
            <a:chExt cx="1936793" cy="197364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395E576-A7AA-4B62-9A21-14569BFA2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9831" y="4202739"/>
              <a:ext cx="1897599" cy="1973641"/>
            </a:xfrm>
            <a:prstGeom prst="rect">
              <a:avLst/>
            </a:prstGeom>
          </p:spPr>
        </p:pic>
        <p:sp>
          <p:nvSpPr>
            <p:cNvPr id="43" name="Partial Circle 42">
              <a:extLst>
                <a:ext uri="{FF2B5EF4-FFF2-40B4-BE49-F238E27FC236}">
                  <a16:creationId xmlns:a16="http://schemas.microsoft.com/office/drawing/2014/main" id="{C4D7B96B-9308-44AE-B065-160A53925019}"/>
                </a:ext>
              </a:extLst>
            </p:cNvPr>
            <p:cNvSpPr/>
            <p:nvPr/>
          </p:nvSpPr>
          <p:spPr>
            <a:xfrm>
              <a:off x="7360637" y="5178590"/>
              <a:ext cx="1206798" cy="399337"/>
            </a:xfrm>
            <a:prstGeom prst="pie">
              <a:avLst>
                <a:gd name="adj1" fmla="val 19274602"/>
                <a:gd name="adj2" fmla="val 85265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Partial Circle 43">
              <a:extLst>
                <a:ext uri="{FF2B5EF4-FFF2-40B4-BE49-F238E27FC236}">
                  <a16:creationId xmlns:a16="http://schemas.microsoft.com/office/drawing/2014/main" id="{8222B226-983B-47AA-A5F1-A698931F5E74}"/>
                </a:ext>
              </a:extLst>
            </p:cNvPr>
            <p:cNvSpPr/>
            <p:nvPr/>
          </p:nvSpPr>
          <p:spPr>
            <a:xfrm>
              <a:off x="7944439" y="4849601"/>
              <a:ext cx="887896" cy="341289"/>
            </a:xfrm>
            <a:prstGeom prst="pie">
              <a:avLst>
                <a:gd name="adj1" fmla="val 629482"/>
                <a:gd name="adj2" fmla="val 85265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7A5A3C2-AC3D-462A-A44E-4348E0A8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4280" y="5091066"/>
              <a:ext cx="211408" cy="316099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8BD1EA-CBEE-4A83-B93B-37B47C5ED83C}"/>
                </a:ext>
              </a:extLst>
            </p:cNvPr>
            <p:cNvSpPr/>
            <p:nvPr/>
          </p:nvSpPr>
          <p:spPr>
            <a:xfrm rot="3060000">
              <a:off x="8078049" y="4988382"/>
              <a:ext cx="141803" cy="288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9E5A3B-33CE-4789-85E8-85BB32250E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507" y="5076166"/>
              <a:ext cx="257176" cy="2238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5A1CB0-BD07-4FAC-A610-4A467AAFCE76}"/>
              </a:ext>
            </a:extLst>
          </p:cNvPr>
          <p:cNvGrpSpPr/>
          <p:nvPr/>
        </p:nvGrpSpPr>
        <p:grpSpPr>
          <a:xfrm>
            <a:off x="5189596" y="990790"/>
            <a:ext cx="1936793" cy="1973641"/>
            <a:chOff x="7360637" y="4202739"/>
            <a:chExt cx="1936793" cy="197364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AD24AFA-8A3F-4D7E-9691-B9FB8DFED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9831" y="4202739"/>
              <a:ext cx="1897599" cy="1973641"/>
            </a:xfrm>
            <a:prstGeom prst="rect">
              <a:avLst/>
            </a:prstGeom>
          </p:spPr>
        </p:pic>
        <p:sp>
          <p:nvSpPr>
            <p:cNvPr id="36" name="Partial Circle 35">
              <a:extLst>
                <a:ext uri="{FF2B5EF4-FFF2-40B4-BE49-F238E27FC236}">
                  <a16:creationId xmlns:a16="http://schemas.microsoft.com/office/drawing/2014/main" id="{ED1EA4AF-8D8A-4818-A5B7-972755817754}"/>
                </a:ext>
              </a:extLst>
            </p:cNvPr>
            <p:cNvSpPr/>
            <p:nvPr/>
          </p:nvSpPr>
          <p:spPr>
            <a:xfrm>
              <a:off x="7360637" y="5178590"/>
              <a:ext cx="1206798" cy="399337"/>
            </a:xfrm>
            <a:prstGeom prst="pie">
              <a:avLst>
                <a:gd name="adj1" fmla="val 19274602"/>
                <a:gd name="adj2" fmla="val 85265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Partial Circle 36">
              <a:extLst>
                <a:ext uri="{FF2B5EF4-FFF2-40B4-BE49-F238E27FC236}">
                  <a16:creationId xmlns:a16="http://schemas.microsoft.com/office/drawing/2014/main" id="{B0DD9F2E-3615-4F73-AA16-E62D0B1B4E57}"/>
                </a:ext>
              </a:extLst>
            </p:cNvPr>
            <p:cNvSpPr/>
            <p:nvPr/>
          </p:nvSpPr>
          <p:spPr>
            <a:xfrm>
              <a:off x="7944439" y="4849601"/>
              <a:ext cx="887896" cy="341289"/>
            </a:xfrm>
            <a:prstGeom prst="pie">
              <a:avLst>
                <a:gd name="adj1" fmla="val 629482"/>
                <a:gd name="adj2" fmla="val 85265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E264479-55C0-4852-8D42-FE3B61E2A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4280" y="5091066"/>
              <a:ext cx="211408" cy="31609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C37DC2-E691-4584-9FA2-7A75A6D9C0D0}"/>
                </a:ext>
              </a:extLst>
            </p:cNvPr>
            <p:cNvSpPr/>
            <p:nvPr/>
          </p:nvSpPr>
          <p:spPr>
            <a:xfrm rot="3060000">
              <a:off x="8078049" y="4988382"/>
              <a:ext cx="141803" cy="288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773BFD9-6DFE-458B-96F4-43177EE31A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0507" y="5076166"/>
              <a:ext cx="257176" cy="2238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B432D91-5BCD-43B5-B21E-2EEC2DD73C46}"/>
              </a:ext>
            </a:extLst>
          </p:cNvPr>
          <p:cNvSpPr/>
          <p:nvPr/>
        </p:nvSpPr>
        <p:spPr>
          <a:xfrm>
            <a:off x="5965874" y="2876825"/>
            <a:ext cx="112542" cy="231415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26A766-083A-42B7-B7A0-558E4547607B}"/>
              </a:ext>
            </a:extLst>
          </p:cNvPr>
          <p:cNvSpPr/>
          <p:nvPr/>
        </p:nvSpPr>
        <p:spPr>
          <a:xfrm>
            <a:off x="8326901" y="2876825"/>
            <a:ext cx="112542" cy="231415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08EE75-16F9-4ADA-8893-4E043407F63E}"/>
              </a:ext>
            </a:extLst>
          </p:cNvPr>
          <p:cNvGrpSpPr/>
          <p:nvPr/>
        </p:nvGrpSpPr>
        <p:grpSpPr>
          <a:xfrm>
            <a:off x="7883769" y="3091366"/>
            <a:ext cx="1111347" cy="1923210"/>
            <a:chOff x="7883769" y="3091366"/>
            <a:chExt cx="1111347" cy="192321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3312E5-EBCF-463F-8F8E-91F621AC2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8308151" y="4626521"/>
              <a:ext cx="164110" cy="612000"/>
            </a:xfrm>
            <a:prstGeom prst="rect">
              <a:avLst/>
            </a:prstGeom>
          </p:spPr>
        </p:pic>
        <p:sp>
          <p:nvSpPr>
            <p:cNvPr id="27" name="Cylinder 26">
              <a:extLst>
                <a:ext uri="{FF2B5EF4-FFF2-40B4-BE49-F238E27FC236}">
                  <a16:creationId xmlns:a16="http://schemas.microsoft.com/office/drawing/2014/main" id="{3B87990F-CFD6-4F73-A9D2-5EE1E57C2ECD}"/>
                </a:ext>
              </a:extLst>
            </p:cNvPr>
            <p:cNvSpPr/>
            <p:nvPr/>
          </p:nvSpPr>
          <p:spPr>
            <a:xfrm>
              <a:off x="8172157" y="3091366"/>
              <a:ext cx="436098" cy="787809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78D90551-D6C6-4B93-BFE6-7938EC705DE1}"/>
                </a:ext>
              </a:extLst>
            </p:cNvPr>
            <p:cNvSpPr/>
            <p:nvPr/>
          </p:nvSpPr>
          <p:spPr>
            <a:xfrm>
              <a:off x="8172157" y="4033901"/>
              <a:ext cx="436098" cy="787809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63DE1C-3A19-4E20-B13D-F99DB109B9BC}"/>
                </a:ext>
              </a:extLst>
            </p:cNvPr>
            <p:cNvSpPr/>
            <p:nvPr/>
          </p:nvSpPr>
          <p:spPr>
            <a:xfrm rot="20682264">
              <a:off x="7883769" y="3651167"/>
              <a:ext cx="1111347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68BDEFB-D62D-42D2-B3BC-16EA4256D223}"/>
              </a:ext>
            </a:extLst>
          </p:cNvPr>
          <p:cNvSpPr txBox="1"/>
          <p:nvPr/>
        </p:nvSpPr>
        <p:spPr>
          <a:xfrm>
            <a:off x="316072" y="1045689"/>
            <a:ext cx="47957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 the complete rotor.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the elastic band onto the hook.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lower the elastic band into the tube.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the band through the tube with a pen or pencil.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the bottom end of the elastic band with another paper clip.</a:t>
            </a:r>
          </a:p>
        </p:txBody>
      </p:sp>
    </p:spTree>
    <p:extLst>
      <p:ext uri="{BB962C8B-B14F-4D97-AF65-F5344CB8AC3E}">
        <p14:creationId xmlns:p14="http://schemas.microsoft.com/office/powerpoint/2010/main" val="315300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5B76873-7E01-48C0-AE36-525A5CB92CAA}"/>
              </a:ext>
            </a:extLst>
          </p:cNvPr>
          <p:cNvSpPr txBox="1"/>
          <p:nvPr/>
        </p:nvSpPr>
        <p:spPr>
          <a:xfrm>
            <a:off x="316073" y="1045689"/>
            <a:ext cx="41574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 the body.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helicopter body and decorate it.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stick one side of the body to the tube.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align the other side of the body and stick to the tube.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the glue to dry.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40A90D-11E0-4986-8A0C-8D33CE839E13}"/>
              </a:ext>
            </a:extLst>
          </p:cNvPr>
          <p:cNvGrpSpPr/>
          <p:nvPr/>
        </p:nvGrpSpPr>
        <p:grpSpPr>
          <a:xfrm>
            <a:off x="4144731" y="790710"/>
            <a:ext cx="4743669" cy="5276579"/>
            <a:chOff x="4144731" y="790710"/>
            <a:chExt cx="4743669" cy="52765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BEB54B-F02F-431C-BBF3-AC96FA5B3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3229" y="790710"/>
              <a:ext cx="2102387" cy="5276579"/>
            </a:xfrm>
            <a:prstGeom prst="rect">
              <a:avLst/>
            </a:prstGeom>
          </p:spPr>
        </p:pic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862EE4-4AD8-4384-844F-144F6C644853}"/>
                </a:ext>
              </a:extLst>
            </p:cNvPr>
            <p:cNvSpPr/>
            <p:nvPr/>
          </p:nvSpPr>
          <p:spPr>
            <a:xfrm>
              <a:off x="7527235" y="4212431"/>
              <a:ext cx="859528" cy="619125"/>
            </a:xfrm>
            <a:custGeom>
              <a:avLst/>
              <a:gdLst>
                <a:gd name="connsiteX0" fmla="*/ 11906 w 864394"/>
                <a:gd name="connsiteY0" fmla="*/ 0 h 619125"/>
                <a:gd name="connsiteX1" fmla="*/ 133350 w 864394"/>
                <a:gd name="connsiteY1" fmla="*/ 109538 h 619125"/>
                <a:gd name="connsiteX2" fmla="*/ 326231 w 864394"/>
                <a:gd name="connsiteY2" fmla="*/ 200025 h 619125"/>
                <a:gd name="connsiteX3" fmla="*/ 692944 w 864394"/>
                <a:gd name="connsiteY3" fmla="*/ 340519 h 619125"/>
                <a:gd name="connsiteX4" fmla="*/ 766762 w 864394"/>
                <a:gd name="connsiteY4" fmla="*/ 357188 h 619125"/>
                <a:gd name="connsiteX5" fmla="*/ 785812 w 864394"/>
                <a:gd name="connsiteY5" fmla="*/ 373857 h 619125"/>
                <a:gd name="connsiteX6" fmla="*/ 821531 w 864394"/>
                <a:gd name="connsiteY6" fmla="*/ 381000 h 619125"/>
                <a:gd name="connsiteX7" fmla="*/ 857250 w 864394"/>
                <a:gd name="connsiteY7" fmla="*/ 395288 h 619125"/>
                <a:gd name="connsiteX8" fmla="*/ 864394 w 864394"/>
                <a:gd name="connsiteY8" fmla="*/ 411957 h 619125"/>
                <a:gd name="connsiteX9" fmla="*/ 757237 w 864394"/>
                <a:gd name="connsiteY9" fmla="*/ 459582 h 619125"/>
                <a:gd name="connsiteX10" fmla="*/ 571500 w 864394"/>
                <a:gd name="connsiteY10" fmla="*/ 550069 h 619125"/>
                <a:gd name="connsiteX11" fmla="*/ 350044 w 864394"/>
                <a:gd name="connsiteY11" fmla="*/ 581025 h 619125"/>
                <a:gd name="connsiteX12" fmla="*/ 250031 w 864394"/>
                <a:gd name="connsiteY12" fmla="*/ 602457 h 619125"/>
                <a:gd name="connsiteX13" fmla="*/ 80962 w 864394"/>
                <a:gd name="connsiteY13" fmla="*/ 619125 h 619125"/>
                <a:gd name="connsiteX14" fmla="*/ 7144 w 864394"/>
                <a:gd name="connsiteY14" fmla="*/ 619125 h 619125"/>
                <a:gd name="connsiteX15" fmla="*/ 7144 w 864394"/>
                <a:gd name="connsiteY15" fmla="*/ 521494 h 619125"/>
                <a:gd name="connsiteX16" fmla="*/ 0 w 864394"/>
                <a:gd name="connsiteY16" fmla="*/ 185738 h 619125"/>
                <a:gd name="connsiteX17" fmla="*/ 11906 w 864394"/>
                <a:gd name="connsiteY17" fmla="*/ 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4394" h="619125">
                  <a:moveTo>
                    <a:pt x="11906" y="0"/>
                  </a:moveTo>
                  <a:lnTo>
                    <a:pt x="133350" y="109538"/>
                  </a:lnTo>
                  <a:lnTo>
                    <a:pt x="326231" y="200025"/>
                  </a:lnTo>
                  <a:lnTo>
                    <a:pt x="692944" y="340519"/>
                  </a:lnTo>
                  <a:lnTo>
                    <a:pt x="766762" y="357188"/>
                  </a:lnTo>
                  <a:lnTo>
                    <a:pt x="785812" y="373857"/>
                  </a:lnTo>
                  <a:lnTo>
                    <a:pt x="821531" y="381000"/>
                  </a:lnTo>
                  <a:lnTo>
                    <a:pt x="857250" y="395288"/>
                  </a:lnTo>
                  <a:lnTo>
                    <a:pt x="864394" y="411957"/>
                  </a:lnTo>
                  <a:lnTo>
                    <a:pt x="757237" y="459582"/>
                  </a:lnTo>
                  <a:lnTo>
                    <a:pt x="571500" y="550069"/>
                  </a:lnTo>
                  <a:lnTo>
                    <a:pt x="350044" y="581025"/>
                  </a:lnTo>
                  <a:lnTo>
                    <a:pt x="250031" y="602457"/>
                  </a:lnTo>
                  <a:lnTo>
                    <a:pt x="80962" y="619125"/>
                  </a:lnTo>
                  <a:lnTo>
                    <a:pt x="7144" y="619125"/>
                  </a:lnTo>
                  <a:lnTo>
                    <a:pt x="7144" y="521494"/>
                  </a:lnTo>
                  <a:lnTo>
                    <a:pt x="0" y="185738"/>
                  </a:lnTo>
                  <a:lnTo>
                    <a:pt x="1190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CD6AF7-9820-44D7-A69E-F046EB764A90}"/>
                </a:ext>
              </a:extLst>
            </p:cNvPr>
            <p:cNvSpPr/>
            <p:nvPr/>
          </p:nvSpPr>
          <p:spPr>
            <a:xfrm>
              <a:off x="7512148" y="3066757"/>
              <a:ext cx="1280160" cy="1533378"/>
            </a:xfrm>
            <a:custGeom>
              <a:avLst/>
              <a:gdLst>
                <a:gd name="connsiteX0" fmla="*/ 872197 w 1280160"/>
                <a:gd name="connsiteY0" fmla="*/ 1533378 h 1533378"/>
                <a:gd name="connsiteX1" fmla="*/ 633046 w 1280160"/>
                <a:gd name="connsiteY1" fmla="*/ 1477108 h 1533378"/>
                <a:gd name="connsiteX2" fmla="*/ 379827 w 1280160"/>
                <a:gd name="connsiteY2" fmla="*/ 1392701 h 1533378"/>
                <a:gd name="connsiteX3" fmla="*/ 168812 w 1280160"/>
                <a:gd name="connsiteY3" fmla="*/ 1308295 h 1533378"/>
                <a:gd name="connsiteX4" fmla="*/ 56270 w 1280160"/>
                <a:gd name="connsiteY4" fmla="*/ 1209821 h 1533378"/>
                <a:gd name="connsiteX5" fmla="*/ 14067 w 1280160"/>
                <a:gd name="connsiteY5" fmla="*/ 1083212 h 1533378"/>
                <a:gd name="connsiteX6" fmla="*/ 0 w 1280160"/>
                <a:gd name="connsiteY6" fmla="*/ 773723 h 1533378"/>
                <a:gd name="connsiteX7" fmla="*/ 0 w 1280160"/>
                <a:gd name="connsiteY7" fmla="*/ 239151 h 1533378"/>
                <a:gd name="connsiteX8" fmla="*/ 14067 w 1280160"/>
                <a:gd name="connsiteY8" fmla="*/ 0 h 1533378"/>
                <a:gd name="connsiteX9" fmla="*/ 337624 w 1280160"/>
                <a:gd name="connsiteY9" fmla="*/ 42203 h 1533378"/>
                <a:gd name="connsiteX10" fmla="*/ 731520 w 1280160"/>
                <a:gd name="connsiteY10" fmla="*/ 168812 h 1533378"/>
                <a:gd name="connsiteX11" fmla="*/ 956603 w 1280160"/>
                <a:gd name="connsiteY11" fmla="*/ 351692 h 1533378"/>
                <a:gd name="connsiteX12" fmla="*/ 1181686 w 1280160"/>
                <a:gd name="connsiteY12" fmla="*/ 647114 h 1533378"/>
                <a:gd name="connsiteX13" fmla="*/ 1280160 w 1280160"/>
                <a:gd name="connsiteY13" fmla="*/ 872197 h 1533378"/>
                <a:gd name="connsiteX14" fmla="*/ 1209821 w 1280160"/>
                <a:gd name="connsiteY14" fmla="*/ 1181686 h 1533378"/>
                <a:gd name="connsiteX15" fmla="*/ 928467 w 1280160"/>
                <a:gd name="connsiteY15" fmla="*/ 1519311 h 1533378"/>
                <a:gd name="connsiteX16" fmla="*/ 872197 w 1280160"/>
                <a:gd name="connsiteY16" fmla="*/ 1533378 h 153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0160" h="1533378">
                  <a:moveTo>
                    <a:pt x="872197" y="1533378"/>
                  </a:moveTo>
                  <a:lnTo>
                    <a:pt x="633046" y="1477108"/>
                  </a:lnTo>
                  <a:lnTo>
                    <a:pt x="379827" y="1392701"/>
                  </a:lnTo>
                  <a:lnTo>
                    <a:pt x="168812" y="1308295"/>
                  </a:lnTo>
                  <a:lnTo>
                    <a:pt x="56270" y="1209821"/>
                  </a:lnTo>
                  <a:lnTo>
                    <a:pt x="14067" y="1083212"/>
                  </a:lnTo>
                  <a:lnTo>
                    <a:pt x="0" y="773723"/>
                  </a:lnTo>
                  <a:lnTo>
                    <a:pt x="0" y="239151"/>
                  </a:lnTo>
                  <a:lnTo>
                    <a:pt x="14067" y="0"/>
                  </a:lnTo>
                  <a:lnTo>
                    <a:pt x="337624" y="42203"/>
                  </a:lnTo>
                  <a:lnTo>
                    <a:pt x="731520" y="168812"/>
                  </a:lnTo>
                  <a:lnTo>
                    <a:pt x="956603" y="351692"/>
                  </a:lnTo>
                  <a:lnTo>
                    <a:pt x="1181686" y="647114"/>
                  </a:lnTo>
                  <a:lnTo>
                    <a:pt x="1280160" y="872197"/>
                  </a:lnTo>
                  <a:lnTo>
                    <a:pt x="1209821" y="1181686"/>
                  </a:lnTo>
                  <a:lnTo>
                    <a:pt x="928467" y="1519311"/>
                  </a:lnTo>
                  <a:lnTo>
                    <a:pt x="872197" y="15333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51F3AC-FE30-4A65-8B41-82BF72F1C106}"/>
                </a:ext>
              </a:extLst>
            </p:cNvPr>
            <p:cNvSpPr/>
            <p:nvPr/>
          </p:nvSpPr>
          <p:spPr>
            <a:xfrm>
              <a:off x="4598504" y="3048000"/>
              <a:ext cx="2928731" cy="1842052"/>
            </a:xfrm>
            <a:custGeom>
              <a:avLst/>
              <a:gdLst>
                <a:gd name="connsiteX0" fmla="*/ 2902226 w 2928731"/>
                <a:gd name="connsiteY0" fmla="*/ 26504 h 1842052"/>
                <a:gd name="connsiteX1" fmla="*/ 2610679 w 2928731"/>
                <a:gd name="connsiteY1" fmla="*/ 0 h 1842052"/>
                <a:gd name="connsiteX2" fmla="*/ 2252870 w 2928731"/>
                <a:gd name="connsiteY2" fmla="*/ 13252 h 1842052"/>
                <a:gd name="connsiteX3" fmla="*/ 2014331 w 2928731"/>
                <a:gd name="connsiteY3" fmla="*/ 79513 h 1842052"/>
                <a:gd name="connsiteX4" fmla="*/ 1828800 w 2928731"/>
                <a:gd name="connsiteY4" fmla="*/ 185530 h 1842052"/>
                <a:gd name="connsiteX5" fmla="*/ 1696279 w 2928731"/>
                <a:gd name="connsiteY5" fmla="*/ 344557 h 1842052"/>
                <a:gd name="connsiteX6" fmla="*/ 1616766 w 2928731"/>
                <a:gd name="connsiteY6" fmla="*/ 490330 h 1842052"/>
                <a:gd name="connsiteX7" fmla="*/ 1590261 w 2928731"/>
                <a:gd name="connsiteY7" fmla="*/ 609600 h 1842052"/>
                <a:gd name="connsiteX8" fmla="*/ 1577009 w 2928731"/>
                <a:gd name="connsiteY8" fmla="*/ 622852 h 1842052"/>
                <a:gd name="connsiteX9" fmla="*/ 1179444 w 2928731"/>
                <a:gd name="connsiteY9" fmla="*/ 622852 h 1842052"/>
                <a:gd name="connsiteX10" fmla="*/ 887896 w 2928731"/>
                <a:gd name="connsiteY10" fmla="*/ 609600 h 1842052"/>
                <a:gd name="connsiteX11" fmla="*/ 887896 w 2928731"/>
                <a:gd name="connsiteY11" fmla="*/ 609600 h 1842052"/>
                <a:gd name="connsiteX12" fmla="*/ 689113 w 2928731"/>
                <a:gd name="connsiteY12" fmla="*/ 424070 h 1842052"/>
                <a:gd name="connsiteX13" fmla="*/ 569844 w 2928731"/>
                <a:gd name="connsiteY13" fmla="*/ 291548 h 1842052"/>
                <a:gd name="connsiteX14" fmla="*/ 503583 w 2928731"/>
                <a:gd name="connsiteY14" fmla="*/ 251791 h 1842052"/>
                <a:gd name="connsiteX15" fmla="*/ 371061 w 2928731"/>
                <a:gd name="connsiteY15" fmla="*/ 198783 h 1842052"/>
                <a:gd name="connsiteX16" fmla="*/ 0 w 2928731"/>
                <a:gd name="connsiteY16" fmla="*/ 212035 h 1842052"/>
                <a:gd name="connsiteX17" fmla="*/ 53009 w 2928731"/>
                <a:gd name="connsiteY17" fmla="*/ 357809 h 1842052"/>
                <a:gd name="connsiteX18" fmla="*/ 172279 w 2928731"/>
                <a:gd name="connsiteY18" fmla="*/ 477078 h 1842052"/>
                <a:gd name="connsiteX19" fmla="*/ 291548 w 2928731"/>
                <a:gd name="connsiteY19" fmla="*/ 755374 h 1842052"/>
                <a:gd name="connsiteX20" fmla="*/ 742122 w 2928731"/>
                <a:gd name="connsiteY20" fmla="*/ 1099930 h 1842052"/>
                <a:gd name="connsiteX21" fmla="*/ 1152939 w 2928731"/>
                <a:gd name="connsiteY21" fmla="*/ 1391478 h 1842052"/>
                <a:gd name="connsiteX22" fmla="*/ 1470992 w 2928731"/>
                <a:gd name="connsiteY22" fmla="*/ 1577009 h 1842052"/>
                <a:gd name="connsiteX23" fmla="*/ 1828800 w 2928731"/>
                <a:gd name="connsiteY23" fmla="*/ 1762539 h 1842052"/>
                <a:gd name="connsiteX24" fmla="*/ 1987826 w 2928731"/>
                <a:gd name="connsiteY24" fmla="*/ 1762539 h 1842052"/>
                <a:gd name="connsiteX25" fmla="*/ 2358887 w 2928731"/>
                <a:gd name="connsiteY25" fmla="*/ 1842052 h 1842052"/>
                <a:gd name="connsiteX26" fmla="*/ 2915479 w 2928731"/>
                <a:gd name="connsiteY26" fmla="*/ 1802296 h 1842052"/>
                <a:gd name="connsiteX27" fmla="*/ 2928731 w 2928731"/>
                <a:gd name="connsiteY27" fmla="*/ 1683026 h 1842052"/>
                <a:gd name="connsiteX28" fmla="*/ 2928731 w 2928731"/>
                <a:gd name="connsiteY28" fmla="*/ 1179443 h 1842052"/>
                <a:gd name="connsiteX29" fmla="*/ 2902226 w 2928731"/>
                <a:gd name="connsiteY29" fmla="*/ 26504 h 1842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8731" h="1842052">
                  <a:moveTo>
                    <a:pt x="2902226" y="26504"/>
                  </a:moveTo>
                  <a:lnTo>
                    <a:pt x="2610679" y="0"/>
                  </a:lnTo>
                  <a:lnTo>
                    <a:pt x="2252870" y="13252"/>
                  </a:lnTo>
                  <a:lnTo>
                    <a:pt x="2014331" y="79513"/>
                  </a:lnTo>
                  <a:lnTo>
                    <a:pt x="1828800" y="185530"/>
                  </a:lnTo>
                  <a:lnTo>
                    <a:pt x="1696279" y="344557"/>
                  </a:lnTo>
                  <a:lnTo>
                    <a:pt x="1616766" y="490330"/>
                  </a:lnTo>
                  <a:lnTo>
                    <a:pt x="1590261" y="609600"/>
                  </a:lnTo>
                  <a:lnTo>
                    <a:pt x="1577009" y="622852"/>
                  </a:lnTo>
                  <a:lnTo>
                    <a:pt x="1179444" y="622852"/>
                  </a:lnTo>
                  <a:lnTo>
                    <a:pt x="887896" y="609600"/>
                  </a:lnTo>
                  <a:lnTo>
                    <a:pt x="887896" y="609600"/>
                  </a:lnTo>
                  <a:lnTo>
                    <a:pt x="689113" y="424070"/>
                  </a:lnTo>
                  <a:lnTo>
                    <a:pt x="569844" y="291548"/>
                  </a:lnTo>
                  <a:lnTo>
                    <a:pt x="503583" y="251791"/>
                  </a:lnTo>
                  <a:lnTo>
                    <a:pt x="371061" y="198783"/>
                  </a:lnTo>
                  <a:lnTo>
                    <a:pt x="0" y="212035"/>
                  </a:lnTo>
                  <a:lnTo>
                    <a:pt x="53009" y="357809"/>
                  </a:lnTo>
                  <a:lnTo>
                    <a:pt x="172279" y="477078"/>
                  </a:lnTo>
                  <a:lnTo>
                    <a:pt x="291548" y="755374"/>
                  </a:lnTo>
                  <a:lnTo>
                    <a:pt x="742122" y="1099930"/>
                  </a:lnTo>
                  <a:lnTo>
                    <a:pt x="1152939" y="1391478"/>
                  </a:lnTo>
                  <a:lnTo>
                    <a:pt x="1470992" y="1577009"/>
                  </a:lnTo>
                  <a:lnTo>
                    <a:pt x="1828800" y="1762539"/>
                  </a:lnTo>
                  <a:lnTo>
                    <a:pt x="1987826" y="1762539"/>
                  </a:lnTo>
                  <a:lnTo>
                    <a:pt x="2358887" y="1842052"/>
                  </a:lnTo>
                  <a:lnTo>
                    <a:pt x="2915479" y="1802296"/>
                  </a:lnTo>
                  <a:lnTo>
                    <a:pt x="2928731" y="1683026"/>
                  </a:lnTo>
                  <a:lnTo>
                    <a:pt x="2928731" y="1179443"/>
                  </a:lnTo>
                  <a:lnTo>
                    <a:pt x="2902226" y="265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FEEF92-D43A-46B5-959F-54E6C4D81356}"/>
                </a:ext>
              </a:extLst>
            </p:cNvPr>
            <p:cNvSpPr/>
            <p:nvPr/>
          </p:nvSpPr>
          <p:spPr>
            <a:xfrm>
              <a:off x="7702483" y="4812506"/>
              <a:ext cx="242288" cy="4627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2F81C8-73D8-4C92-99F2-C4A83A9EC5DE}"/>
                </a:ext>
              </a:extLst>
            </p:cNvPr>
            <p:cNvSpPr/>
            <p:nvPr/>
          </p:nvSpPr>
          <p:spPr>
            <a:xfrm>
              <a:off x="5473148" y="3833446"/>
              <a:ext cx="2039000" cy="2614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7659A8-03A9-41E7-B64F-9A0A1FE31EF0}"/>
                </a:ext>
              </a:extLst>
            </p:cNvPr>
            <p:cNvSpPr/>
            <p:nvPr/>
          </p:nvSpPr>
          <p:spPr>
            <a:xfrm>
              <a:off x="4969565" y="3829878"/>
              <a:ext cx="768626" cy="278296"/>
            </a:xfrm>
            <a:custGeom>
              <a:avLst/>
              <a:gdLst>
                <a:gd name="connsiteX0" fmla="*/ 689113 w 768626"/>
                <a:gd name="connsiteY0" fmla="*/ 0 h 278296"/>
                <a:gd name="connsiteX1" fmla="*/ 344557 w 768626"/>
                <a:gd name="connsiteY1" fmla="*/ 39757 h 278296"/>
                <a:gd name="connsiteX2" fmla="*/ 0 w 768626"/>
                <a:gd name="connsiteY2" fmla="*/ 39757 h 278296"/>
                <a:gd name="connsiteX3" fmla="*/ 66261 w 768626"/>
                <a:gd name="connsiteY3" fmla="*/ 66261 h 278296"/>
                <a:gd name="connsiteX4" fmla="*/ 304800 w 768626"/>
                <a:gd name="connsiteY4" fmla="*/ 278296 h 278296"/>
                <a:gd name="connsiteX5" fmla="*/ 357809 w 768626"/>
                <a:gd name="connsiteY5" fmla="*/ 265044 h 278296"/>
                <a:gd name="connsiteX6" fmla="*/ 715618 w 768626"/>
                <a:gd name="connsiteY6" fmla="*/ 251792 h 278296"/>
                <a:gd name="connsiteX7" fmla="*/ 768626 w 768626"/>
                <a:gd name="connsiteY7" fmla="*/ 0 h 278296"/>
                <a:gd name="connsiteX8" fmla="*/ 689113 w 768626"/>
                <a:gd name="connsiteY8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626" h="278296">
                  <a:moveTo>
                    <a:pt x="689113" y="0"/>
                  </a:moveTo>
                  <a:lnTo>
                    <a:pt x="344557" y="39757"/>
                  </a:lnTo>
                  <a:lnTo>
                    <a:pt x="0" y="39757"/>
                  </a:lnTo>
                  <a:lnTo>
                    <a:pt x="66261" y="66261"/>
                  </a:lnTo>
                  <a:lnTo>
                    <a:pt x="304800" y="278296"/>
                  </a:lnTo>
                  <a:lnTo>
                    <a:pt x="357809" y="265044"/>
                  </a:lnTo>
                  <a:lnTo>
                    <a:pt x="715618" y="251792"/>
                  </a:lnTo>
                  <a:lnTo>
                    <a:pt x="768626" y="0"/>
                  </a:lnTo>
                  <a:lnTo>
                    <a:pt x="68911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D449819-7617-46A1-96EC-798404680AC4}"/>
                </a:ext>
              </a:extLst>
            </p:cNvPr>
            <p:cNvSpPr/>
            <p:nvPr/>
          </p:nvSpPr>
          <p:spPr>
            <a:xfrm>
              <a:off x="6930887" y="2888974"/>
              <a:ext cx="450574" cy="159026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FF17688-0896-4BF0-A675-4E3DF92E582B}"/>
                </a:ext>
              </a:extLst>
            </p:cNvPr>
            <p:cNvSpPr/>
            <p:nvPr/>
          </p:nvSpPr>
          <p:spPr>
            <a:xfrm>
              <a:off x="7064444" y="2483644"/>
              <a:ext cx="132521" cy="40533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3573815-BD4F-4407-B5D2-776E492BC09E}"/>
                </a:ext>
              </a:extLst>
            </p:cNvPr>
            <p:cNvSpPr/>
            <p:nvPr/>
          </p:nvSpPr>
          <p:spPr>
            <a:xfrm>
              <a:off x="6991400" y="2321719"/>
              <a:ext cx="292843" cy="15902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9EE4D1B-9B29-4276-840F-19BA29E35BA8}"/>
                </a:ext>
              </a:extLst>
            </p:cNvPr>
            <p:cNvCxnSpPr/>
            <p:nvPr/>
          </p:nvCxnSpPr>
          <p:spPr>
            <a:xfrm>
              <a:off x="7532101" y="4162425"/>
              <a:ext cx="0" cy="6691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1965FFC-D225-4FF5-B076-82278AD0B820}"/>
                </a:ext>
              </a:extLst>
            </p:cNvPr>
            <p:cNvSpPr/>
            <p:nvPr/>
          </p:nvSpPr>
          <p:spPr>
            <a:xfrm rot="12240000">
              <a:off x="4838647" y="2968604"/>
              <a:ext cx="322566" cy="620749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7409E66F-6E0E-4AA7-8B45-3423D0506CD4}"/>
                </a:ext>
              </a:extLst>
            </p:cNvPr>
            <p:cNvSpPr/>
            <p:nvPr/>
          </p:nvSpPr>
          <p:spPr>
            <a:xfrm rot="17760000">
              <a:off x="5007697" y="3427663"/>
              <a:ext cx="322566" cy="620749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18665E7-C20C-42D5-94DA-8A313B290E10}"/>
                </a:ext>
              </a:extLst>
            </p:cNvPr>
            <p:cNvSpPr/>
            <p:nvPr/>
          </p:nvSpPr>
          <p:spPr>
            <a:xfrm rot="17760000" flipH="1" flipV="1">
              <a:off x="4378468" y="3146642"/>
              <a:ext cx="322566" cy="620749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259ADE4D-6A65-4B5D-A47E-EB54D55E7EFE}"/>
                </a:ext>
              </a:extLst>
            </p:cNvPr>
            <p:cNvSpPr/>
            <p:nvPr/>
          </p:nvSpPr>
          <p:spPr>
            <a:xfrm rot="1440000" flipH="1">
              <a:off x="4549980" y="3598766"/>
              <a:ext cx="322566" cy="620749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7A8B8B-E0A5-4D31-886E-E77F0AF9DFD2}"/>
                </a:ext>
              </a:extLst>
            </p:cNvPr>
            <p:cNvSpPr/>
            <p:nvPr/>
          </p:nvSpPr>
          <p:spPr>
            <a:xfrm>
              <a:off x="4742308" y="3483768"/>
              <a:ext cx="222493" cy="22590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E865A23-CFAC-42F3-BB45-6D5A05DA3329}"/>
                </a:ext>
              </a:extLst>
            </p:cNvPr>
            <p:cNvSpPr/>
            <p:nvPr/>
          </p:nvSpPr>
          <p:spPr>
            <a:xfrm>
              <a:off x="6516565" y="4831557"/>
              <a:ext cx="242289" cy="44529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0B543FD-7DDD-45C6-9690-1AB134ADE551}"/>
                </a:ext>
              </a:extLst>
            </p:cNvPr>
            <p:cNvSpPr/>
            <p:nvPr/>
          </p:nvSpPr>
          <p:spPr>
            <a:xfrm>
              <a:off x="6195221" y="5287800"/>
              <a:ext cx="1921906" cy="21237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9C4BE0-7E72-420D-95E7-90BD1B55C30A}"/>
                </a:ext>
              </a:extLst>
            </p:cNvPr>
            <p:cNvSpPr/>
            <p:nvPr/>
          </p:nvSpPr>
          <p:spPr>
            <a:xfrm>
              <a:off x="6116149" y="5275206"/>
              <a:ext cx="255987" cy="2123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43FAFB7A-3983-4B2A-8470-953FE9C79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78464" y="1522183"/>
              <a:ext cx="3276203" cy="4743669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192DDC8-B4A2-48B5-AA1C-8A8EA4C330A9}"/>
                </a:ext>
              </a:extLst>
            </p:cNvPr>
            <p:cNvSpPr/>
            <p:nvPr/>
          </p:nvSpPr>
          <p:spPr>
            <a:xfrm>
              <a:off x="8284802" y="5137071"/>
              <a:ext cx="197441" cy="2123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1621242-9819-47B4-8DF3-6937072EDE05}"/>
                </a:ext>
              </a:extLst>
            </p:cNvPr>
            <p:cNvSpPr/>
            <p:nvPr/>
          </p:nvSpPr>
          <p:spPr>
            <a:xfrm>
              <a:off x="8034338" y="5167313"/>
              <a:ext cx="402431" cy="316706"/>
            </a:xfrm>
            <a:custGeom>
              <a:avLst/>
              <a:gdLst>
                <a:gd name="connsiteX0" fmla="*/ 402431 w 402431"/>
                <a:gd name="connsiteY0" fmla="*/ 159543 h 316706"/>
                <a:gd name="connsiteX1" fmla="*/ 264318 w 402431"/>
                <a:gd name="connsiteY1" fmla="*/ 0 h 316706"/>
                <a:gd name="connsiteX2" fmla="*/ 240506 w 402431"/>
                <a:gd name="connsiteY2" fmla="*/ 30956 h 316706"/>
                <a:gd name="connsiteX3" fmla="*/ 202406 w 402431"/>
                <a:gd name="connsiteY3" fmla="*/ 69056 h 316706"/>
                <a:gd name="connsiteX4" fmla="*/ 140493 w 402431"/>
                <a:gd name="connsiteY4" fmla="*/ 97631 h 316706"/>
                <a:gd name="connsiteX5" fmla="*/ 109537 w 402431"/>
                <a:gd name="connsiteY5" fmla="*/ 97631 h 316706"/>
                <a:gd name="connsiteX6" fmla="*/ 45243 w 402431"/>
                <a:gd name="connsiteY6" fmla="*/ 109537 h 316706"/>
                <a:gd name="connsiteX7" fmla="*/ 0 w 402431"/>
                <a:gd name="connsiteY7" fmla="*/ 109537 h 316706"/>
                <a:gd name="connsiteX8" fmla="*/ 0 w 402431"/>
                <a:gd name="connsiteY8" fmla="*/ 316706 h 316706"/>
                <a:gd name="connsiteX9" fmla="*/ 80962 w 402431"/>
                <a:gd name="connsiteY9" fmla="*/ 304800 h 316706"/>
                <a:gd name="connsiteX10" fmla="*/ 152400 w 402431"/>
                <a:gd name="connsiteY10" fmla="*/ 316706 h 316706"/>
                <a:gd name="connsiteX11" fmla="*/ 197643 w 402431"/>
                <a:gd name="connsiteY11" fmla="*/ 292893 h 316706"/>
                <a:gd name="connsiteX12" fmla="*/ 326231 w 402431"/>
                <a:gd name="connsiteY12" fmla="*/ 257175 h 316706"/>
                <a:gd name="connsiteX13" fmla="*/ 347662 w 402431"/>
                <a:gd name="connsiteY13" fmla="*/ 211931 h 316706"/>
                <a:gd name="connsiteX14" fmla="*/ 402431 w 402431"/>
                <a:gd name="connsiteY14" fmla="*/ 159543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2431" h="316706">
                  <a:moveTo>
                    <a:pt x="402431" y="159543"/>
                  </a:moveTo>
                  <a:lnTo>
                    <a:pt x="264318" y="0"/>
                  </a:lnTo>
                  <a:lnTo>
                    <a:pt x="240506" y="30956"/>
                  </a:lnTo>
                  <a:lnTo>
                    <a:pt x="202406" y="69056"/>
                  </a:lnTo>
                  <a:lnTo>
                    <a:pt x="140493" y="97631"/>
                  </a:lnTo>
                  <a:lnTo>
                    <a:pt x="109537" y="97631"/>
                  </a:lnTo>
                  <a:lnTo>
                    <a:pt x="45243" y="109537"/>
                  </a:lnTo>
                  <a:lnTo>
                    <a:pt x="0" y="109537"/>
                  </a:lnTo>
                  <a:lnTo>
                    <a:pt x="0" y="316706"/>
                  </a:lnTo>
                  <a:lnTo>
                    <a:pt x="80962" y="304800"/>
                  </a:lnTo>
                  <a:lnTo>
                    <a:pt x="152400" y="316706"/>
                  </a:lnTo>
                  <a:lnTo>
                    <a:pt x="197643" y="292893"/>
                  </a:lnTo>
                  <a:lnTo>
                    <a:pt x="326231" y="257175"/>
                  </a:lnTo>
                  <a:lnTo>
                    <a:pt x="347662" y="211931"/>
                  </a:lnTo>
                  <a:lnTo>
                    <a:pt x="402431" y="15954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E799F1B6-B594-4D34-9A18-6237F40E3BD2}"/>
                </a:ext>
              </a:extLst>
            </p:cNvPr>
            <p:cNvSpPr/>
            <p:nvPr/>
          </p:nvSpPr>
          <p:spPr>
            <a:xfrm>
              <a:off x="6554036" y="3278978"/>
              <a:ext cx="869573" cy="459058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5789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8497</TotalTime>
  <Words>670</Words>
  <Application>Microsoft Office PowerPoint</Application>
  <PresentationFormat>A4 Paper (210x297 mm)</PresentationFormat>
  <Paragraphs>99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195</cp:revision>
  <dcterms:created xsi:type="dcterms:W3CDTF">2021-12-01T11:06:27Z</dcterms:created>
  <dcterms:modified xsi:type="dcterms:W3CDTF">2023-06-29T08:58:08Z</dcterms:modified>
</cp:coreProperties>
</file>