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7" r:id="rId2"/>
    <p:sldId id="358" r:id="rId3"/>
    <p:sldId id="267" r:id="rId4"/>
    <p:sldId id="372" r:id="rId5"/>
    <p:sldId id="359" r:id="rId6"/>
    <p:sldId id="371" r:id="rId7"/>
    <p:sldId id="373" r:id="rId8"/>
    <p:sldId id="374" r:id="rId9"/>
    <p:sldId id="375" r:id="rId10"/>
    <p:sldId id="367" r:id="rId11"/>
    <p:sldId id="368" r:id="rId12"/>
    <p:sldId id="258" r:id="rId13"/>
    <p:sldId id="369" r:id="rId14"/>
    <p:sldId id="370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ixbE6IR+zgSqD0O3NrGrg==" hashData="X5oDiZ9wBTaFgLTX2oLg8XoOJOc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E0192"/>
    <a:srgbClr val="0070C0"/>
    <a:srgbClr val="7485A8"/>
    <a:srgbClr val="002060"/>
    <a:srgbClr val="1C0089"/>
    <a:srgbClr val="FFFFFF"/>
    <a:srgbClr val="FF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AB66-0946-4056-8DC6-F4051A498641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AB0A-D2A4-4752-8E5E-41759EF3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6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52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72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://www.dwiller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3B8C83-B00E-43B0-A4A2-0816E57328A4}"/>
              </a:ext>
            </a:extLst>
          </p:cNvPr>
          <p:cNvSpPr txBox="1"/>
          <p:nvPr userDrawn="1"/>
        </p:nvSpPr>
        <p:spPr>
          <a:xfrm>
            <a:off x="87347" y="6604178"/>
            <a:ext cx="4201343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65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6A2B4-B3DB-44F2-B747-A4F0D8D73380}"/>
              </a:ext>
            </a:extLst>
          </p:cNvPr>
          <p:cNvSpPr txBox="1"/>
          <p:nvPr userDrawn="1"/>
        </p:nvSpPr>
        <p:spPr>
          <a:xfrm>
            <a:off x="8691679" y="6496456"/>
            <a:ext cx="994611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65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6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443DC-C27A-4CE2-8BA7-D80524C2503F}"/>
              </a:ext>
            </a:extLst>
          </p:cNvPr>
          <p:cNvSpPr txBox="1"/>
          <p:nvPr userDrawn="1"/>
        </p:nvSpPr>
        <p:spPr>
          <a:xfrm>
            <a:off x="4042084" y="130728"/>
            <a:ext cx="2930215" cy="501710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en-GB" sz="2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Recycled Boat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49A6C-3AC3-4550-91A7-6A79691A1D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8597899" y="87326"/>
            <a:ext cx="1088390" cy="865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62D3D-554C-43B5-BCB7-C40B465B67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19710" y="123343"/>
            <a:ext cx="947102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34" y="1322766"/>
            <a:ext cx="5265142" cy="935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1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92" y="2668416"/>
            <a:ext cx="2341014" cy="234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23527" y="2668416"/>
            <a:ext cx="4329481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06221-055F-4536-AAAE-BDDB58C086D5}"/>
              </a:ext>
            </a:extLst>
          </p:cNvPr>
          <p:cNvSpPr txBox="1"/>
          <p:nvPr/>
        </p:nvSpPr>
        <p:spPr>
          <a:xfrm>
            <a:off x="449635" y="1413363"/>
            <a:ext cx="656973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had the fastest boat? </a:t>
            </a:r>
            <a:b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the boat round a 5m circle!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1C0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boat went the farthest in one minute?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boat was the best made?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1C0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boat was best designed?</a:t>
            </a:r>
          </a:p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boat is best overall?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468852-1EE9-401F-8B82-31B35397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8570"/>
              </p:ext>
            </p:extLst>
          </p:nvPr>
        </p:nvGraphicFramePr>
        <p:xfrm>
          <a:off x="6899743" y="1665284"/>
          <a:ext cx="2695575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525270">
                  <a:extLst>
                    <a:ext uri="{9D8B030D-6E8A-4147-A177-3AD203B41FA5}">
                      <a16:colId xmlns:a16="http://schemas.microsoft.com/office/drawing/2014/main" val="1958021939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177706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Vote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8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Fastest Car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29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Farthest Distance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106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made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0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Designed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12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Best Overall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18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0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F8A6D-58D3-46A9-8C43-7362A84366FB}"/>
              </a:ext>
            </a:extLst>
          </p:cNvPr>
          <p:cNvSpPr txBox="1"/>
          <p:nvPr/>
        </p:nvSpPr>
        <p:spPr>
          <a:xfrm>
            <a:off x="504964" y="1843669"/>
            <a:ext cx="889607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learnt: </a:t>
            </a:r>
            <a:endParaRPr lang="en-GB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to make a boat out of recycled materials.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thrust pushing the boat forward.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like engineers.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fun while learning.</a:t>
            </a:r>
          </a:p>
          <a:p>
            <a:pPr>
              <a:spcBef>
                <a:spcPts val="1800"/>
              </a:spcBef>
            </a:pPr>
            <a:endParaRPr lang="en-GB" sz="3200" b="1" dirty="0">
              <a:solidFill>
                <a:srgbClr val="1C0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6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1745555" y="2491816"/>
            <a:ext cx="6244834" cy="3512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50496" y="1569841"/>
            <a:ext cx="2602764" cy="76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88" b="1" dirty="0">
                <a:solidFill>
                  <a:srgbClr val="FF0000"/>
                </a:solidFill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97408-67E2-4DC1-9346-4BCD791A5BE4}"/>
              </a:ext>
            </a:extLst>
          </p:cNvPr>
          <p:cNvSpPr/>
          <p:nvPr/>
        </p:nvSpPr>
        <p:spPr>
          <a:xfrm>
            <a:off x="-228600" y="-94129"/>
            <a:ext cx="10609729" cy="7140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DB41F49-A763-47AA-89A5-D339B8B03C0B}"/>
              </a:ext>
            </a:extLst>
          </p:cNvPr>
          <p:cNvGrpSpPr/>
          <p:nvPr/>
        </p:nvGrpSpPr>
        <p:grpSpPr>
          <a:xfrm>
            <a:off x="3860596" y="1237131"/>
            <a:ext cx="2862932" cy="1992245"/>
            <a:chOff x="3860596" y="1237131"/>
            <a:chExt cx="2862932" cy="199224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5EBBF9-3D41-42A3-ABD0-4D153BC793D0}"/>
                </a:ext>
              </a:extLst>
            </p:cNvPr>
            <p:cNvSpPr/>
            <p:nvPr/>
          </p:nvSpPr>
          <p:spPr>
            <a:xfrm rot="5400000" flipH="1">
              <a:off x="3652461" y="1606863"/>
              <a:ext cx="1094873" cy="3554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D466D7A-29D1-4FF3-8CE5-F7945E09EA09}"/>
                </a:ext>
              </a:extLst>
            </p:cNvPr>
            <p:cNvGrpSpPr/>
            <p:nvPr/>
          </p:nvGrpSpPr>
          <p:grpSpPr>
            <a:xfrm>
              <a:off x="4079505" y="2099822"/>
              <a:ext cx="2644023" cy="1129554"/>
              <a:chOff x="7249094" y="1559858"/>
              <a:chExt cx="1908354" cy="1129554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2CA7C5A1-5D73-4CFD-946C-5EE7A5184D39}"/>
                  </a:ext>
                </a:extLst>
              </p:cNvPr>
              <p:cNvSpPr/>
              <p:nvPr/>
            </p:nvSpPr>
            <p:spPr>
              <a:xfrm>
                <a:off x="7261412" y="1936376"/>
                <a:ext cx="1896035" cy="753036"/>
              </a:xfrm>
              <a:prstGeom prst="parallelogram">
                <a:avLst>
                  <a:gd name="adj" fmla="val 36384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DCB317-320A-491C-BA25-2E6C086B99F6}"/>
                  </a:ext>
                </a:extLst>
              </p:cNvPr>
              <p:cNvSpPr/>
              <p:nvPr/>
            </p:nvSpPr>
            <p:spPr>
              <a:xfrm>
                <a:off x="7249095" y="2312894"/>
                <a:ext cx="1693198" cy="376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9F06833-44A1-4BC4-9C0D-8B825178B7BE}"/>
                  </a:ext>
                </a:extLst>
              </p:cNvPr>
              <p:cNvSpPr/>
              <p:nvPr/>
            </p:nvSpPr>
            <p:spPr>
              <a:xfrm>
                <a:off x="7464250" y="1559858"/>
                <a:ext cx="1693198" cy="37651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3EAF318-DF89-412D-9799-8AD348926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9094" y="1559858"/>
                <a:ext cx="215156" cy="7530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9B8204-4C0C-475D-85C0-F8888724B7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5429" y="2099822"/>
              <a:ext cx="281036" cy="75303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1DB828-F219-4B40-8DE6-97E70BBA328D}"/>
                </a:ext>
              </a:extLst>
            </p:cNvPr>
            <p:cNvSpPr/>
            <p:nvPr/>
          </p:nvSpPr>
          <p:spPr>
            <a:xfrm>
              <a:off x="6018958" y="2951117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F5FC02-20BC-4C0C-8599-B9A7036FF8EF}"/>
                </a:ext>
              </a:extLst>
            </p:cNvPr>
            <p:cNvSpPr/>
            <p:nvPr/>
          </p:nvSpPr>
          <p:spPr>
            <a:xfrm>
              <a:off x="4359227" y="295424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3AB359-35E2-433B-B0FA-EA2335DA119A}"/>
                </a:ext>
              </a:extLst>
            </p:cNvPr>
            <p:cNvSpPr/>
            <p:nvPr/>
          </p:nvSpPr>
          <p:spPr>
            <a:xfrm>
              <a:off x="4539227" y="22012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17BC35-2A19-41A3-AA69-03B928F39C19}"/>
                </a:ext>
              </a:extLst>
            </p:cNvPr>
            <p:cNvSpPr/>
            <p:nvPr/>
          </p:nvSpPr>
          <p:spPr>
            <a:xfrm>
              <a:off x="6245429" y="220121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6967D0-5B56-4D74-8C13-63E59948AD9C}"/>
                </a:ext>
              </a:extLst>
            </p:cNvPr>
            <p:cNvSpPr/>
            <p:nvPr/>
          </p:nvSpPr>
          <p:spPr>
            <a:xfrm rot="5400000" flipH="1">
              <a:off x="3344594" y="2329614"/>
              <a:ext cx="1408521" cy="3765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85FAFC-2D65-4431-8397-E7CE5E8604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6102" y="1243555"/>
              <a:ext cx="180000" cy="588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5F62EDD-D8CA-490F-9C52-77848F08CF39}"/>
                </a:ext>
              </a:extLst>
            </p:cNvPr>
            <p:cNvSpPr/>
            <p:nvPr/>
          </p:nvSpPr>
          <p:spPr>
            <a:xfrm>
              <a:off x="4308208" y="1813613"/>
              <a:ext cx="45719" cy="2355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B551B2-9698-4414-AC62-FBB8AC7FC0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1013" y="2328863"/>
              <a:ext cx="86591" cy="628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0CBD80-70E5-4910-8779-DA67BDA73D66}"/>
              </a:ext>
            </a:extLst>
          </p:cNvPr>
          <p:cNvGrpSpPr/>
          <p:nvPr/>
        </p:nvGrpSpPr>
        <p:grpSpPr>
          <a:xfrm>
            <a:off x="2794076" y="4055969"/>
            <a:ext cx="3055396" cy="2000250"/>
            <a:chOff x="2794076" y="4055969"/>
            <a:chExt cx="3055396" cy="20002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FDFEA6-7BAF-4A1D-88BA-772BCA021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76" y="4055969"/>
              <a:ext cx="2886075" cy="200025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0BC569-AD84-45FD-A738-04396C4CE4F7}"/>
                </a:ext>
              </a:extLst>
            </p:cNvPr>
            <p:cNvSpPr/>
            <p:nvPr/>
          </p:nvSpPr>
          <p:spPr>
            <a:xfrm>
              <a:off x="3348318" y="4063211"/>
              <a:ext cx="2331833" cy="8046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6DE9FB-4465-4A9D-AF86-D8F913134D79}"/>
                </a:ext>
              </a:extLst>
            </p:cNvPr>
            <p:cNvCxnSpPr/>
            <p:nvPr/>
          </p:nvCxnSpPr>
          <p:spPr>
            <a:xfrm>
              <a:off x="2985247" y="4063211"/>
              <a:ext cx="0" cy="549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4312E0-CB91-47FF-8DD2-01942787B670}"/>
                </a:ext>
              </a:extLst>
            </p:cNvPr>
            <p:cNvSpPr/>
            <p:nvPr/>
          </p:nvSpPr>
          <p:spPr>
            <a:xfrm>
              <a:off x="2794076" y="4055969"/>
              <a:ext cx="191171" cy="5563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ight Triangle 34">
              <a:extLst>
                <a:ext uri="{FF2B5EF4-FFF2-40B4-BE49-F238E27FC236}">
                  <a16:creationId xmlns:a16="http://schemas.microsoft.com/office/drawing/2014/main" id="{A156F3CB-FE72-420A-9AC9-CB6C5F2C3D76}"/>
                </a:ext>
              </a:extLst>
            </p:cNvPr>
            <p:cNvSpPr/>
            <p:nvPr/>
          </p:nvSpPr>
          <p:spPr>
            <a:xfrm flipH="1">
              <a:off x="5369860" y="4875077"/>
              <a:ext cx="479612" cy="116769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0FECE5-132C-48D5-A718-083889FDD632}"/>
                </a:ext>
              </a:extLst>
            </p:cNvPr>
            <p:cNvCxnSpPr>
              <a:endCxn id="35" idx="4"/>
            </p:cNvCxnSpPr>
            <p:nvPr/>
          </p:nvCxnSpPr>
          <p:spPr>
            <a:xfrm flipH="1">
              <a:off x="5369860" y="5298141"/>
              <a:ext cx="310291" cy="744631"/>
            </a:xfrm>
            <a:prstGeom prst="line">
              <a:avLst/>
            </a:prstGeom>
            <a:ln>
              <a:solidFill>
                <a:srgbClr val="7485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531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91517" y="1561059"/>
            <a:ext cx="1130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495727" y="2289279"/>
            <a:ext cx="662297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38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boat from recycled materials.</a:t>
            </a:r>
            <a:endParaRPr lang="en-GB" altLang="en-US" sz="1138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276383" y="3507754"/>
            <a:ext cx="686406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44849"/>
              </p:ext>
            </p:extLst>
          </p:nvPr>
        </p:nvGraphicFramePr>
        <p:xfrm>
          <a:off x="2495727" y="3955560"/>
          <a:ext cx="4680520" cy="1673304"/>
        </p:xfrm>
        <a:graphic>
          <a:graphicData uri="http://schemas.openxmlformats.org/drawingml/2006/table">
            <a:tbl>
              <a:tblPr firstRow="1" firstCol="1" bandRow="1"/>
              <a:tblGrid>
                <a:gridCol w="1333825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91613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655082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9633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61488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supervision, Wear protective glasses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28015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Glue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Injury,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Damage to Clothing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supervision. Sponge and water to clean spillage and hands. Ensure that glue is not put in mouth or injected. Water to rinse mouth and drink.</a:t>
                      </a:r>
                    </a:p>
                    <a:p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42514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35CC23-9421-3074-9529-E89C76439C95}"/>
              </a:ext>
            </a:extLst>
          </p:cNvPr>
          <p:cNvSpPr txBox="1"/>
          <p:nvPr/>
        </p:nvSpPr>
        <p:spPr>
          <a:xfrm>
            <a:off x="2094055" y="2980914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532269" y="1279493"/>
            <a:ext cx="58281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plastic trays and/or </a:t>
            </a:r>
            <a:b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ball point pens or dowels.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steel (e.g. </a:t>
            </a:r>
            <a:r>
              <a:rPr lang="en-GB" sz="24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coathanger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000" b="1" dirty="0">
                <a:solidFill>
                  <a:srgbClr val="1E0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D9AF7D-CCCB-4BB0-8819-E66D0061D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355">
            <a:off x="5031173" y="4530492"/>
            <a:ext cx="326505" cy="8461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863AC8-0A36-452D-B33B-889231B4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04" y="4541161"/>
            <a:ext cx="893259" cy="893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C1355A-9812-48C4-A21F-F99059C0C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094" y="2789700"/>
            <a:ext cx="649381" cy="1025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41D85-A04A-4CD5-A007-45E7ED05E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738" y="1481181"/>
            <a:ext cx="1165442" cy="1165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0F7A4F-BAF0-4F57-84D0-CCE291EE1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477" y="1416128"/>
            <a:ext cx="594998" cy="1158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61FF4B-3CDB-41AB-9E5F-D514BDE27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180" y="4541161"/>
            <a:ext cx="1025338" cy="10253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701259-15E6-4AFE-A1BC-40833BE313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560" y="4595752"/>
            <a:ext cx="715614" cy="7156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0E9532-5872-4B8A-8684-F73A96F33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409133">
            <a:off x="6365864" y="4677930"/>
            <a:ext cx="676906" cy="676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834854-714C-4B48-8D5E-6DDD9E6F98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173" y="4541161"/>
            <a:ext cx="1009081" cy="1009081"/>
          </a:xfrm>
          <a:prstGeom prst="rect">
            <a:avLst/>
          </a:prstGeom>
        </p:spPr>
      </p:pic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75EB7D7A-563C-4927-995D-6B615E72320F}"/>
              </a:ext>
            </a:extLst>
          </p:cNvPr>
          <p:cNvSpPr/>
          <p:nvPr/>
        </p:nvSpPr>
        <p:spPr>
          <a:xfrm>
            <a:off x="5904663" y="2907935"/>
            <a:ext cx="1009081" cy="86102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05FCC-F47D-4669-BFB2-8AED5A8AE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708156">
            <a:off x="8557809" y="2197119"/>
            <a:ext cx="447675" cy="147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D1ADB-FCAC-4E3E-A7EF-495C0B33C4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2645" y="3805792"/>
            <a:ext cx="1249671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4F0B0-7666-472F-9256-D7684DB73554}"/>
              </a:ext>
            </a:extLst>
          </p:cNvPr>
          <p:cNvSpPr txBox="1"/>
          <p:nvPr/>
        </p:nvSpPr>
        <p:spPr>
          <a:xfrm>
            <a:off x="545716" y="1409581"/>
            <a:ext cx="58281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boat from the trays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second tray to the other diagonally at 45</a:t>
            </a:r>
            <a:r>
              <a:rPr lang="en-GB" sz="24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form the bow.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this section (yellow) out.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it to the other section ensuring a watertight seal.</a:t>
            </a: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glue has set.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93513-A833-471B-B24F-2EBCFBB4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89266">
            <a:off x="9742035" y="3480279"/>
            <a:ext cx="682477" cy="51264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A05FFB-B088-4926-845B-D755582A1304}"/>
              </a:ext>
            </a:extLst>
          </p:cNvPr>
          <p:cNvGrpSpPr/>
          <p:nvPr/>
        </p:nvGrpSpPr>
        <p:grpSpPr>
          <a:xfrm>
            <a:off x="7227270" y="1622608"/>
            <a:ext cx="1597361" cy="2235691"/>
            <a:chOff x="6511215" y="1931890"/>
            <a:chExt cx="2084294" cy="26938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6DC3D1-167B-4A81-AF0F-8C6FB68A009B}"/>
                </a:ext>
              </a:extLst>
            </p:cNvPr>
            <p:cNvSpPr/>
            <p:nvPr/>
          </p:nvSpPr>
          <p:spPr>
            <a:xfrm rot="2700000">
              <a:off x="6948244" y="2054535"/>
              <a:ext cx="1210235" cy="208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9ED1D5-7A87-4B6E-B1BF-B15BFD3E693A}"/>
                </a:ext>
              </a:extLst>
            </p:cNvPr>
            <p:cNvSpPr/>
            <p:nvPr/>
          </p:nvSpPr>
          <p:spPr>
            <a:xfrm>
              <a:off x="7261412" y="2541494"/>
              <a:ext cx="1210235" cy="208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B76DE19-AE72-456E-8F21-FE703CB9AC49}"/>
                </a:ext>
              </a:extLst>
            </p:cNvPr>
            <p:cNvSpPr/>
            <p:nvPr/>
          </p:nvSpPr>
          <p:spPr>
            <a:xfrm>
              <a:off x="7261411" y="1931890"/>
              <a:ext cx="1210235" cy="609604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46BA0B-8608-4DB6-A289-76E34B34A234}"/>
              </a:ext>
            </a:extLst>
          </p:cNvPr>
          <p:cNvGrpSpPr/>
          <p:nvPr/>
        </p:nvGrpSpPr>
        <p:grpSpPr>
          <a:xfrm>
            <a:off x="7823604" y="4117796"/>
            <a:ext cx="884701" cy="2141562"/>
            <a:chOff x="5489205" y="3858299"/>
            <a:chExt cx="1210236" cy="26938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303999-A6A0-4702-A2AA-A4F717019C74}"/>
                </a:ext>
              </a:extLst>
            </p:cNvPr>
            <p:cNvSpPr/>
            <p:nvPr/>
          </p:nvSpPr>
          <p:spPr>
            <a:xfrm>
              <a:off x="5489206" y="4467903"/>
              <a:ext cx="1210235" cy="208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0FE240B-C152-48EB-860D-1ADE00BBD867}"/>
                </a:ext>
              </a:extLst>
            </p:cNvPr>
            <p:cNvSpPr/>
            <p:nvPr/>
          </p:nvSpPr>
          <p:spPr>
            <a:xfrm>
              <a:off x="5489205" y="3858299"/>
              <a:ext cx="1210235" cy="609604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902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93513-A833-471B-B24F-2EBCFBB4B2A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7174193">
            <a:off x="6741054" y="2743670"/>
            <a:ext cx="576000" cy="79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C4F0B0-7666-472F-9256-D7684DB73554}"/>
              </a:ext>
            </a:extLst>
          </p:cNvPr>
          <p:cNvSpPr txBox="1"/>
          <p:nvPr/>
        </p:nvSpPr>
        <p:spPr>
          <a:xfrm>
            <a:off x="355215" y="1447760"/>
            <a:ext cx="58281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boat from the trays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a section from the cut tray that is the exact width of the other tray.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 a hole for the pen. 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it to the other section ensuring a watertight seal.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this to the main boat.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and glue in the pen.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glue has set.</a:t>
            </a:r>
            <a:b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46BA0B-8608-4DB6-A289-76E34B34A234}"/>
              </a:ext>
            </a:extLst>
          </p:cNvPr>
          <p:cNvGrpSpPr/>
          <p:nvPr/>
        </p:nvGrpSpPr>
        <p:grpSpPr>
          <a:xfrm>
            <a:off x="7373228" y="4295217"/>
            <a:ext cx="884701" cy="2141562"/>
            <a:chOff x="5489205" y="3858299"/>
            <a:chExt cx="1210236" cy="26938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303999-A6A0-4702-A2AA-A4F717019C74}"/>
                </a:ext>
              </a:extLst>
            </p:cNvPr>
            <p:cNvSpPr/>
            <p:nvPr/>
          </p:nvSpPr>
          <p:spPr>
            <a:xfrm>
              <a:off x="5489206" y="4467903"/>
              <a:ext cx="1210235" cy="20842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0FE240B-C152-48EB-860D-1ADE00BBD867}"/>
                </a:ext>
              </a:extLst>
            </p:cNvPr>
            <p:cNvSpPr/>
            <p:nvPr/>
          </p:nvSpPr>
          <p:spPr>
            <a:xfrm>
              <a:off x="5489205" y="3858299"/>
              <a:ext cx="1210235" cy="60960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7C9545-2051-4329-AC78-793FFC0836A0}"/>
              </a:ext>
            </a:extLst>
          </p:cNvPr>
          <p:cNvGrpSpPr/>
          <p:nvPr/>
        </p:nvGrpSpPr>
        <p:grpSpPr>
          <a:xfrm>
            <a:off x="6969748" y="1130871"/>
            <a:ext cx="1288180" cy="2069059"/>
            <a:chOff x="6969748" y="1844963"/>
            <a:chExt cx="1288180" cy="2069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B41C12-BE82-4BA8-B35D-0B70921E9F51}"/>
                </a:ext>
              </a:extLst>
            </p:cNvPr>
            <p:cNvSpPr/>
            <p:nvPr/>
          </p:nvSpPr>
          <p:spPr>
            <a:xfrm>
              <a:off x="7373228" y="2257076"/>
              <a:ext cx="884700" cy="16569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9464895-CA5B-4D2B-901B-A54AECEBD870}"/>
                </a:ext>
              </a:extLst>
            </p:cNvPr>
            <p:cNvSpPr/>
            <p:nvPr/>
          </p:nvSpPr>
          <p:spPr>
            <a:xfrm rot="18970089">
              <a:off x="6969748" y="1844963"/>
              <a:ext cx="939107" cy="824225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EC5BFB6-56D3-45C0-9D98-AEA09649A740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V="1">
              <a:off x="7385983" y="2257076"/>
              <a:ext cx="690204" cy="622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B3697D-38FF-4DB6-B850-C9DA07AFBEE0}"/>
                </a:ext>
              </a:extLst>
            </p:cNvPr>
            <p:cNvSpPr/>
            <p:nvPr/>
          </p:nvSpPr>
          <p:spPr>
            <a:xfrm>
              <a:off x="7588155" y="2879550"/>
              <a:ext cx="475277" cy="865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B2C2675-BDA9-4BAA-BEFF-0A3DCF0FC3F9}"/>
              </a:ext>
            </a:extLst>
          </p:cNvPr>
          <p:cNvSpPr/>
          <p:nvPr/>
        </p:nvSpPr>
        <p:spPr>
          <a:xfrm rot="16200000">
            <a:off x="7577939" y="5032808"/>
            <a:ext cx="475277" cy="86581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E0AEF0-37F5-4B70-AB44-7DA3A77154DF}"/>
              </a:ext>
            </a:extLst>
          </p:cNvPr>
          <p:cNvGrpSpPr/>
          <p:nvPr/>
        </p:nvGrpSpPr>
        <p:grpSpPr>
          <a:xfrm>
            <a:off x="7348845" y="3622999"/>
            <a:ext cx="865811" cy="475277"/>
            <a:chOff x="5923530" y="4773053"/>
            <a:chExt cx="865811" cy="4752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B6DD0F-2681-40C9-A89D-9AEA7E7B4611}"/>
                </a:ext>
              </a:extLst>
            </p:cNvPr>
            <p:cNvSpPr/>
            <p:nvPr/>
          </p:nvSpPr>
          <p:spPr>
            <a:xfrm rot="16200000">
              <a:off x="6118797" y="4577786"/>
              <a:ext cx="475277" cy="865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348D65-B088-4D73-BC91-88B27CC47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4997" y="4913833"/>
              <a:ext cx="180000" cy="1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140ED9C-28E0-47C7-9DDA-ACE788E2128D}"/>
              </a:ext>
            </a:extLst>
          </p:cNvPr>
          <p:cNvSpPr>
            <a:spLocks noChangeAspect="1"/>
          </p:cNvSpPr>
          <p:nvPr/>
        </p:nvSpPr>
        <p:spPr>
          <a:xfrm>
            <a:off x="7725577" y="5375713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000AAD-5E18-422A-82A5-946A3A12E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5469" flipH="1">
            <a:off x="7229232" y="4163459"/>
            <a:ext cx="2861559" cy="2345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C2090-1CF5-4BE4-8358-644CC3705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81510">
            <a:off x="5871430" y="2286454"/>
            <a:ext cx="1524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4F0B0-7666-472F-9256-D7684DB73554}"/>
              </a:ext>
            </a:extLst>
          </p:cNvPr>
          <p:cNvSpPr txBox="1"/>
          <p:nvPr/>
        </p:nvSpPr>
        <p:spPr>
          <a:xfrm>
            <a:off x="388744" y="1774525"/>
            <a:ext cx="5828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boat from the bottle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top ensuring a watertight seal.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 a hole the same size as the diameter of the pen.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pen in place.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glue has set.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93513-A833-471B-B24F-2EBCFBB4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89266">
            <a:off x="9742035" y="3480279"/>
            <a:ext cx="682477" cy="51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B9A005-DB5E-41CF-A975-59F2C7EB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17825" flipH="1">
            <a:off x="5560603" y="2724881"/>
            <a:ext cx="1626605" cy="1626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A29F6E-99FB-4D39-A127-3386D3CAB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23988" y="2948316"/>
            <a:ext cx="156773" cy="8190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58A90D0-D48C-4B31-A4B4-095A3292186E}"/>
              </a:ext>
            </a:extLst>
          </p:cNvPr>
          <p:cNvGrpSpPr/>
          <p:nvPr/>
        </p:nvGrpSpPr>
        <p:grpSpPr>
          <a:xfrm>
            <a:off x="2076249" y="653563"/>
            <a:ext cx="7502470" cy="4338299"/>
            <a:chOff x="8450155" y="-451905"/>
            <a:chExt cx="7502470" cy="43382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E82F3C-1223-4520-A4E3-0E0F134E1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93427" y="461581"/>
              <a:ext cx="1759198" cy="34248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3A9ACE-6865-4100-ACBA-F64243F6A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4531">
              <a:off x="12663371" y="861598"/>
              <a:ext cx="2861559" cy="234554"/>
            </a:xfrm>
            <a:prstGeom prst="rect">
              <a:avLst/>
            </a:prstGeom>
          </p:spPr>
        </p:pic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A706E1B-F30E-449E-9A96-A2F608E9FDBF}"/>
                </a:ext>
              </a:extLst>
            </p:cNvPr>
            <p:cNvSpPr/>
            <p:nvPr/>
          </p:nvSpPr>
          <p:spPr>
            <a:xfrm rot="8520000">
              <a:off x="8450155" y="2906399"/>
              <a:ext cx="165600" cy="37511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012AB56-DBA8-4A5E-ABEF-F7485B9D7E46}"/>
              </a:ext>
            </a:extLst>
          </p:cNvPr>
          <p:cNvSpPr>
            <a:spLocks/>
          </p:cNvSpPr>
          <p:nvPr/>
        </p:nvSpPr>
        <p:spPr>
          <a:xfrm>
            <a:off x="8596312" y="3175400"/>
            <a:ext cx="36000" cy="3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3BC8BB-5BA2-427E-B120-376D54C20888}"/>
              </a:ext>
            </a:extLst>
          </p:cNvPr>
          <p:cNvSpPr/>
          <p:nvPr/>
        </p:nvSpPr>
        <p:spPr>
          <a:xfrm>
            <a:off x="8570794" y="3184328"/>
            <a:ext cx="232012" cy="255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4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1ACF7-267D-4F51-9A75-10304D117896}"/>
              </a:ext>
            </a:extLst>
          </p:cNvPr>
          <p:cNvSpPr txBox="1"/>
          <p:nvPr/>
        </p:nvSpPr>
        <p:spPr>
          <a:xfrm>
            <a:off x="402775" y="1144740"/>
            <a:ext cx="582819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keel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keel is needed to ensure that the boat does not turn over.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the keel shape from the spare tray</a:t>
            </a:r>
            <a:b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(yellow).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some steel from the </a:t>
            </a:r>
            <a:r>
              <a:rPr lang="en-GB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coathanger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recommend four pieces.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steel to the bottom of the keel.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glue has set.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80DDE-A81A-4200-B0E9-EA4A5FB63FE4}"/>
              </a:ext>
            </a:extLst>
          </p:cNvPr>
          <p:cNvSpPr/>
          <p:nvPr/>
        </p:nvSpPr>
        <p:spPr>
          <a:xfrm>
            <a:off x="7444907" y="1605505"/>
            <a:ext cx="1023582" cy="222458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FB514CFC-7F0D-4E3E-80A8-8A1CA689D90E}"/>
              </a:ext>
            </a:extLst>
          </p:cNvPr>
          <p:cNvSpPr/>
          <p:nvPr/>
        </p:nvSpPr>
        <p:spPr>
          <a:xfrm flipH="1">
            <a:off x="7717808" y="1942334"/>
            <a:ext cx="525439" cy="951932"/>
          </a:xfrm>
          <a:prstGeom prst="snipRoundRect">
            <a:avLst>
              <a:gd name="adj1" fmla="val 10417"/>
              <a:gd name="adj2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F86703-0669-487C-AAF2-F7166359A61E}"/>
              </a:ext>
            </a:extLst>
          </p:cNvPr>
          <p:cNvGrpSpPr/>
          <p:nvPr/>
        </p:nvGrpSpPr>
        <p:grpSpPr>
          <a:xfrm flipH="1">
            <a:off x="8542262" y="4335084"/>
            <a:ext cx="552735" cy="970013"/>
            <a:chOff x="7717808" y="4308339"/>
            <a:chExt cx="552735" cy="970013"/>
          </a:xfrm>
        </p:grpSpPr>
        <p:sp>
          <p:nvSpPr>
            <p:cNvPr id="5" name="Rectangle: Top Corners One Rounded and One Snipped 4">
              <a:extLst>
                <a:ext uri="{FF2B5EF4-FFF2-40B4-BE49-F238E27FC236}">
                  <a16:creationId xmlns:a16="http://schemas.microsoft.com/office/drawing/2014/main" id="{FF8FD5F2-4829-4BED-A4A4-B516353021FD}"/>
                </a:ext>
              </a:extLst>
            </p:cNvPr>
            <p:cNvSpPr/>
            <p:nvPr/>
          </p:nvSpPr>
          <p:spPr>
            <a:xfrm>
              <a:off x="7717808" y="4308339"/>
              <a:ext cx="525439" cy="951932"/>
            </a:xfrm>
            <a:prstGeom prst="snipRoundRect">
              <a:avLst>
                <a:gd name="adj1" fmla="val 10417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EAC81A8-861D-43A9-BF37-4A49B5E53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70543" y="4558352"/>
              <a:ext cx="0" cy="720000"/>
            </a:xfrm>
            <a:prstGeom prst="line">
              <a:avLst/>
            </a:prstGeom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120307-4B06-4EBD-AAD2-621DEDB9EB3B}"/>
              </a:ext>
            </a:extLst>
          </p:cNvPr>
          <p:cNvSpPr txBox="1"/>
          <p:nvPr/>
        </p:nvSpPr>
        <p:spPr>
          <a:xfrm>
            <a:off x="6929318" y="4011918"/>
            <a:ext cx="1466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Coathanger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n-GB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BC5AF4D-87AC-4554-8F2F-54519D9EA889}"/>
              </a:ext>
            </a:extLst>
          </p:cNvPr>
          <p:cNvSpPr/>
          <p:nvPr/>
        </p:nvSpPr>
        <p:spPr>
          <a:xfrm rot="19804189">
            <a:off x="6917974" y="4766249"/>
            <a:ext cx="559558" cy="2153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ACC2A7-56C5-4370-B962-90CD3AE8B708}"/>
              </a:ext>
            </a:extLst>
          </p:cNvPr>
          <p:cNvCxnSpPr/>
          <p:nvPr/>
        </p:nvCxnSpPr>
        <p:spPr>
          <a:xfrm>
            <a:off x="6755642" y="4308339"/>
            <a:ext cx="0" cy="9700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14233EA-BD68-407C-B35C-91478170D711}"/>
              </a:ext>
            </a:extLst>
          </p:cNvPr>
          <p:cNvSpPr/>
          <p:nvPr/>
        </p:nvSpPr>
        <p:spPr>
          <a:xfrm>
            <a:off x="6796398" y="5162986"/>
            <a:ext cx="123206" cy="1153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04C9A3-B25D-4C69-BA26-BBB91FC5A21A}"/>
              </a:ext>
            </a:extLst>
          </p:cNvPr>
          <p:cNvSpPr/>
          <p:nvPr/>
        </p:nvSpPr>
        <p:spPr>
          <a:xfrm>
            <a:off x="6794017" y="5046304"/>
            <a:ext cx="123206" cy="1153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8F12A2-8EA3-4D6D-B019-63C33685490A}"/>
              </a:ext>
            </a:extLst>
          </p:cNvPr>
          <p:cNvSpPr/>
          <p:nvPr/>
        </p:nvSpPr>
        <p:spPr>
          <a:xfrm>
            <a:off x="6589131" y="5162986"/>
            <a:ext cx="123206" cy="1153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252FE5-6531-4516-9485-07C0B8B59229}"/>
              </a:ext>
            </a:extLst>
          </p:cNvPr>
          <p:cNvSpPr/>
          <p:nvPr/>
        </p:nvSpPr>
        <p:spPr>
          <a:xfrm>
            <a:off x="6586750" y="5046304"/>
            <a:ext cx="123206" cy="11536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65A13513-0BF3-4747-8F75-407AB8934085}"/>
              </a:ext>
            </a:extLst>
          </p:cNvPr>
          <p:cNvSpPr/>
          <p:nvPr/>
        </p:nvSpPr>
        <p:spPr>
          <a:xfrm rot="1379261" flipH="1">
            <a:off x="7868513" y="4774866"/>
            <a:ext cx="559558" cy="2153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7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C5295-0722-4E6B-8606-46B304682EC3}"/>
              </a:ext>
            </a:extLst>
          </p:cNvPr>
          <p:cNvSpPr txBox="1"/>
          <p:nvPr/>
        </p:nvSpPr>
        <p:spPr>
          <a:xfrm>
            <a:off x="265891" y="2253802"/>
            <a:ext cx="58281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keel to the boat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glue has set.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874DBE-DCF2-47C6-B58D-758B6EC4D231}"/>
              </a:ext>
            </a:extLst>
          </p:cNvPr>
          <p:cNvGrpSpPr/>
          <p:nvPr/>
        </p:nvGrpSpPr>
        <p:grpSpPr>
          <a:xfrm>
            <a:off x="5663820" y="948155"/>
            <a:ext cx="2961564" cy="2252709"/>
            <a:chOff x="5663820" y="948155"/>
            <a:chExt cx="2961564" cy="22527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7F396A-9508-4B06-AA16-615AD4C7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242625" y="1728470"/>
              <a:ext cx="1699971" cy="13934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14C667-E729-41A9-9BA9-A300E0683548}"/>
                </a:ext>
              </a:extLst>
            </p:cNvPr>
            <p:cNvSpPr/>
            <p:nvPr/>
          </p:nvSpPr>
          <p:spPr>
            <a:xfrm>
              <a:off x="5663820" y="2293285"/>
              <a:ext cx="2961564" cy="3548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ADE682-10B1-4FF9-88EE-06FFC26A8ED2}"/>
                </a:ext>
              </a:extLst>
            </p:cNvPr>
            <p:cNvGrpSpPr/>
            <p:nvPr/>
          </p:nvGrpSpPr>
          <p:grpSpPr>
            <a:xfrm rot="5400000" flipV="1">
              <a:off x="6835565" y="2216263"/>
              <a:ext cx="552736" cy="1416466"/>
              <a:chOff x="7717808" y="4308339"/>
              <a:chExt cx="552736" cy="970013"/>
            </a:xfrm>
          </p:grpSpPr>
          <p:sp>
            <p:nvSpPr>
              <p:cNvPr id="6" name="Rectangle: Top Corners One Rounded and One Snipped 5">
                <a:extLst>
                  <a:ext uri="{FF2B5EF4-FFF2-40B4-BE49-F238E27FC236}">
                    <a16:creationId xmlns:a16="http://schemas.microsoft.com/office/drawing/2014/main" id="{29D7C416-B75E-478C-AE81-77A8E69047ED}"/>
                  </a:ext>
                </a:extLst>
              </p:cNvPr>
              <p:cNvSpPr/>
              <p:nvPr/>
            </p:nvSpPr>
            <p:spPr>
              <a:xfrm>
                <a:off x="7717808" y="4308339"/>
                <a:ext cx="525439" cy="951932"/>
              </a:xfrm>
              <a:prstGeom prst="snipRoundRect">
                <a:avLst>
                  <a:gd name="adj1" fmla="val 10417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30D223B-D7DE-4882-8E98-2B6845CFF6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70544" y="4489449"/>
                <a:ext cx="0" cy="788903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3EAACD1-27E5-4D31-9955-0EB4819C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448911" y="3392500"/>
            <a:ext cx="1148057" cy="29615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8CDF05-469A-450E-94EC-2046F41CDEBC}"/>
              </a:ext>
            </a:extLst>
          </p:cNvPr>
          <p:cNvGrpSpPr/>
          <p:nvPr/>
        </p:nvGrpSpPr>
        <p:grpSpPr>
          <a:xfrm rot="5400000" flipV="1">
            <a:off x="6795138" y="4901000"/>
            <a:ext cx="612000" cy="1416467"/>
            <a:chOff x="7717808" y="4308339"/>
            <a:chExt cx="586396" cy="970014"/>
          </a:xfrm>
        </p:grpSpPr>
        <p:sp>
          <p:nvSpPr>
            <p:cNvPr id="11" name="Rectangle: Top Corners One Rounded and One Snipped 10">
              <a:extLst>
                <a:ext uri="{FF2B5EF4-FFF2-40B4-BE49-F238E27FC236}">
                  <a16:creationId xmlns:a16="http://schemas.microsoft.com/office/drawing/2014/main" id="{53AF653B-41A5-4754-A3E5-25B2E5F7D0B2}"/>
                </a:ext>
              </a:extLst>
            </p:cNvPr>
            <p:cNvSpPr/>
            <p:nvPr/>
          </p:nvSpPr>
          <p:spPr>
            <a:xfrm>
              <a:off x="7717808" y="4308339"/>
              <a:ext cx="525439" cy="951932"/>
            </a:xfrm>
            <a:prstGeom prst="snipRoundRect">
              <a:avLst>
                <a:gd name="adj1" fmla="val 10417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CF87D6-8010-490D-8107-0D516989C666}"/>
                </a:ext>
              </a:extLst>
            </p:cNvPr>
            <p:cNvCxnSpPr>
              <a:cxnSpLocks/>
            </p:cNvCxnSpPr>
            <p:nvPr/>
          </p:nvCxnSpPr>
          <p:spPr>
            <a:xfrm rot="5340000" flipH="1" flipV="1">
              <a:off x="7889411" y="4863560"/>
              <a:ext cx="795926" cy="33660"/>
            </a:xfrm>
            <a:prstGeom prst="line">
              <a:avLst/>
            </a:prstGeom>
            <a:ln w="101600">
              <a:solidFill>
                <a:schemeClr val="bg1">
                  <a:lumMod val="50000"/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F1078A0-6ED0-4A47-BFF0-AC900F8D8AE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87935" y="3384484"/>
            <a:ext cx="144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7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DD07F033-B67B-4601-86E5-D0653F938BB2}"/>
              </a:ext>
            </a:extLst>
          </p:cNvPr>
          <p:cNvGrpSpPr/>
          <p:nvPr/>
        </p:nvGrpSpPr>
        <p:grpSpPr>
          <a:xfrm>
            <a:off x="2992921" y="3695677"/>
            <a:ext cx="6029847" cy="1357644"/>
            <a:chOff x="709683" y="3780815"/>
            <a:chExt cx="7558140" cy="1911566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2B6A98A-0A78-4446-B35D-517167AF47F7}"/>
                </a:ext>
              </a:extLst>
            </p:cNvPr>
            <p:cNvGrpSpPr/>
            <p:nvPr/>
          </p:nvGrpSpPr>
          <p:grpSpPr>
            <a:xfrm>
              <a:off x="7872038" y="4392582"/>
              <a:ext cx="395785" cy="941792"/>
              <a:chOff x="5348836" y="4309181"/>
              <a:chExt cx="395785" cy="941792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EC854A65-36BE-41BA-B0EA-523C75998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A3C12A2-87ED-4D17-B5DD-0DFDB76DAE0F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B0C88B2D-9306-4FB3-AE06-5F24D6536429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EFAF0232-C8DD-49DF-969C-A710B842FA36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11A1D3-10DE-458B-B6F0-D41DFA0DF1A1}"/>
                </a:ext>
              </a:extLst>
            </p:cNvPr>
            <p:cNvGrpSpPr/>
            <p:nvPr/>
          </p:nvGrpSpPr>
          <p:grpSpPr>
            <a:xfrm>
              <a:off x="709683" y="4421874"/>
              <a:ext cx="1473959" cy="1099109"/>
              <a:chOff x="5663820" y="948155"/>
              <a:chExt cx="2961564" cy="225270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82170AE-5442-45AE-A8B2-BC90DE62D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42625" y="1728470"/>
                <a:ext cx="1699971" cy="13934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70ACD8-32EE-46CC-B0E0-25372E755028}"/>
                  </a:ext>
                </a:extLst>
              </p:cNvPr>
              <p:cNvSpPr/>
              <p:nvPr/>
            </p:nvSpPr>
            <p:spPr>
              <a:xfrm>
                <a:off x="5663820" y="2293285"/>
                <a:ext cx="2961564" cy="3548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0E9E4B0-2DAC-4913-8CBD-1CE39678CD45}"/>
                  </a:ext>
                </a:extLst>
              </p:cNvPr>
              <p:cNvGrpSpPr/>
              <p:nvPr/>
            </p:nvGrpSpPr>
            <p:grpSpPr>
              <a:xfrm rot="5400000" flipV="1">
                <a:off x="6835565" y="2216263"/>
                <a:ext cx="552736" cy="1416466"/>
                <a:chOff x="7717808" y="4308339"/>
                <a:chExt cx="552736" cy="970013"/>
              </a:xfrm>
            </p:grpSpPr>
            <p:sp>
              <p:nvSpPr>
                <p:cNvPr id="7" name="Rectangle: Top Corners One Rounded and One Snipped 6">
                  <a:extLst>
                    <a:ext uri="{FF2B5EF4-FFF2-40B4-BE49-F238E27FC236}">
                      <a16:creationId xmlns:a16="http://schemas.microsoft.com/office/drawing/2014/main" id="{956A66C1-B9F6-4748-B13E-C51264D378D1}"/>
                    </a:ext>
                  </a:extLst>
                </p:cNvPr>
                <p:cNvSpPr/>
                <p:nvPr/>
              </p:nvSpPr>
              <p:spPr>
                <a:xfrm>
                  <a:off x="7717808" y="4308339"/>
                  <a:ext cx="525439" cy="951932"/>
                </a:xfrm>
                <a:prstGeom prst="snipRoundRect">
                  <a:avLst>
                    <a:gd name="adj1" fmla="val 10417"/>
                    <a:gd name="adj2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F1D45B75-07F0-4CDF-BF0D-1799CCC32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70544" y="4489449"/>
                  <a:ext cx="0" cy="788903"/>
                </a:xfrm>
                <a:prstGeom prst="line">
                  <a:avLst/>
                </a:prstGeom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3C412AD3-828A-4EBA-A08E-23EDCE522A45}"/>
                </a:ext>
              </a:extLst>
            </p:cNvPr>
            <p:cNvSpPr/>
            <p:nvPr/>
          </p:nvSpPr>
          <p:spPr>
            <a:xfrm>
              <a:off x="1455463" y="4421874"/>
              <a:ext cx="537110" cy="521453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769EED87-4620-4C3E-BB1D-624C08F8C716}"/>
                </a:ext>
              </a:extLst>
            </p:cNvPr>
            <p:cNvSpPr/>
            <p:nvPr/>
          </p:nvSpPr>
          <p:spPr>
            <a:xfrm flipH="1">
              <a:off x="987703" y="4421549"/>
              <a:ext cx="398408" cy="521453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3F03BD-AABE-40C0-BB2A-F90B14C940BA}"/>
                </a:ext>
              </a:extLst>
            </p:cNvPr>
            <p:cNvGrpSpPr/>
            <p:nvPr/>
          </p:nvGrpSpPr>
          <p:grpSpPr>
            <a:xfrm>
              <a:off x="2860070" y="4287033"/>
              <a:ext cx="1473959" cy="1233951"/>
              <a:chOff x="2860070" y="4287033"/>
              <a:chExt cx="1473959" cy="12339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20DE07F-9322-4D1E-A0D2-6CD24B14E5E4}"/>
                  </a:ext>
                </a:extLst>
              </p:cNvPr>
              <p:cNvGrpSpPr/>
              <p:nvPr/>
            </p:nvGrpSpPr>
            <p:grpSpPr>
              <a:xfrm>
                <a:off x="2860070" y="4421875"/>
                <a:ext cx="1473959" cy="1099109"/>
                <a:chOff x="5663820" y="948155"/>
                <a:chExt cx="2961564" cy="2252709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6457A3AD-7CC9-4A89-8288-7289B5ADFE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6242625" y="1728470"/>
                  <a:ext cx="1699971" cy="139342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C05D775-B4E2-4ABC-BF82-C280E193FE72}"/>
                    </a:ext>
                  </a:extLst>
                </p:cNvPr>
                <p:cNvSpPr/>
                <p:nvPr/>
              </p:nvSpPr>
              <p:spPr>
                <a:xfrm>
                  <a:off x="5663820" y="2293285"/>
                  <a:ext cx="2961564" cy="35484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40DBC7F-620F-43DE-A336-D3046A4CE41F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6835565" y="2216263"/>
                  <a:ext cx="552736" cy="1416466"/>
                  <a:chOff x="7717808" y="4308339"/>
                  <a:chExt cx="552736" cy="970013"/>
                </a:xfrm>
              </p:grpSpPr>
              <p:sp>
                <p:nvSpPr>
                  <p:cNvPr id="13" name="Rectangle: Top Corners One Rounded and One Snipped 12">
                    <a:extLst>
                      <a:ext uri="{FF2B5EF4-FFF2-40B4-BE49-F238E27FC236}">
                        <a16:creationId xmlns:a16="http://schemas.microsoft.com/office/drawing/2014/main" id="{762889F4-7953-4CCD-9B48-A7E894952107}"/>
                      </a:ext>
                    </a:extLst>
                  </p:cNvPr>
                  <p:cNvSpPr/>
                  <p:nvPr/>
                </p:nvSpPr>
                <p:spPr>
                  <a:xfrm>
                    <a:off x="7717808" y="4308339"/>
                    <a:ext cx="525439" cy="951932"/>
                  </a:xfrm>
                  <a:prstGeom prst="snipRoundRect">
                    <a:avLst>
                      <a:gd name="adj1" fmla="val 10417"/>
                      <a:gd name="adj2" fmla="val 50000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F532046B-50F3-4C20-89AC-362C4B513C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70544" y="4489449"/>
                    <a:ext cx="0" cy="788903"/>
                  </a:xfrm>
                  <a:prstGeom prst="line">
                    <a:avLst/>
                  </a:prstGeom>
                  <a:ln w="1016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1369A16-1FB6-4B30-91FA-612E258C7A69}"/>
                  </a:ext>
                </a:extLst>
              </p:cNvPr>
              <p:cNvSpPr/>
              <p:nvPr/>
            </p:nvSpPr>
            <p:spPr>
              <a:xfrm>
                <a:off x="3478008" y="4448175"/>
                <a:ext cx="69352" cy="730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3DC8B704-C032-4E59-99A7-65F2C6B3483D}"/>
                  </a:ext>
                </a:extLst>
              </p:cNvPr>
              <p:cNvSpPr/>
              <p:nvPr/>
            </p:nvSpPr>
            <p:spPr>
              <a:xfrm flipH="1">
                <a:off x="3431472" y="4287033"/>
                <a:ext cx="395785" cy="829425"/>
              </a:xfrm>
              <a:prstGeom prst="arc">
                <a:avLst>
                  <a:gd name="adj1" fmla="val 18113946"/>
                  <a:gd name="adj2" fmla="val 323272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52C9D4-9DA8-4923-9940-5A76EA271BB4}"/>
                </a:ext>
              </a:extLst>
            </p:cNvPr>
            <p:cNvGrpSpPr/>
            <p:nvPr/>
          </p:nvGrpSpPr>
          <p:grpSpPr>
            <a:xfrm rot="5400000" flipV="1">
              <a:off x="5346075" y="5072651"/>
              <a:ext cx="269683" cy="704970"/>
              <a:chOff x="7717808" y="4308339"/>
              <a:chExt cx="552736" cy="970013"/>
            </a:xfrm>
          </p:grpSpPr>
          <p:sp>
            <p:nvSpPr>
              <p:cNvPr id="35" name="Rectangle: Top Corners One Rounded and One Snipped 34">
                <a:extLst>
                  <a:ext uri="{FF2B5EF4-FFF2-40B4-BE49-F238E27FC236}">
                    <a16:creationId xmlns:a16="http://schemas.microsoft.com/office/drawing/2014/main" id="{DCF01119-37F8-4767-80A1-DE78C8D5967E}"/>
                  </a:ext>
                </a:extLst>
              </p:cNvPr>
              <p:cNvSpPr/>
              <p:nvPr/>
            </p:nvSpPr>
            <p:spPr>
              <a:xfrm>
                <a:off x="7717808" y="4308339"/>
                <a:ext cx="525439" cy="951932"/>
              </a:xfrm>
              <a:prstGeom prst="snipRoundRect">
                <a:avLst>
                  <a:gd name="adj1" fmla="val 10417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2E6738C-3AAB-415F-A05B-18A7C1C7D3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70544" y="4489449"/>
                <a:ext cx="0" cy="788903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826CF2E-1B55-4DDD-8CCA-52C907560DAA}"/>
                </a:ext>
              </a:extLst>
            </p:cNvPr>
            <p:cNvGrpSpPr/>
            <p:nvPr/>
          </p:nvGrpSpPr>
          <p:grpSpPr>
            <a:xfrm>
              <a:off x="5348836" y="4309181"/>
              <a:ext cx="395785" cy="941792"/>
              <a:chOff x="5348836" y="4309181"/>
              <a:chExt cx="395785" cy="94179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80E605E-C431-421C-8695-1A4C53699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C74A717-8058-4539-B1CC-5D9618363726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6832B87-F32D-4797-A0C3-E48D16B0D126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0598A5C2-D444-4C87-B2F5-4453725F4F04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EABA4B0-7E1C-4158-8AF8-79FCE0F18B80}"/>
                </a:ext>
              </a:extLst>
            </p:cNvPr>
            <p:cNvGrpSpPr/>
            <p:nvPr/>
          </p:nvGrpSpPr>
          <p:grpSpPr>
            <a:xfrm>
              <a:off x="4970072" y="4366187"/>
              <a:ext cx="395785" cy="941792"/>
              <a:chOff x="5348836" y="4309181"/>
              <a:chExt cx="395785" cy="941792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00E3ED4-39B5-40DE-932E-9BC455E6C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BEB9722-EF4D-4831-9171-8144A0865CEE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3E8D6A0-3D1B-4BF2-A69C-7EA103CCCE5D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07909A55-09C7-4223-AA16-E4A18F9995B3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B4ED39A-A214-4516-92A9-36B59E5E44E5}"/>
                </a:ext>
              </a:extLst>
            </p:cNvPr>
            <p:cNvGrpSpPr/>
            <p:nvPr/>
          </p:nvGrpSpPr>
          <p:grpSpPr>
            <a:xfrm>
              <a:off x="5737296" y="4341843"/>
              <a:ext cx="395785" cy="941792"/>
              <a:chOff x="5348836" y="4309181"/>
              <a:chExt cx="395785" cy="94179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2C5A7E2-77EF-4306-92BB-B7CB8A7EA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AF68755-E575-423C-B1EA-5F781F9D69AF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5A2EA202-EEC9-43E2-B504-E1B1196DD467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DCF9EEC7-3CD5-4AFC-8A9E-0450E0243876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1F6EA2-6A88-4BD2-820D-7FC960FD0E99}"/>
                </a:ext>
              </a:extLst>
            </p:cNvPr>
            <p:cNvSpPr/>
            <p:nvPr/>
          </p:nvSpPr>
          <p:spPr>
            <a:xfrm>
              <a:off x="4760196" y="5117164"/>
              <a:ext cx="1473959" cy="1731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5F3013-6D94-40F4-9B33-1A476ACA74A0}"/>
                </a:ext>
              </a:extLst>
            </p:cNvPr>
            <p:cNvGrpSpPr/>
            <p:nvPr/>
          </p:nvGrpSpPr>
          <p:grpSpPr>
            <a:xfrm rot="5400000" flipV="1">
              <a:off x="7253546" y="5027351"/>
              <a:ext cx="375692" cy="954368"/>
              <a:chOff x="7717808" y="4308339"/>
              <a:chExt cx="552736" cy="970013"/>
            </a:xfrm>
          </p:grpSpPr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22E06B6-8AE1-4684-A5B7-FF47765DBFC2}"/>
                  </a:ext>
                </a:extLst>
              </p:cNvPr>
              <p:cNvSpPr/>
              <p:nvPr/>
            </p:nvSpPr>
            <p:spPr>
              <a:xfrm>
                <a:off x="7717808" y="4308339"/>
                <a:ext cx="525439" cy="951932"/>
              </a:xfrm>
              <a:prstGeom prst="snipRoundRect">
                <a:avLst>
                  <a:gd name="adj1" fmla="val 10417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F0933A2-3633-4798-8A7D-1CB6E9B61F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70544" y="4489449"/>
                <a:ext cx="0" cy="788903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C7B7D60-10DB-4B61-9959-10C5BABB5B4A}"/>
                </a:ext>
              </a:extLst>
            </p:cNvPr>
            <p:cNvGrpSpPr/>
            <p:nvPr/>
          </p:nvGrpSpPr>
          <p:grpSpPr>
            <a:xfrm>
              <a:off x="7184612" y="4335575"/>
              <a:ext cx="395785" cy="941792"/>
              <a:chOff x="5348836" y="4309181"/>
              <a:chExt cx="395785" cy="941792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46EED47-B1B8-4C75-AD70-D78197A30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BBC265D-BCB2-420A-B21E-E8893C069B18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7F7770BE-E36A-4905-814D-D740A74E21FD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9CD165D3-DF64-4734-AA41-3D1F55006462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C5421AC-47ED-4268-B420-E3BEA8DE39F7}"/>
                </a:ext>
              </a:extLst>
            </p:cNvPr>
            <p:cNvGrpSpPr/>
            <p:nvPr/>
          </p:nvGrpSpPr>
          <p:grpSpPr>
            <a:xfrm>
              <a:off x="6805848" y="4392581"/>
              <a:ext cx="395785" cy="941792"/>
              <a:chOff x="5348836" y="4309181"/>
              <a:chExt cx="395785" cy="941792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A69D8999-A408-4BFD-87B9-C84426834D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45056BA-BDB8-476B-9657-844A3C75E582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6A84EFA-290E-48E9-B1FF-F3581F141003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FD87306D-7A43-460E-A136-43C750BE6C64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DA25C0A-165D-426F-BF44-473344DD750E}"/>
                </a:ext>
              </a:extLst>
            </p:cNvPr>
            <p:cNvGrpSpPr/>
            <p:nvPr/>
          </p:nvGrpSpPr>
          <p:grpSpPr>
            <a:xfrm>
              <a:off x="7573072" y="4421547"/>
              <a:ext cx="395785" cy="888481"/>
              <a:chOff x="5348836" y="4309181"/>
              <a:chExt cx="395785" cy="941792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285B0EC-99F0-4A64-9142-AC1D37047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ADBDC23-84A9-4B74-A514-0063FEF94044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234A1EA-17CD-4E85-B493-F1DD4DA906EF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D4354074-4634-4F45-BF69-C5A5254B5AAC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23EAEF0-26CD-48A6-8697-4DD63CF3869A}"/>
                </a:ext>
              </a:extLst>
            </p:cNvPr>
            <p:cNvSpPr/>
            <p:nvPr/>
          </p:nvSpPr>
          <p:spPr>
            <a:xfrm>
              <a:off x="6595972" y="5175503"/>
              <a:ext cx="1671851" cy="141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82E971B-FF0D-4A4A-B285-594321456E63}"/>
                </a:ext>
              </a:extLst>
            </p:cNvPr>
            <p:cNvGrpSpPr/>
            <p:nvPr/>
          </p:nvGrpSpPr>
          <p:grpSpPr>
            <a:xfrm>
              <a:off x="7179589" y="3780815"/>
              <a:ext cx="395785" cy="941792"/>
              <a:chOff x="5348836" y="4309181"/>
              <a:chExt cx="395785" cy="941792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8969789-2394-45AC-B8B6-89328280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7C1CDAB-10BC-4E27-ADB3-8C77A4F32F26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8712B8B4-F0FC-4EA9-B581-429F2A3700A1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E05341C7-E49C-4C31-BA7D-DECDCEC4CF18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23A5E26-81E4-4EBD-9363-8F2780B936D9}"/>
                </a:ext>
              </a:extLst>
            </p:cNvPr>
            <p:cNvGrpSpPr/>
            <p:nvPr/>
          </p:nvGrpSpPr>
          <p:grpSpPr>
            <a:xfrm>
              <a:off x="7591036" y="3851360"/>
              <a:ext cx="395785" cy="941792"/>
              <a:chOff x="5348836" y="4309181"/>
              <a:chExt cx="395785" cy="941792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65BEB6D-83F4-437F-A97B-9B453BAA6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08003DF-9A02-4377-A61E-E8B634B45A3D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159A1581-74C3-4232-92BF-EF583DE2FF72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60A6EA60-A4F4-432E-B8F5-48558019C39A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3078242-D7E5-4B8B-8E5C-A207C5686FE1}"/>
              </a:ext>
            </a:extLst>
          </p:cNvPr>
          <p:cNvSpPr txBox="1"/>
          <p:nvPr/>
        </p:nvSpPr>
        <p:spPr>
          <a:xfrm>
            <a:off x="174242" y="1108264"/>
            <a:ext cx="904905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sails and glue them to the boat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the glue has set.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multiple masts and join two pens </a:t>
            </a:r>
            <a:b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with their ink-holders and glue.</a:t>
            </a: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add more weight to the top then add more </a:t>
            </a:r>
            <a:b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to the keel.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6F3D5202-138F-4A74-BE6B-0C29AC00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780" y="1327746"/>
            <a:ext cx="728127" cy="130498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3154EB15-0C9B-488D-9091-BBBD84135162}"/>
              </a:ext>
            </a:extLst>
          </p:cNvPr>
          <p:cNvSpPr txBox="1"/>
          <p:nvPr/>
        </p:nvSpPr>
        <p:spPr>
          <a:xfrm>
            <a:off x="7384955" y="2685774"/>
            <a:ext cx="249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Use a hand-held fan to provide wind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513AD95-5F90-40E8-989C-A093FB34AD1B}"/>
              </a:ext>
            </a:extLst>
          </p:cNvPr>
          <p:cNvGrpSpPr/>
          <p:nvPr/>
        </p:nvGrpSpPr>
        <p:grpSpPr>
          <a:xfrm>
            <a:off x="2806121" y="5100405"/>
            <a:ext cx="6337597" cy="1323847"/>
            <a:chOff x="1141656" y="4408611"/>
            <a:chExt cx="7426419" cy="2063939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CCE8C2D-2758-4A94-AF51-B958DC41528A}"/>
                </a:ext>
              </a:extLst>
            </p:cNvPr>
            <p:cNvGrpSpPr/>
            <p:nvPr/>
          </p:nvGrpSpPr>
          <p:grpSpPr>
            <a:xfrm>
              <a:off x="7479840" y="4408611"/>
              <a:ext cx="395785" cy="941792"/>
              <a:chOff x="5348836" y="4309181"/>
              <a:chExt cx="395785" cy="941792"/>
            </a:xfrm>
          </p:grpSpPr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71F9563E-28DA-481B-A8EC-3BBB14A4F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54737B53-9A78-4034-AD28-F4E50893E43C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F511C8C-4DBE-4EB9-A97B-C255375644D3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Arc 171">
                  <a:extLst>
                    <a:ext uri="{FF2B5EF4-FFF2-40B4-BE49-F238E27FC236}">
                      <a16:creationId xmlns:a16="http://schemas.microsoft.com/office/drawing/2014/main" id="{9EEA1A3A-0543-4D36-BFB3-A788FD1BD986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EDA47C6-4123-412E-B2ED-70CE13FCC140}"/>
                </a:ext>
              </a:extLst>
            </p:cNvPr>
            <p:cNvGrpSpPr/>
            <p:nvPr/>
          </p:nvGrpSpPr>
          <p:grpSpPr>
            <a:xfrm>
              <a:off x="7891287" y="4479156"/>
              <a:ext cx="395785" cy="941792"/>
              <a:chOff x="5348836" y="4309181"/>
              <a:chExt cx="395785" cy="941792"/>
            </a:xfrm>
          </p:grpSpPr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992F62D0-18C2-40EE-971A-29D4252EE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59634" y="4801586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89AD991-D231-4B96-B1FE-14AC359E86C8}"/>
                  </a:ext>
                </a:extLst>
              </p:cNvPr>
              <p:cNvGrpSpPr/>
              <p:nvPr/>
            </p:nvGrpSpPr>
            <p:grpSpPr>
              <a:xfrm>
                <a:off x="5348836" y="4309181"/>
                <a:ext cx="395785" cy="829425"/>
                <a:chOff x="5314110" y="4343497"/>
                <a:chExt cx="395785" cy="829425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576C1EFB-E382-406E-811E-AFEAD4690ED9}"/>
                    </a:ext>
                  </a:extLst>
                </p:cNvPr>
                <p:cNvSpPr/>
                <p:nvPr/>
              </p:nvSpPr>
              <p:spPr>
                <a:xfrm>
                  <a:off x="5360646" y="4504639"/>
                  <a:ext cx="69352" cy="73009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Arc 167">
                  <a:extLst>
                    <a:ext uri="{FF2B5EF4-FFF2-40B4-BE49-F238E27FC236}">
                      <a16:creationId xmlns:a16="http://schemas.microsoft.com/office/drawing/2014/main" id="{0EA42193-2439-411F-8A6C-7B4ED07B1352}"/>
                    </a:ext>
                  </a:extLst>
                </p:cNvPr>
                <p:cNvSpPr/>
                <p:nvPr/>
              </p:nvSpPr>
              <p:spPr>
                <a:xfrm flipH="1">
                  <a:off x="5314110" y="4343497"/>
                  <a:ext cx="395785" cy="829425"/>
                </a:xfrm>
                <a:prstGeom prst="arc">
                  <a:avLst>
                    <a:gd name="adj1" fmla="val 18113946"/>
                    <a:gd name="adj2" fmla="val 3232729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B1C18B2-AF3F-4F89-B22B-FA28E048ACE9}"/>
                </a:ext>
              </a:extLst>
            </p:cNvPr>
            <p:cNvGrpSpPr/>
            <p:nvPr/>
          </p:nvGrpSpPr>
          <p:grpSpPr>
            <a:xfrm>
              <a:off x="1141656" y="4914829"/>
              <a:ext cx="7426419" cy="1557721"/>
              <a:chOff x="1141656" y="4914829"/>
              <a:chExt cx="7426419" cy="1557721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202BAF8-44AF-461B-B99F-D04762D42889}"/>
                  </a:ext>
                </a:extLst>
              </p:cNvPr>
              <p:cNvGrpSpPr/>
              <p:nvPr/>
            </p:nvGrpSpPr>
            <p:grpSpPr>
              <a:xfrm>
                <a:off x="6875078" y="5864044"/>
                <a:ext cx="1692996" cy="608506"/>
                <a:chOff x="3246210" y="5668271"/>
                <a:chExt cx="990471" cy="608506"/>
              </a:xfrm>
            </p:grpSpPr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00DEFB8A-E6DD-40BF-8D13-89CE4CEE88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6200000">
                  <a:off x="3573654" y="5340827"/>
                  <a:ext cx="335583" cy="990471"/>
                </a:xfrm>
                <a:prstGeom prst="rect">
                  <a:avLst/>
                </a:prstGeom>
              </p:spPr>
            </p:pic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3C5D41CB-7333-42BC-91D3-C24650DCF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61801" y="5990104"/>
                  <a:ext cx="0" cy="573346"/>
                </a:xfrm>
                <a:prstGeom prst="line">
                  <a:avLst/>
                </a:prstGeom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5C5F2CA2-680D-4288-BE01-E61BA6DDF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5614243" y="5330320"/>
                <a:ext cx="335583" cy="1302595"/>
              </a:xfrm>
              <a:prstGeom prst="rect">
                <a:avLst/>
              </a:prstGeom>
            </p:spPr>
          </p:pic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25A183D8-7660-447A-9AD6-E099FFA044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40317" y="6045321"/>
                <a:ext cx="0" cy="754023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242939D9-38BD-4922-BDF1-93F165E9677D}"/>
                  </a:ext>
                </a:extLst>
              </p:cNvPr>
              <p:cNvGrpSpPr/>
              <p:nvPr/>
            </p:nvGrpSpPr>
            <p:grpSpPr>
              <a:xfrm>
                <a:off x="3121980" y="5762987"/>
                <a:ext cx="1228061" cy="608506"/>
                <a:chOff x="3246210" y="5668271"/>
                <a:chExt cx="990471" cy="608506"/>
              </a:xfrm>
            </p:grpSpPr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02876E3D-70E9-49D3-928F-3A239B96C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6200000">
                  <a:off x="3573654" y="5340827"/>
                  <a:ext cx="335583" cy="990471"/>
                </a:xfrm>
                <a:prstGeom prst="rect">
                  <a:avLst/>
                </a:prstGeom>
              </p:spPr>
            </p:pic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AB36974E-6B9B-4505-8A65-EDA86B1C4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3861801" y="5990104"/>
                  <a:ext cx="0" cy="573346"/>
                </a:xfrm>
                <a:prstGeom prst="line">
                  <a:avLst/>
                </a:prstGeom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D4C44123-ABF2-4473-A89C-3FED8425CEF9}"/>
                  </a:ext>
                </a:extLst>
              </p:cNvPr>
              <p:cNvGrpSpPr/>
              <p:nvPr/>
            </p:nvGrpSpPr>
            <p:grpSpPr>
              <a:xfrm>
                <a:off x="8172290" y="5075971"/>
                <a:ext cx="395785" cy="941792"/>
                <a:chOff x="5348836" y="4309181"/>
                <a:chExt cx="395785" cy="941792"/>
              </a:xfrm>
            </p:grpSpPr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06E92486-1998-47B6-AC81-8485EDCF2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059634" y="4801586"/>
                  <a:ext cx="829425" cy="69350"/>
                </a:xfrm>
                <a:prstGeom prst="rect">
                  <a:avLst/>
                </a:prstGeom>
              </p:spPr>
            </p:pic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C4E89799-1139-4A71-9793-508EFAB48634}"/>
                    </a:ext>
                  </a:extLst>
                </p:cNvPr>
                <p:cNvGrpSpPr/>
                <p:nvPr/>
              </p:nvGrpSpPr>
              <p:grpSpPr>
                <a:xfrm>
                  <a:off x="5348836" y="4309181"/>
                  <a:ext cx="395785" cy="829425"/>
                  <a:chOff x="5314110" y="4343497"/>
                  <a:chExt cx="395785" cy="829425"/>
                </a:xfrm>
              </p:grpSpPr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537A41FB-7505-43DF-91B0-A6752A9D5455}"/>
                      </a:ext>
                    </a:extLst>
                  </p:cNvPr>
                  <p:cNvSpPr/>
                  <p:nvPr/>
                </p:nvSpPr>
                <p:spPr>
                  <a:xfrm>
                    <a:off x="5360646" y="4504639"/>
                    <a:ext cx="69352" cy="7300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Arc 159">
                    <a:extLst>
                      <a:ext uri="{FF2B5EF4-FFF2-40B4-BE49-F238E27FC236}">
                        <a16:creationId xmlns:a16="http://schemas.microsoft.com/office/drawing/2014/main" id="{D3E145AB-3FD6-4B6D-AAE9-44A07B51A93A}"/>
                      </a:ext>
                    </a:extLst>
                  </p:cNvPr>
                  <p:cNvSpPr/>
                  <p:nvPr/>
                </p:nvSpPr>
                <p:spPr>
                  <a:xfrm flipH="1">
                    <a:off x="5314110" y="4343497"/>
                    <a:ext cx="395785" cy="829425"/>
                  </a:xfrm>
                  <a:prstGeom prst="arc">
                    <a:avLst>
                      <a:gd name="adj1" fmla="val 18113946"/>
                      <a:gd name="adj2" fmla="val 32327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71A87F1-EA99-4356-B814-9E6E7BEE2FE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758913" y="6045466"/>
                <a:ext cx="0" cy="573346"/>
              </a:xfrm>
              <a:prstGeom prst="line">
                <a:avLst/>
              </a:prstGeom>
              <a:ln w="1016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ight Triangle 115">
                <a:extLst>
                  <a:ext uri="{FF2B5EF4-FFF2-40B4-BE49-F238E27FC236}">
                    <a16:creationId xmlns:a16="http://schemas.microsoft.com/office/drawing/2014/main" id="{F8E7E763-C268-4D88-BA60-95C13D00A686}"/>
                  </a:ext>
                </a:extLst>
              </p:cNvPr>
              <p:cNvSpPr/>
              <p:nvPr/>
            </p:nvSpPr>
            <p:spPr>
              <a:xfrm>
                <a:off x="1755714" y="5049670"/>
                <a:ext cx="537110" cy="521453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Right Triangle 116">
                <a:extLst>
                  <a:ext uri="{FF2B5EF4-FFF2-40B4-BE49-F238E27FC236}">
                    <a16:creationId xmlns:a16="http://schemas.microsoft.com/office/drawing/2014/main" id="{9077B879-9DA0-4D1B-B66A-17A483480612}"/>
                  </a:ext>
                </a:extLst>
              </p:cNvPr>
              <p:cNvSpPr/>
              <p:nvPr/>
            </p:nvSpPr>
            <p:spPr>
              <a:xfrm flipH="1">
                <a:off x="1287954" y="5049345"/>
                <a:ext cx="398408" cy="521453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B37C2B06-902A-4549-8070-EE890E892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456712" y="5429709"/>
                <a:ext cx="829425" cy="69350"/>
              </a:xfrm>
              <a:prstGeom prst="rect">
                <a:avLst/>
              </a:prstGeom>
            </p:spPr>
          </p:pic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6DF4C55-55A2-4564-A8CA-55E9B196E7DB}"/>
                  </a:ext>
                </a:extLst>
              </p:cNvPr>
              <p:cNvSpPr/>
              <p:nvPr/>
            </p:nvSpPr>
            <p:spPr>
              <a:xfrm>
                <a:off x="3778259" y="5075971"/>
                <a:ext cx="69352" cy="730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DA925690-8CC2-47F8-B622-D1EBA4AAFBC2}"/>
                  </a:ext>
                </a:extLst>
              </p:cNvPr>
              <p:cNvSpPr/>
              <p:nvPr/>
            </p:nvSpPr>
            <p:spPr>
              <a:xfrm flipH="1">
                <a:off x="3731723" y="4914829"/>
                <a:ext cx="395785" cy="829425"/>
              </a:xfrm>
              <a:prstGeom prst="arc">
                <a:avLst>
                  <a:gd name="adj1" fmla="val 18113946"/>
                  <a:gd name="adj2" fmla="val 323272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4FCA294-740C-4D4F-BDC8-3EDFB3061DD4}"/>
                  </a:ext>
                </a:extLst>
              </p:cNvPr>
              <p:cNvGrpSpPr/>
              <p:nvPr/>
            </p:nvGrpSpPr>
            <p:grpSpPr>
              <a:xfrm>
                <a:off x="5690063" y="4993487"/>
                <a:ext cx="395785" cy="941792"/>
                <a:chOff x="5348836" y="4309181"/>
                <a:chExt cx="395785" cy="941792"/>
              </a:xfrm>
            </p:grpSpPr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CFDAC1EA-60F5-4533-9D35-0649B49F52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059634" y="4801586"/>
                  <a:ext cx="829425" cy="69350"/>
                </a:xfrm>
                <a:prstGeom prst="rect">
                  <a:avLst/>
                </a:prstGeom>
              </p:spPr>
            </p:pic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419137C8-4366-4C02-AD6A-702B05A92FF9}"/>
                    </a:ext>
                  </a:extLst>
                </p:cNvPr>
                <p:cNvGrpSpPr/>
                <p:nvPr/>
              </p:nvGrpSpPr>
              <p:grpSpPr>
                <a:xfrm>
                  <a:off x="5348836" y="4309181"/>
                  <a:ext cx="395785" cy="829425"/>
                  <a:chOff x="5314110" y="4343497"/>
                  <a:chExt cx="395785" cy="829425"/>
                </a:xfrm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E245076C-91B5-4DD8-BF5D-1D0FB6030BE4}"/>
                      </a:ext>
                    </a:extLst>
                  </p:cNvPr>
                  <p:cNvSpPr/>
                  <p:nvPr/>
                </p:nvSpPr>
                <p:spPr>
                  <a:xfrm>
                    <a:off x="5360646" y="4504639"/>
                    <a:ext cx="69352" cy="7300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6" name="Arc 155">
                    <a:extLst>
                      <a:ext uri="{FF2B5EF4-FFF2-40B4-BE49-F238E27FC236}">
                        <a16:creationId xmlns:a16="http://schemas.microsoft.com/office/drawing/2014/main" id="{6A2EF31F-A566-42F5-88D3-96BDAC2BE217}"/>
                      </a:ext>
                    </a:extLst>
                  </p:cNvPr>
                  <p:cNvSpPr/>
                  <p:nvPr/>
                </p:nvSpPr>
                <p:spPr>
                  <a:xfrm flipH="1">
                    <a:off x="5314110" y="4343497"/>
                    <a:ext cx="395785" cy="829425"/>
                  </a:xfrm>
                  <a:prstGeom prst="arc">
                    <a:avLst>
                      <a:gd name="adj1" fmla="val 18113946"/>
                      <a:gd name="adj2" fmla="val 32327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FE348F6-2A76-4AD3-B129-972F5C47EFD7}"/>
                  </a:ext>
                </a:extLst>
              </p:cNvPr>
              <p:cNvGrpSpPr/>
              <p:nvPr/>
            </p:nvGrpSpPr>
            <p:grpSpPr>
              <a:xfrm>
                <a:off x="5270323" y="4993983"/>
                <a:ext cx="395785" cy="941792"/>
                <a:chOff x="5348836" y="4309181"/>
                <a:chExt cx="395785" cy="941792"/>
              </a:xfrm>
            </p:grpSpPr>
            <p:pic>
              <p:nvPicPr>
                <p:cNvPr id="149" name="Picture 148">
                  <a:extLst>
                    <a:ext uri="{FF2B5EF4-FFF2-40B4-BE49-F238E27FC236}">
                      <a16:creationId xmlns:a16="http://schemas.microsoft.com/office/drawing/2014/main" id="{B49F2874-76A2-45B1-99E8-1F6D13239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059634" y="4801586"/>
                  <a:ext cx="829425" cy="69350"/>
                </a:xfrm>
                <a:prstGeom prst="rect">
                  <a:avLst/>
                </a:prstGeom>
              </p:spPr>
            </p:pic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3552D0E9-83B5-486D-A352-0D99ECD6E813}"/>
                    </a:ext>
                  </a:extLst>
                </p:cNvPr>
                <p:cNvGrpSpPr/>
                <p:nvPr/>
              </p:nvGrpSpPr>
              <p:grpSpPr>
                <a:xfrm>
                  <a:off x="5348836" y="4309181"/>
                  <a:ext cx="395785" cy="829425"/>
                  <a:chOff x="5314110" y="4343497"/>
                  <a:chExt cx="395785" cy="829425"/>
                </a:xfrm>
              </p:grpSpPr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EB9B98F4-E9E0-4348-BD63-DBD68C186CC9}"/>
                      </a:ext>
                    </a:extLst>
                  </p:cNvPr>
                  <p:cNvSpPr/>
                  <p:nvPr/>
                </p:nvSpPr>
                <p:spPr>
                  <a:xfrm>
                    <a:off x="5360646" y="4504639"/>
                    <a:ext cx="69352" cy="7300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2" name="Arc 151">
                    <a:extLst>
                      <a:ext uri="{FF2B5EF4-FFF2-40B4-BE49-F238E27FC236}">
                        <a16:creationId xmlns:a16="http://schemas.microsoft.com/office/drawing/2014/main" id="{6BA05F79-C15A-4FD1-88FE-03DB9140DD99}"/>
                      </a:ext>
                    </a:extLst>
                  </p:cNvPr>
                  <p:cNvSpPr/>
                  <p:nvPr/>
                </p:nvSpPr>
                <p:spPr>
                  <a:xfrm flipH="1">
                    <a:off x="5314110" y="4343497"/>
                    <a:ext cx="395785" cy="829425"/>
                  </a:xfrm>
                  <a:prstGeom prst="arc">
                    <a:avLst>
                      <a:gd name="adj1" fmla="val 18113946"/>
                      <a:gd name="adj2" fmla="val 32327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1FED5311-4725-4E35-A947-2706B3E6D570}"/>
                  </a:ext>
                </a:extLst>
              </p:cNvPr>
              <p:cNvGrpSpPr/>
              <p:nvPr/>
            </p:nvGrpSpPr>
            <p:grpSpPr>
              <a:xfrm>
                <a:off x="6037547" y="4969639"/>
                <a:ext cx="395785" cy="941792"/>
                <a:chOff x="5348836" y="4309181"/>
                <a:chExt cx="395785" cy="941792"/>
              </a:xfrm>
            </p:grpSpPr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A881DA9D-85B5-4201-9293-BD83D32FB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059634" y="4801586"/>
                  <a:ext cx="829425" cy="69350"/>
                </a:xfrm>
                <a:prstGeom prst="rect">
                  <a:avLst/>
                </a:prstGeom>
              </p:spPr>
            </p:pic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BAFDB328-3677-4C60-9933-594A07747178}"/>
                    </a:ext>
                  </a:extLst>
                </p:cNvPr>
                <p:cNvGrpSpPr/>
                <p:nvPr/>
              </p:nvGrpSpPr>
              <p:grpSpPr>
                <a:xfrm>
                  <a:off x="5348836" y="4309181"/>
                  <a:ext cx="395785" cy="829425"/>
                  <a:chOff x="5314110" y="4343497"/>
                  <a:chExt cx="395785" cy="829425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8D872A7E-B529-49C6-9785-BF1BA3243243}"/>
                      </a:ext>
                    </a:extLst>
                  </p:cNvPr>
                  <p:cNvSpPr/>
                  <p:nvPr/>
                </p:nvSpPr>
                <p:spPr>
                  <a:xfrm>
                    <a:off x="5360646" y="4504639"/>
                    <a:ext cx="69352" cy="7300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8" name="Arc 147">
                    <a:extLst>
                      <a:ext uri="{FF2B5EF4-FFF2-40B4-BE49-F238E27FC236}">
                        <a16:creationId xmlns:a16="http://schemas.microsoft.com/office/drawing/2014/main" id="{C6A6A173-1834-43BA-BAA1-68283243310F}"/>
                      </a:ext>
                    </a:extLst>
                  </p:cNvPr>
                  <p:cNvSpPr/>
                  <p:nvPr/>
                </p:nvSpPr>
                <p:spPr>
                  <a:xfrm flipH="1">
                    <a:off x="5314110" y="4343497"/>
                    <a:ext cx="395785" cy="829425"/>
                  </a:xfrm>
                  <a:prstGeom prst="arc">
                    <a:avLst>
                      <a:gd name="adj1" fmla="val 18113946"/>
                      <a:gd name="adj2" fmla="val 32327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CEE7D51-2793-4861-AF6F-882E5E18A0B9}"/>
                  </a:ext>
                </a:extLst>
              </p:cNvPr>
              <p:cNvGrpSpPr/>
              <p:nvPr/>
            </p:nvGrpSpPr>
            <p:grpSpPr>
              <a:xfrm>
                <a:off x="7174377" y="5039825"/>
                <a:ext cx="395785" cy="941792"/>
                <a:chOff x="5348836" y="4309181"/>
                <a:chExt cx="395785" cy="941792"/>
              </a:xfrm>
            </p:grpSpPr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B9871589-DC2E-4027-8990-13FF101B84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059634" y="4801586"/>
                  <a:ext cx="829425" cy="69350"/>
                </a:xfrm>
                <a:prstGeom prst="rect">
                  <a:avLst/>
                </a:prstGeom>
              </p:spPr>
            </p:pic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6AB53072-DCF5-45D1-AE5F-8540D62BFA56}"/>
                    </a:ext>
                  </a:extLst>
                </p:cNvPr>
                <p:cNvGrpSpPr/>
                <p:nvPr/>
              </p:nvGrpSpPr>
              <p:grpSpPr>
                <a:xfrm>
                  <a:off x="5348836" y="4309181"/>
                  <a:ext cx="395785" cy="829425"/>
                  <a:chOff x="5314110" y="4343497"/>
                  <a:chExt cx="395785" cy="829425"/>
                </a:xfrm>
              </p:grpSpPr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E0CB74EF-7063-466A-8242-921D33D0ADF6}"/>
                      </a:ext>
                    </a:extLst>
                  </p:cNvPr>
                  <p:cNvSpPr/>
                  <p:nvPr/>
                </p:nvSpPr>
                <p:spPr>
                  <a:xfrm>
                    <a:off x="5360646" y="4504639"/>
                    <a:ext cx="69352" cy="7300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4" name="Arc 143">
                    <a:extLst>
                      <a:ext uri="{FF2B5EF4-FFF2-40B4-BE49-F238E27FC236}">
                        <a16:creationId xmlns:a16="http://schemas.microsoft.com/office/drawing/2014/main" id="{E943E50F-8298-42A5-9315-CFB5E32B44A9}"/>
                      </a:ext>
                    </a:extLst>
                  </p:cNvPr>
                  <p:cNvSpPr/>
                  <p:nvPr/>
                </p:nvSpPr>
                <p:spPr>
                  <a:xfrm flipH="1">
                    <a:off x="5314110" y="4343497"/>
                    <a:ext cx="395785" cy="829425"/>
                  </a:xfrm>
                  <a:prstGeom prst="arc">
                    <a:avLst>
                      <a:gd name="adj1" fmla="val 18113946"/>
                      <a:gd name="adj2" fmla="val 32327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D703AB8-CA20-43D7-BE20-5CAD61883274}"/>
                  </a:ext>
                </a:extLst>
              </p:cNvPr>
              <p:cNvGrpSpPr/>
              <p:nvPr/>
            </p:nvGrpSpPr>
            <p:grpSpPr>
              <a:xfrm>
                <a:off x="7874745" y="5063630"/>
                <a:ext cx="395785" cy="888481"/>
                <a:chOff x="5348836" y="4309181"/>
                <a:chExt cx="395785" cy="941792"/>
              </a:xfrm>
            </p:grpSpPr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CB9849C5-345C-491A-87E8-B21BD68404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059634" y="4801586"/>
                  <a:ext cx="829425" cy="69350"/>
                </a:xfrm>
                <a:prstGeom prst="rect">
                  <a:avLst/>
                </a:prstGeom>
              </p:spPr>
            </p:pic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42989FEB-9315-48F6-AD25-5B64F5D305D8}"/>
                    </a:ext>
                  </a:extLst>
                </p:cNvPr>
                <p:cNvGrpSpPr/>
                <p:nvPr/>
              </p:nvGrpSpPr>
              <p:grpSpPr>
                <a:xfrm>
                  <a:off x="5348836" y="4309181"/>
                  <a:ext cx="395785" cy="829425"/>
                  <a:chOff x="5314110" y="4343497"/>
                  <a:chExt cx="395785" cy="829425"/>
                </a:xfrm>
              </p:grpSpPr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FECF5E9F-7771-4339-8B52-CE762409FC14}"/>
                      </a:ext>
                    </a:extLst>
                  </p:cNvPr>
                  <p:cNvSpPr/>
                  <p:nvPr/>
                </p:nvSpPr>
                <p:spPr>
                  <a:xfrm>
                    <a:off x="5360646" y="4504639"/>
                    <a:ext cx="69352" cy="7300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0" name="Arc 139">
                    <a:extLst>
                      <a:ext uri="{FF2B5EF4-FFF2-40B4-BE49-F238E27FC236}">
                        <a16:creationId xmlns:a16="http://schemas.microsoft.com/office/drawing/2014/main" id="{CDB9965D-F39E-4A29-93D3-A582FADBC629}"/>
                      </a:ext>
                    </a:extLst>
                  </p:cNvPr>
                  <p:cNvSpPr/>
                  <p:nvPr/>
                </p:nvSpPr>
                <p:spPr>
                  <a:xfrm flipH="1">
                    <a:off x="5314110" y="4343497"/>
                    <a:ext cx="395785" cy="829425"/>
                  </a:xfrm>
                  <a:prstGeom prst="arc">
                    <a:avLst>
                      <a:gd name="adj1" fmla="val 18113946"/>
                      <a:gd name="adj2" fmla="val 32327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69C74D3E-D50A-4479-9DA7-099141A00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1469100" y="5409928"/>
                <a:ext cx="335583" cy="990471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1CE7F74E-93F1-444A-B97F-4BCE9B33F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306325" y="5429708"/>
                <a:ext cx="829425" cy="69350"/>
              </a:xfrm>
              <a:prstGeom prst="rect">
                <a:avLst/>
              </a:prstGeom>
            </p:spPr>
          </p:pic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730564FE-B79F-4D89-8B8B-86DABBAF8C48}"/>
                  </a:ext>
                </a:extLst>
              </p:cNvPr>
              <p:cNvGrpSpPr/>
              <p:nvPr/>
            </p:nvGrpSpPr>
            <p:grpSpPr>
              <a:xfrm>
                <a:off x="7486366" y="5103467"/>
                <a:ext cx="395785" cy="941792"/>
                <a:chOff x="5348836" y="4309181"/>
                <a:chExt cx="395785" cy="941792"/>
              </a:xfrm>
            </p:grpSpPr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65D9649E-AD9F-4541-B859-B2D6A18C55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059634" y="4801586"/>
                  <a:ext cx="829425" cy="69350"/>
                </a:xfrm>
                <a:prstGeom prst="rect">
                  <a:avLst/>
                </a:prstGeom>
              </p:spPr>
            </p:pic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C280756D-0A4E-484F-9387-9D1A73972C0C}"/>
                    </a:ext>
                  </a:extLst>
                </p:cNvPr>
                <p:cNvGrpSpPr/>
                <p:nvPr/>
              </p:nvGrpSpPr>
              <p:grpSpPr>
                <a:xfrm>
                  <a:off x="5348836" y="4309181"/>
                  <a:ext cx="395785" cy="829425"/>
                  <a:chOff x="5314110" y="4343497"/>
                  <a:chExt cx="395785" cy="829425"/>
                </a:xfrm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E7C65B0A-1F7D-4AE8-A299-00195B681AC4}"/>
                      </a:ext>
                    </a:extLst>
                  </p:cNvPr>
                  <p:cNvSpPr/>
                  <p:nvPr/>
                </p:nvSpPr>
                <p:spPr>
                  <a:xfrm>
                    <a:off x="5360646" y="4504639"/>
                    <a:ext cx="69352" cy="7300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Arc 135">
                    <a:extLst>
                      <a:ext uri="{FF2B5EF4-FFF2-40B4-BE49-F238E27FC236}">
                        <a16:creationId xmlns:a16="http://schemas.microsoft.com/office/drawing/2014/main" id="{C50CC8DD-4BE6-4438-B271-6C1B12A9EC33}"/>
                      </a:ext>
                    </a:extLst>
                  </p:cNvPr>
                  <p:cNvSpPr/>
                  <p:nvPr/>
                </p:nvSpPr>
                <p:spPr>
                  <a:xfrm flipH="1">
                    <a:off x="5314110" y="4343497"/>
                    <a:ext cx="395785" cy="829425"/>
                  </a:xfrm>
                  <a:prstGeom prst="arc">
                    <a:avLst>
                      <a:gd name="adj1" fmla="val 18113946"/>
                      <a:gd name="adj2" fmla="val 3232729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29" name="Rectangle: Top Corners One Rounded and One Snipped 128">
                <a:extLst>
                  <a:ext uri="{FF2B5EF4-FFF2-40B4-BE49-F238E27FC236}">
                    <a16:creationId xmlns:a16="http://schemas.microsoft.com/office/drawing/2014/main" id="{7D6C8729-F06C-4761-B25D-B7BDBE90112D}"/>
                  </a:ext>
                </a:extLst>
              </p:cNvPr>
              <p:cNvSpPr/>
              <p:nvPr/>
            </p:nvSpPr>
            <p:spPr>
              <a:xfrm rot="5400000" flipV="1">
                <a:off x="7706897" y="5722586"/>
                <a:ext cx="256365" cy="1182532"/>
              </a:xfrm>
              <a:prstGeom prst="snipRoundRect">
                <a:avLst>
                  <a:gd name="adj1" fmla="val 10417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D107CA39-8FD1-4245-9BBF-E7B82DF7AD5D}"/>
                  </a:ext>
                </a:extLst>
              </p:cNvPr>
              <p:cNvSpPr/>
              <p:nvPr/>
            </p:nvSpPr>
            <p:spPr>
              <a:xfrm rot="5400000" flipV="1">
                <a:off x="5741182" y="5808713"/>
                <a:ext cx="256365" cy="909843"/>
              </a:xfrm>
              <a:prstGeom prst="snipRoundRect">
                <a:avLst>
                  <a:gd name="adj1" fmla="val 10417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: Top Corners One Rounded and One Snipped 130">
                <a:extLst>
                  <a:ext uri="{FF2B5EF4-FFF2-40B4-BE49-F238E27FC236}">
                    <a16:creationId xmlns:a16="http://schemas.microsoft.com/office/drawing/2014/main" id="{6F962F8B-956B-42E6-A24F-7B196EB258E2}"/>
                  </a:ext>
                </a:extLst>
              </p:cNvPr>
              <p:cNvSpPr/>
              <p:nvPr/>
            </p:nvSpPr>
            <p:spPr>
              <a:xfrm rot="5400000" flipV="1">
                <a:off x="3690161" y="5783904"/>
                <a:ext cx="256365" cy="857782"/>
              </a:xfrm>
              <a:prstGeom prst="snipRoundRect">
                <a:avLst>
                  <a:gd name="adj1" fmla="val 10417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: Top Corners One Rounded and One Snipped 131">
                <a:extLst>
                  <a:ext uri="{FF2B5EF4-FFF2-40B4-BE49-F238E27FC236}">
                    <a16:creationId xmlns:a16="http://schemas.microsoft.com/office/drawing/2014/main" id="{6466D1F6-8ADF-447E-A093-7E0B2A26B911}"/>
                  </a:ext>
                </a:extLst>
              </p:cNvPr>
              <p:cNvSpPr/>
              <p:nvPr/>
            </p:nvSpPr>
            <p:spPr>
              <a:xfrm rot="5400000" flipV="1">
                <a:off x="1576779" y="5827527"/>
                <a:ext cx="256365" cy="691829"/>
              </a:xfrm>
              <a:prstGeom prst="snipRoundRect">
                <a:avLst>
                  <a:gd name="adj1" fmla="val 10417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878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598</Words>
  <Application>Microsoft Office PowerPoint</Application>
  <PresentationFormat>A4 Paper (210x297 mm)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61</cp:revision>
  <dcterms:created xsi:type="dcterms:W3CDTF">2020-05-03T10:43:06Z</dcterms:created>
  <dcterms:modified xsi:type="dcterms:W3CDTF">2023-06-29T08:40:10Z</dcterms:modified>
</cp:coreProperties>
</file>