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92" r:id="rId4"/>
    <p:sldId id="397" r:id="rId5"/>
    <p:sldId id="394" r:id="rId6"/>
    <p:sldId id="395" r:id="rId7"/>
    <p:sldId id="396" r:id="rId8"/>
    <p:sldId id="398" r:id="rId9"/>
    <p:sldId id="399" r:id="rId10"/>
    <p:sldId id="404" r:id="rId11"/>
    <p:sldId id="400" r:id="rId12"/>
    <p:sldId id="401" r:id="rId13"/>
    <p:sldId id="405" r:id="rId14"/>
    <p:sldId id="406" r:id="rId15"/>
    <p:sldId id="402" r:id="rId16"/>
    <p:sldId id="407" r:id="rId17"/>
    <p:sldId id="408" r:id="rId18"/>
    <p:sldId id="391" r:id="rId19"/>
    <p:sldId id="386" r:id="rId20"/>
    <p:sldId id="387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e/ot9EHY06SFUwX2B7/Ew==" hashData="X7Z6GhUl1gjTWDFpEcs4lWrkEVo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6B6BD"/>
    <a:srgbClr val="BAA559"/>
    <a:srgbClr val="EBD198"/>
    <a:srgbClr val="FF9966"/>
    <a:srgbClr val="D61B2C"/>
    <a:srgbClr val="174470"/>
    <a:srgbClr val="DDD9D5"/>
    <a:srgbClr val="A9AAAC"/>
    <a:srgbClr val="DC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4A80A-95F7-4C46-83FC-078D2EC3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3E1B96DC-BFB6-406A-8770-3A831B22A43D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A9824-BFF9-47CA-9DD1-AD4A7A8A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2BC3E-08B6-471A-8D63-CCE5DF85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76E5E76D-BE1C-4AC9-A734-0807BFD23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9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dwill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34A22-B9C3-4395-97A3-0992710664FA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359A1-910F-40B1-B13E-583D818DA70A}"/>
              </a:ext>
            </a:extLst>
          </p:cNvPr>
          <p:cNvSpPr txBox="1"/>
          <p:nvPr userDrawn="1"/>
        </p:nvSpPr>
        <p:spPr>
          <a:xfrm>
            <a:off x="8574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A704C51C-9834-4BA8-825F-A5EC2700C874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3295135" y="38378"/>
            <a:ext cx="274320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Festive Roundabout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6E89F4-D277-4A3A-87EA-3FAF95E467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0111" y="110639"/>
            <a:ext cx="941606" cy="9222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144AEA-25C8-49BF-833B-842B21848C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704283" y="110639"/>
            <a:ext cx="941606" cy="9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jp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jpg"/><Relationship Id="rId15" Type="http://schemas.openxmlformats.org/officeDocument/2006/relationships/image" Target="../media/image65.jp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18.jpeg"/><Relationship Id="rId7" Type="http://schemas.openxmlformats.org/officeDocument/2006/relationships/image" Target="../media/image81.gif"/><Relationship Id="rId12" Type="http://schemas.openxmlformats.org/officeDocument/2006/relationships/image" Target="../media/image8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gif"/><Relationship Id="rId11" Type="http://schemas.openxmlformats.org/officeDocument/2006/relationships/image" Target="../media/image84.png"/><Relationship Id="rId5" Type="http://schemas.openxmlformats.org/officeDocument/2006/relationships/image" Target="../media/image21.png"/><Relationship Id="rId10" Type="http://schemas.openxmlformats.org/officeDocument/2006/relationships/image" Target="../media/image10.gif"/><Relationship Id="rId4" Type="http://schemas.openxmlformats.org/officeDocument/2006/relationships/image" Target="../media/image13.png"/><Relationship Id="rId9" Type="http://schemas.openxmlformats.org/officeDocument/2006/relationships/image" Target="../media/image8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13" Type="http://schemas.openxmlformats.org/officeDocument/2006/relationships/image" Target="../media/image86.emf"/><Relationship Id="rId3" Type="http://schemas.openxmlformats.org/officeDocument/2006/relationships/image" Target="../media/image18.jpeg"/><Relationship Id="rId7" Type="http://schemas.openxmlformats.org/officeDocument/2006/relationships/image" Target="../media/image81.gif"/><Relationship Id="rId12" Type="http://schemas.openxmlformats.org/officeDocument/2006/relationships/image" Target="../media/image85.gif"/><Relationship Id="rId2" Type="http://schemas.openxmlformats.org/officeDocument/2006/relationships/image" Target="../media/image19.jpe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gif"/><Relationship Id="rId11" Type="http://schemas.openxmlformats.org/officeDocument/2006/relationships/image" Target="../media/image84.png"/><Relationship Id="rId5" Type="http://schemas.openxmlformats.org/officeDocument/2006/relationships/image" Target="../media/image21.png"/><Relationship Id="rId15" Type="http://schemas.openxmlformats.org/officeDocument/2006/relationships/image" Target="../media/image88.png"/><Relationship Id="rId10" Type="http://schemas.openxmlformats.org/officeDocument/2006/relationships/image" Target="../media/image10.gif"/><Relationship Id="rId4" Type="http://schemas.openxmlformats.org/officeDocument/2006/relationships/image" Target="../media/image13.png"/><Relationship Id="rId9" Type="http://schemas.openxmlformats.org/officeDocument/2006/relationships/image" Target="../media/image82.gif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96.png"/><Relationship Id="rId5" Type="http://schemas.openxmlformats.org/officeDocument/2006/relationships/image" Target="../media/image91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702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85556" y="2240868"/>
            <a:ext cx="3996444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id="{E22B2F02-489E-4C1B-8D0E-13F5D969D926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2DB485E-A41E-4777-AA83-3BED132219BE}"/>
              </a:ext>
            </a:extLst>
          </p:cNvPr>
          <p:cNvSpPr txBox="1"/>
          <p:nvPr/>
        </p:nvSpPr>
        <p:spPr>
          <a:xfrm>
            <a:off x="447324" y="2715622"/>
            <a:ext cx="6197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Test the mechanism to be sure it turns the circles.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Make any adjustments.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3DEB22E-AFD3-411D-8F68-A0E023095BF1}"/>
              </a:ext>
            </a:extLst>
          </p:cNvPr>
          <p:cNvGrpSpPr/>
          <p:nvPr/>
        </p:nvGrpSpPr>
        <p:grpSpPr>
          <a:xfrm>
            <a:off x="6312300" y="3476262"/>
            <a:ext cx="3174600" cy="889000"/>
            <a:chOff x="6311900" y="4330700"/>
            <a:chExt cx="3174600" cy="889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E871AF4-7DAD-439C-AA1E-27BC408A32BA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0681C2-D7B8-42C8-8F21-BA408B93D0FC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7821509-D85B-4763-B0E2-D96AC30D744A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9E231B4-4E8E-4F14-A247-C1D19EF5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427047" y="1752334"/>
            <a:ext cx="228206" cy="437408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8E4D0B4E-2AF3-4BEA-9958-F2AED8976427}"/>
              </a:ext>
            </a:extLst>
          </p:cNvPr>
          <p:cNvSpPr/>
          <p:nvPr/>
        </p:nvSpPr>
        <p:spPr>
          <a:xfrm>
            <a:off x="7425938" y="3068035"/>
            <a:ext cx="195171" cy="739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Cylinder 156">
            <a:extLst>
              <a:ext uri="{FF2B5EF4-FFF2-40B4-BE49-F238E27FC236}">
                <a16:creationId xmlns:a16="http://schemas.microsoft.com/office/drawing/2014/main" id="{BC9BDD6D-0400-4108-A1C4-CC87AF88FDAE}"/>
              </a:ext>
            </a:extLst>
          </p:cNvPr>
          <p:cNvSpPr/>
          <p:nvPr/>
        </p:nvSpPr>
        <p:spPr>
          <a:xfrm>
            <a:off x="7126852" y="3011740"/>
            <a:ext cx="811158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Cylinder 155">
            <a:extLst>
              <a:ext uri="{FF2B5EF4-FFF2-40B4-BE49-F238E27FC236}">
                <a16:creationId xmlns:a16="http://schemas.microsoft.com/office/drawing/2014/main" id="{A4515873-FED4-4F98-BA3D-43C3D26EEBFE}"/>
              </a:ext>
            </a:extLst>
          </p:cNvPr>
          <p:cNvSpPr/>
          <p:nvPr/>
        </p:nvSpPr>
        <p:spPr>
          <a:xfrm>
            <a:off x="7221099" y="2963973"/>
            <a:ext cx="607606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ylinder 150">
            <a:extLst>
              <a:ext uri="{FF2B5EF4-FFF2-40B4-BE49-F238E27FC236}">
                <a16:creationId xmlns:a16="http://schemas.microsoft.com/office/drawing/2014/main" id="{142ADEBB-E6C6-4185-A7D2-4531C6A7AF78}"/>
              </a:ext>
            </a:extLst>
          </p:cNvPr>
          <p:cNvSpPr/>
          <p:nvPr/>
        </p:nvSpPr>
        <p:spPr>
          <a:xfrm>
            <a:off x="6544092" y="2904298"/>
            <a:ext cx="1955800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6591BD-9B84-467A-91B6-9C402F5FCCD2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7541150" y="2144856"/>
            <a:ext cx="33384" cy="47906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ylinder 141">
            <a:extLst>
              <a:ext uri="{FF2B5EF4-FFF2-40B4-BE49-F238E27FC236}">
                <a16:creationId xmlns:a16="http://schemas.microsoft.com/office/drawing/2014/main" id="{8F933C52-5000-4003-B71B-98D4926CFE40}"/>
              </a:ext>
            </a:extLst>
          </p:cNvPr>
          <p:cNvSpPr/>
          <p:nvPr/>
        </p:nvSpPr>
        <p:spPr>
          <a:xfrm rot="10800000" flipH="1">
            <a:off x="7487150" y="2144856"/>
            <a:ext cx="108000" cy="77920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AB8D51-0E45-4A69-9C88-414F6FC1AA36}"/>
              </a:ext>
            </a:extLst>
          </p:cNvPr>
          <p:cNvSpPr/>
          <p:nvPr/>
        </p:nvSpPr>
        <p:spPr>
          <a:xfrm>
            <a:off x="7501253" y="2885461"/>
            <a:ext cx="90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7C9066-9ABE-47B9-A19C-092FB43451E8}"/>
              </a:ext>
            </a:extLst>
          </p:cNvPr>
          <p:cNvGrpSpPr/>
          <p:nvPr/>
        </p:nvGrpSpPr>
        <p:grpSpPr>
          <a:xfrm>
            <a:off x="7895116" y="3030911"/>
            <a:ext cx="1209552" cy="813903"/>
            <a:chOff x="8276374" y="3170616"/>
            <a:chExt cx="1209552" cy="813903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ECF89A2A-6776-44CC-932F-DD8FA12531A7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Top Corners One Rounded and One Snipped 36">
              <a:extLst>
                <a:ext uri="{FF2B5EF4-FFF2-40B4-BE49-F238E27FC236}">
                  <a16:creationId xmlns:a16="http://schemas.microsoft.com/office/drawing/2014/main" id="{A00ED8EC-DC79-4968-9BA8-495EE8BF8CA1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DAA9795C-A361-4D7E-A0DD-A580B7F71746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Top Corners One Rounded and One Snipped 38">
              <a:extLst>
                <a:ext uri="{FF2B5EF4-FFF2-40B4-BE49-F238E27FC236}">
                  <a16:creationId xmlns:a16="http://schemas.microsoft.com/office/drawing/2014/main" id="{CA1FD6BD-0F3B-4FC6-8EC5-6A8D63ABB357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58DF08-A8C5-4399-887D-9DE762D152D9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2AA4B07-5A12-49BC-BE8C-942DAD215BB4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E41CCB2F-1E61-4A0B-B266-A9511B53AD40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: Top Corners One Rounded and One Snipped 48">
                <a:extLst>
                  <a:ext uri="{FF2B5EF4-FFF2-40B4-BE49-F238E27FC236}">
                    <a16:creationId xmlns:a16="http://schemas.microsoft.com/office/drawing/2014/main" id="{4C5F0063-6D1F-4B61-9137-6B193D5471A0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Parallelogram 49">
                <a:extLst>
                  <a:ext uri="{FF2B5EF4-FFF2-40B4-BE49-F238E27FC236}">
                    <a16:creationId xmlns:a16="http://schemas.microsoft.com/office/drawing/2014/main" id="{A488894E-E60F-4D38-B93C-84CEB707CF40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Top Corners One Rounded and One Snipped 50">
                <a:extLst>
                  <a:ext uri="{FF2B5EF4-FFF2-40B4-BE49-F238E27FC236}">
                    <a16:creationId xmlns:a16="http://schemas.microsoft.com/office/drawing/2014/main" id="{AAFDA54A-BF51-4938-A987-3A77888F1AA4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516DC80-DF23-45B7-B630-57B1A97CA853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68093E-C81E-495E-8D49-483FF4C60087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0388DB-A536-46D9-9DDA-F4F355895668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6CA732E-C0F7-4399-8847-7ECB447E0007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34910-CBEB-4AB3-BD12-70CA2B55D07B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74DD63-2913-419C-977D-FA4239606721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D5ECAD-3CEB-4C93-AA40-A164FE975464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0642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8F601-5345-4DB0-9920-CD0A894CC05A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FAC9C-9455-4062-955D-5251353939B5}"/>
              </a:ext>
            </a:extLst>
          </p:cNvPr>
          <p:cNvSpPr txBox="1"/>
          <p:nvPr/>
        </p:nvSpPr>
        <p:spPr>
          <a:xfrm>
            <a:off x="400158" y="2142395"/>
            <a:ext cx="45056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Now make the tree.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Cut out the tree.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Colour and decorate it.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You can use items from the slide with decorations.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tab to the back so it is round.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01628A-B430-4904-A475-8C89258FAF6B}"/>
              </a:ext>
            </a:extLst>
          </p:cNvPr>
          <p:cNvGrpSpPr/>
          <p:nvPr/>
        </p:nvGrpSpPr>
        <p:grpSpPr>
          <a:xfrm>
            <a:off x="5256237" y="189000"/>
            <a:ext cx="6480000" cy="6480000"/>
            <a:chOff x="4722837" y="189000"/>
            <a:chExt cx="6480000" cy="6480000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E81BAC36-8B82-483A-86C9-4C15F4FE2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22837" y="189000"/>
              <a:ext cx="6480000" cy="6480000"/>
            </a:xfrm>
            <a:prstGeom prst="pie">
              <a:avLst>
                <a:gd name="adj1" fmla="val 5366007"/>
                <a:gd name="adj2" fmla="val 1620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: Top Corners Snipped 7">
              <a:extLst>
                <a:ext uri="{FF2B5EF4-FFF2-40B4-BE49-F238E27FC236}">
                  <a16:creationId xmlns:a16="http://schemas.microsoft.com/office/drawing/2014/main" id="{69EEA555-9ED4-4828-9D49-E13F885AD6EE}"/>
                </a:ext>
              </a:extLst>
            </p:cNvPr>
            <p:cNvSpPr/>
            <p:nvPr/>
          </p:nvSpPr>
          <p:spPr>
            <a:xfrm rot="5400000">
              <a:off x="6835596" y="4905000"/>
              <a:ext cx="2880000" cy="648000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622ACE-3082-41D0-9A4C-1D19DE20CABF}"/>
                </a:ext>
              </a:extLst>
            </p:cNvPr>
            <p:cNvCxnSpPr/>
            <p:nvPr/>
          </p:nvCxnSpPr>
          <p:spPr>
            <a:xfrm>
              <a:off x="7951596" y="3789000"/>
              <a:ext cx="11241" cy="28800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0A7626-0126-4695-BB1C-9DA42648C238}"/>
                </a:ext>
              </a:extLst>
            </p:cNvPr>
            <p:cNvCxnSpPr/>
            <p:nvPr/>
          </p:nvCxnSpPr>
          <p:spPr>
            <a:xfrm>
              <a:off x="7962837" y="3789000"/>
              <a:ext cx="11241" cy="2880000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4EA9193-BC46-4628-9E29-89BD11BCA3A2}"/>
              </a:ext>
            </a:extLst>
          </p:cNvPr>
          <p:cNvSpPr/>
          <p:nvPr/>
        </p:nvSpPr>
        <p:spPr>
          <a:xfrm>
            <a:off x="4619714" y="4914900"/>
            <a:ext cx="1262041" cy="1549400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11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1FA829D-4707-4870-91A5-B3AA6174D38F}"/>
              </a:ext>
            </a:extLst>
          </p:cNvPr>
          <p:cNvCxnSpPr/>
          <p:nvPr/>
        </p:nvCxnSpPr>
        <p:spPr>
          <a:xfrm>
            <a:off x="7951596" y="3789000"/>
            <a:ext cx="11241" cy="288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A274AFF-D7A9-4162-A06C-C5D0C51E1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84" y="1427772"/>
            <a:ext cx="923975" cy="10925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16E8E7-4F26-4D3F-8144-B1FC93D6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27" y="1404361"/>
            <a:ext cx="1280476" cy="12038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762D47-B0B8-44C4-82F8-3410F5AC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013" y="1523439"/>
            <a:ext cx="1321307" cy="9355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E2989F-36A2-4B53-9AC8-8C37182C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34" y="1427772"/>
            <a:ext cx="796718" cy="1085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6CC05F-A19F-4154-B478-6EA0309C5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909" y="1427236"/>
            <a:ext cx="865998" cy="11393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ED17C0-B682-4420-9111-F1ACEBB18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17" y="1618258"/>
            <a:ext cx="746699" cy="10566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852AE1-C4B7-4B99-B55A-3D13CA9F8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3558" y="1577502"/>
            <a:ext cx="618148" cy="1010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B2A725C-6E75-4366-9474-DFFA9E92E9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6152" y="1535651"/>
            <a:ext cx="746699" cy="9905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7FA76B-022A-4258-AABC-AEDC712AF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106" y="2779794"/>
            <a:ext cx="855002" cy="57244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30BE66-7174-4ADC-95E8-968863430D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3629" y="2771948"/>
            <a:ext cx="686434" cy="6864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9FA2A61-6028-4F71-8F2C-3E4118D27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005" y="2647675"/>
            <a:ext cx="686433" cy="10296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F8D0108-FE69-4FB7-B9D0-E8235CDB05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0897" y="2779794"/>
            <a:ext cx="756356" cy="8128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1D90F1-FF4E-4601-B1EC-E1C7F29F0B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3576" y="2746233"/>
            <a:ext cx="1091181" cy="1056650"/>
          </a:xfrm>
          <a:prstGeom prst="rect">
            <a:avLst/>
          </a:prstGeom>
        </p:spPr>
      </p:pic>
      <p:pic>
        <p:nvPicPr>
          <p:cNvPr id="45" name="Picture 44" descr="Shape, polygon&#10;&#10;Description automatically generated">
            <a:extLst>
              <a:ext uri="{FF2B5EF4-FFF2-40B4-BE49-F238E27FC236}">
                <a16:creationId xmlns:a16="http://schemas.microsoft.com/office/drawing/2014/main" id="{76D5C589-F189-4B70-B4A6-AEC02AB10F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19" y="2711174"/>
            <a:ext cx="1091181" cy="10911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E2F2355-69D7-4266-85EC-8D323EA167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5170" y="2777250"/>
            <a:ext cx="794366" cy="101043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1108AD4-EC71-4746-AC3B-DD04E6B01C0A}"/>
              </a:ext>
            </a:extLst>
          </p:cNvPr>
          <p:cNvSpPr txBox="1"/>
          <p:nvPr/>
        </p:nvSpPr>
        <p:spPr>
          <a:xfrm>
            <a:off x="2227145" y="633145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Carefully cut out and colour these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or use your own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D94CCD9-7BF2-4450-A082-0A0C88A235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4172" y="3547880"/>
            <a:ext cx="1143000" cy="152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02174CC-A8E9-4D43-848C-51AD2D6AE0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6194" y="4226005"/>
            <a:ext cx="1025194" cy="6864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6E7EC9-DDFB-4DFB-9501-6E1080B431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34846" y="3800183"/>
            <a:ext cx="864078" cy="12038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99A0FFF-AA82-44DF-95F3-4ED6812E1C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85305" y="3768180"/>
            <a:ext cx="581025" cy="13037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EEF588-4F16-4C75-925F-B924AA62A12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17924" y="3686925"/>
            <a:ext cx="628650" cy="15525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491A841-F79B-4C73-BD8C-80C9F96DCDA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47426" y="3831799"/>
            <a:ext cx="538813" cy="124008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C6A149D-8A2A-4594-B234-97424FCDB7C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5509" y="3856257"/>
            <a:ext cx="489259" cy="12125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0C8FE8C-3161-4A08-A7C9-280E76E484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90804" y="3906163"/>
            <a:ext cx="877320" cy="111269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093E190-3CB8-435A-B985-F5BB9121606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25319" y="3927529"/>
            <a:ext cx="765883" cy="111269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03ECC61-2F3C-490F-B768-9CF28F2E1A6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13384" y="5135417"/>
            <a:ext cx="895384" cy="12058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C4166D3-EE58-45F2-B04E-342CACBB87C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14354" y="5245744"/>
            <a:ext cx="990494" cy="10465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11FA0E9-0858-45FA-BE9A-5F6B75A990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62814" y="5228358"/>
            <a:ext cx="1320814" cy="105665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80ADF66-B5EE-4C58-B31A-027C1C91FD9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90804" y="5179285"/>
            <a:ext cx="1104736" cy="109118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629FE6-199B-4505-8101-1071FAF05F4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3912" y="5180715"/>
            <a:ext cx="867086" cy="85657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C643E71-C585-443A-81EE-E0DCE705548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851361" y="5341155"/>
            <a:ext cx="1437802" cy="92931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A0C8751-BBAB-4354-90B1-D0E1089D0CF2}"/>
              </a:ext>
            </a:extLst>
          </p:cNvPr>
          <p:cNvSpPr txBox="1"/>
          <p:nvPr/>
        </p:nvSpPr>
        <p:spPr>
          <a:xfrm>
            <a:off x="1593874" y="6238901"/>
            <a:ext cx="739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you want, you can copy the image and resize it.</a:t>
            </a:r>
          </a:p>
        </p:txBody>
      </p:sp>
    </p:spTree>
    <p:extLst>
      <p:ext uri="{BB962C8B-B14F-4D97-AF65-F5344CB8AC3E}">
        <p14:creationId xmlns:p14="http://schemas.microsoft.com/office/powerpoint/2010/main" val="121483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01108AD4-EC71-4746-AC3B-DD04E6B01C0A}"/>
              </a:ext>
            </a:extLst>
          </p:cNvPr>
          <p:cNvSpPr txBox="1"/>
          <p:nvPr/>
        </p:nvSpPr>
        <p:spPr>
          <a:xfrm>
            <a:off x="2133370" y="633145"/>
            <a:ext cx="5429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Carefully cut out and colour these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or use your own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A76DAF84-5457-4085-AD06-DB018E66F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64" y="1481492"/>
            <a:ext cx="1125632" cy="12038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E9E8DE-AD26-43CA-B2ED-96B92F63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9" y="1525674"/>
            <a:ext cx="882556" cy="102964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81A3DF9-7843-4692-A385-D36220A4D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13" y="1476994"/>
            <a:ext cx="984029" cy="1180835"/>
          </a:xfrm>
          <a:prstGeom prst="rect">
            <a:avLst/>
          </a:prstGeom>
        </p:spPr>
      </p:pic>
      <p:pic>
        <p:nvPicPr>
          <p:cNvPr id="69" name="Picture 68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551ED7F-FCD5-4F59-84FC-D7589BF18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464142"/>
            <a:ext cx="787400" cy="12283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E0A4CBD-C267-4B67-90DA-FEEAA61A6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533" y="1433141"/>
            <a:ext cx="1085827" cy="127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754819-45BB-45F3-8C11-F0C8724B4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7474" y="1464142"/>
            <a:ext cx="878392" cy="1229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204C2-1114-4F98-9AD6-2A28B0A4B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539" y="1380180"/>
            <a:ext cx="1085827" cy="128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5024D-B539-4AFA-A7D3-CEE286440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1218" y="1525674"/>
            <a:ext cx="1178261" cy="1201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E1C2EC-2F7C-4DB4-9E07-8E34658E78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5483" y="2997822"/>
            <a:ext cx="882555" cy="1021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64767-E34C-4A8A-B91B-803D4C3C0B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7306" y="3091260"/>
            <a:ext cx="774778" cy="1021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38007-CE54-40A7-B886-E8816459B6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0955" y="3432791"/>
            <a:ext cx="1224809" cy="623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4E0A8-DCB3-4419-970A-B3156FA3FF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2996" y="3177606"/>
            <a:ext cx="931290" cy="83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874FF-E59E-4D9F-8C69-5C6E399696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3254" y="3103026"/>
            <a:ext cx="981568" cy="947327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A80EA145-B97D-4091-B6DF-BFE10C51E1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38" y="3103402"/>
            <a:ext cx="774778" cy="946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C16C99-7057-44DF-B781-BC5C7A0162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8158" y="4292320"/>
            <a:ext cx="882555" cy="1344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5BA6CA-2581-4A4A-8B99-9A56B0B3B7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2352" y="4292320"/>
            <a:ext cx="605181" cy="1344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8E6A1C-A284-49A6-82DC-192623B659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0720" y="4217030"/>
            <a:ext cx="676275" cy="1495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0207D5-EFFD-4A1E-88C6-B8134F148CF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68020" y="4241161"/>
            <a:ext cx="676275" cy="1438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DD2B65-2538-49E2-AB8D-891328010C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23317" y="4365325"/>
            <a:ext cx="944928" cy="1302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081D5F-08D1-440E-A203-45F3ECF678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7267" y="4323967"/>
            <a:ext cx="981567" cy="13652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32C24-838F-4941-853D-AD1E43D5BCD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40076" y="4362664"/>
            <a:ext cx="1010221" cy="13497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4D0FD0-48EC-403A-A13E-7FD64164D3B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21643" y="4426933"/>
            <a:ext cx="714028" cy="1229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CE9290-6228-4997-B957-73C5C1C8A41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46277" y="2780519"/>
            <a:ext cx="514350" cy="14668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E56C90-F22D-4865-8092-DBD2E95DD3A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44458" y="4360802"/>
            <a:ext cx="362459" cy="13038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E7C5FD-00DE-41D1-8FE5-DBF9277F540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35457" y="2816816"/>
            <a:ext cx="1162050" cy="15525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22B96A-EF66-46C8-B17C-D37323AD5C1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25688" y="2802775"/>
            <a:ext cx="581025" cy="148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5494AD-3C95-40C6-8944-4D4C52B09A6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04847" y="4323967"/>
            <a:ext cx="581025" cy="13960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3D1E06-CA59-402C-A55C-A3049A8833C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38046" y="4340901"/>
            <a:ext cx="707286" cy="129626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043742A-D7D4-4DFE-904D-18A880F262A8}"/>
              </a:ext>
            </a:extLst>
          </p:cNvPr>
          <p:cNvSpPr txBox="1"/>
          <p:nvPr/>
        </p:nvSpPr>
        <p:spPr>
          <a:xfrm>
            <a:off x="1611914" y="6070945"/>
            <a:ext cx="739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If you want, you can copy the image and resize it.</a:t>
            </a:r>
          </a:p>
        </p:txBody>
      </p:sp>
    </p:spTree>
    <p:extLst>
      <p:ext uri="{BB962C8B-B14F-4D97-AF65-F5344CB8AC3E}">
        <p14:creationId xmlns:p14="http://schemas.microsoft.com/office/powerpoint/2010/main" val="191284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A96AA-CBDC-4703-943F-C544D1D060C2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23FC7-E446-479E-BDED-5C20E5416080}"/>
              </a:ext>
            </a:extLst>
          </p:cNvPr>
          <p:cNvSpPr txBox="1"/>
          <p:nvPr/>
        </p:nvSpPr>
        <p:spPr>
          <a:xfrm>
            <a:off x="400158" y="2142395"/>
            <a:ext cx="45056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Now make the tree.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Cut out the tree.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Colour and decorate it.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You can use items from the slide with decorations.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tab to the back so it is round.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4E05B0-C0E7-47BB-A18D-40E19952F6CC}"/>
              </a:ext>
            </a:extLst>
          </p:cNvPr>
          <p:cNvGrpSpPr/>
          <p:nvPr/>
        </p:nvGrpSpPr>
        <p:grpSpPr>
          <a:xfrm>
            <a:off x="5486800" y="3689857"/>
            <a:ext cx="4019042" cy="1136143"/>
            <a:chOff x="6311900" y="4330700"/>
            <a:chExt cx="3174600" cy="889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6DE90E-A559-42E8-9D74-BC36407849C8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323B64-D196-4318-A5EA-1D7A8D477BAB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2B684D-4D5B-429A-A25B-88DB5CEB3FA4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DC4EE0F-D9C2-41C9-9961-D75F4730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6898069" y="1486674"/>
            <a:ext cx="288909" cy="55900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3829AE2-FEF2-4E0D-88AA-0C1361186734}"/>
              </a:ext>
            </a:extLst>
          </p:cNvPr>
          <p:cNvSpPr/>
          <p:nvPr/>
        </p:nvSpPr>
        <p:spPr>
          <a:xfrm>
            <a:off x="6896665" y="3168142"/>
            <a:ext cx="247086" cy="9452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6CED1929-41D4-44E1-A6A3-7525A2E71A93}"/>
              </a:ext>
            </a:extLst>
          </p:cNvPr>
          <p:cNvSpPr/>
          <p:nvPr/>
        </p:nvSpPr>
        <p:spPr>
          <a:xfrm>
            <a:off x="6518022" y="3096197"/>
            <a:ext cx="1026926" cy="92016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0957E5E-5ABE-4AB6-BF9B-432E6166DABB}"/>
              </a:ext>
            </a:extLst>
          </p:cNvPr>
          <p:cNvSpPr/>
          <p:nvPr/>
        </p:nvSpPr>
        <p:spPr>
          <a:xfrm>
            <a:off x="6637339" y="3035151"/>
            <a:ext cx="769229" cy="92016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DBB62132-8E34-40D3-9E51-2A4F242685CC}"/>
              </a:ext>
            </a:extLst>
          </p:cNvPr>
          <p:cNvSpPr/>
          <p:nvPr/>
        </p:nvSpPr>
        <p:spPr>
          <a:xfrm>
            <a:off x="5780249" y="2958886"/>
            <a:ext cx="2476042" cy="92016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6B3063-2312-4628-BA5D-09A1B8788299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7042523" y="1988318"/>
            <a:ext cx="42264" cy="61224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ylinder 46">
            <a:extLst>
              <a:ext uri="{FF2B5EF4-FFF2-40B4-BE49-F238E27FC236}">
                <a16:creationId xmlns:a16="http://schemas.microsoft.com/office/drawing/2014/main" id="{7A86A2DE-87A5-4605-A9C1-F7E659F90935}"/>
              </a:ext>
            </a:extLst>
          </p:cNvPr>
          <p:cNvSpPr/>
          <p:nvPr/>
        </p:nvSpPr>
        <p:spPr>
          <a:xfrm rot="10800000" flipH="1">
            <a:off x="6974160" y="1988318"/>
            <a:ext cx="136728" cy="99582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4DC7E88-2FE9-41B0-B190-04AA3857348D}"/>
              </a:ext>
            </a:extLst>
          </p:cNvPr>
          <p:cNvSpPr/>
          <p:nvPr/>
        </p:nvSpPr>
        <p:spPr>
          <a:xfrm>
            <a:off x="6992014" y="2934812"/>
            <a:ext cx="113940" cy="46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AEE468A-8B0F-468C-998B-850C7EC14E99}"/>
              </a:ext>
            </a:extLst>
          </p:cNvPr>
          <p:cNvSpPr/>
          <p:nvPr/>
        </p:nvSpPr>
        <p:spPr>
          <a:xfrm>
            <a:off x="6495650" y="1301585"/>
            <a:ext cx="1049298" cy="1466795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E0FC3B9-3816-43EF-B876-A8F41FA3898B}"/>
              </a:ext>
            </a:extLst>
          </p:cNvPr>
          <p:cNvGrpSpPr/>
          <p:nvPr/>
        </p:nvGrpSpPr>
        <p:grpSpPr>
          <a:xfrm>
            <a:off x="7516441" y="3127018"/>
            <a:ext cx="1407228" cy="986406"/>
            <a:chOff x="8276374" y="3170616"/>
            <a:chExt cx="1209552" cy="813903"/>
          </a:xfrm>
        </p:grpSpPr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AF37B66B-341B-4DF2-9CB2-FA5DFCC29C6A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Top Corners One Rounded and One Snipped 71">
              <a:extLst>
                <a:ext uri="{FF2B5EF4-FFF2-40B4-BE49-F238E27FC236}">
                  <a16:creationId xmlns:a16="http://schemas.microsoft.com/office/drawing/2014/main" id="{5E14591F-A7A2-4931-A985-2D12C604DA45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9CB9E3F-62A6-4600-8D8E-47E0E89EC14C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: Top Corners One Rounded and One Snipped 73">
              <a:extLst>
                <a:ext uri="{FF2B5EF4-FFF2-40B4-BE49-F238E27FC236}">
                  <a16:creationId xmlns:a16="http://schemas.microsoft.com/office/drawing/2014/main" id="{D5EFE775-1AAE-4107-8A94-130366BF2C8D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FC9A58B-93CC-4E72-9BBC-8C4B2B0BB9C3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281F7A8-E0DD-4D2D-985B-C7E74A16BA7E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83" name="Parallelogram 82">
                <a:extLst>
                  <a:ext uri="{FF2B5EF4-FFF2-40B4-BE49-F238E27FC236}">
                    <a16:creationId xmlns:a16="http://schemas.microsoft.com/office/drawing/2014/main" id="{802B4B93-0661-433E-80D7-7AE930FB9091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: Top Corners One Rounded and One Snipped 83">
                <a:extLst>
                  <a:ext uri="{FF2B5EF4-FFF2-40B4-BE49-F238E27FC236}">
                    <a16:creationId xmlns:a16="http://schemas.microsoft.com/office/drawing/2014/main" id="{7862CD70-5BE4-499B-BF5B-B5B644EF2047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57FC8B40-90D1-4E29-BAF1-45E00E35A90E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: Top Corners One Rounded and One Snipped 85">
                <a:extLst>
                  <a:ext uri="{FF2B5EF4-FFF2-40B4-BE49-F238E27FC236}">
                    <a16:creationId xmlns:a16="http://schemas.microsoft.com/office/drawing/2014/main" id="{7354D049-53EF-4256-B547-795A5B3C2805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15FEBBD-0093-423A-9C45-79757180BD0E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3929FA-4121-4212-9849-F1AD07B0B084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A752FFD-0D21-48F9-A9A5-B4AFFC94D122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852623-9C3C-4C5D-BAF5-AD52271CA065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9841326-624E-499A-91A7-8C67FDE6E67B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65556D-94FE-4AA3-86CC-66A9127E0F49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EAFD33E-F89F-4465-95B4-F847C5662FB2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6991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A96AA-CBDC-4703-943F-C544D1D060C2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23FC7-E446-479E-BDED-5C20E5416080}"/>
              </a:ext>
            </a:extLst>
          </p:cNvPr>
          <p:cNvSpPr txBox="1"/>
          <p:nvPr/>
        </p:nvSpPr>
        <p:spPr>
          <a:xfrm>
            <a:off x="400158" y="2142395"/>
            <a:ext cx="450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Now put the tree onto the roundabout.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4E05B0-C0E7-47BB-A18D-40E19952F6CC}"/>
              </a:ext>
            </a:extLst>
          </p:cNvPr>
          <p:cNvGrpSpPr/>
          <p:nvPr/>
        </p:nvGrpSpPr>
        <p:grpSpPr>
          <a:xfrm>
            <a:off x="3368735" y="4551102"/>
            <a:ext cx="6127642" cy="1557827"/>
            <a:chOff x="6311900" y="4330700"/>
            <a:chExt cx="3174600" cy="889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6DE90E-A559-42E8-9D74-BC36407849C8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323B64-D196-4318-A5EA-1D7A8D477BAB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2B684D-4D5B-429A-A25B-88DB5CEB3FA4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DC4EE0F-D9C2-41C9-9961-D75F4730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5529895" y="1555370"/>
            <a:ext cx="440485" cy="7664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3829AE2-FEF2-4E0D-88AA-0C1361186734}"/>
              </a:ext>
            </a:extLst>
          </p:cNvPr>
          <p:cNvSpPr/>
          <p:nvPr/>
        </p:nvSpPr>
        <p:spPr>
          <a:xfrm>
            <a:off x="5527754" y="3860921"/>
            <a:ext cx="376721" cy="1296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6B3063-2312-4628-BA5D-09A1B8788299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750138" y="2243201"/>
            <a:ext cx="64438" cy="83948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ylinder 46">
            <a:extLst>
              <a:ext uri="{FF2B5EF4-FFF2-40B4-BE49-F238E27FC236}">
                <a16:creationId xmlns:a16="http://schemas.microsoft.com/office/drawing/2014/main" id="{7A86A2DE-87A5-4605-A9C1-F7E659F90935}"/>
              </a:ext>
            </a:extLst>
          </p:cNvPr>
          <p:cNvSpPr/>
          <p:nvPr/>
        </p:nvSpPr>
        <p:spPr>
          <a:xfrm rot="10800000" flipH="1">
            <a:off x="5645906" y="2243201"/>
            <a:ext cx="208463" cy="1365433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4DC7E88-2FE9-41B0-B190-04AA3857348D}"/>
              </a:ext>
            </a:extLst>
          </p:cNvPr>
          <p:cNvSpPr/>
          <p:nvPr/>
        </p:nvSpPr>
        <p:spPr>
          <a:xfrm>
            <a:off x="5673128" y="3540990"/>
            <a:ext cx="173719" cy="63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6CED1929-41D4-44E1-A6A3-7525A2E71A93}"/>
              </a:ext>
            </a:extLst>
          </p:cNvPr>
          <p:cNvSpPr/>
          <p:nvPr/>
        </p:nvSpPr>
        <p:spPr>
          <a:xfrm>
            <a:off x="4950456" y="3762274"/>
            <a:ext cx="1565705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0957E5E-5ABE-4AB6-BF9B-432E6166DABB}"/>
              </a:ext>
            </a:extLst>
          </p:cNvPr>
          <p:cNvSpPr/>
          <p:nvPr/>
        </p:nvSpPr>
        <p:spPr>
          <a:xfrm>
            <a:off x="5132372" y="3678570"/>
            <a:ext cx="1172807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DBB62132-8E34-40D3-9E51-2A4F242685CC}"/>
              </a:ext>
            </a:extLst>
          </p:cNvPr>
          <p:cNvSpPr/>
          <p:nvPr/>
        </p:nvSpPr>
        <p:spPr>
          <a:xfrm>
            <a:off x="3825607" y="3573999"/>
            <a:ext cx="3775103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AEE468A-8B0F-468C-998B-850C7EC14E99}"/>
              </a:ext>
            </a:extLst>
          </p:cNvPr>
          <p:cNvSpPr/>
          <p:nvPr/>
        </p:nvSpPr>
        <p:spPr>
          <a:xfrm>
            <a:off x="4982449" y="1289039"/>
            <a:ext cx="1599815" cy="2011202"/>
          </a:xfrm>
          <a:prstGeom prst="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CD1B931-6CEC-4F37-9F71-9876AAD74DDB}"/>
              </a:ext>
            </a:extLst>
          </p:cNvPr>
          <p:cNvGrpSpPr/>
          <p:nvPr/>
        </p:nvGrpSpPr>
        <p:grpSpPr>
          <a:xfrm>
            <a:off x="5365459" y="935778"/>
            <a:ext cx="833794" cy="668538"/>
            <a:chOff x="1457325" y="1600851"/>
            <a:chExt cx="3516535" cy="240441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6A2B56B-2BC5-46C0-9850-76FE1A123379}"/>
                </a:ext>
              </a:extLst>
            </p:cNvPr>
            <p:cNvSpPr/>
            <p:nvPr/>
          </p:nvSpPr>
          <p:spPr>
            <a:xfrm>
              <a:off x="2908300" y="1833192"/>
              <a:ext cx="596900" cy="6052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0B7B375B-888D-4736-A661-4D09361DF0EE}"/>
                </a:ext>
              </a:extLst>
            </p:cNvPr>
            <p:cNvSpPr/>
            <p:nvPr/>
          </p:nvSpPr>
          <p:spPr>
            <a:xfrm>
              <a:off x="3183890" y="2076154"/>
              <a:ext cx="45719" cy="14555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Diagonal Stripe 73">
              <a:extLst>
                <a:ext uri="{FF2B5EF4-FFF2-40B4-BE49-F238E27FC236}">
                  <a16:creationId xmlns:a16="http://schemas.microsoft.com/office/drawing/2014/main" id="{886A5D04-4851-43D1-8477-C022A4282E55}"/>
                </a:ext>
              </a:extLst>
            </p:cNvPr>
            <p:cNvSpPr/>
            <p:nvPr/>
          </p:nvSpPr>
          <p:spPr>
            <a:xfrm rot="2700000">
              <a:off x="3161506" y="2239750"/>
              <a:ext cx="90487" cy="9525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A087E04-BDB9-4C21-B5EC-FBEA75F50488}"/>
                </a:ext>
              </a:extLst>
            </p:cNvPr>
            <p:cNvSpPr/>
            <p:nvPr/>
          </p:nvSpPr>
          <p:spPr>
            <a:xfrm>
              <a:off x="3278820" y="20244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0B22658-4F2C-4676-B4BE-9D5C9525D58F}"/>
                </a:ext>
              </a:extLst>
            </p:cNvPr>
            <p:cNvSpPr/>
            <p:nvPr/>
          </p:nvSpPr>
          <p:spPr>
            <a:xfrm>
              <a:off x="3079126" y="2024423"/>
              <a:ext cx="45719" cy="4571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FA1ADA7-A07C-4BB2-85AF-A1D360B4B203}"/>
                </a:ext>
              </a:extLst>
            </p:cNvPr>
            <p:cNvSpPr/>
            <p:nvPr/>
          </p:nvSpPr>
          <p:spPr>
            <a:xfrm>
              <a:off x="1457325" y="2257425"/>
              <a:ext cx="1643063" cy="1190625"/>
            </a:xfrm>
            <a:custGeom>
              <a:avLst/>
              <a:gdLst>
                <a:gd name="connsiteX0" fmla="*/ 1585913 w 1643063"/>
                <a:gd name="connsiteY0" fmla="*/ 804863 h 1190625"/>
                <a:gd name="connsiteX1" fmla="*/ 1633538 w 1643063"/>
                <a:gd name="connsiteY1" fmla="*/ 657225 h 1190625"/>
                <a:gd name="connsiteX2" fmla="*/ 1643063 w 1643063"/>
                <a:gd name="connsiteY2" fmla="*/ 523875 h 1190625"/>
                <a:gd name="connsiteX3" fmla="*/ 1576388 w 1643063"/>
                <a:gd name="connsiteY3" fmla="*/ 304800 h 1190625"/>
                <a:gd name="connsiteX4" fmla="*/ 1438275 w 1643063"/>
                <a:gd name="connsiteY4" fmla="*/ 128588 h 1190625"/>
                <a:gd name="connsiteX5" fmla="*/ 1223963 w 1643063"/>
                <a:gd name="connsiteY5" fmla="*/ 0 h 1190625"/>
                <a:gd name="connsiteX6" fmla="*/ 1009650 w 1643063"/>
                <a:gd name="connsiteY6" fmla="*/ 4763 h 1190625"/>
                <a:gd name="connsiteX7" fmla="*/ 790575 w 1643063"/>
                <a:gd name="connsiteY7" fmla="*/ 157163 h 1190625"/>
                <a:gd name="connsiteX8" fmla="*/ 681038 w 1643063"/>
                <a:gd name="connsiteY8" fmla="*/ 300038 h 1190625"/>
                <a:gd name="connsiteX9" fmla="*/ 490538 w 1643063"/>
                <a:gd name="connsiteY9" fmla="*/ 614363 h 1190625"/>
                <a:gd name="connsiteX10" fmla="*/ 347663 w 1643063"/>
                <a:gd name="connsiteY10" fmla="*/ 814388 h 1190625"/>
                <a:gd name="connsiteX11" fmla="*/ 166688 w 1643063"/>
                <a:gd name="connsiteY11" fmla="*/ 942975 h 1190625"/>
                <a:gd name="connsiteX12" fmla="*/ 90488 w 1643063"/>
                <a:gd name="connsiteY12" fmla="*/ 971550 h 1190625"/>
                <a:gd name="connsiteX13" fmla="*/ 42863 w 1643063"/>
                <a:gd name="connsiteY13" fmla="*/ 962025 h 1190625"/>
                <a:gd name="connsiteX14" fmla="*/ 0 w 1643063"/>
                <a:gd name="connsiteY14" fmla="*/ 952500 h 1190625"/>
                <a:gd name="connsiteX15" fmla="*/ 47625 w 1643063"/>
                <a:gd name="connsiteY15" fmla="*/ 1004888 h 1190625"/>
                <a:gd name="connsiteX16" fmla="*/ 142875 w 1643063"/>
                <a:gd name="connsiteY16" fmla="*/ 1033463 h 1190625"/>
                <a:gd name="connsiteX17" fmla="*/ 247650 w 1643063"/>
                <a:gd name="connsiteY17" fmla="*/ 1038225 h 1190625"/>
                <a:gd name="connsiteX18" fmla="*/ 333375 w 1643063"/>
                <a:gd name="connsiteY18" fmla="*/ 1009650 h 1190625"/>
                <a:gd name="connsiteX19" fmla="*/ 385763 w 1643063"/>
                <a:gd name="connsiteY19" fmla="*/ 990600 h 1190625"/>
                <a:gd name="connsiteX20" fmla="*/ 481013 w 1643063"/>
                <a:gd name="connsiteY20" fmla="*/ 914400 h 1190625"/>
                <a:gd name="connsiteX21" fmla="*/ 500063 w 1643063"/>
                <a:gd name="connsiteY21" fmla="*/ 909638 h 1190625"/>
                <a:gd name="connsiteX22" fmla="*/ 471488 w 1643063"/>
                <a:gd name="connsiteY22" fmla="*/ 971550 h 1190625"/>
                <a:gd name="connsiteX23" fmla="*/ 385763 w 1643063"/>
                <a:gd name="connsiteY23" fmla="*/ 1057275 h 1190625"/>
                <a:gd name="connsiteX24" fmla="*/ 319088 w 1643063"/>
                <a:gd name="connsiteY24" fmla="*/ 1090613 h 1190625"/>
                <a:gd name="connsiteX25" fmla="*/ 276225 w 1643063"/>
                <a:gd name="connsiteY25" fmla="*/ 1100138 h 1190625"/>
                <a:gd name="connsiteX26" fmla="*/ 200025 w 1643063"/>
                <a:gd name="connsiteY26" fmla="*/ 1143000 h 1190625"/>
                <a:gd name="connsiteX27" fmla="*/ 271463 w 1643063"/>
                <a:gd name="connsiteY27" fmla="*/ 1157288 h 1190625"/>
                <a:gd name="connsiteX28" fmla="*/ 371475 w 1643063"/>
                <a:gd name="connsiteY28" fmla="*/ 1190625 h 1190625"/>
                <a:gd name="connsiteX29" fmla="*/ 495300 w 1643063"/>
                <a:gd name="connsiteY29" fmla="*/ 1162050 h 1190625"/>
                <a:gd name="connsiteX30" fmla="*/ 638175 w 1643063"/>
                <a:gd name="connsiteY30" fmla="*/ 1085850 h 1190625"/>
                <a:gd name="connsiteX31" fmla="*/ 723900 w 1643063"/>
                <a:gd name="connsiteY31" fmla="*/ 995363 h 1190625"/>
                <a:gd name="connsiteX32" fmla="*/ 795338 w 1643063"/>
                <a:gd name="connsiteY32" fmla="*/ 919163 h 1190625"/>
                <a:gd name="connsiteX33" fmla="*/ 804863 w 1643063"/>
                <a:gd name="connsiteY33" fmla="*/ 881063 h 1190625"/>
                <a:gd name="connsiteX34" fmla="*/ 804863 w 1643063"/>
                <a:gd name="connsiteY34" fmla="*/ 962025 h 1190625"/>
                <a:gd name="connsiteX35" fmla="*/ 781050 w 1643063"/>
                <a:gd name="connsiteY35" fmla="*/ 1014413 h 1190625"/>
                <a:gd name="connsiteX36" fmla="*/ 704850 w 1643063"/>
                <a:gd name="connsiteY36" fmla="*/ 1085850 h 1190625"/>
                <a:gd name="connsiteX37" fmla="*/ 676275 w 1643063"/>
                <a:gd name="connsiteY37" fmla="*/ 1104900 h 1190625"/>
                <a:gd name="connsiteX38" fmla="*/ 652463 w 1643063"/>
                <a:gd name="connsiteY38" fmla="*/ 1109663 h 1190625"/>
                <a:gd name="connsiteX39" fmla="*/ 681038 w 1643063"/>
                <a:gd name="connsiteY39" fmla="*/ 1123950 h 1190625"/>
                <a:gd name="connsiteX40" fmla="*/ 790575 w 1643063"/>
                <a:gd name="connsiteY40" fmla="*/ 1138238 h 1190625"/>
                <a:gd name="connsiteX41" fmla="*/ 862013 w 1643063"/>
                <a:gd name="connsiteY41" fmla="*/ 1109663 h 1190625"/>
                <a:gd name="connsiteX42" fmla="*/ 1004888 w 1643063"/>
                <a:gd name="connsiteY42" fmla="*/ 1028700 h 1190625"/>
                <a:gd name="connsiteX43" fmla="*/ 1066800 w 1643063"/>
                <a:gd name="connsiteY43" fmla="*/ 990600 h 1190625"/>
                <a:gd name="connsiteX44" fmla="*/ 1090613 w 1643063"/>
                <a:gd name="connsiteY44" fmla="*/ 933450 h 1190625"/>
                <a:gd name="connsiteX45" fmla="*/ 1100138 w 1643063"/>
                <a:gd name="connsiteY45" fmla="*/ 866775 h 1190625"/>
                <a:gd name="connsiteX46" fmla="*/ 1123950 w 1643063"/>
                <a:gd name="connsiteY46" fmla="*/ 952500 h 1190625"/>
                <a:gd name="connsiteX47" fmla="*/ 1090613 w 1643063"/>
                <a:gd name="connsiteY47" fmla="*/ 1028700 h 1190625"/>
                <a:gd name="connsiteX48" fmla="*/ 1085850 w 1643063"/>
                <a:gd name="connsiteY48" fmla="*/ 1057275 h 1190625"/>
                <a:gd name="connsiteX49" fmla="*/ 1047750 w 1643063"/>
                <a:gd name="connsiteY49" fmla="*/ 1119188 h 1190625"/>
                <a:gd name="connsiteX50" fmla="*/ 1019175 w 1643063"/>
                <a:gd name="connsiteY50" fmla="*/ 1143000 h 1190625"/>
                <a:gd name="connsiteX51" fmla="*/ 1004888 w 1643063"/>
                <a:gd name="connsiteY51" fmla="*/ 1162050 h 1190625"/>
                <a:gd name="connsiteX52" fmla="*/ 1047750 w 1643063"/>
                <a:gd name="connsiteY52" fmla="*/ 1162050 h 1190625"/>
                <a:gd name="connsiteX53" fmla="*/ 1147763 w 1643063"/>
                <a:gd name="connsiteY53" fmla="*/ 1143000 h 1190625"/>
                <a:gd name="connsiteX54" fmla="*/ 1328738 w 1643063"/>
                <a:gd name="connsiteY54" fmla="*/ 1052513 h 1190625"/>
                <a:gd name="connsiteX55" fmla="*/ 1457325 w 1643063"/>
                <a:gd name="connsiteY55" fmla="*/ 952500 h 1190625"/>
                <a:gd name="connsiteX56" fmla="*/ 1547813 w 1643063"/>
                <a:gd name="connsiteY56" fmla="*/ 876300 h 1190625"/>
                <a:gd name="connsiteX57" fmla="*/ 1609725 w 1643063"/>
                <a:gd name="connsiteY57" fmla="*/ 74295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43063" h="1190625">
                  <a:moveTo>
                    <a:pt x="1585913" y="804863"/>
                  </a:moveTo>
                  <a:lnTo>
                    <a:pt x="1633538" y="657225"/>
                  </a:lnTo>
                  <a:lnTo>
                    <a:pt x="1643063" y="523875"/>
                  </a:lnTo>
                  <a:lnTo>
                    <a:pt x="1576388" y="304800"/>
                  </a:lnTo>
                  <a:lnTo>
                    <a:pt x="1438275" y="128588"/>
                  </a:lnTo>
                  <a:lnTo>
                    <a:pt x="1223963" y="0"/>
                  </a:lnTo>
                  <a:lnTo>
                    <a:pt x="1009650" y="4763"/>
                  </a:lnTo>
                  <a:lnTo>
                    <a:pt x="790575" y="157163"/>
                  </a:lnTo>
                  <a:lnTo>
                    <a:pt x="681038" y="300038"/>
                  </a:lnTo>
                  <a:lnTo>
                    <a:pt x="490538" y="614363"/>
                  </a:lnTo>
                  <a:lnTo>
                    <a:pt x="347663" y="814388"/>
                  </a:lnTo>
                  <a:lnTo>
                    <a:pt x="166688" y="942975"/>
                  </a:lnTo>
                  <a:lnTo>
                    <a:pt x="90488" y="971550"/>
                  </a:lnTo>
                  <a:lnTo>
                    <a:pt x="42863" y="962025"/>
                  </a:lnTo>
                  <a:lnTo>
                    <a:pt x="0" y="952500"/>
                  </a:lnTo>
                  <a:lnTo>
                    <a:pt x="47625" y="1004888"/>
                  </a:lnTo>
                  <a:lnTo>
                    <a:pt x="142875" y="1033463"/>
                  </a:lnTo>
                  <a:lnTo>
                    <a:pt x="247650" y="1038225"/>
                  </a:lnTo>
                  <a:lnTo>
                    <a:pt x="333375" y="1009650"/>
                  </a:lnTo>
                  <a:lnTo>
                    <a:pt x="385763" y="990600"/>
                  </a:lnTo>
                  <a:lnTo>
                    <a:pt x="481013" y="914400"/>
                  </a:lnTo>
                  <a:lnTo>
                    <a:pt x="500063" y="909638"/>
                  </a:lnTo>
                  <a:lnTo>
                    <a:pt x="471488" y="971550"/>
                  </a:lnTo>
                  <a:lnTo>
                    <a:pt x="385763" y="1057275"/>
                  </a:lnTo>
                  <a:lnTo>
                    <a:pt x="319088" y="1090613"/>
                  </a:lnTo>
                  <a:lnTo>
                    <a:pt x="276225" y="1100138"/>
                  </a:lnTo>
                  <a:lnTo>
                    <a:pt x="200025" y="1143000"/>
                  </a:lnTo>
                  <a:lnTo>
                    <a:pt x="271463" y="1157288"/>
                  </a:lnTo>
                  <a:lnTo>
                    <a:pt x="371475" y="1190625"/>
                  </a:lnTo>
                  <a:lnTo>
                    <a:pt x="495300" y="1162050"/>
                  </a:lnTo>
                  <a:lnTo>
                    <a:pt x="638175" y="1085850"/>
                  </a:lnTo>
                  <a:lnTo>
                    <a:pt x="723900" y="995363"/>
                  </a:lnTo>
                  <a:lnTo>
                    <a:pt x="795338" y="919163"/>
                  </a:lnTo>
                  <a:lnTo>
                    <a:pt x="804863" y="881063"/>
                  </a:lnTo>
                  <a:lnTo>
                    <a:pt x="804863" y="962025"/>
                  </a:lnTo>
                  <a:lnTo>
                    <a:pt x="781050" y="1014413"/>
                  </a:lnTo>
                  <a:lnTo>
                    <a:pt x="704850" y="1085850"/>
                  </a:lnTo>
                  <a:lnTo>
                    <a:pt x="676275" y="1104900"/>
                  </a:lnTo>
                  <a:lnTo>
                    <a:pt x="652463" y="1109663"/>
                  </a:lnTo>
                  <a:lnTo>
                    <a:pt x="681038" y="1123950"/>
                  </a:lnTo>
                  <a:lnTo>
                    <a:pt x="790575" y="1138238"/>
                  </a:lnTo>
                  <a:lnTo>
                    <a:pt x="862013" y="1109663"/>
                  </a:lnTo>
                  <a:lnTo>
                    <a:pt x="1004888" y="1028700"/>
                  </a:lnTo>
                  <a:lnTo>
                    <a:pt x="1066800" y="990600"/>
                  </a:lnTo>
                  <a:lnTo>
                    <a:pt x="1090613" y="933450"/>
                  </a:lnTo>
                  <a:lnTo>
                    <a:pt x="1100138" y="866775"/>
                  </a:lnTo>
                  <a:lnTo>
                    <a:pt x="1123950" y="952500"/>
                  </a:lnTo>
                  <a:lnTo>
                    <a:pt x="1090613" y="1028700"/>
                  </a:lnTo>
                  <a:lnTo>
                    <a:pt x="1085850" y="1057275"/>
                  </a:lnTo>
                  <a:lnTo>
                    <a:pt x="1047750" y="1119188"/>
                  </a:lnTo>
                  <a:lnTo>
                    <a:pt x="1019175" y="1143000"/>
                  </a:lnTo>
                  <a:lnTo>
                    <a:pt x="1004888" y="1162050"/>
                  </a:lnTo>
                  <a:lnTo>
                    <a:pt x="1047750" y="1162050"/>
                  </a:lnTo>
                  <a:lnTo>
                    <a:pt x="1147763" y="1143000"/>
                  </a:lnTo>
                  <a:lnTo>
                    <a:pt x="1328738" y="1052513"/>
                  </a:lnTo>
                  <a:lnTo>
                    <a:pt x="1457325" y="952500"/>
                  </a:lnTo>
                  <a:lnTo>
                    <a:pt x="1547813" y="876300"/>
                  </a:lnTo>
                  <a:lnTo>
                    <a:pt x="1609725" y="74295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AE2A49E-45BE-49F1-BEC2-F8023272349C}"/>
                </a:ext>
              </a:extLst>
            </p:cNvPr>
            <p:cNvSpPr/>
            <p:nvPr/>
          </p:nvSpPr>
          <p:spPr>
            <a:xfrm flipH="1">
              <a:off x="3330797" y="2238374"/>
              <a:ext cx="1643063" cy="1190625"/>
            </a:xfrm>
            <a:custGeom>
              <a:avLst/>
              <a:gdLst>
                <a:gd name="connsiteX0" fmla="*/ 1585913 w 1643063"/>
                <a:gd name="connsiteY0" fmla="*/ 804863 h 1190625"/>
                <a:gd name="connsiteX1" fmla="*/ 1633538 w 1643063"/>
                <a:gd name="connsiteY1" fmla="*/ 657225 h 1190625"/>
                <a:gd name="connsiteX2" fmla="*/ 1643063 w 1643063"/>
                <a:gd name="connsiteY2" fmla="*/ 523875 h 1190625"/>
                <a:gd name="connsiteX3" fmla="*/ 1576388 w 1643063"/>
                <a:gd name="connsiteY3" fmla="*/ 304800 h 1190625"/>
                <a:gd name="connsiteX4" fmla="*/ 1438275 w 1643063"/>
                <a:gd name="connsiteY4" fmla="*/ 128588 h 1190625"/>
                <a:gd name="connsiteX5" fmla="*/ 1223963 w 1643063"/>
                <a:gd name="connsiteY5" fmla="*/ 0 h 1190625"/>
                <a:gd name="connsiteX6" fmla="*/ 1009650 w 1643063"/>
                <a:gd name="connsiteY6" fmla="*/ 4763 h 1190625"/>
                <a:gd name="connsiteX7" fmla="*/ 790575 w 1643063"/>
                <a:gd name="connsiteY7" fmla="*/ 157163 h 1190625"/>
                <a:gd name="connsiteX8" fmla="*/ 681038 w 1643063"/>
                <a:gd name="connsiteY8" fmla="*/ 300038 h 1190625"/>
                <a:gd name="connsiteX9" fmla="*/ 490538 w 1643063"/>
                <a:gd name="connsiteY9" fmla="*/ 614363 h 1190625"/>
                <a:gd name="connsiteX10" fmla="*/ 347663 w 1643063"/>
                <a:gd name="connsiteY10" fmla="*/ 814388 h 1190625"/>
                <a:gd name="connsiteX11" fmla="*/ 166688 w 1643063"/>
                <a:gd name="connsiteY11" fmla="*/ 942975 h 1190625"/>
                <a:gd name="connsiteX12" fmla="*/ 90488 w 1643063"/>
                <a:gd name="connsiteY12" fmla="*/ 971550 h 1190625"/>
                <a:gd name="connsiteX13" fmla="*/ 42863 w 1643063"/>
                <a:gd name="connsiteY13" fmla="*/ 962025 h 1190625"/>
                <a:gd name="connsiteX14" fmla="*/ 0 w 1643063"/>
                <a:gd name="connsiteY14" fmla="*/ 952500 h 1190625"/>
                <a:gd name="connsiteX15" fmla="*/ 47625 w 1643063"/>
                <a:gd name="connsiteY15" fmla="*/ 1004888 h 1190625"/>
                <a:gd name="connsiteX16" fmla="*/ 142875 w 1643063"/>
                <a:gd name="connsiteY16" fmla="*/ 1033463 h 1190625"/>
                <a:gd name="connsiteX17" fmla="*/ 247650 w 1643063"/>
                <a:gd name="connsiteY17" fmla="*/ 1038225 h 1190625"/>
                <a:gd name="connsiteX18" fmla="*/ 333375 w 1643063"/>
                <a:gd name="connsiteY18" fmla="*/ 1009650 h 1190625"/>
                <a:gd name="connsiteX19" fmla="*/ 385763 w 1643063"/>
                <a:gd name="connsiteY19" fmla="*/ 990600 h 1190625"/>
                <a:gd name="connsiteX20" fmla="*/ 481013 w 1643063"/>
                <a:gd name="connsiteY20" fmla="*/ 914400 h 1190625"/>
                <a:gd name="connsiteX21" fmla="*/ 500063 w 1643063"/>
                <a:gd name="connsiteY21" fmla="*/ 909638 h 1190625"/>
                <a:gd name="connsiteX22" fmla="*/ 471488 w 1643063"/>
                <a:gd name="connsiteY22" fmla="*/ 971550 h 1190625"/>
                <a:gd name="connsiteX23" fmla="*/ 385763 w 1643063"/>
                <a:gd name="connsiteY23" fmla="*/ 1057275 h 1190625"/>
                <a:gd name="connsiteX24" fmla="*/ 319088 w 1643063"/>
                <a:gd name="connsiteY24" fmla="*/ 1090613 h 1190625"/>
                <a:gd name="connsiteX25" fmla="*/ 276225 w 1643063"/>
                <a:gd name="connsiteY25" fmla="*/ 1100138 h 1190625"/>
                <a:gd name="connsiteX26" fmla="*/ 200025 w 1643063"/>
                <a:gd name="connsiteY26" fmla="*/ 1143000 h 1190625"/>
                <a:gd name="connsiteX27" fmla="*/ 271463 w 1643063"/>
                <a:gd name="connsiteY27" fmla="*/ 1157288 h 1190625"/>
                <a:gd name="connsiteX28" fmla="*/ 371475 w 1643063"/>
                <a:gd name="connsiteY28" fmla="*/ 1190625 h 1190625"/>
                <a:gd name="connsiteX29" fmla="*/ 495300 w 1643063"/>
                <a:gd name="connsiteY29" fmla="*/ 1162050 h 1190625"/>
                <a:gd name="connsiteX30" fmla="*/ 638175 w 1643063"/>
                <a:gd name="connsiteY30" fmla="*/ 1085850 h 1190625"/>
                <a:gd name="connsiteX31" fmla="*/ 723900 w 1643063"/>
                <a:gd name="connsiteY31" fmla="*/ 995363 h 1190625"/>
                <a:gd name="connsiteX32" fmla="*/ 795338 w 1643063"/>
                <a:gd name="connsiteY32" fmla="*/ 919163 h 1190625"/>
                <a:gd name="connsiteX33" fmla="*/ 804863 w 1643063"/>
                <a:gd name="connsiteY33" fmla="*/ 881063 h 1190625"/>
                <a:gd name="connsiteX34" fmla="*/ 804863 w 1643063"/>
                <a:gd name="connsiteY34" fmla="*/ 962025 h 1190625"/>
                <a:gd name="connsiteX35" fmla="*/ 781050 w 1643063"/>
                <a:gd name="connsiteY35" fmla="*/ 1014413 h 1190625"/>
                <a:gd name="connsiteX36" fmla="*/ 704850 w 1643063"/>
                <a:gd name="connsiteY36" fmla="*/ 1085850 h 1190625"/>
                <a:gd name="connsiteX37" fmla="*/ 676275 w 1643063"/>
                <a:gd name="connsiteY37" fmla="*/ 1104900 h 1190625"/>
                <a:gd name="connsiteX38" fmla="*/ 652463 w 1643063"/>
                <a:gd name="connsiteY38" fmla="*/ 1109663 h 1190625"/>
                <a:gd name="connsiteX39" fmla="*/ 681038 w 1643063"/>
                <a:gd name="connsiteY39" fmla="*/ 1123950 h 1190625"/>
                <a:gd name="connsiteX40" fmla="*/ 790575 w 1643063"/>
                <a:gd name="connsiteY40" fmla="*/ 1138238 h 1190625"/>
                <a:gd name="connsiteX41" fmla="*/ 862013 w 1643063"/>
                <a:gd name="connsiteY41" fmla="*/ 1109663 h 1190625"/>
                <a:gd name="connsiteX42" fmla="*/ 1004888 w 1643063"/>
                <a:gd name="connsiteY42" fmla="*/ 1028700 h 1190625"/>
                <a:gd name="connsiteX43" fmla="*/ 1066800 w 1643063"/>
                <a:gd name="connsiteY43" fmla="*/ 990600 h 1190625"/>
                <a:gd name="connsiteX44" fmla="*/ 1090613 w 1643063"/>
                <a:gd name="connsiteY44" fmla="*/ 933450 h 1190625"/>
                <a:gd name="connsiteX45" fmla="*/ 1100138 w 1643063"/>
                <a:gd name="connsiteY45" fmla="*/ 866775 h 1190625"/>
                <a:gd name="connsiteX46" fmla="*/ 1123950 w 1643063"/>
                <a:gd name="connsiteY46" fmla="*/ 952500 h 1190625"/>
                <a:gd name="connsiteX47" fmla="*/ 1090613 w 1643063"/>
                <a:gd name="connsiteY47" fmla="*/ 1028700 h 1190625"/>
                <a:gd name="connsiteX48" fmla="*/ 1085850 w 1643063"/>
                <a:gd name="connsiteY48" fmla="*/ 1057275 h 1190625"/>
                <a:gd name="connsiteX49" fmla="*/ 1047750 w 1643063"/>
                <a:gd name="connsiteY49" fmla="*/ 1119188 h 1190625"/>
                <a:gd name="connsiteX50" fmla="*/ 1019175 w 1643063"/>
                <a:gd name="connsiteY50" fmla="*/ 1143000 h 1190625"/>
                <a:gd name="connsiteX51" fmla="*/ 1004888 w 1643063"/>
                <a:gd name="connsiteY51" fmla="*/ 1162050 h 1190625"/>
                <a:gd name="connsiteX52" fmla="*/ 1047750 w 1643063"/>
                <a:gd name="connsiteY52" fmla="*/ 1162050 h 1190625"/>
                <a:gd name="connsiteX53" fmla="*/ 1147763 w 1643063"/>
                <a:gd name="connsiteY53" fmla="*/ 1143000 h 1190625"/>
                <a:gd name="connsiteX54" fmla="*/ 1328738 w 1643063"/>
                <a:gd name="connsiteY54" fmla="*/ 1052513 h 1190625"/>
                <a:gd name="connsiteX55" fmla="*/ 1457325 w 1643063"/>
                <a:gd name="connsiteY55" fmla="*/ 952500 h 1190625"/>
                <a:gd name="connsiteX56" fmla="*/ 1547813 w 1643063"/>
                <a:gd name="connsiteY56" fmla="*/ 876300 h 1190625"/>
                <a:gd name="connsiteX57" fmla="*/ 1609725 w 1643063"/>
                <a:gd name="connsiteY57" fmla="*/ 74295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43063" h="1190625">
                  <a:moveTo>
                    <a:pt x="1585913" y="804863"/>
                  </a:moveTo>
                  <a:lnTo>
                    <a:pt x="1633538" y="657225"/>
                  </a:lnTo>
                  <a:lnTo>
                    <a:pt x="1643063" y="523875"/>
                  </a:lnTo>
                  <a:lnTo>
                    <a:pt x="1576388" y="304800"/>
                  </a:lnTo>
                  <a:lnTo>
                    <a:pt x="1438275" y="128588"/>
                  </a:lnTo>
                  <a:lnTo>
                    <a:pt x="1223963" y="0"/>
                  </a:lnTo>
                  <a:lnTo>
                    <a:pt x="1009650" y="4763"/>
                  </a:lnTo>
                  <a:lnTo>
                    <a:pt x="790575" y="157163"/>
                  </a:lnTo>
                  <a:lnTo>
                    <a:pt x="681038" y="300038"/>
                  </a:lnTo>
                  <a:lnTo>
                    <a:pt x="490538" y="614363"/>
                  </a:lnTo>
                  <a:lnTo>
                    <a:pt x="347663" y="814388"/>
                  </a:lnTo>
                  <a:lnTo>
                    <a:pt x="166688" y="942975"/>
                  </a:lnTo>
                  <a:lnTo>
                    <a:pt x="90488" y="971550"/>
                  </a:lnTo>
                  <a:lnTo>
                    <a:pt x="42863" y="962025"/>
                  </a:lnTo>
                  <a:lnTo>
                    <a:pt x="0" y="952500"/>
                  </a:lnTo>
                  <a:lnTo>
                    <a:pt x="47625" y="1004888"/>
                  </a:lnTo>
                  <a:lnTo>
                    <a:pt x="142875" y="1033463"/>
                  </a:lnTo>
                  <a:lnTo>
                    <a:pt x="247650" y="1038225"/>
                  </a:lnTo>
                  <a:lnTo>
                    <a:pt x="333375" y="1009650"/>
                  </a:lnTo>
                  <a:lnTo>
                    <a:pt x="385763" y="990600"/>
                  </a:lnTo>
                  <a:lnTo>
                    <a:pt x="481013" y="914400"/>
                  </a:lnTo>
                  <a:lnTo>
                    <a:pt x="500063" y="909638"/>
                  </a:lnTo>
                  <a:lnTo>
                    <a:pt x="471488" y="971550"/>
                  </a:lnTo>
                  <a:lnTo>
                    <a:pt x="385763" y="1057275"/>
                  </a:lnTo>
                  <a:lnTo>
                    <a:pt x="319088" y="1090613"/>
                  </a:lnTo>
                  <a:lnTo>
                    <a:pt x="276225" y="1100138"/>
                  </a:lnTo>
                  <a:lnTo>
                    <a:pt x="200025" y="1143000"/>
                  </a:lnTo>
                  <a:lnTo>
                    <a:pt x="271463" y="1157288"/>
                  </a:lnTo>
                  <a:lnTo>
                    <a:pt x="371475" y="1190625"/>
                  </a:lnTo>
                  <a:lnTo>
                    <a:pt x="495300" y="1162050"/>
                  </a:lnTo>
                  <a:lnTo>
                    <a:pt x="638175" y="1085850"/>
                  </a:lnTo>
                  <a:lnTo>
                    <a:pt x="723900" y="995363"/>
                  </a:lnTo>
                  <a:lnTo>
                    <a:pt x="795338" y="919163"/>
                  </a:lnTo>
                  <a:lnTo>
                    <a:pt x="804863" y="881063"/>
                  </a:lnTo>
                  <a:lnTo>
                    <a:pt x="804863" y="962025"/>
                  </a:lnTo>
                  <a:lnTo>
                    <a:pt x="781050" y="1014413"/>
                  </a:lnTo>
                  <a:lnTo>
                    <a:pt x="704850" y="1085850"/>
                  </a:lnTo>
                  <a:lnTo>
                    <a:pt x="676275" y="1104900"/>
                  </a:lnTo>
                  <a:lnTo>
                    <a:pt x="652463" y="1109663"/>
                  </a:lnTo>
                  <a:lnTo>
                    <a:pt x="681038" y="1123950"/>
                  </a:lnTo>
                  <a:lnTo>
                    <a:pt x="790575" y="1138238"/>
                  </a:lnTo>
                  <a:lnTo>
                    <a:pt x="862013" y="1109663"/>
                  </a:lnTo>
                  <a:lnTo>
                    <a:pt x="1004888" y="1028700"/>
                  </a:lnTo>
                  <a:lnTo>
                    <a:pt x="1066800" y="990600"/>
                  </a:lnTo>
                  <a:lnTo>
                    <a:pt x="1090613" y="933450"/>
                  </a:lnTo>
                  <a:lnTo>
                    <a:pt x="1100138" y="866775"/>
                  </a:lnTo>
                  <a:lnTo>
                    <a:pt x="1123950" y="952500"/>
                  </a:lnTo>
                  <a:lnTo>
                    <a:pt x="1090613" y="1028700"/>
                  </a:lnTo>
                  <a:lnTo>
                    <a:pt x="1085850" y="1057275"/>
                  </a:lnTo>
                  <a:lnTo>
                    <a:pt x="1047750" y="1119188"/>
                  </a:lnTo>
                  <a:lnTo>
                    <a:pt x="1019175" y="1143000"/>
                  </a:lnTo>
                  <a:lnTo>
                    <a:pt x="1004888" y="1162050"/>
                  </a:lnTo>
                  <a:lnTo>
                    <a:pt x="1047750" y="1162050"/>
                  </a:lnTo>
                  <a:lnTo>
                    <a:pt x="1147763" y="1143000"/>
                  </a:lnTo>
                  <a:lnTo>
                    <a:pt x="1328738" y="1052513"/>
                  </a:lnTo>
                  <a:lnTo>
                    <a:pt x="1457325" y="952500"/>
                  </a:lnTo>
                  <a:lnTo>
                    <a:pt x="1547813" y="876300"/>
                  </a:lnTo>
                  <a:lnTo>
                    <a:pt x="1609725" y="74295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FA52C35-4D5A-4C3B-8468-09F488405FF1}"/>
                </a:ext>
              </a:extLst>
            </p:cNvPr>
            <p:cNvSpPr/>
            <p:nvPr/>
          </p:nvSpPr>
          <p:spPr>
            <a:xfrm>
              <a:off x="2932800" y="1600851"/>
              <a:ext cx="596900" cy="1803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7BB8461D-7EAD-4029-A78E-E03B21DF326F}"/>
                </a:ext>
              </a:extLst>
            </p:cNvPr>
            <p:cNvSpPr/>
            <p:nvPr/>
          </p:nvSpPr>
          <p:spPr>
            <a:xfrm>
              <a:off x="2771775" y="2458657"/>
              <a:ext cx="890587" cy="154660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4" name="Picture 83" descr="A picture containing text&#10;&#10;Description automatically generated">
            <a:extLst>
              <a:ext uri="{FF2B5EF4-FFF2-40B4-BE49-F238E27FC236}">
                <a16:creationId xmlns:a16="http://schemas.microsoft.com/office/drawing/2014/main" id="{EA6D6189-2E00-439E-A753-56EEA54D4B7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98" y="1822266"/>
            <a:ext cx="216000" cy="25323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8CCA509-394F-4438-94C8-E81360592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39" y="2047069"/>
            <a:ext cx="180000" cy="194518"/>
          </a:xfrm>
          <a:prstGeom prst="rect">
            <a:avLst/>
          </a:prstGeom>
        </p:spPr>
      </p:pic>
      <p:pic>
        <p:nvPicPr>
          <p:cNvPr id="90" name="Picture 89" descr="A picture containing text&#10;&#10;Description automatically generated">
            <a:extLst>
              <a:ext uri="{FF2B5EF4-FFF2-40B4-BE49-F238E27FC236}">
                <a16:creationId xmlns:a16="http://schemas.microsoft.com/office/drawing/2014/main" id="{D34FB3A5-31EF-4B71-BA89-C03FAE8A73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178" y="3067874"/>
            <a:ext cx="252000" cy="292576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A5F7DB64-5B49-4B23-9EB7-57BFC85333DB}"/>
              </a:ext>
            </a:extLst>
          </p:cNvPr>
          <p:cNvGrpSpPr>
            <a:grpSpLocks noChangeAspect="1"/>
          </p:cNvGrpSpPr>
          <p:nvPr/>
        </p:nvGrpSpPr>
        <p:grpSpPr>
          <a:xfrm>
            <a:off x="5575294" y="1726498"/>
            <a:ext cx="174705" cy="216000"/>
            <a:chOff x="7314492" y="1555369"/>
            <a:chExt cx="1047750" cy="12954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08D3B0D-D18B-4161-B3D8-AF9CF0710DA5}"/>
                </a:ext>
              </a:extLst>
            </p:cNvPr>
            <p:cNvSpPr/>
            <p:nvPr/>
          </p:nvSpPr>
          <p:spPr>
            <a:xfrm>
              <a:off x="7393927" y="1915697"/>
              <a:ext cx="922766" cy="8568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BAA5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Picture 8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0263844-C527-4320-ABF2-40B6243D8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492" y="1555369"/>
              <a:ext cx="1047750" cy="129540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C9EFA5B-4072-4844-9D69-599B0FEB7F95}"/>
              </a:ext>
            </a:extLst>
          </p:cNvPr>
          <p:cNvGrpSpPr>
            <a:grpSpLocks noChangeAspect="1"/>
          </p:cNvGrpSpPr>
          <p:nvPr/>
        </p:nvGrpSpPr>
        <p:grpSpPr>
          <a:xfrm>
            <a:off x="6378409" y="3067874"/>
            <a:ext cx="174705" cy="216000"/>
            <a:chOff x="7314492" y="1555369"/>
            <a:chExt cx="1047750" cy="12954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9F27987-E9D6-4883-8FC1-524186A38396}"/>
                </a:ext>
              </a:extLst>
            </p:cNvPr>
            <p:cNvSpPr/>
            <p:nvPr/>
          </p:nvSpPr>
          <p:spPr>
            <a:xfrm>
              <a:off x="7393927" y="1915697"/>
              <a:ext cx="922766" cy="8568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BAA5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5" name="Picture 9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367D548-BCBC-4AC9-95C5-9E95079C7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492" y="1555369"/>
              <a:ext cx="1047750" cy="12954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1B565D-8BB2-4C4D-8EFA-20340D0A1B15}"/>
              </a:ext>
            </a:extLst>
          </p:cNvPr>
          <p:cNvGrpSpPr>
            <a:grpSpLocks noChangeAspect="1"/>
          </p:cNvGrpSpPr>
          <p:nvPr/>
        </p:nvGrpSpPr>
        <p:grpSpPr>
          <a:xfrm>
            <a:off x="5365459" y="2437292"/>
            <a:ext cx="174705" cy="216000"/>
            <a:chOff x="7314492" y="1555369"/>
            <a:chExt cx="1047750" cy="12954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0FFFCD9-6F87-4A24-915F-3415F609AE1E}"/>
                </a:ext>
              </a:extLst>
            </p:cNvPr>
            <p:cNvSpPr/>
            <p:nvPr/>
          </p:nvSpPr>
          <p:spPr>
            <a:xfrm>
              <a:off x="7393927" y="1915697"/>
              <a:ext cx="922766" cy="8568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BAA5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8" name="Picture 9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C1F59A5-E8BC-440E-9020-FE3D8740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492" y="1555369"/>
              <a:ext cx="1047750" cy="1295400"/>
            </a:xfrm>
            <a:prstGeom prst="rect">
              <a:avLst/>
            </a:prstGeom>
          </p:spPr>
        </p:pic>
      </p:grpSp>
      <p:pic>
        <p:nvPicPr>
          <p:cNvPr id="99" name="Picture 98" descr="A picture containing text&#10;&#10;Description automatically generated">
            <a:extLst>
              <a:ext uri="{FF2B5EF4-FFF2-40B4-BE49-F238E27FC236}">
                <a16:creationId xmlns:a16="http://schemas.microsoft.com/office/drawing/2014/main" id="{948F9C8D-D2AE-4BAB-859E-0BF4F1121F7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32" y="2261505"/>
            <a:ext cx="216000" cy="253239"/>
          </a:xfrm>
          <a:prstGeom prst="rect">
            <a:avLst/>
          </a:prstGeom>
        </p:spPr>
      </p:pic>
      <p:pic>
        <p:nvPicPr>
          <p:cNvPr id="100" name="Picture 99" descr="A picture containing text&#10;&#10;Description automatically generated">
            <a:extLst>
              <a:ext uri="{FF2B5EF4-FFF2-40B4-BE49-F238E27FC236}">
                <a16:creationId xmlns:a16="http://schemas.microsoft.com/office/drawing/2014/main" id="{EE926B11-48D4-49E5-99FB-DF10A74E98D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25" y="3032389"/>
            <a:ext cx="216000" cy="253239"/>
          </a:xfrm>
          <a:prstGeom prst="rect">
            <a:avLst/>
          </a:prstGeom>
        </p:spPr>
      </p:pic>
      <p:pic>
        <p:nvPicPr>
          <p:cNvPr id="102" name="Picture 101" descr="A picture containing text&#10;&#10;Description automatically generated">
            <a:extLst>
              <a:ext uri="{FF2B5EF4-FFF2-40B4-BE49-F238E27FC236}">
                <a16:creationId xmlns:a16="http://schemas.microsoft.com/office/drawing/2014/main" id="{F6F82789-822C-4E27-B8ED-8A5548FC1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32" y="2894016"/>
            <a:ext cx="252000" cy="292576"/>
          </a:xfrm>
          <a:prstGeom prst="rect">
            <a:avLst/>
          </a:prstGeom>
        </p:spPr>
      </p:pic>
      <p:pic>
        <p:nvPicPr>
          <p:cNvPr id="103" name="Picture 102" descr="A picture containing text&#10;&#10;Description automatically generated">
            <a:extLst>
              <a:ext uri="{FF2B5EF4-FFF2-40B4-BE49-F238E27FC236}">
                <a16:creationId xmlns:a16="http://schemas.microsoft.com/office/drawing/2014/main" id="{D243380E-3A75-46A2-92D3-096C64D89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7" y="2278139"/>
            <a:ext cx="252000" cy="292576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97DC384-6721-4C67-A286-A21C0491D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06" y="2682473"/>
            <a:ext cx="180000" cy="19451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7AE10FE-149D-47E7-855D-1F5F90E7F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669" y="3137986"/>
            <a:ext cx="180000" cy="194518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4E48524-74EE-4111-9B91-227AE73316D2}"/>
              </a:ext>
            </a:extLst>
          </p:cNvPr>
          <p:cNvGrpSpPr/>
          <p:nvPr/>
        </p:nvGrpSpPr>
        <p:grpSpPr>
          <a:xfrm>
            <a:off x="5990614" y="2533170"/>
            <a:ext cx="451408" cy="590452"/>
            <a:chOff x="7283961" y="1641637"/>
            <a:chExt cx="1454696" cy="169904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8477B94-5925-4A7E-9042-499BA77C220E}"/>
                </a:ext>
              </a:extLst>
            </p:cNvPr>
            <p:cNvSpPr/>
            <p:nvPr/>
          </p:nvSpPr>
          <p:spPr>
            <a:xfrm>
              <a:off x="7670556" y="1822266"/>
              <a:ext cx="417406" cy="66889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291356F-9C4C-435A-AA23-96DE2280799C}"/>
                </a:ext>
              </a:extLst>
            </p:cNvPr>
            <p:cNvSpPr/>
            <p:nvPr/>
          </p:nvSpPr>
          <p:spPr>
            <a:xfrm rot="5400000">
              <a:off x="7758847" y="1773730"/>
              <a:ext cx="658230" cy="66889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7" name="Picture 106" descr="A picture containing toy, doll, red&#10;&#10;Description automatically generated">
              <a:extLst>
                <a:ext uri="{FF2B5EF4-FFF2-40B4-BE49-F238E27FC236}">
                  <a16:creationId xmlns:a16="http://schemas.microsoft.com/office/drawing/2014/main" id="{5736EBC8-5424-48AA-ACF4-2E24110A7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61" y="1641637"/>
              <a:ext cx="1454696" cy="1699047"/>
            </a:xfrm>
            <a:prstGeom prst="rect">
              <a:avLst/>
            </a:prstGeom>
          </p:spPr>
        </p:pic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26DC246D-4F1E-4798-83E5-7827F18104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255933" y="1906578"/>
            <a:ext cx="480776" cy="533854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18D4D6E-FA98-485E-A9B0-53B46377A7E1}"/>
              </a:ext>
            </a:extLst>
          </p:cNvPr>
          <p:cNvGrpSpPr/>
          <p:nvPr/>
        </p:nvGrpSpPr>
        <p:grpSpPr>
          <a:xfrm rot="19278138">
            <a:off x="5321177" y="2675464"/>
            <a:ext cx="448231" cy="315157"/>
            <a:chOff x="249065" y="3505183"/>
            <a:chExt cx="3400425" cy="1552575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90EC0A-27A0-41ED-B2B4-597EE43465DF}"/>
                </a:ext>
              </a:extLst>
            </p:cNvPr>
            <p:cNvSpPr/>
            <p:nvPr/>
          </p:nvSpPr>
          <p:spPr>
            <a:xfrm>
              <a:off x="400158" y="3860921"/>
              <a:ext cx="2661012" cy="3627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9" name="Picture 118" descr="A picture containing text, arthropod, invertebrate, crab&#10;&#10;Description automatically generated">
              <a:extLst>
                <a:ext uri="{FF2B5EF4-FFF2-40B4-BE49-F238E27FC236}">
                  <a16:creationId xmlns:a16="http://schemas.microsoft.com/office/drawing/2014/main" id="{5B1FC509-51F2-409B-8B41-817B5AD0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92">
              <a:off x="249065" y="3505183"/>
              <a:ext cx="3400425" cy="1552575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9C5CD8-B37C-4834-8236-E4E06BDE6516}"/>
              </a:ext>
            </a:extLst>
          </p:cNvPr>
          <p:cNvGrpSpPr/>
          <p:nvPr/>
        </p:nvGrpSpPr>
        <p:grpSpPr>
          <a:xfrm>
            <a:off x="6481772" y="3804738"/>
            <a:ext cx="2497128" cy="1352309"/>
            <a:chOff x="8276374" y="3170616"/>
            <a:chExt cx="1209552" cy="813903"/>
          </a:xfrm>
        </p:grpSpPr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827F63A1-D41F-4B8E-954F-DC9098AA6AC9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: Top Corners One Rounded and One Snipped 82">
              <a:extLst>
                <a:ext uri="{FF2B5EF4-FFF2-40B4-BE49-F238E27FC236}">
                  <a16:creationId xmlns:a16="http://schemas.microsoft.com/office/drawing/2014/main" id="{3129238B-C188-4568-9705-5ED0CA6238EA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69CBB4CD-F2E5-4B14-A632-9C9BD1B0309E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: Top Corners One Rounded and One Snipped 86">
              <a:extLst>
                <a:ext uri="{FF2B5EF4-FFF2-40B4-BE49-F238E27FC236}">
                  <a16:creationId xmlns:a16="http://schemas.microsoft.com/office/drawing/2014/main" id="{22F7AC2B-E55A-42A7-8FA8-DBBE376EC697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DE8B241-FC9D-4E2F-8DD4-3C54FB161F6C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971BF2C-4C23-469D-9D89-5DA4A7FCD75D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117" name="Parallelogram 116">
                <a:extLst>
                  <a:ext uri="{FF2B5EF4-FFF2-40B4-BE49-F238E27FC236}">
                    <a16:creationId xmlns:a16="http://schemas.microsoft.com/office/drawing/2014/main" id="{94BA1C63-8FC1-4F36-AFFD-A1332B0ABCA3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: Top Corners One Rounded and One Snipped 117">
                <a:extLst>
                  <a:ext uri="{FF2B5EF4-FFF2-40B4-BE49-F238E27FC236}">
                    <a16:creationId xmlns:a16="http://schemas.microsoft.com/office/drawing/2014/main" id="{29DDC17A-37BA-4047-AFB0-3D8B7983B22B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Parallelogram 121">
                <a:extLst>
                  <a:ext uri="{FF2B5EF4-FFF2-40B4-BE49-F238E27FC236}">
                    <a16:creationId xmlns:a16="http://schemas.microsoft.com/office/drawing/2014/main" id="{8BE77219-A065-42C7-B9A5-65B1837AE595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: Top Corners One Rounded and One Snipped 122">
                <a:extLst>
                  <a:ext uri="{FF2B5EF4-FFF2-40B4-BE49-F238E27FC236}">
                    <a16:creationId xmlns:a16="http://schemas.microsoft.com/office/drawing/2014/main" id="{E9D1AFE2-D99E-40A6-B26F-A38802261217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876742FF-C024-4BB0-B18D-A5740F5383D5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1AA9A23-5047-4606-99D2-2DDA7E6A51EA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EA1A73B-748C-47FB-9DCF-295F98673F02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F66EBCE-0400-436A-9650-D04C5BD39F39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DDF2D38-4334-438C-ABD1-6A2150627C89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1B82B7F-B399-4571-93C2-CA2C64D3DDD1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EDBFEB7-16BB-4BBF-A9E2-27FDDA722F17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9774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A96AA-CBDC-4703-943F-C544D1D060C2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23FC7-E446-479E-BDED-5C20E5416080}"/>
              </a:ext>
            </a:extLst>
          </p:cNvPr>
          <p:cNvSpPr txBox="1"/>
          <p:nvPr/>
        </p:nvSpPr>
        <p:spPr>
          <a:xfrm>
            <a:off x="400158" y="2142395"/>
            <a:ext cx="450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Now glue your chosen figures onto the roundabout using L shaped mounts.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4E05B0-C0E7-47BB-A18D-40E19952F6CC}"/>
              </a:ext>
            </a:extLst>
          </p:cNvPr>
          <p:cNvGrpSpPr/>
          <p:nvPr/>
        </p:nvGrpSpPr>
        <p:grpSpPr>
          <a:xfrm>
            <a:off x="3378200" y="4576273"/>
            <a:ext cx="6127642" cy="1557827"/>
            <a:chOff x="6311900" y="4330700"/>
            <a:chExt cx="3174600" cy="889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6DE90E-A559-42E8-9D74-BC36407849C8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323B64-D196-4318-A5EA-1D7A8D477BAB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2B684D-4D5B-429A-A25B-88DB5CEB3FA4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3829AE2-FEF2-4E0D-88AA-0C1361186734}"/>
              </a:ext>
            </a:extLst>
          </p:cNvPr>
          <p:cNvSpPr/>
          <p:nvPr/>
        </p:nvSpPr>
        <p:spPr>
          <a:xfrm>
            <a:off x="5527754" y="3860921"/>
            <a:ext cx="376721" cy="1296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7A86A2DE-87A5-4605-A9C1-F7E659F90935}"/>
              </a:ext>
            </a:extLst>
          </p:cNvPr>
          <p:cNvSpPr/>
          <p:nvPr/>
        </p:nvSpPr>
        <p:spPr>
          <a:xfrm rot="10800000" flipH="1">
            <a:off x="5645906" y="2243201"/>
            <a:ext cx="208463" cy="1365433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4DC7E88-2FE9-41B0-B190-04AA3857348D}"/>
              </a:ext>
            </a:extLst>
          </p:cNvPr>
          <p:cNvSpPr/>
          <p:nvPr/>
        </p:nvSpPr>
        <p:spPr>
          <a:xfrm>
            <a:off x="5673128" y="3540990"/>
            <a:ext cx="173719" cy="63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6CED1929-41D4-44E1-A6A3-7525A2E71A93}"/>
              </a:ext>
            </a:extLst>
          </p:cNvPr>
          <p:cNvSpPr/>
          <p:nvPr/>
        </p:nvSpPr>
        <p:spPr>
          <a:xfrm>
            <a:off x="4950456" y="3762274"/>
            <a:ext cx="1565705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0957E5E-5ABE-4AB6-BF9B-432E6166DABB}"/>
              </a:ext>
            </a:extLst>
          </p:cNvPr>
          <p:cNvSpPr/>
          <p:nvPr/>
        </p:nvSpPr>
        <p:spPr>
          <a:xfrm>
            <a:off x="5132372" y="3678570"/>
            <a:ext cx="1172807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DBB62132-8E34-40D3-9E51-2A4F242685CC}"/>
              </a:ext>
            </a:extLst>
          </p:cNvPr>
          <p:cNvSpPr/>
          <p:nvPr/>
        </p:nvSpPr>
        <p:spPr>
          <a:xfrm>
            <a:off x="3825607" y="3573999"/>
            <a:ext cx="3775103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EBCE68-DE4A-4F40-A18C-AE5B60B5A6EE}"/>
              </a:ext>
            </a:extLst>
          </p:cNvPr>
          <p:cNvGrpSpPr/>
          <p:nvPr/>
        </p:nvGrpSpPr>
        <p:grpSpPr>
          <a:xfrm>
            <a:off x="5000168" y="428063"/>
            <a:ext cx="1599815" cy="2396726"/>
            <a:chOff x="4982449" y="935778"/>
            <a:chExt cx="1599815" cy="239672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DC4EE0F-D9C2-41C9-9961-D75F47302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H="1">
              <a:off x="5529895" y="1555370"/>
              <a:ext cx="440485" cy="766486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6B3063-2312-4628-BA5D-09A1B8788299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5750138" y="2243201"/>
              <a:ext cx="64438" cy="839485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AEE468A-8B0F-468C-998B-850C7EC14E99}"/>
                </a:ext>
              </a:extLst>
            </p:cNvPr>
            <p:cNvSpPr/>
            <p:nvPr/>
          </p:nvSpPr>
          <p:spPr>
            <a:xfrm>
              <a:off x="4982449" y="1289039"/>
              <a:ext cx="1599815" cy="2011202"/>
            </a:xfrm>
            <a:prstGeom prst="triangl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CD1B931-6CEC-4F37-9F71-9876AAD74DDB}"/>
                </a:ext>
              </a:extLst>
            </p:cNvPr>
            <p:cNvGrpSpPr/>
            <p:nvPr/>
          </p:nvGrpSpPr>
          <p:grpSpPr>
            <a:xfrm>
              <a:off x="5365459" y="935778"/>
              <a:ext cx="833794" cy="668538"/>
              <a:chOff x="1457325" y="1600851"/>
              <a:chExt cx="3516535" cy="2404412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6A2B56B-2BC5-46C0-9850-76FE1A123379}"/>
                  </a:ext>
                </a:extLst>
              </p:cNvPr>
              <p:cNvSpPr/>
              <p:nvPr/>
            </p:nvSpPr>
            <p:spPr>
              <a:xfrm>
                <a:off x="2908300" y="1833192"/>
                <a:ext cx="596900" cy="60520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0B7B375B-888D-4736-A661-4D09361DF0EE}"/>
                  </a:ext>
                </a:extLst>
              </p:cNvPr>
              <p:cNvSpPr/>
              <p:nvPr/>
            </p:nvSpPr>
            <p:spPr>
              <a:xfrm>
                <a:off x="3183890" y="2076154"/>
                <a:ext cx="45719" cy="145553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Diagonal Stripe 73">
                <a:extLst>
                  <a:ext uri="{FF2B5EF4-FFF2-40B4-BE49-F238E27FC236}">
                    <a16:creationId xmlns:a16="http://schemas.microsoft.com/office/drawing/2014/main" id="{886A5D04-4851-43D1-8477-C022A4282E55}"/>
                  </a:ext>
                </a:extLst>
              </p:cNvPr>
              <p:cNvSpPr/>
              <p:nvPr/>
            </p:nvSpPr>
            <p:spPr>
              <a:xfrm rot="2700000">
                <a:off x="3161506" y="2239750"/>
                <a:ext cx="90487" cy="95250"/>
              </a:xfrm>
              <a:prstGeom prst="diagStrip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A087E04-BDB9-4C21-B5EC-FBEA75F50488}"/>
                  </a:ext>
                </a:extLst>
              </p:cNvPr>
              <p:cNvSpPr/>
              <p:nvPr/>
            </p:nvSpPr>
            <p:spPr>
              <a:xfrm>
                <a:off x="3278820" y="20244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0B22658-4F2C-4676-B4BE-9D5C9525D58F}"/>
                  </a:ext>
                </a:extLst>
              </p:cNvPr>
              <p:cNvSpPr/>
              <p:nvPr/>
            </p:nvSpPr>
            <p:spPr>
              <a:xfrm>
                <a:off x="3079126" y="2024423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FA1ADA7-A07C-4BB2-85AF-A1D360B4B203}"/>
                  </a:ext>
                </a:extLst>
              </p:cNvPr>
              <p:cNvSpPr/>
              <p:nvPr/>
            </p:nvSpPr>
            <p:spPr>
              <a:xfrm>
                <a:off x="1457325" y="2257425"/>
                <a:ext cx="1643063" cy="1190625"/>
              </a:xfrm>
              <a:custGeom>
                <a:avLst/>
                <a:gdLst>
                  <a:gd name="connsiteX0" fmla="*/ 1585913 w 1643063"/>
                  <a:gd name="connsiteY0" fmla="*/ 804863 h 1190625"/>
                  <a:gd name="connsiteX1" fmla="*/ 1633538 w 1643063"/>
                  <a:gd name="connsiteY1" fmla="*/ 657225 h 1190625"/>
                  <a:gd name="connsiteX2" fmla="*/ 1643063 w 1643063"/>
                  <a:gd name="connsiteY2" fmla="*/ 523875 h 1190625"/>
                  <a:gd name="connsiteX3" fmla="*/ 1576388 w 1643063"/>
                  <a:gd name="connsiteY3" fmla="*/ 304800 h 1190625"/>
                  <a:gd name="connsiteX4" fmla="*/ 1438275 w 1643063"/>
                  <a:gd name="connsiteY4" fmla="*/ 128588 h 1190625"/>
                  <a:gd name="connsiteX5" fmla="*/ 1223963 w 1643063"/>
                  <a:gd name="connsiteY5" fmla="*/ 0 h 1190625"/>
                  <a:gd name="connsiteX6" fmla="*/ 1009650 w 1643063"/>
                  <a:gd name="connsiteY6" fmla="*/ 4763 h 1190625"/>
                  <a:gd name="connsiteX7" fmla="*/ 790575 w 1643063"/>
                  <a:gd name="connsiteY7" fmla="*/ 157163 h 1190625"/>
                  <a:gd name="connsiteX8" fmla="*/ 681038 w 1643063"/>
                  <a:gd name="connsiteY8" fmla="*/ 300038 h 1190625"/>
                  <a:gd name="connsiteX9" fmla="*/ 490538 w 1643063"/>
                  <a:gd name="connsiteY9" fmla="*/ 614363 h 1190625"/>
                  <a:gd name="connsiteX10" fmla="*/ 347663 w 1643063"/>
                  <a:gd name="connsiteY10" fmla="*/ 814388 h 1190625"/>
                  <a:gd name="connsiteX11" fmla="*/ 166688 w 1643063"/>
                  <a:gd name="connsiteY11" fmla="*/ 942975 h 1190625"/>
                  <a:gd name="connsiteX12" fmla="*/ 90488 w 1643063"/>
                  <a:gd name="connsiteY12" fmla="*/ 971550 h 1190625"/>
                  <a:gd name="connsiteX13" fmla="*/ 42863 w 1643063"/>
                  <a:gd name="connsiteY13" fmla="*/ 962025 h 1190625"/>
                  <a:gd name="connsiteX14" fmla="*/ 0 w 1643063"/>
                  <a:gd name="connsiteY14" fmla="*/ 952500 h 1190625"/>
                  <a:gd name="connsiteX15" fmla="*/ 47625 w 1643063"/>
                  <a:gd name="connsiteY15" fmla="*/ 1004888 h 1190625"/>
                  <a:gd name="connsiteX16" fmla="*/ 142875 w 1643063"/>
                  <a:gd name="connsiteY16" fmla="*/ 1033463 h 1190625"/>
                  <a:gd name="connsiteX17" fmla="*/ 247650 w 1643063"/>
                  <a:gd name="connsiteY17" fmla="*/ 1038225 h 1190625"/>
                  <a:gd name="connsiteX18" fmla="*/ 333375 w 1643063"/>
                  <a:gd name="connsiteY18" fmla="*/ 1009650 h 1190625"/>
                  <a:gd name="connsiteX19" fmla="*/ 385763 w 1643063"/>
                  <a:gd name="connsiteY19" fmla="*/ 990600 h 1190625"/>
                  <a:gd name="connsiteX20" fmla="*/ 481013 w 1643063"/>
                  <a:gd name="connsiteY20" fmla="*/ 914400 h 1190625"/>
                  <a:gd name="connsiteX21" fmla="*/ 500063 w 1643063"/>
                  <a:gd name="connsiteY21" fmla="*/ 909638 h 1190625"/>
                  <a:gd name="connsiteX22" fmla="*/ 471488 w 1643063"/>
                  <a:gd name="connsiteY22" fmla="*/ 971550 h 1190625"/>
                  <a:gd name="connsiteX23" fmla="*/ 385763 w 1643063"/>
                  <a:gd name="connsiteY23" fmla="*/ 1057275 h 1190625"/>
                  <a:gd name="connsiteX24" fmla="*/ 319088 w 1643063"/>
                  <a:gd name="connsiteY24" fmla="*/ 1090613 h 1190625"/>
                  <a:gd name="connsiteX25" fmla="*/ 276225 w 1643063"/>
                  <a:gd name="connsiteY25" fmla="*/ 1100138 h 1190625"/>
                  <a:gd name="connsiteX26" fmla="*/ 200025 w 1643063"/>
                  <a:gd name="connsiteY26" fmla="*/ 1143000 h 1190625"/>
                  <a:gd name="connsiteX27" fmla="*/ 271463 w 1643063"/>
                  <a:gd name="connsiteY27" fmla="*/ 1157288 h 1190625"/>
                  <a:gd name="connsiteX28" fmla="*/ 371475 w 1643063"/>
                  <a:gd name="connsiteY28" fmla="*/ 1190625 h 1190625"/>
                  <a:gd name="connsiteX29" fmla="*/ 495300 w 1643063"/>
                  <a:gd name="connsiteY29" fmla="*/ 1162050 h 1190625"/>
                  <a:gd name="connsiteX30" fmla="*/ 638175 w 1643063"/>
                  <a:gd name="connsiteY30" fmla="*/ 1085850 h 1190625"/>
                  <a:gd name="connsiteX31" fmla="*/ 723900 w 1643063"/>
                  <a:gd name="connsiteY31" fmla="*/ 995363 h 1190625"/>
                  <a:gd name="connsiteX32" fmla="*/ 795338 w 1643063"/>
                  <a:gd name="connsiteY32" fmla="*/ 919163 h 1190625"/>
                  <a:gd name="connsiteX33" fmla="*/ 804863 w 1643063"/>
                  <a:gd name="connsiteY33" fmla="*/ 881063 h 1190625"/>
                  <a:gd name="connsiteX34" fmla="*/ 804863 w 1643063"/>
                  <a:gd name="connsiteY34" fmla="*/ 962025 h 1190625"/>
                  <a:gd name="connsiteX35" fmla="*/ 781050 w 1643063"/>
                  <a:gd name="connsiteY35" fmla="*/ 1014413 h 1190625"/>
                  <a:gd name="connsiteX36" fmla="*/ 704850 w 1643063"/>
                  <a:gd name="connsiteY36" fmla="*/ 1085850 h 1190625"/>
                  <a:gd name="connsiteX37" fmla="*/ 676275 w 1643063"/>
                  <a:gd name="connsiteY37" fmla="*/ 1104900 h 1190625"/>
                  <a:gd name="connsiteX38" fmla="*/ 652463 w 1643063"/>
                  <a:gd name="connsiteY38" fmla="*/ 1109663 h 1190625"/>
                  <a:gd name="connsiteX39" fmla="*/ 681038 w 1643063"/>
                  <a:gd name="connsiteY39" fmla="*/ 1123950 h 1190625"/>
                  <a:gd name="connsiteX40" fmla="*/ 790575 w 1643063"/>
                  <a:gd name="connsiteY40" fmla="*/ 1138238 h 1190625"/>
                  <a:gd name="connsiteX41" fmla="*/ 862013 w 1643063"/>
                  <a:gd name="connsiteY41" fmla="*/ 1109663 h 1190625"/>
                  <a:gd name="connsiteX42" fmla="*/ 1004888 w 1643063"/>
                  <a:gd name="connsiteY42" fmla="*/ 1028700 h 1190625"/>
                  <a:gd name="connsiteX43" fmla="*/ 1066800 w 1643063"/>
                  <a:gd name="connsiteY43" fmla="*/ 990600 h 1190625"/>
                  <a:gd name="connsiteX44" fmla="*/ 1090613 w 1643063"/>
                  <a:gd name="connsiteY44" fmla="*/ 933450 h 1190625"/>
                  <a:gd name="connsiteX45" fmla="*/ 1100138 w 1643063"/>
                  <a:gd name="connsiteY45" fmla="*/ 866775 h 1190625"/>
                  <a:gd name="connsiteX46" fmla="*/ 1123950 w 1643063"/>
                  <a:gd name="connsiteY46" fmla="*/ 952500 h 1190625"/>
                  <a:gd name="connsiteX47" fmla="*/ 1090613 w 1643063"/>
                  <a:gd name="connsiteY47" fmla="*/ 1028700 h 1190625"/>
                  <a:gd name="connsiteX48" fmla="*/ 1085850 w 1643063"/>
                  <a:gd name="connsiteY48" fmla="*/ 1057275 h 1190625"/>
                  <a:gd name="connsiteX49" fmla="*/ 1047750 w 1643063"/>
                  <a:gd name="connsiteY49" fmla="*/ 1119188 h 1190625"/>
                  <a:gd name="connsiteX50" fmla="*/ 1019175 w 1643063"/>
                  <a:gd name="connsiteY50" fmla="*/ 1143000 h 1190625"/>
                  <a:gd name="connsiteX51" fmla="*/ 1004888 w 1643063"/>
                  <a:gd name="connsiteY51" fmla="*/ 1162050 h 1190625"/>
                  <a:gd name="connsiteX52" fmla="*/ 1047750 w 1643063"/>
                  <a:gd name="connsiteY52" fmla="*/ 1162050 h 1190625"/>
                  <a:gd name="connsiteX53" fmla="*/ 1147763 w 1643063"/>
                  <a:gd name="connsiteY53" fmla="*/ 1143000 h 1190625"/>
                  <a:gd name="connsiteX54" fmla="*/ 1328738 w 1643063"/>
                  <a:gd name="connsiteY54" fmla="*/ 1052513 h 1190625"/>
                  <a:gd name="connsiteX55" fmla="*/ 1457325 w 1643063"/>
                  <a:gd name="connsiteY55" fmla="*/ 952500 h 1190625"/>
                  <a:gd name="connsiteX56" fmla="*/ 1547813 w 1643063"/>
                  <a:gd name="connsiteY56" fmla="*/ 876300 h 1190625"/>
                  <a:gd name="connsiteX57" fmla="*/ 1609725 w 1643063"/>
                  <a:gd name="connsiteY57" fmla="*/ 742950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643063" h="1190625">
                    <a:moveTo>
                      <a:pt x="1585913" y="804863"/>
                    </a:moveTo>
                    <a:lnTo>
                      <a:pt x="1633538" y="657225"/>
                    </a:lnTo>
                    <a:lnTo>
                      <a:pt x="1643063" y="523875"/>
                    </a:lnTo>
                    <a:lnTo>
                      <a:pt x="1576388" y="304800"/>
                    </a:lnTo>
                    <a:lnTo>
                      <a:pt x="1438275" y="128588"/>
                    </a:lnTo>
                    <a:lnTo>
                      <a:pt x="1223963" y="0"/>
                    </a:lnTo>
                    <a:lnTo>
                      <a:pt x="1009650" y="4763"/>
                    </a:lnTo>
                    <a:lnTo>
                      <a:pt x="790575" y="157163"/>
                    </a:lnTo>
                    <a:lnTo>
                      <a:pt x="681038" y="300038"/>
                    </a:lnTo>
                    <a:lnTo>
                      <a:pt x="490538" y="614363"/>
                    </a:lnTo>
                    <a:lnTo>
                      <a:pt x="347663" y="814388"/>
                    </a:lnTo>
                    <a:lnTo>
                      <a:pt x="166688" y="942975"/>
                    </a:lnTo>
                    <a:lnTo>
                      <a:pt x="90488" y="971550"/>
                    </a:lnTo>
                    <a:lnTo>
                      <a:pt x="42863" y="962025"/>
                    </a:lnTo>
                    <a:lnTo>
                      <a:pt x="0" y="952500"/>
                    </a:lnTo>
                    <a:lnTo>
                      <a:pt x="47625" y="1004888"/>
                    </a:lnTo>
                    <a:lnTo>
                      <a:pt x="142875" y="1033463"/>
                    </a:lnTo>
                    <a:lnTo>
                      <a:pt x="247650" y="1038225"/>
                    </a:lnTo>
                    <a:lnTo>
                      <a:pt x="333375" y="1009650"/>
                    </a:lnTo>
                    <a:lnTo>
                      <a:pt x="385763" y="990600"/>
                    </a:lnTo>
                    <a:lnTo>
                      <a:pt x="481013" y="914400"/>
                    </a:lnTo>
                    <a:lnTo>
                      <a:pt x="500063" y="909638"/>
                    </a:lnTo>
                    <a:lnTo>
                      <a:pt x="471488" y="971550"/>
                    </a:lnTo>
                    <a:lnTo>
                      <a:pt x="385763" y="1057275"/>
                    </a:lnTo>
                    <a:lnTo>
                      <a:pt x="319088" y="1090613"/>
                    </a:lnTo>
                    <a:lnTo>
                      <a:pt x="276225" y="1100138"/>
                    </a:lnTo>
                    <a:lnTo>
                      <a:pt x="200025" y="1143000"/>
                    </a:lnTo>
                    <a:lnTo>
                      <a:pt x="271463" y="1157288"/>
                    </a:lnTo>
                    <a:lnTo>
                      <a:pt x="371475" y="1190625"/>
                    </a:lnTo>
                    <a:lnTo>
                      <a:pt x="495300" y="1162050"/>
                    </a:lnTo>
                    <a:lnTo>
                      <a:pt x="638175" y="1085850"/>
                    </a:lnTo>
                    <a:lnTo>
                      <a:pt x="723900" y="995363"/>
                    </a:lnTo>
                    <a:lnTo>
                      <a:pt x="795338" y="919163"/>
                    </a:lnTo>
                    <a:lnTo>
                      <a:pt x="804863" y="881063"/>
                    </a:lnTo>
                    <a:lnTo>
                      <a:pt x="804863" y="962025"/>
                    </a:lnTo>
                    <a:lnTo>
                      <a:pt x="781050" y="1014413"/>
                    </a:lnTo>
                    <a:lnTo>
                      <a:pt x="704850" y="1085850"/>
                    </a:lnTo>
                    <a:lnTo>
                      <a:pt x="676275" y="1104900"/>
                    </a:lnTo>
                    <a:lnTo>
                      <a:pt x="652463" y="1109663"/>
                    </a:lnTo>
                    <a:lnTo>
                      <a:pt x="681038" y="1123950"/>
                    </a:lnTo>
                    <a:lnTo>
                      <a:pt x="790575" y="1138238"/>
                    </a:lnTo>
                    <a:lnTo>
                      <a:pt x="862013" y="1109663"/>
                    </a:lnTo>
                    <a:lnTo>
                      <a:pt x="1004888" y="1028700"/>
                    </a:lnTo>
                    <a:lnTo>
                      <a:pt x="1066800" y="990600"/>
                    </a:lnTo>
                    <a:lnTo>
                      <a:pt x="1090613" y="933450"/>
                    </a:lnTo>
                    <a:lnTo>
                      <a:pt x="1100138" y="866775"/>
                    </a:lnTo>
                    <a:lnTo>
                      <a:pt x="1123950" y="952500"/>
                    </a:lnTo>
                    <a:lnTo>
                      <a:pt x="1090613" y="1028700"/>
                    </a:lnTo>
                    <a:lnTo>
                      <a:pt x="1085850" y="1057275"/>
                    </a:lnTo>
                    <a:lnTo>
                      <a:pt x="1047750" y="1119188"/>
                    </a:lnTo>
                    <a:lnTo>
                      <a:pt x="1019175" y="1143000"/>
                    </a:lnTo>
                    <a:lnTo>
                      <a:pt x="1004888" y="1162050"/>
                    </a:lnTo>
                    <a:lnTo>
                      <a:pt x="1047750" y="1162050"/>
                    </a:lnTo>
                    <a:lnTo>
                      <a:pt x="1147763" y="1143000"/>
                    </a:lnTo>
                    <a:lnTo>
                      <a:pt x="1328738" y="1052513"/>
                    </a:lnTo>
                    <a:lnTo>
                      <a:pt x="1457325" y="952500"/>
                    </a:lnTo>
                    <a:lnTo>
                      <a:pt x="1547813" y="876300"/>
                    </a:lnTo>
                    <a:lnTo>
                      <a:pt x="1609725" y="742950"/>
                    </a:ln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AE2A49E-45BE-49F1-BEC2-F8023272349C}"/>
                  </a:ext>
                </a:extLst>
              </p:cNvPr>
              <p:cNvSpPr/>
              <p:nvPr/>
            </p:nvSpPr>
            <p:spPr>
              <a:xfrm flipH="1">
                <a:off x="3330797" y="2238374"/>
                <a:ext cx="1643063" cy="1190625"/>
              </a:xfrm>
              <a:custGeom>
                <a:avLst/>
                <a:gdLst>
                  <a:gd name="connsiteX0" fmla="*/ 1585913 w 1643063"/>
                  <a:gd name="connsiteY0" fmla="*/ 804863 h 1190625"/>
                  <a:gd name="connsiteX1" fmla="*/ 1633538 w 1643063"/>
                  <a:gd name="connsiteY1" fmla="*/ 657225 h 1190625"/>
                  <a:gd name="connsiteX2" fmla="*/ 1643063 w 1643063"/>
                  <a:gd name="connsiteY2" fmla="*/ 523875 h 1190625"/>
                  <a:gd name="connsiteX3" fmla="*/ 1576388 w 1643063"/>
                  <a:gd name="connsiteY3" fmla="*/ 304800 h 1190625"/>
                  <a:gd name="connsiteX4" fmla="*/ 1438275 w 1643063"/>
                  <a:gd name="connsiteY4" fmla="*/ 128588 h 1190625"/>
                  <a:gd name="connsiteX5" fmla="*/ 1223963 w 1643063"/>
                  <a:gd name="connsiteY5" fmla="*/ 0 h 1190625"/>
                  <a:gd name="connsiteX6" fmla="*/ 1009650 w 1643063"/>
                  <a:gd name="connsiteY6" fmla="*/ 4763 h 1190625"/>
                  <a:gd name="connsiteX7" fmla="*/ 790575 w 1643063"/>
                  <a:gd name="connsiteY7" fmla="*/ 157163 h 1190625"/>
                  <a:gd name="connsiteX8" fmla="*/ 681038 w 1643063"/>
                  <a:gd name="connsiteY8" fmla="*/ 300038 h 1190625"/>
                  <a:gd name="connsiteX9" fmla="*/ 490538 w 1643063"/>
                  <a:gd name="connsiteY9" fmla="*/ 614363 h 1190625"/>
                  <a:gd name="connsiteX10" fmla="*/ 347663 w 1643063"/>
                  <a:gd name="connsiteY10" fmla="*/ 814388 h 1190625"/>
                  <a:gd name="connsiteX11" fmla="*/ 166688 w 1643063"/>
                  <a:gd name="connsiteY11" fmla="*/ 942975 h 1190625"/>
                  <a:gd name="connsiteX12" fmla="*/ 90488 w 1643063"/>
                  <a:gd name="connsiteY12" fmla="*/ 971550 h 1190625"/>
                  <a:gd name="connsiteX13" fmla="*/ 42863 w 1643063"/>
                  <a:gd name="connsiteY13" fmla="*/ 962025 h 1190625"/>
                  <a:gd name="connsiteX14" fmla="*/ 0 w 1643063"/>
                  <a:gd name="connsiteY14" fmla="*/ 952500 h 1190625"/>
                  <a:gd name="connsiteX15" fmla="*/ 47625 w 1643063"/>
                  <a:gd name="connsiteY15" fmla="*/ 1004888 h 1190625"/>
                  <a:gd name="connsiteX16" fmla="*/ 142875 w 1643063"/>
                  <a:gd name="connsiteY16" fmla="*/ 1033463 h 1190625"/>
                  <a:gd name="connsiteX17" fmla="*/ 247650 w 1643063"/>
                  <a:gd name="connsiteY17" fmla="*/ 1038225 h 1190625"/>
                  <a:gd name="connsiteX18" fmla="*/ 333375 w 1643063"/>
                  <a:gd name="connsiteY18" fmla="*/ 1009650 h 1190625"/>
                  <a:gd name="connsiteX19" fmla="*/ 385763 w 1643063"/>
                  <a:gd name="connsiteY19" fmla="*/ 990600 h 1190625"/>
                  <a:gd name="connsiteX20" fmla="*/ 481013 w 1643063"/>
                  <a:gd name="connsiteY20" fmla="*/ 914400 h 1190625"/>
                  <a:gd name="connsiteX21" fmla="*/ 500063 w 1643063"/>
                  <a:gd name="connsiteY21" fmla="*/ 909638 h 1190625"/>
                  <a:gd name="connsiteX22" fmla="*/ 471488 w 1643063"/>
                  <a:gd name="connsiteY22" fmla="*/ 971550 h 1190625"/>
                  <a:gd name="connsiteX23" fmla="*/ 385763 w 1643063"/>
                  <a:gd name="connsiteY23" fmla="*/ 1057275 h 1190625"/>
                  <a:gd name="connsiteX24" fmla="*/ 319088 w 1643063"/>
                  <a:gd name="connsiteY24" fmla="*/ 1090613 h 1190625"/>
                  <a:gd name="connsiteX25" fmla="*/ 276225 w 1643063"/>
                  <a:gd name="connsiteY25" fmla="*/ 1100138 h 1190625"/>
                  <a:gd name="connsiteX26" fmla="*/ 200025 w 1643063"/>
                  <a:gd name="connsiteY26" fmla="*/ 1143000 h 1190625"/>
                  <a:gd name="connsiteX27" fmla="*/ 271463 w 1643063"/>
                  <a:gd name="connsiteY27" fmla="*/ 1157288 h 1190625"/>
                  <a:gd name="connsiteX28" fmla="*/ 371475 w 1643063"/>
                  <a:gd name="connsiteY28" fmla="*/ 1190625 h 1190625"/>
                  <a:gd name="connsiteX29" fmla="*/ 495300 w 1643063"/>
                  <a:gd name="connsiteY29" fmla="*/ 1162050 h 1190625"/>
                  <a:gd name="connsiteX30" fmla="*/ 638175 w 1643063"/>
                  <a:gd name="connsiteY30" fmla="*/ 1085850 h 1190625"/>
                  <a:gd name="connsiteX31" fmla="*/ 723900 w 1643063"/>
                  <a:gd name="connsiteY31" fmla="*/ 995363 h 1190625"/>
                  <a:gd name="connsiteX32" fmla="*/ 795338 w 1643063"/>
                  <a:gd name="connsiteY32" fmla="*/ 919163 h 1190625"/>
                  <a:gd name="connsiteX33" fmla="*/ 804863 w 1643063"/>
                  <a:gd name="connsiteY33" fmla="*/ 881063 h 1190625"/>
                  <a:gd name="connsiteX34" fmla="*/ 804863 w 1643063"/>
                  <a:gd name="connsiteY34" fmla="*/ 962025 h 1190625"/>
                  <a:gd name="connsiteX35" fmla="*/ 781050 w 1643063"/>
                  <a:gd name="connsiteY35" fmla="*/ 1014413 h 1190625"/>
                  <a:gd name="connsiteX36" fmla="*/ 704850 w 1643063"/>
                  <a:gd name="connsiteY36" fmla="*/ 1085850 h 1190625"/>
                  <a:gd name="connsiteX37" fmla="*/ 676275 w 1643063"/>
                  <a:gd name="connsiteY37" fmla="*/ 1104900 h 1190625"/>
                  <a:gd name="connsiteX38" fmla="*/ 652463 w 1643063"/>
                  <a:gd name="connsiteY38" fmla="*/ 1109663 h 1190625"/>
                  <a:gd name="connsiteX39" fmla="*/ 681038 w 1643063"/>
                  <a:gd name="connsiteY39" fmla="*/ 1123950 h 1190625"/>
                  <a:gd name="connsiteX40" fmla="*/ 790575 w 1643063"/>
                  <a:gd name="connsiteY40" fmla="*/ 1138238 h 1190625"/>
                  <a:gd name="connsiteX41" fmla="*/ 862013 w 1643063"/>
                  <a:gd name="connsiteY41" fmla="*/ 1109663 h 1190625"/>
                  <a:gd name="connsiteX42" fmla="*/ 1004888 w 1643063"/>
                  <a:gd name="connsiteY42" fmla="*/ 1028700 h 1190625"/>
                  <a:gd name="connsiteX43" fmla="*/ 1066800 w 1643063"/>
                  <a:gd name="connsiteY43" fmla="*/ 990600 h 1190625"/>
                  <a:gd name="connsiteX44" fmla="*/ 1090613 w 1643063"/>
                  <a:gd name="connsiteY44" fmla="*/ 933450 h 1190625"/>
                  <a:gd name="connsiteX45" fmla="*/ 1100138 w 1643063"/>
                  <a:gd name="connsiteY45" fmla="*/ 866775 h 1190625"/>
                  <a:gd name="connsiteX46" fmla="*/ 1123950 w 1643063"/>
                  <a:gd name="connsiteY46" fmla="*/ 952500 h 1190625"/>
                  <a:gd name="connsiteX47" fmla="*/ 1090613 w 1643063"/>
                  <a:gd name="connsiteY47" fmla="*/ 1028700 h 1190625"/>
                  <a:gd name="connsiteX48" fmla="*/ 1085850 w 1643063"/>
                  <a:gd name="connsiteY48" fmla="*/ 1057275 h 1190625"/>
                  <a:gd name="connsiteX49" fmla="*/ 1047750 w 1643063"/>
                  <a:gd name="connsiteY49" fmla="*/ 1119188 h 1190625"/>
                  <a:gd name="connsiteX50" fmla="*/ 1019175 w 1643063"/>
                  <a:gd name="connsiteY50" fmla="*/ 1143000 h 1190625"/>
                  <a:gd name="connsiteX51" fmla="*/ 1004888 w 1643063"/>
                  <a:gd name="connsiteY51" fmla="*/ 1162050 h 1190625"/>
                  <a:gd name="connsiteX52" fmla="*/ 1047750 w 1643063"/>
                  <a:gd name="connsiteY52" fmla="*/ 1162050 h 1190625"/>
                  <a:gd name="connsiteX53" fmla="*/ 1147763 w 1643063"/>
                  <a:gd name="connsiteY53" fmla="*/ 1143000 h 1190625"/>
                  <a:gd name="connsiteX54" fmla="*/ 1328738 w 1643063"/>
                  <a:gd name="connsiteY54" fmla="*/ 1052513 h 1190625"/>
                  <a:gd name="connsiteX55" fmla="*/ 1457325 w 1643063"/>
                  <a:gd name="connsiteY55" fmla="*/ 952500 h 1190625"/>
                  <a:gd name="connsiteX56" fmla="*/ 1547813 w 1643063"/>
                  <a:gd name="connsiteY56" fmla="*/ 876300 h 1190625"/>
                  <a:gd name="connsiteX57" fmla="*/ 1609725 w 1643063"/>
                  <a:gd name="connsiteY57" fmla="*/ 742950 h 119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643063" h="1190625">
                    <a:moveTo>
                      <a:pt x="1585913" y="804863"/>
                    </a:moveTo>
                    <a:lnTo>
                      <a:pt x="1633538" y="657225"/>
                    </a:lnTo>
                    <a:lnTo>
                      <a:pt x="1643063" y="523875"/>
                    </a:lnTo>
                    <a:lnTo>
                      <a:pt x="1576388" y="304800"/>
                    </a:lnTo>
                    <a:lnTo>
                      <a:pt x="1438275" y="128588"/>
                    </a:lnTo>
                    <a:lnTo>
                      <a:pt x="1223963" y="0"/>
                    </a:lnTo>
                    <a:lnTo>
                      <a:pt x="1009650" y="4763"/>
                    </a:lnTo>
                    <a:lnTo>
                      <a:pt x="790575" y="157163"/>
                    </a:lnTo>
                    <a:lnTo>
                      <a:pt x="681038" y="300038"/>
                    </a:lnTo>
                    <a:lnTo>
                      <a:pt x="490538" y="614363"/>
                    </a:lnTo>
                    <a:lnTo>
                      <a:pt x="347663" y="814388"/>
                    </a:lnTo>
                    <a:lnTo>
                      <a:pt x="166688" y="942975"/>
                    </a:lnTo>
                    <a:lnTo>
                      <a:pt x="90488" y="971550"/>
                    </a:lnTo>
                    <a:lnTo>
                      <a:pt x="42863" y="962025"/>
                    </a:lnTo>
                    <a:lnTo>
                      <a:pt x="0" y="952500"/>
                    </a:lnTo>
                    <a:lnTo>
                      <a:pt x="47625" y="1004888"/>
                    </a:lnTo>
                    <a:lnTo>
                      <a:pt x="142875" y="1033463"/>
                    </a:lnTo>
                    <a:lnTo>
                      <a:pt x="247650" y="1038225"/>
                    </a:lnTo>
                    <a:lnTo>
                      <a:pt x="333375" y="1009650"/>
                    </a:lnTo>
                    <a:lnTo>
                      <a:pt x="385763" y="990600"/>
                    </a:lnTo>
                    <a:lnTo>
                      <a:pt x="481013" y="914400"/>
                    </a:lnTo>
                    <a:lnTo>
                      <a:pt x="500063" y="909638"/>
                    </a:lnTo>
                    <a:lnTo>
                      <a:pt x="471488" y="971550"/>
                    </a:lnTo>
                    <a:lnTo>
                      <a:pt x="385763" y="1057275"/>
                    </a:lnTo>
                    <a:lnTo>
                      <a:pt x="319088" y="1090613"/>
                    </a:lnTo>
                    <a:lnTo>
                      <a:pt x="276225" y="1100138"/>
                    </a:lnTo>
                    <a:lnTo>
                      <a:pt x="200025" y="1143000"/>
                    </a:lnTo>
                    <a:lnTo>
                      <a:pt x="271463" y="1157288"/>
                    </a:lnTo>
                    <a:lnTo>
                      <a:pt x="371475" y="1190625"/>
                    </a:lnTo>
                    <a:lnTo>
                      <a:pt x="495300" y="1162050"/>
                    </a:lnTo>
                    <a:lnTo>
                      <a:pt x="638175" y="1085850"/>
                    </a:lnTo>
                    <a:lnTo>
                      <a:pt x="723900" y="995363"/>
                    </a:lnTo>
                    <a:lnTo>
                      <a:pt x="795338" y="919163"/>
                    </a:lnTo>
                    <a:lnTo>
                      <a:pt x="804863" y="881063"/>
                    </a:lnTo>
                    <a:lnTo>
                      <a:pt x="804863" y="962025"/>
                    </a:lnTo>
                    <a:lnTo>
                      <a:pt x="781050" y="1014413"/>
                    </a:lnTo>
                    <a:lnTo>
                      <a:pt x="704850" y="1085850"/>
                    </a:lnTo>
                    <a:lnTo>
                      <a:pt x="676275" y="1104900"/>
                    </a:lnTo>
                    <a:lnTo>
                      <a:pt x="652463" y="1109663"/>
                    </a:lnTo>
                    <a:lnTo>
                      <a:pt x="681038" y="1123950"/>
                    </a:lnTo>
                    <a:lnTo>
                      <a:pt x="790575" y="1138238"/>
                    </a:lnTo>
                    <a:lnTo>
                      <a:pt x="862013" y="1109663"/>
                    </a:lnTo>
                    <a:lnTo>
                      <a:pt x="1004888" y="1028700"/>
                    </a:lnTo>
                    <a:lnTo>
                      <a:pt x="1066800" y="990600"/>
                    </a:lnTo>
                    <a:lnTo>
                      <a:pt x="1090613" y="933450"/>
                    </a:lnTo>
                    <a:lnTo>
                      <a:pt x="1100138" y="866775"/>
                    </a:lnTo>
                    <a:lnTo>
                      <a:pt x="1123950" y="952500"/>
                    </a:lnTo>
                    <a:lnTo>
                      <a:pt x="1090613" y="1028700"/>
                    </a:lnTo>
                    <a:lnTo>
                      <a:pt x="1085850" y="1057275"/>
                    </a:lnTo>
                    <a:lnTo>
                      <a:pt x="1047750" y="1119188"/>
                    </a:lnTo>
                    <a:lnTo>
                      <a:pt x="1019175" y="1143000"/>
                    </a:lnTo>
                    <a:lnTo>
                      <a:pt x="1004888" y="1162050"/>
                    </a:lnTo>
                    <a:lnTo>
                      <a:pt x="1047750" y="1162050"/>
                    </a:lnTo>
                    <a:lnTo>
                      <a:pt x="1147763" y="1143000"/>
                    </a:lnTo>
                    <a:lnTo>
                      <a:pt x="1328738" y="1052513"/>
                    </a:lnTo>
                    <a:lnTo>
                      <a:pt x="1457325" y="952500"/>
                    </a:lnTo>
                    <a:lnTo>
                      <a:pt x="1547813" y="876300"/>
                    </a:lnTo>
                    <a:lnTo>
                      <a:pt x="1609725" y="742950"/>
                    </a:ln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FA52C35-4D5A-4C3B-8468-09F488405FF1}"/>
                  </a:ext>
                </a:extLst>
              </p:cNvPr>
              <p:cNvSpPr/>
              <p:nvPr/>
            </p:nvSpPr>
            <p:spPr>
              <a:xfrm>
                <a:off x="2932800" y="1600851"/>
                <a:ext cx="596900" cy="18032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7BB8461D-7EAD-4029-A78E-E03B21DF326F}"/>
                  </a:ext>
                </a:extLst>
              </p:cNvPr>
              <p:cNvSpPr/>
              <p:nvPr/>
            </p:nvSpPr>
            <p:spPr>
              <a:xfrm>
                <a:off x="2771775" y="2458657"/>
                <a:ext cx="890587" cy="1546606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84" name="Picture 8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D6189-2E00-439E-A753-56EEA54D4B7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398" y="1822266"/>
              <a:ext cx="216000" cy="253239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8CCA509-394F-4438-94C8-E8136059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539" y="2047069"/>
              <a:ext cx="180000" cy="194518"/>
            </a:xfrm>
            <a:prstGeom prst="rect">
              <a:avLst/>
            </a:prstGeom>
          </p:spPr>
        </p:pic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F7DB64-5B49-4B23-9EB7-57BFC85333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75294" y="1726498"/>
              <a:ext cx="174705" cy="216000"/>
              <a:chOff x="7314492" y="1555369"/>
              <a:chExt cx="1047750" cy="12954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08D3B0D-D18B-4161-B3D8-AF9CF0710DA5}"/>
                  </a:ext>
                </a:extLst>
              </p:cNvPr>
              <p:cNvSpPr/>
              <p:nvPr/>
            </p:nvSpPr>
            <p:spPr>
              <a:xfrm>
                <a:off x="7393927" y="1915697"/>
                <a:ext cx="922766" cy="85686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BAA5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6" name="Picture 8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0263844-C527-4320-ABF2-40B6243D8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492" y="1555369"/>
                <a:ext cx="1047750" cy="1295400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C9EFA5B-4072-4844-9D69-599B0FEB7F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8409" y="3067874"/>
              <a:ext cx="174705" cy="216000"/>
              <a:chOff x="7314492" y="1555369"/>
              <a:chExt cx="1047750" cy="1295400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9F27987-E9D6-4883-8FC1-524186A38396}"/>
                  </a:ext>
                </a:extLst>
              </p:cNvPr>
              <p:cNvSpPr/>
              <p:nvPr/>
            </p:nvSpPr>
            <p:spPr>
              <a:xfrm>
                <a:off x="7393927" y="1915697"/>
                <a:ext cx="922766" cy="85686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BAA5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5" name="Picture 94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367D548-BCBC-4AC9-95C5-9E95079C7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492" y="1555369"/>
                <a:ext cx="1047750" cy="1295400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21B565D-8BB2-4C4D-8EFA-20340D0A1B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5459" y="2437292"/>
              <a:ext cx="174705" cy="216000"/>
              <a:chOff x="7314492" y="1555369"/>
              <a:chExt cx="1047750" cy="129540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0FFFCD9-6F87-4A24-915F-3415F609AE1E}"/>
                  </a:ext>
                </a:extLst>
              </p:cNvPr>
              <p:cNvSpPr/>
              <p:nvPr/>
            </p:nvSpPr>
            <p:spPr>
              <a:xfrm>
                <a:off x="7393927" y="1915697"/>
                <a:ext cx="922766" cy="85686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BAA5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8" name="Picture 9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C1F59A5-E8BC-440E-9020-FE3D87400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4492" y="1555369"/>
                <a:ext cx="1047750" cy="1295400"/>
              </a:xfrm>
              <a:prstGeom prst="rect">
                <a:avLst/>
              </a:prstGeom>
            </p:spPr>
          </p:pic>
        </p:grpSp>
        <p:pic>
          <p:nvPicPr>
            <p:cNvPr id="99" name="Picture 9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48F9C8D-D2AE-4BAB-859E-0BF4F1121F7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732" y="2261505"/>
              <a:ext cx="216000" cy="253239"/>
            </a:xfrm>
            <a:prstGeom prst="rect">
              <a:avLst/>
            </a:prstGeom>
          </p:spPr>
        </p:pic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E926B11-48D4-49E5-99FB-DF10A74E98D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725" y="3032389"/>
              <a:ext cx="216000" cy="253239"/>
            </a:xfrm>
            <a:prstGeom prst="rect">
              <a:avLst/>
            </a:prstGeom>
          </p:spPr>
        </p:pic>
        <p:pic>
          <p:nvPicPr>
            <p:cNvPr id="102" name="Picture 10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6F82789-822C-4E27-B8ED-8A5548FC1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732" y="2894016"/>
              <a:ext cx="252000" cy="292576"/>
            </a:xfrm>
            <a:prstGeom prst="rect">
              <a:avLst/>
            </a:prstGeom>
          </p:spPr>
        </p:pic>
        <p:pic>
          <p:nvPicPr>
            <p:cNvPr id="103" name="Picture 10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43380E-3A75-46A2-92D3-096C64D89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217" y="2278139"/>
              <a:ext cx="252000" cy="29257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97DC384-6721-4C67-A286-A21C0491D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706" y="2682473"/>
              <a:ext cx="180000" cy="19451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7AE10FE-149D-47E7-855D-1F5F90E7F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69" y="3137986"/>
              <a:ext cx="180000" cy="194518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4E48524-74EE-4111-9B91-227AE73316D2}"/>
                </a:ext>
              </a:extLst>
            </p:cNvPr>
            <p:cNvGrpSpPr/>
            <p:nvPr/>
          </p:nvGrpSpPr>
          <p:grpSpPr>
            <a:xfrm>
              <a:off x="5990614" y="2533170"/>
              <a:ext cx="451408" cy="590452"/>
              <a:chOff x="7283961" y="1641637"/>
              <a:chExt cx="1454696" cy="1699047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8477B94-5925-4A7E-9042-499BA77C220E}"/>
                  </a:ext>
                </a:extLst>
              </p:cNvPr>
              <p:cNvSpPr/>
              <p:nvPr/>
            </p:nvSpPr>
            <p:spPr>
              <a:xfrm>
                <a:off x="7670556" y="1822266"/>
                <a:ext cx="417406" cy="66889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291356F-9C4C-435A-AA23-96DE2280799C}"/>
                  </a:ext>
                </a:extLst>
              </p:cNvPr>
              <p:cNvSpPr/>
              <p:nvPr/>
            </p:nvSpPr>
            <p:spPr>
              <a:xfrm rot="5400000">
                <a:off x="7758847" y="1773730"/>
                <a:ext cx="658230" cy="66889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7" name="Picture 106" descr="A picture containing toy, doll, red&#10;&#10;Description automatically generated">
                <a:extLst>
                  <a:ext uri="{FF2B5EF4-FFF2-40B4-BE49-F238E27FC236}">
                    <a16:creationId xmlns:a16="http://schemas.microsoft.com/office/drawing/2014/main" id="{5736EBC8-5424-48AA-ACF4-2E24110A7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3961" y="1641637"/>
                <a:ext cx="1454696" cy="1699047"/>
              </a:xfrm>
              <a:prstGeom prst="rect">
                <a:avLst/>
              </a:prstGeom>
            </p:spPr>
          </p:pic>
        </p:grp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26DC246D-4F1E-4798-83E5-7827F1810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5255933" y="1906578"/>
              <a:ext cx="480776" cy="533854"/>
            </a:xfrm>
            <a:prstGeom prst="rect">
              <a:avLst/>
            </a:prstGeom>
          </p:spPr>
        </p:pic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18D4D6E-FA98-485E-A9B0-53B46377A7E1}"/>
                </a:ext>
              </a:extLst>
            </p:cNvPr>
            <p:cNvGrpSpPr/>
            <p:nvPr/>
          </p:nvGrpSpPr>
          <p:grpSpPr>
            <a:xfrm rot="19278138">
              <a:off x="5321177" y="2675464"/>
              <a:ext cx="448231" cy="315157"/>
              <a:chOff x="249065" y="3505183"/>
              <a:chExt cx="3400425" cy="155257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390EC0A-27A0-41ED-B2B4-597EE43465DF}"/>
                  </a:ext>
                </a:extLst>
              </p:cNvPr>
              <p:cNvSpPr/>
              <p:nvPr/>
            </p:nvSpPr>
            <p:spPr>
              <a:xfrm>
                <a:off x="400158" y="3860921"/>
                <a:ext cx="2661012" cy="36272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9" name="Picture 118" descr="A picture containing text, arthropod, invertebrate, crab&#10;&#10;Description automatically generated">
                <a:extLst>
                  <a:ext uri="{FF2B5EF4-FFF2-40B4-BE49-F238E27FC236}">
                    <a16:creationId xmlns:a16="http://schemas.microsoft.com/office/drawing/2014/main" id="{5B1FC509-51F2-409B-8B41-817B5AD06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7092">
                <a:off x="249065" y="3505183"/>
                <a:ext cx="3400425" cy="1552575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89B0F3-50CD-4492-ADC4-D1D8AD72DC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4615" y="2847456"/>
            <a:ext cx="1204600" cy="77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913098-0D4A-4138-81D6-D84B220D0F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7718" y="2925917"/>
            <a:ext cx="679099" cy="676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EEE54-A837-4EA7-A343-B844928CC9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3506" y="2843408"/>
            <a:ext cx="505053" cy="745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868FB-451D-4B58-89B8-130EB10F49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6603" y="2722032"/>
            <a:ext cx="735126" cy="86721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473E66-D6EF-4249-BB9F-DE21FD0A37DA}"/>
              </a:ext>
            </a:extLst>
          </p:cNvPr>
          <p:cNvCxnSpPr>
            <a:cxnSpLocks/>
            <a:stCxn id="47" idx="4"/>
          </p:cNvCxnSpPr>
          <p:nvPr/>
        </p:nvCxnSpPr>
        <p:spPr>
          <a:xfrm>
            <a:off x="5854369" y="2925917"/>
            <a:ext cx="0" cy="386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CFE3D7E-09C3-47F5-B733-11F04555A0D3}"/>
              </a:ext>
            </a:extLst>
          </p:cNvPr>
          <p:cNvCxnSpPr>
            <a:cxnSpLocks/>
          </p:cNvCxnSpPr>
          <p:nvPr/>
        </p:nvCxnSpPr>
        <p:spPr>
          <a:xfrm>
            <a:off x="5645906" y="2891318"/>
            <a:ext cx="0" cy="386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0EC1C7-BC1B-4024-B82C-277FA00DE0DE}"/>
              </a:ext>
            </a:extLst>
          </p:cNvPr>
          <p:cNvGrpSpPr/>
          <p:nvPr/>
        </p:nvGrpSpPr>
        <p:grpSpPr>
          <a:xfrm>
            <a:off x="760390" y="4065901"/>
            <a:ext cx="952795" cy="798041"/>
            <a:chOff x="1041398" y="4247663"/>
            <a:chExt cx="952795" cy="7980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F211506-11D7-4486-A0B2-7421C50F5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400" y="4528057"/>
              <a:ext cx="11983" cy="5139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734A0B3-F01F-4290-B828-AE1A45108C4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800" y="4247663"/>
              <a:ext cx="0" cy="5607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BAA57C8-1CC4-4232-A536-2362F4F20B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8" y="4274811"/>
              <a:ext cx="406401" cy="253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864591-1FA8-4627-9708-67F539317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1399" y="4789600"/>
              <a:ext cx="406401" cy="253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5AAB88D-1B0C-4BF6-9C2B-8145A55CE9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7792" y="4792458"/>
              <a:ext cx="406401" cy="2532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43D2C61-67D9-47D7-9E0B-DB9993808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2732" y="4789600"/>
              <a:ext cx="528937" cy="57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0044D74-D948-4458-B9E9-BEA8D90C07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077" y="5024832"/>
              <a:ext cx="528937" cy="57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34A4D217-D3CA-4C7D-92B8-CD4347ADD1C2}"/>
              </a:ext>
            </a:extLst>
          </p:cNvPr>
          <p:cNvSpPr txBox="1"/>
          <p:nvPr/>
        </p:nvSpPr>
        <p:spPr>
          <a:xfrm>
            <a:off x="460213" y="4907852"/>
            <a:ext cx="495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L shaped mounts</a:t>
            </a:r>
            <a:endParaRPr lang="en-GB" sz="1400" dirty="0"/>
          </a:p>
        </p:txBody>
      </p:sp>
      <p:pic>
        <p:nvPicPr>
          <p:cNvPr id="90" name="Picture 89" descr="A picture containing text&#10;&#10;Description automatically generated">
            <a:extLst>
              <a:ext uri="{FF2B5EF4-FFF2-40B4-BE49-F238E27FC236}">
                <a16:creationId xmlns:a16="http://schemas.microsoft.com/office/drawing/2014/main" id="{D34FB3A5-31EF-4B71-BA89-C03FAE8A7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06" y="2543504"/>
            <a:ext cx="252000" cy="292576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81F9EA7-4872-49E0-B38D-63A6874FC665}"/>
              </a:ext>
            </a:extLst>
          </p:cNvPr>
          <p:cNvGrpSpPr/>
          <p:nvPr/>
        </p:nvGrpSpPr>
        <p:grpSpPr>
          <a:xfrm>
            <a:off x="6456594" y="3804738"/>
            <a:ext cx="2497128" cy="1352309"/>
            <a:chOff x="8276374" y="3170616"/>
            <a:chExt cx="1209552" cy="813903"/>
          </a:xfrm>
        </p:grpSpPr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66AEF01A-130A-404F-BC5E-E8C1E75FE29C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: Top Corners One Rounded and One Snipped 116">
              <a:extLst>
                <a:ext uri="{FF2B5EF4-FFF2-40B4-BE49-F238E27FC236}">
                  <a16:creationId xmlns:a16="http://schemas.microsoft.com/office/drawing/2014/main" id="{48687A6A-C999-4078-8F06-614B37249AC4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C1B2DDCE-7E0C-4BD7-A308-E07096D62D18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: Top Corners One Rounded and One Snipped 121">
              <a:extLst>
                <a:ext uri="{FF2B5EF4-FFF2-40B4-BE49-F238E27FC236}">
                  <a16:creationId xmlns:a16="http://schemas.microsoft.com/office/drawing/2014/main" id="{DE36E4F2-0943-408B-8E14-21A5E5FE6139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0F7B52F-12D8-4124-B176-99384F592860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01FF67F-CABB-41B6-A78A-B9FA1799DAE8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131" name="Parallelogram 130">
                <a:extLst>
                  <a:ext uri="{FF2B5EF4-FFF2-40B4-BE49-F238E27FC236}">
                    <a16:creationId xmlns:a16="http://schemas.microsoft.com/office/drawing/2014/main" id="{1D1C74DE-D197-4DB9-8D21-12C15990EA05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Rectangle: Top Corners One Rounded and One Snipped 131">
                <a:extLst>
                  <a:ext uri="{FF2B5EF4-FFF2-40B4-BE49-F238E27FC236}">
                    <a16:creationId xmlns:a16="http://schemas.microsoft.com/office/drawing/2014/main" id="{DA4BD932-C30A-4B15-8FCB-CC55E8EAC9B0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Parallelogram 132">
                <a:extLst>
                  <a:ext uri="{FF2B5EF4-FFF2-40B4-BE49-F238E27FC236}">
                    <a16:creationId xmlns:a16="http://schemas.microsoft.com/office/drawing/2014/main" id="{8DC47410-7B09-4EF6-BB6F-F9F9168E4987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Rectangle: Top Corners One Rounded and One Snipped 133">
                <a:extLst>
                  <a:ext uri="{FF2B5EF4-FFF2-40B4-BE49-F238E27FC236}">
                    <a16:creationId xmlns:a16="http://schemas.microsoft.com/office/drawing/2014/main" id="{A83AB9D6-CCC9-48AE-91EA-FDCD6B0EC80C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375533A6-21C5-4E34-BD35-5C33871C5220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6F4FBF4-3C40-4A04-8639-3FAB1C288773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56A8CAB-C18C-4343-BA00-75775A6212B4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FB56609-77D7-4E06-BC44-26E459D50AAD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5D4EB13-DC1C-4076-95CE-03B2173E0375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93EECFB-1D72-4573-B280-5BEDB576C761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D0B3ED1A-DDDF-4935-BBBB-87B37DC13E6F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0109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70DA96AA-CBDC-4703-943F-C544D1D060C2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23FC7-E446-479E-BDED-5C20E5416080}"/>
              </a:ext>
            </a:extLst>
          </p:cNvPr>
          <p:cNvSpPr txBox="1"/>
          <p:nvPr/>
        </p:nvSpPr>
        <p:spPr>
          <a:xfrm>
            <a:off x="400158" y="2142395"/>
            <a:ext cx="4505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Or a May Day scene.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4E05B0-C0E7-47BB-A18D-40E19952F6CC}"/>
              </a:ext>
            </a:extLst>
          </p:cNvPr>
          <p:cNvGrpSpPr/>
          <p:nvPr/>
        </p:nvGrpSpPr>
        <p:grpSpPr>
          <a:xfrm>
            <a:off x="3378200" y="4576273"/>
            <a:ext cx="6127642" cy="1557827"/>
            <a:chOff x="6311900" y="4330700"/>
            <a:chExt cx="3174600" cy="88900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6DE90E-A559-42E8-9D74-BC36407849C8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A323B64-D196-4318-A5EA-1D7A8D477BAB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2B684D-4D5B-429A-A25B-88DB5CEB3FA4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3829AE2-FEF2-4E0D-88AA-0C1361186734}"/>
              </a:ext>
            </a:extLst>
          </p:cNvPr>
          <p:cNvSpPr/>
          <p:nvPr/>
        </p:nvSpPr>
        <p:spPr>
          <a:xfrm>
            <a:off x="5527754" y="3860921"/>
            <a:ext cx="376721" cy="12961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ylinder 46">
            <a:extLst>
              <a:ext uri="{FF2B5EF4-FFF2-40B4-BE49-F238E27FC236}">
                <a16:creationId xmlns:a16="http://schemas.microsoft.com/office/drawing/2014/main" id="{7A86A2DE-87A5-4605-A9C1-F7E659F90935}"/>
              </a:ext>
            </a:extLst>
          </p:cNvPr>
          <p:cNvSpPr/>
          <p:nvPr/>
        </p:nvSpPr>
        <p:spPr>
          <a:xfrm rot="10800000" flipH="1">
            <a:off x="5671812" y="1511658"/>
            <a:ext cx="196180" cy="209660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4DC7E88-2FE9-41B0-B190-04AA3857348D}"/>
              </a:ext>
            </a:extLst>
          </p:cNvPr>
          <p:cNvSpPr/>
          <p:nvPr/>
        </p:nvSpPr>
        <p:spPr>
          <a:xfrm>
            <a:off x="5673128" y="3540990"/>
            <a:ext cx="173719" cy="630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6CED1929-41D4-44E1-A6A3-7525A2E71A93}"/>
              </a:ext>
            </a:extLst>
          </p:cNvPr>
          <p:cNvSpPr/>
          <p:nvPr/>
        </p:nvSpPr>
        <p:spPr>
          <a:xfrm>
            <a:off x="4950456" y="3762274"/>
            <a:ext cx="1565705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00957E5E-5ABE-4AB6-BF9B-432E6166DABB}"/>
              </a:ext>
            </a:extLst>
          </p:cNvPr>
          <p:cNvSpPr/>
          <p:nvPr/>
        </p:nvSpPr>
        <p:spPr>
          <a:xfrm>
            <a:off x="5132372" y="3678570"/>
            <a:ext cx="1172807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ylinder 44">
            <a:extLst>
              <a:ext uri="{FF2B5EF4-FFF2-40B4-BE49-F238E27FC236}">
                <a16:creationId xmlns:a16="http://schemas.microsoft.com/office/drawing/2014/main" id="{DBB62132-8E34-40D3-9E51-2A4F242685CC}"/>
              </a:ext>
            </a:extLst>
          </p:cNvPr>
          <p:cNvSpPr/>
          <p:nvPr/>
        </p:nvSpPr>
        <p:spPr>
          <a:xfrm>
            <a:off x="3825607" y="3573999"/>
            <a:ext cx="3775103" cy="126168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BB17D-37A1-468D-8AC4-B8FA128A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35" y="2697893"/>
            <a:ext cx="347939" cy="895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BF3EEF-081A-413A-8BFB-49ED98686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599" y="2751924"/>
            <a:ext cx="316730" cy="85017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DBAAF24D-09BA-4495-A2F3-6CB046ECC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5612565" y="1102229"/>
            <a:ext cx="291910" cy="4374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C1146B-7959-4C8F-B615-D64D7F632AF7}"/>
              </a:ext>
            </a:extLst>
          </p:cNvPr>
          <p:cNvCxnSpPr>
            <a:cxnSpLocks/>
          </p:cNvCxnSpPr>
          <p:nvPr/>
        </p:nvCxnSpPr>
        <p:spPr>
          <a:xfrm flipH="1" flipV="1">
            <a:off x="5733310" y="883981"/>
            <a:ext cx="732452" cy="181706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249D356-2EBA-4791-A854-5437641E160B}"/>
              </a:ext>
            </a:extLst>
          </p:cNvPr>
          <p:cNvCxnSpPr>
            <a:cxnSpLocks/>
          </p:cNvCxnSpPr>
          <p:nvPr/>
        </p:nvCxnSpPr>
        <p:spPr>
          <a:xfrm flipV="1">
            <a:off x="5318598" y="883980"/>
            <a:ext cx="414710" cy="209660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DF522C-4D29-4F37-BB39-CCF812147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921112" y="2737945"/>
            <a:ext cx="355254" cy="847765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93A886B-D82E-457B-B885-3D7857EC117A}"/>
              </a:ext>
            </a:extLst>
          </p:cNvPr>
          <p:cNvCxnSpPr>
            <a:cxnSpLocks/>
          </p:cNvCxnSpPr>
          <p:nvPr/>
        </p:nvCxnSpPr>
        <p:spPr>
          <a:xfrm flipV="1">
            <a:off x="4969126" y="883981"/>
            <a:ext cx="758853" cy="1846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84E92FB-7938-44C8-BB68-BB01D9AF4C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501577" y="2724055"/>
            <a:ext cx="406482" cy="8780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111B5E-E61C-4E80-A284-D43F42AB20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4195" y="2749016"/>
            <a:ext cx="305821" cy="853080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0C3D4B7-6B4D-435C-A855-2F5EEDF3A150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5691105" y="874727"/>
            <a:ext cx="1496001" cy="187428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1C0B7AA4-DC44-48E3-95C0-3A9EDD827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0528" y="2724056"/>
            <a:ext cx="454402" cy="847765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DC97A39-767D-40D6-891F-B208E1776D49}"/>
              </a:ext>
            </a:extLst>
          </p:cNvPr>
          <p:cNvCxnSpPr>
            <a:cxnSpLocks/>
          </p:cNvCxnSpPr>
          <p:nvPr/>
        </p:nvCxnSpPr>
        <p:spPr>
          <a:xfrm flipH="1" flipV="1">
            <a:off x="5769791" y="912388"/>
            <a:ext cx="342857" cy="18567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945A3B71-49C2-45C7-93BE-2E3370A64B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985" y="2649110"/>
            <a:ext cx="314212" cy="965910"/>
          </a:xfrm>
          <a:prstGeom prst="rect">
            <a:avLst/>
          </a:prstGeom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15B8DEF-FD68-41B6-9699-DC6EDD893C36}"/>
              </a:ext>
            </a:extLst>
          </p:cNvPr>
          <p:cNvCxnSpPr>
            <a:cxnSpLocks/>
            <a:endCxn id="87" idx="0"/>
          </p:cNvCxnSpPr>
          <p:nvPr/>
        </p:nvCxnSpPr>
        <p:spPr>
          <a:xfrm flipH="1">
            <a:off x="4715091" y="876286"/>
            <a:ext cx="1025437" cy="17728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>
            <a:extLst>
              <a:ext uri="{FF2B5EF4-FFF2-40B4-BE49-F238E27FC236}">
                <a16:creationId xmlns:a16="http://schemas.microsoft.com/office/drawing/2014/main" id="{A1ECE13E-5D7E-49BE-A24A-34057588EC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2220" y="2751924"/>
            <a:ext cx="371132" cy="855665"/>
          </a:xfrm>
          <a:prstGeom prst="rect">
            <a:avLst/>
          </a:prstGeom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31D30FC-67A2-4EA3-8938-E22840DA8F4A}"/>
              </a:ext>
            </a:extLst>
          </p:cNvPr>
          <p:cNvCxnSpPr>
            <a:cxnSpLocks/>
          </p:cNvCxnSpPr>
          <p:nvPr/>
        </p:nvCxnSpPr>
        <p:spPr>
          <a:xfrm flipV="1">
            <a:off x="4474328" y="849887"/>
            <a:ext cx="1263195" cy="20994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74BE3EA-C083-4F1D-804B-975477E052AB}"/>
              </a:ext>
            </a:extLst>
          </p:cNvPr>
          <p:cNvCxnSpPr>
            <a:cxnSpLocks/>
          </p:cNvCxnSpPr>
          <p:nvPr/>
        </p:nvCxnSpPr>
        <p:spPr>
          <a:xfrm flipH="1" flipV="1">
            <a:off x="5727983" y="880475"/>
            <a:ext cx="1175450" cy="21515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9FC64F3C-AA27-4F9E-8F1F-643005333EA1}"/>
              </a:ext>
            </a:extLst>
          </p:cNvPr>
          <p:cNvSpPr/>
          <p:nvPr/>
        </p:nvSpPr>
        <p:spPr>
          <a:xfrm>
            <a:off x="6843713" y="3031331"/>
            <a:ext cx="52387" cy="54769"/>
          </a:xfrm>
          <a:custGeom>
            <a:avLst/>
            <a:gdLst>
              <a:gd name="connsiteX0" fmla="*/ 0 w 52387"/>
              <a:gd name="connsiteY0" fmla="*/ 54769 h 54769"/>
              <a:gd name="connsiteX1" fmla="*/ 42862 w 52387"/>
              <a:gd name="connsiteY1" fmla="*/ 11907 h 54769"/>
              <a:gd name="connsiteX2" fmla="*/ 52387 w 52387"/>
              <a:gd name="connsiteY2" fmla="*/ 0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" h="54769">
                <a:moveTo>
                  <a:pt x="0" y="54769"/>
                </a:moveTo>
                <a:cubicBezTo>
                  <a:pt x="16867" y="37902"/>
                  <a:pt x="34131" y="21035"/>
                  <a:pt x="42862" y="11907"/>
                </a:cubicBezTo>
                <a:cubicBezTo>
                  <a:pt x="51593" y="2779"/>
                  <a:pt x="51990" y="1389"/>
                  <a:pt x="52387" y="0"/>
                </a:cubicBezTo>
              </a:path>
            </a:pathLst>
          </a:custGeom>
          <a:noFill/>
          <a:ln w="28575">
            <a:solidFill>
              <a:srgbClr val="46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E7193D2-FD31-4674-85A2-A8A33A77CD72}"/>
              </a:ext>
            </a:extLst>
          </p:cNvPr>
          <p:cNvGrpSpPr/>
          <p:nvPr/>
        </p:nvGrpSpPr>
        <p:grpSpPr>
          <a:xfrm>
            <a:off x="6481772" y="3804738"/>
            <a:ext cx="2497128" cy="1352309"/>
            <a:chOff x="8276374" y="3170616"/>
            <a:chExt cx="1209552" cy="813903"/>
          </a:xfrm>
        </p:grpSpPr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2D5C21DA-9423-4E90-A1D2-B6673ABDCBB7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: Top Corners One Rounded and One Snipped 72">
              <a:extLst>
                <a:ext uri="{FF2B5EF4-FFF2-40B4-BE49-F238E27FC236}">
                  <a16:creationId xmlns:a16="http://schemas.microsoft.com/office/drawing/2014/main" id="{E8131343-ABF4-47F8-945B-1E267CB0A157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0B65E445-9CB5-4A7C-959A-D1054B30E34A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: Top Corners One Rounded and One Snipped 74">
              <a:extLst>
                <a:ext uri="{FF2B5EF4-FFF2-40B4-BE49-F238E27FC236}">
                  <a16:creationId xmlns:a16="http://schemas.microsoft.com/office/drawing/2014/main" id="{B3E3EE22-6936-465E-AEB4-55ACC00FEFFA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4A95115-6AA7-40E8-9317-7D5FB33E89FE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630280-2E39-4CA9-AD3B-7455A35124F0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5F47C3D0-E9B3-4956-A2E8-EAF0106336E8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: Top Corners One Rounded and One Snipped 84">
                <a:extLst>
                  <a:ext uri="{FF2B5EF4-FFF2-40B4-BE49-F238E27FC236}">
                    <a16:creationId xmlns:a16="http://schemas.microsoft.com/office/drawing/2014/main" id="{81AD6D86-06E3-43DB-88BE-7896C3BC6846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Parallelogram 85">
                <a:extLst>
                  <a:ext uri="{FF2B5EF4-FFF2-40B4-BE49-F238E27FC236}">
                    <a16:creationId xmlns:a16="http://schemas.microsoft.com/office/drawing/2014/main" id="{311972A7-B2AC-4606-8744-B64688EDDB69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: Top Corners One Rounded and One Snipped 87">
                <a:extLst>
                  <a:ext uri="{FF2B5EF4-FFF2-40B4-BE49-F238E27FC236}">
                    <a16:creationId xmlns:a16="http://schemas.microsoft.com/office/drawing/2014/main" id="{C6292062-B6C4-474F-BCE2-83DBBB706CA4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D5B1A45-7E06-4E48-835C-05C6BB02336B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FB9AE7-C0C9-43ED-A3BA-CC9761507D52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821D8B3-F03E-448A-86B4-2557B22A73A4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C2A8931-2B5A-4D46-9D46-36A3D96734FC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7FFB298-5CAD-4FB4-84A2-CA0C7ABFF9AD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91D2F8E-2CC3-4934-B094-9A84D4B6D705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0CFC75-DE5D-4B6B-9EB4-E014664B520A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2961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3331AF-C4CB-4436-8999-8AF44F8C36DA}"/>
              </a:ext>
            </a:extLst>
          </p:cNvPr>
          <p:cNvSpPr txBox="1"/>
          <p:nvPr/>
        </p:nvSpPr>
        <p:spPr>
          <a:xfrm>
            <a:off x="882754" y="1091858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have you learnt?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3352C0-64C3-4E1D-91E1-0B629A0B8D68}"/>
              </a:ext>
            </a:extLst>
          </p:cNvPr>
          <p:cNvSpPr txBox="1"/>
          <p:nvPr/>
        </p:nvSpPr>
        <p:spPr>
          <a:xfrm>
            <a:off x="882754" y="1959429"/>
            <a:ext cx="637565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How to make a roundabout that works.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use a sharp knife and scissors carefully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make gears and a handle.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make a paper tree and decorate it.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To put images of your choice onto the roundabout.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008000"/>
                </a:solidFill>
              </a:rPr>
              <a:t>And much more !!!</a:t>
            </a:r>
          </a:p>
        </p:txBody>
      </p:sp>
    </p:spTree>
    <p:extLst>
      <p:ext uri="{BB962C8B-B14F-4D97-AF65-F5344CB8AC3E}">
        <p14:creationId xmlns:p14="http://schemas.microsoft.com/office/powerpoint/2010/main" val="374819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66DF7-9DF1-4055-A02C-7535B22CA37C}"/>
              </a:ext>
            </a:extLst>
          </p:cNvPr>
          <p:cNvSpPr/>
          <p:nvPr/>
        </p:nvSpPr>
        <p:spPr>
          <a:xfrm>
            <a:off x="222119" y="1869638"/>
            <a:ext cx="44040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3918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Well Done !!!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</a:t>
            </a:r>
          </a:p>
          <a:p>
            <a:pPr algn="ctr"/>
            <a:r>
              <a:rPr lang="en-US" sz="5400" b="1" dirty="0">
                <a:ln w="28575">
                  <a:solidFill>
                    <a:srgbClr val="D61B2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3D751-0877-40C9-B918-DB38E545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225" y="1271587"/>
            <a:ext cx="44005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50498" y="1556793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896244" y="2352793"/>
            <a:ext cx="61135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make a fun roundabout and decorate it for a festive season</a:t>
            </a:r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359254" y="3837934"/>
            <a:ext cx="5854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56178"/>
              </p:ext>
            </p:extLst>
          </p:nvPr>
        </p:nvGraphicFramePr>
        <p:xfrm>
          <a:off x="2715570" y="4251292"/>
          <a:ext cx="4320480" cy="1425417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tools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74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supervision. Sponge and water to clean spillage and hands. Ensure that glue is not put in mouth or injected. Water to rinse mouth and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86309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742E50-94AC-B164-F050-A8FD8C861168}"/>
              </a:ext>
            </a:extLst>
          </p:cNvPr>
          <p:cNvSpPr txBox="1"/>
          <p:nvPr/>
        </p:nvSpPr>
        <p:spPr>
          <a:xfrm>
            <a:off x="2084266" y="3020066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235A-D13D-40B5-9503-C8877CA32AB9}"/>
              </a:ext>
            </a:extLst>
          </p:cNvPr>
          <p:cNvSpPr/>
          <p:nvPr/>
        </p:nvSpPr>
        <p:spPr>
          <a:xfrm>
            <a:off x="-241160" y="0"/>
            <a:ext cx="10530672" cy="7084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AC99408-09AC-43DA-928A-63ECCE911989}"/>
              </a:ext>
            </a:extLst>
          </p:cNvPr>
          <p:cNvGrpSpPr/>
          <p:nvPr/>
        </p:nvGrpSpPr>
        <p:grpSpPr>
          <a:xfrm>
            <a:off x="6557033" y="1466976"/>
            <a:ext cx="3232657" cy="3497557"/>
            <a:chOff x="6673343" y="1479173"/>
            <a:chExt cx="3232657" cy="3497557"/>
          </a:xfrm>
        </p:grpSpPr>
        <p:pic>
          <p:nvPicPr>
            <p:cNvPr id="3" name="Picture 2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7424244-40B2-4AA5-9963-DEDFD3685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3343" y="4065575"/>
              <a:ext cx="3143250" cy="73342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B897B6-1D38-4A3C-AD9A-41E28640A1E2}"/>
                </a:ext>
              </a:extLst>
            </p:cNvPr>
            <p:cNvSpPr/>
            <p:nvPr userDrawn="1"/>
          </p:nvSpPr>
          <p:spPr>
            <a:xfrm>
              <a:off x="6673343" y="4761286"/>
              <a:ext cx="3232657" cy="21544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E223D9-AD5A-4B54-B1DC-5A763AE5740C}"/>
                </a:ext>
              </a:extLst>
            </p:cNvPr>
            <p:cNvSpPr/>
            <p:nvPr userDrawn="1"/>
          </p:nvSpPr>
          <p:spPr>
            <a:xfrm>
              <a:off x="8244968" y="3402042"/>
              <a:ext cx="45719" cy="13592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80355E0-4D04-4971-97CA-EAF73C50B46E}"/>
                </a:ext>
              </a:extLst>
            </p:cNvPr>
            <p:cNvSpPr/>
            <p:nvPr userDrawn="1"/>
          </p:nvSpPr>
          <p:spPr>
            <a:xfrm>
              <a:off x="7191962" y="1820378"/>
              <a:ext cx="2150706" cy="2282911"/>
            </a:xfrm>
            <a:prstGeom prst="triangl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9A8495-D720-49AD-98B3-8BB08490E111}"/>
                </a:ext>
              </a:extLst>
            </p:cNvPr>
            <p:cNvSpPr/>
            <p:nvPr/>
          </p:nvSpPr>
          <p:spPr>
            <a:xfrm>
              <a:off x="7944981" y="2698394"/>
              <a:ext cx="165100" cy="177800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CCB978-FC63-4F4E-BCB4-A68614CC0933}"/>
                </a:ext>
              </a:extLst>
            </p:cNvPr>
            <p:cNvSpPr/>
            <p:nvPr/>
          </p:nvSpPr>
          <p:spPr>
            <a:xfrm>
              <a:off x="8651577" y="3606774"/>
              <a:ext cx="165100" cy="177800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4A550A-AAE6-4980-9469-5183CD68F585}"/>
                </a:ext>
              </a:extLst>
            </p:cNvPr>
            <p:cNvSpPr/>
            <p:nvPr/>
          </p:nvSpPr>
          <p:spPr>
            <a:xfrm>
              <a:off x="7631083" y="3385329"/>
              <a:ext cx="165100" cy="177800"/>
            </a:xfrm>
            <a:prstGeom prst="ellipse">
              <a:avLst/>
            </a:prstGeom>
            <a:solidFill>
              <a:srgbClr val="FF99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105F81-E4A1-4F40-8BA8-CDE837FEDA95}"/>
                </a:ext>
              </a:extLst>
            </p:cNvPr>
            <p:cNvSpPr/>
            <p:nvPr/>
          </p:nvSpPr>
          <p:spPr>
            <a:xfrm>
              <a:off x="8267315" y="2433410"/>
              <a:ext cx="165100" cy="177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1B1D20-0AC7-4FE5-AB65-DACA6A37FA92}"/>
                </a:ext>
              </a:extLst>
            </p:cNvPr>
            <p:cNvSpPr/>
            <p:nvPr/>
          </p:nvSpPr>
          <p:spPr>
            <a:xfrm>
              <a:off x="7612052" y="3747275"/>
              <a:ext cx="165100" cy="177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A795228-DF7C-438D-B392-F0BBCA49CAC1}"/>
                </a:ext>
              </a:extLst>
            </p:cNvPr>
            <p:cNvSpPr/>
            <p:nvPr/>
          </p:nvSpPr>
          <p:spPr>
            <a:xfrm>
              <a:off x="8138042" y="3488633"/>
              <a:ext cx="165100" cy="177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A70EDDC-93CA-489F-A87A-49A715494FDF}"/>
                </a:ext>
              </a:extLst>
            </p:cNvPr>
            <p:cNvSpPr/>
            <p:nvPr/>
          </p:nvSpPr>
          <p:spPr>
            <a:xfrm>
              <a:off x="8518990" y="2992219"/>
              <a:ext cx="165100" cy="17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A89919-CEE8-4B06-9E41-2B283BFCBF11}"/>
                </a:ext>
              </a:extLst>
            </p:cNvPr>
            <p:cNvSpPr/>
            <p:nvPr/>
          </p:nvSpPr>
          <p:spPr>
            <a:xfrm>
              <a:off x="7925456" y="3009073"/>
              <a:ext cx="165100" cy="177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49B91886-1147-43DF-BAD3-35FA2D46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090" y="1479173"/>
              <a:ext cx="552450" cy="681038"/>
            </a:xfrm>
            <a:prstGeom prst="rect">
              <a:avLst/>
            </a:prstGeom>
          </p:spPr>
        </p:pic>
        <p:pic>
          <p:nvPicPr>
            <p:cNvPr id="45" name="Picture 4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55EA6F7-DEAA-4AE8-B132-59340669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47537">
              <a:off x="8326100" y="3399065"/>
              <a:ext cx="599740" cy="217049"/>
            </a:xfrm>
            <a:prstGeom prst="rect">
              <a:avLst/>
            </a:prstGeom>
          </p:spPr>
        </p:pic>
        <p:pic>
          <p:nvPicPr>
            <p:cNvPr id="47" name="Picture 4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1496A35-85C5-4B19-B984-40608F46A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67104" flipV="1">
              <a:off x="7915507" y="2925944"/>
              <a:ext cx="703615" cy="131565"/>
            </a:xfrm>
            <a:prstGeom prst="rect">
              <a:avLst/>
            </a:prstGeom>
          </p:spPr>
        </p:pic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C74BEB40-89B6-46A5-8420-27F469D95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2668" y="3632337"/>
              <a:ext cx="351088" cy="411620"/>
            </a:xfrm>
            <a:prstGeom prst="rect">
              <a:avLst/>
            </a:prstGeom>
          </p:spPr>
        </p:pic>
        <p:pic>
          <p:nvPicPr>
            <p:cNvPr id="51" name="Picture 50" descr="A picture containing toy, doll, red&#10;&#10;Description automatically generated">
              <a:extLst>
                <a:ext uri="{FF2B5EF4-FFF2-40B4-BE49-F238E27FC236}">
                  <a16:creationId xmlns:a16="http://schemas.microsoft.com/office/drawing/2014/main" id="{13C1599B-849F-4249-AA22-64714C2F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01841" y="3231956"/>
              <a:ext cx="397028" cy="463718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D5932E9-906F-4D87-981D-139032FB47AC}"/>
              </a:ext>
            </a:extLst>
          </p:cNvPr>
          <p:cNvSpPr txBox="1"/>
          <p:nvPr/>
        </p:nvSpPr>
        <p:spPr>
          <a:xfrm>
            <a:off x="393700" y="1340364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21DEED-CFC9-4253-886A-44CAF289CBB9}"/>
              </a:ext>
            </a:extLst>
          </p:cNvPr>
          <p:cNvSpPr txBox="1"/>
          <p:nvPr/>
        </p:nvSpPr>
        <p:spPr>
          <a:xfrm>
            <a:off x="465485" y="2273720"/>
            <a:ext cx="435593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2000" dirty="0"/>
              <a:t>Two sheets of corrugated cardboard </a:t>
            </a:r>
            <a:br>
              <a:rPr lang="en-GB" sz="2000" dirty="0"/>
            </a:br>
            <a:r>
              <a:rPr lang="en-GB" sz="2000" dirty="0"/>
              <a:t>at east 25cm x 35cm</a:t>
            </a:r>
          </a:p>
          <a:p>
            <a:pPr>
              <a:spcBef>
                <a:spcPts val="2400"/>
              </a:spcBef>
            </a:pPr>
            <a:r>
              <a:rPr lang="en-GB" sz="2000" dirty="0"/>
              <a:t>Two sheets of plain paper</a:t>
            </a:r>
          </a:p>
          <a:p>
            <a:pPr>
              <a:spcBef>
                <a:spcPts val="2400"/>
              </a:spcBef>
            </a:pPr>
            <a:r>
              <a:rPr lang="en-GB" sz="2000" dirty="0"/>
              <a:t>Recycled ball-point pen</a:t>
            </a:r>
          </a:p>
          <a:p>
            <a:pPr>
              <a:spcBef>
                <a:spcPts val="2400"/>
              </a:spcBef>
            </a:pPr>
            <a:r>
              <a:rPr lang="en-GB" sz="2000" dirty="0"/>
              <a:t>6mm Dowel</a:t>
            </a:r>
          </a:p>
          <a:p>
            <a:pPr>
              <a:spcBef>
                <a:spcPts val="2400"/>
              </a:spcBef>
            </a:pPr>
            <a:r>
              <a:rPr lang="en-GB" sz="2000" dirty="0"/>
              <a:t>Tools</a:t>
            </a:r>
          </a:p>
          <a:p>
            <a:pPr>
              <a:spcBef>
                <a:spcPts val="2400"/>
              </a:spcBef>
            </a:pPr>
            <a:r>
              <a:rPr lang="en-GB" sz="2000" dirty="0"/>
              <a:t>Glue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9D64419-FBF6-443E-A7C8-86D5F6B667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726195" y="1886022"/>
            <a:ext cx="789133" cy="684842"/>
          </a:xfrm>
          <a:prstGeom prst="rect">
            <a:avLst/>
          </a:prstGeom>
        </p:spPr>
      </p:pic>
      <p:sp>
        <p:nvSpPr>
          <p:cNvPr id="57" name="Flowchart: Document 56">
            <a:extLst>
              <a:ext uri="{FF2B5EF4-FFF2-40B4-BE49-F238E27FC236}">
                <a16:creationId xmlns:a16="http://schemas.microsoft.com/office/drawing/2014/main" id="{4CA14553-D657-46A0-8289-BF7A008940E0}"/>
              </a:ext>
            </a:extLst>
          </p:cNvPr>
          <p:cNvSpPr/>
          <p:nvPr/>
        </p:nvSpPr>
        <p:spPr>
          <a:xfrm>
            <a:off x="4508250" y="2750186"/>
            <a:ext cx="1061584" cy="703948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E6DD4-F057-4048-9D69-53575DE4DE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13621">
            <a:off x="4363080" y="3709959"/>
            <a:ext cx="1218760" cy="121876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901A238-D01F-4132-AC2B-83B975293730}"/>
              </a:ext>
            </a:extLst>
          </p:cNvPr>
          <p:cNvGrpSpPr/>
          <p:nvPr/>
        </p:nvGrpSpPr>
        <p:grpSpPr>
          <a:xfrm rot="4664198" flipH="1">
            <a:off x="4903872" y="3228266"/>
            <a:ext cx="147387" cy="1360520"/>
            <a:chOff x="4351087" y="3784574"/>
            <a:chExt cx="314325" cy="2337232"/>
          </a:xfrm>
        </p:grpSpPr>
        <p:sp>
          <p:nvSpPr>
            <p:cNvPr id="61" name="Cylinder 60">
              <a:extLst>
                <a:ext uri="{FF2B5EF4-FFF2-40B4-BE49-F238E27FC236}">
                  <a16:creationId xmlns:a16="http://schemas.microsoft.com/office/drawing/2014/main" id="{606D7DC2-EF40-4804-8AE3-B8DD2FF75BB0}"/>
                </a:ext>
              </a:extLst>
            </p:cNvPr>
            <p:cNvSpPr/>
            <p:nvPr/>
          </p:nvSpPr>
          <p:spPr>
            <a:xfrm>
              <a:off x="4417609" y="3784574"/>
              <a:ext cx="180000" cy="1845793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A050D10-6EFF-40EA-A9F2-B668B78D2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51087" y="5531256"/>
              <a:ext cx="314325" cy="590550"/>
            </a:xfrm>
            <a:prstGeom prst="rect">
              <a:avLst/>
            </a:prstGeom>
          </p:spPr>
        </p:pic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A21A7BE-64C8-4B90-8EA9-ECA7C74A3C87}"/>
                </a:ext>
              </a:extLst>
            </p:cNvPr>
            <p:cNvCxnSpPr>
              <a:stCxn id="61" idx="3"/>
              <a:endCxn id="61" idx="1"/>
            </p:cNvCxnSpPr>
            <p:nvPr/>
          </p:nvCxnSpPr>
          <p:spPr>
            <a:xfrm flipV="1">
              <a:off x="4507609" y="3784574"/>
              <a:ext cx="0" cy="184579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70" descr="A pair of scissors&#10;&#10;Description automatically generated">
            <a:extLst>
              <a:ext uri="{FF2B5EF4-FFF2-40B4-BE49-F238E27FC236}">
                <a16:creationId xmlns:a16="http://schemas.microsoft.com/office/drawing/2014/main" id="{5CCC5ED3-36A5-43DD-B505-49194A2DA5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70" y="4531182"/>
            <a:ext cx="840505" cy="840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FB59D2-6005-4994-8079-96BCC67D25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779715">
            <a:off x="3869849" y="4591125"/>
            <a:ext cx="561975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2D5EA1-6034-44F5-A44A-4D1A2028F3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3272" y="4876120"/>
            <a:ext cx="6191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3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4ECFD9-C256-4EAB-A284-D8819D2197D2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6D9A1-1407-4687-BE2A-11B3A7C9579D}"/>
              </a:ext>
            </a:extLst>
          </p:cNvPr>
          <p:cNvSpPr txBox="1"/>
          <p:nvPr/>
        </p:nvSpPr>
        <p:spPr>
          <a:xfrm>
            <a:off x="419100" y="1942894"/>
            <a:ext cx="5664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Photocopy the diagram on the next slide.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Paste it onto a sheet  of corrugated cardboard.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Let the glue stick firmly.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Cut out the circles, gears and winding handle parts and make the holes.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edges of the wheels, the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gears, winding handle and the support to reinforce these items.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0709B065-E897-498F-9A8C-7AD8FDFB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97803" y="2418586"/>
            <a:ext cx="4063520" cy="27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C386FD-71DC-4A6B-A273-69FF9DA7648E}"/>
              </a:ext>
            </a:extLst>
          </p:cNvPr>
          <p:cNvGrpSpPr/>
          <p:nvPr/>
        </p:nvGrpSpPr>
        <p:grpSpPr>
          <a:xfrm>
            <a:off x="-136449" y="-159766"/>
            <a:ext cx="10307016" cy="7042841"/>
            <a:chOff x="-136449" y="-159766"/>
            <a:chExt cx="10307016" cy="7042841"/>
          </a:xfrm>
        </p:grpSpPr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BED93DB-8191-467C-B444-0B7C80A7D563}"/>
                </a:ext>
              </a:extLst>
            </p:cNvPr>
            <p:cNvSpPr/>
            <p:nvPr/>
          </p:nvSpPr>
          <p:spPr>
            <a:xfrm>
              <a:off x="-136449" y="-159766"/>
              <a:ext cx="10307016" cy="7042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3" name="Rectangle: Single Corner Snipped 342">
              <a:extLst>
                <a:ext uri="{FF2B5EF4-FFF2-40B4-BE49-F238E27FC236}">
                  <a16:creationId xmlns:a16="http://schemas.microsoft.com/office/drawing/2014/main" id="{AADBCB6D-DA4E-4C90-93F2-011002084774}"/>
                </a:ext>
              </a:extLst>
            </p:cNvPr>
            <p:cNvSpPr/>
            <p:nvPr/>
          </p:nvSpPr>
          <p:spPr>
            <a:xfrm flipV="1">
              <a:off x="9133349" y="4247457"/>
              <a:ext cx="730447" cy="1046007"/>
            </a:xfrm>
            <a:prstGeom prst="snip1Rect">
              <a:avLst>
                <a:gd name="adj" fmla="val 462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Rectangle: Single Corner Snipped 341">
              <a:extLst>
                <a:ext uri="{FF2B5EF4-FFF2-40B4-BE49-F238E27FC236}">
                  <a16:creationId xmlns:a16="http://schemas.microsoft.com/office/drawing/2014/main" id="{66BB1F9D-8862-44F9-9824-3E13BF919DE3}"/>
                </a:ext>
              </a:extLst>
            </p:cNvPr>
            <p:cNvSpPr/>
            <p:nvPr/>
          </p:nvSpPr>
          <p:spPr>
            <a:xfrm flipH="1" flipV="1">
              <a:off x="7698143" y="4253348"/>
              <a:ext cx="730447" cy="1046007"/>
            </a:xfrm>
            <a:prstGeom prst="snip1Rect">
              <a:avLst>
                <a:gd name="adj" fmla="val 462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FF9CF7-89F3-407D-AAE0-5F4F24AC9BEE}"/>
                </a:ext>
              </a:extLst>
            </p:cNvPr>
            <p:cNvSpPr/>
            <p:nvPr/>
          </p:nvSpPr>
          <p:spPr>
            <a:xfrm>
              <a:off x="3436" y="-2710"/>
              <a:ext cx="6120000" cy="61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  <a:p>
              <a:pPr algn="ctr"/>
              <a:endParaRPr lang="en-GB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36C6ECE-9B90-452A-8727-1F9E60C38D79}"/>
                </a:ext>
              </a:extLst>
            </p:cNvPr>
            <p:cNvSpPr/>
            <p:nvPr/>
          </p:nvSpPr>
          <p:spPr>
            <a:xfrm>
              <a:off x="5634669" y="456570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  <a:p>
              <a:pPr algn="ctr"/>
              <a:endParaRPr lang="en-GB" dirty="0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732EE10B-418E-4994-B0F2-E3562C863284}"/>
                </a:ext>
              </a:extLst>
            </p:cNvPr>
            <p:cNvSpPr/>
            <p:nvPr/>
          </p:nvSpPr>
          <p:spPr>
            <a:xfrm>
              <a:off x="6581839" y="4665356"/>
              <a:ext cx="180000" cy="57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Trapezoid 250">
              <a:extLst>
                <a:ext uri="{FF2B5EF4-FFF2-40B4-BE49-F238E27FC236}">
                  <a16:creationId xmlns:a16="http://schemas.microsoft.com/office/drawing/2014/main" id="{E350E48B-50FB-435E-8855-F48DCAE2840C}"/>
                </a:ext>
              </a:extLst>
            </p:cNvPr>
            <p:cNvSpPr/>
            <p:nvPr/>
          </p:nvSpPr>
          <p:spPr>
            <a:xfrm rot="2700000">
              <a:off x="7076671" y="4778222"/>
              <a:ext cx="162000" cy="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Trapezoid 251">
              <a:extLst>
                <a:ext uri="{FF2B5EF4-FFF2-40B4-BE49-F238E27FC236}">
                  <a16:creationId xmlns:a16="http://schemas.microsoft.com/office/drawing/2014/main" id="{5A243F81-9D2B-4B89-8409-BED69B653F37}"/>
                </a:ext>
              </a:extLst>
            </p:cNvPr>
            <p:cNvSpPr/>
            <p:nvPr/>
          </p:nvSpPr>
          <p:spPr>
            <a:xfrm>
              <a:off x="6444669" y="4383789"/>
              <a:ext cx="180000" cy="18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Trapezoid 252">
              <a:extLst>
                <a:ext uri="{FF2B5EF4-FFF2-40B4-BE49-F238E27FC236}">
                  <a16:creationId xmlns:a16="http://schemas.microsoft.com/office/drawing/2014/main" id="{834EF1D7-A32B-41CC-8428-C2DF8D617A88}"/>
                </a:ext>
              </a:extLst>
            </p:cNvPr>
            <p:cNvSpPr/>
            <p:nvPr/>
          </p:nvSpPr>
          <p:spPr>
            <a:xfrm>
              <a:off x="6450069" y="4540845"/>
              <a:ext cx="169200" cy="5758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54B9A2C3-2509-4F1D-8ABE-09396C1187E1}"/>
                </a:ext>
              </a:extLst>
            </p:cNvPr>
            <p:cNvGrpSpPr/>
            <p:nvPr/>
          </p:nvGrpSpPr>
          <p:grpSpPr>
            <a:xfrm rot="1320000">
              <a:off x="6774547" y="4443510"/>
              <a:ext cx="180000" cy="214642"/>
              <a:chOff x="8292229" y="2309558"/>
              <a:chExt cx="180000" cy="214642"/>
            </a:xfrm>
          </p:grpSpPr>
          <p:sp>
            <p:nvSpPr>
              <p:cNvPr id="296" name="Trapezoid 295">
                <a:extLst>
                  <a:ext uri="{FF2B5EF4-FFF2-40B4-BE49-F238E27FC236}">
                    <a16:creationId xmlns:a16="http://schemas.microsoft.com/office/drawing/2014/main" id="{53E18CE0-817D-4DEA-8AEA-8257310508B0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Trapezoid 296">
                <a:extLst>
                  <a:ext uri="{FF2B5EF4-FFF2-40B4-BE49-F238E27FC236}">
                    <a16:creationId xmlns:a16="http://schemas.microsoft.com/office/drawing/2014/main" id="{C1BE3F2C-7E45-409F-8025-952DEB1A44C0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68053E8-C1F7-4E7B-886C-4753B345448A}"/>
                </a:ext>
              </a:extLst>
            </p:cNvPr>
            <p:cNvGrpSpPr/>
            <p:nvPr/>
          </p:nvGrpSpPr>
          <p:grpSpPr>
            <a:xfrm rot="2700000">
              <a:off x="7114975" y="4655847"/>
              <a:ext cx="180000" cy="214642"/>
              <a:chOff x="8292229" y="2309558"/>
              <a:chExt cx="180000" cy="214642"/>
            </a:xfrm>
          </p:grpSpPr>
          <p:sp>
            <p:nvSpPr>
              <p:cNvPr id="294" name="Trapezoid 293">
                <a:extLst>
                  <a:ext uri="{FF2B5EF4-FFF2-40B4-BE49-F238E27FC236}">
                    <a16:creationId xmlns:a16="http://schemas.microsoft.com/office/drawing/2014/main" id="{00193723-2F31-4420-837B-CE79EF188081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Trapezoid 294">
                <a:extLst>
                  <a:ext uri="{FF2B5EF4-FFF2-40B4-BE49-F238E27FC236}">
                    <a16:creationId xmlns:a16="http://schemas.microsoft.com/office/drawing/2014/main" id="{43B78A90-D2DC-4ECE-BF0F-BF71FE5D562D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C23C45B-DCFB-4A02-9BC9-8CE43371EBAF}"/>
                </a:ext>
              </a:extLst>
            </p:cNvPr>
            <p:cNvGrpSpPr/>
            <p:nvPr/>
          </p:nvGrpSpPr>
          <p:grpSpPr>
            <a:xfrm rot="4080000">
              <a:off x="7344668" y="4984459"/>
              <a:ext cx="180000" cy="214642"/>
              <a:chOff x="8292229" y="2309558"/>
              <a:chExt cx="180000" cy="214642"/>
            </a:xfrm>
          </p:grpSpPr>
          <p:sp>
            <p:nvSpPr>
              <p:cNvPr id="292" name="Trapezoid 291">
                <a:extLst>
                  <a:ext uri="{FF2B5EF4-FFF2-40B4-BE49-F238E27FC236}">
                    <a16:creationId xmlns:a16="http://schemas.microsoft.com/office/drawing/2014/main" id="{FD25A83F-7D0A-4C70-B73C-23CD70F7DC04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Trapezoid 292">
                <a:extLst>
                  <a:ext uri="{FF2B5EF4-FFF2-40B4-BE49-F238E27FC236}">
                    <a16:creationId xmlns:a16="http://schemas.microsoft.com/office/drawing/2014/main" id="{D4897ABD-1AA8-4216-9A84-E69D9842371B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7" name="Trapezoid 256">
              <a:extLst>
                <a:ext uri="{FF2B5EF4-FFF2-40B4-BE49-F238E27FC236}">
                  <a16:creationId xmlns:a16="http://schemas.microsoft.com/office/drawing/2014/main" id="{9E1FDB83-CCBB-48EA-8454-6F7B3733EA48}"/>
                </a:ext>
              </a:extLst>
            </p:cNvPr>
            <p:cNvSpPr/>
            <p:nvPr/>
          </p:nvSpPr>
          <p:spPr>
            <a:xfrm rot="5400000">
              <a:off x="7428601" y="5375700"/>
              <a:ext cx="180000" cy="18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Trapezoid 257">
              <a:extLst>
                <a:ext uri="{FF2B5EF4-FFF2-40B4-BE49-F238E27FC236}">
                  <a16:creationId xmlns:a16="http://schemas.microsoft.com/office/drawing/2014/main" id="{922857A6-93B4-4C6B-8C37-8692307D88E2}"/>
                </a:ext>
              </a:extLst>
            </p:cNvPr>
            <p:cNvSpPr/>
            <p:nvPr/>
          </p:nvSpPr>
          <p:spPr>
            <a:xfrm rot="5400000">
              <a:off x="7338152" y="5436907"/>
              <a:ext cx="169200" cy="5758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65633D53-5A69-4B64-A095-68589EC761B6}"/>
                </a:ext>
              </a:extLst>
            </p:cNvPr>
            <p:cNvGrpSpPr/>
            <p:nvPr/>
          </p:nvGrpSpPr>
          <p:grpSpPr>
            <a:xfrm flipV="1">
              <a:off x="6444669" y="6331668"/>
              <a:ext cx="180000" cy="214642"/>
              <a:chOff x="8292229" y="2309558"/>
              <a:chExt cx="180000" cy="214642"/>
            </a:xfrm>
          </p:grpSpPr>
          <p:sp>
            <p:nvSpPr>
              <p:cNvPr id="290" name="Trapezoid 289">
                <a:extLst>
                  <a:ext uri="{FF2B5EF4-FFF2-40B4-BE49-F238E27FC236}">
                    <a16:creationId xmlns:a16="http://schemas.microsoft.com/office/drawing/2014/main" id="{6A220CA2-6737-43A2-BEC0-47DE0BF8B031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Trapezoid 290">
                <a:extLst>
                  <a:ext uri="{FF2B5EF4-FFF2-40B4-BE49-F238E27FC236}">
                    <a16:creationId xmlns:a16="http://schemas.microsoft.com/office/drawing/2014/main" id="{A3FFFFB8-564B-4F98-B4AA-E24AF6F3B1AA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4B764D0A-0839-4A5C-8437-1B68D51D5C70}"/>
                </a:ext>
              </a:extLst>
            </p:cNvPr>
            <p:cNvGrpSpPr/>
            <p:nvPr/>
          </p:nvGrpSpPr>
          <p:grpSpPr>
            <a:xfrm rot="20280000" flipV="1">
              <a:off x="6774547" y="6271947"/>
              <a:ext cx="180000" cy="214642"/>
              <a:chOff x="8292229" y="2309558"/>
              <a:chExt cx="180000" cy="214642"/>
            </a:xfrm>
          </p:grpSpPr>
          <p:sp>
            <p:nvSpPr>
              <p:cNvPr id="288" name="Trapezoid 287">
                <a:extLst>
                  <a:ext uri="{FF2B5EF4-FFF2-40B4-BE49-F238E27FC236}">
                    <a16:creationId xmlns:a16="http://schemas.microsoft.com/office/drawing/2014/main" id="{58249231-59B4-4580-A88D-1881C5FB6934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Trapezoid 288">
                <a:extLst>
                  <a:ext uri="{FF2B5EF4-FFF2-40B4-BE49-F238E27FC236}">
                    <a16:creationId xmlns:a16="http://schemas.microsoft.com/office/drawing/2014/main" id="{E913E619-2E89-4946-B274-8B09FF8B5C8E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21F0EF5E-6DE6-49F9-9099-E63C79E6F2CE}"/>
                </a:ext>
              </a:extLst>
            </p:cNvPr>
            <p:cNvGrpSpPr/>
            <p:nvPr/>
          </p:nvGrpSpPr>
          <p:grpSpPr>
            <a:xfrm rot="18900000" flipV="1">
              <a:off x="7114975" y="6059610"/>
              <a:ext cx="180000" cy="214642"/>
              <a:chOff x="8292229" y="2309558"/>
              <a:chExt cx="180000" cy="214642"/>
            </a:xfrm>
          </p:grpSpPr>
          <p:sp>
            <p:nvSpPr>
              <p:cNvPr id="286" name="Trapezoid 285">
                <a:extLst>
                  <a:ext uri="{FF2B5EF4-FFF2-40B4-BE49-F238E27FC236}">
                    <a16:creationId xmlns:a16="http://schemas.microsoft.com/office/drawing/2014/main" id="{CDCAD314-0023-4ED4-B621-A13FF327B5CC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Trapezoid 286">
                <a:extLst>
                  <a:ext uri="{FF2B5EF4-FFF2-40B4-BE49-F238E27FC236}">
                    <a16:creationId xmlns:a16="http://schemas.microsoft.com/office/drawing/2014/main" id="{861558B7-9C5C-42D7-9B77-5A178A3F56E7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EEE0475B-7B57-47E0-ADE8-7C402DCC69C4}"/>
                </a:ext>
              </a:extLst>
            </p:cNvPr>
            <p:cNvGrpSpPr/>
            <p:nvPr/>
          </p:nvGrpSpPr>
          <p:grpSpPr>
            <a:xfrm rot="17520000" flipV="1">
              <a:off x="7344668" y="5730998"/>
              <a:ext cx="180000" cy="214642"/>
              <a:chOff x="8292229" y="2309558"/>
              <a:chExt cx="180000" cy="214642"/>
            </a:xfrm>
          </p:grpSpPr>
          <p:sp>
            <p:nvSpPr>
              <p:cNvPr id="284" name="Trapezoid 283">
                <a:extLst>
                  <a:ext uri="{FF2B5EF4-FFF2-40B4-BE49-F238E27FC236}">
                    <a16:creationId xmlns:a16="http://schemas.microsoft.com/office/drawing/2014/main" id="{11F7239C-C1AD-4FED-A1EE-7D9387CEF5CF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Trapezoid 284">
                <a:extLst>
                  <a:ext uri="{FF2B5EF4-FFF2-40B4-BE49-F238E27FC236}">
                    <a16:creationId xmlns:a16="http://schemas.microsoft.com/office/drawing/2014/main" id="{54D88076-E5BC-4A21-B14D-7D9DB081C84F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A8FCA4F2-3586-4354-BB55-0A40E1A33B25}"/>
                </a:ext>
              </a:extLst>
            </p:cNvPr>
            <p:cNvGrpSpPr/>
            <p:nvPr/>
          </p:nvGrpSpPr>
          <p:grpSpPr>
            <a:xfrm rot="5590870" flipV="1">
              <a:off x="5486731" y="5387146"/>
              <a:ext cx="164484" cy="214642"/>
              <a:chOff x="8292229" y="2309558"/>
              <a:chExt cx="180000" cy="214642"/>
            </a:xfrm>
          </p:grpSpPr>
          <p:sp>
            <p:nvSpPr>
              <p:cNvPr id="282" name="Trapezoid 281">
                <a:extLst>
                  <a:ext uri="{FF2B5EF4-FFF2-40B4-BE49-F238E27FC236}">
                    <a16:creationId xmlns:a16="http://schemas.microsoft.com/office/drawing/2014/main" id="{8BE9A6CF-30C3-43FF-BB62-E293CB3E2AE0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Trapezoid 282">
                <a:extLst>
                  <a:ext uri="{FF2B5EF4-FFF2-40B4-BE49-F238E27FC236}">
                    <a16:creationId xmlns:a16="http://schemas.microsoft.com/office/drawing/2014/main" id="{7D6E992B-AFF4-435E-A886-54AD301152CC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5C8F47FD-E7B4-411E-ABC5-A2364656EA15}"/>
                </a:ext>
              </a:extLst>
            </p:cNvPr>
            <p:cNvGrpSpPr/>
            <p:nvPr/>
          </p:nvGrpSpPr>
          <p:grpSpPr>
            <a:xfrm rot="4270870" flipV="1">
              <a:off x="5529632" y="5691437"/>
              <a:ext cx="164484" cy="214642"/>
              <a:chOff x="8292229" y="2309558"/>
              <a:chExt cx="180000" cy="214642"/>
            </a:xfrm>
          </p:grpSpPr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BC4D7AE-E4BF-4A18-B0D0-C931B8956F48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Trapezoid 280">
                <a:extLst>
                  <a:ext uri="{FF2B5EF4-FFF2-40B4-BE49-F238E27FC236}">
                    <a16:creationId xmlns:a16="http://schemas.microsoft.com/office/drawing/2014/main" id="{C5FA2A98-9821-4423-A32F-BF6EB2DE7FC5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95CA9497-6B1B-46B0-9165-962CA178C707}"/>
                </a:ext>
              </a:extLst>
            </p:cNvPr>
            <p:cNvGrpSpPr/>
            <p:nvPr/>
          </p:nvGrpSpPr>
          <p:grpSpPr>
            <a:xfrm rot="2890870" flipV="1">
              <a:off x="5716621" y="6023075"/>
              <a:ext cx="180000" cy="196139"/>
              <a:chOff x="8292229" y="2309558"/>
              <a:chExt cx="180000" cy="214642"/>
            </a:xfrm>
          </p:grpSpPr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52F34669-3DB1-4D2E-9B68-4A7B3A7AEEAC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701045A4-FAB8-49FA-A38D-D6C9F62AD7A8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C1FFDCB-B399-4702-A253-DBF765F78545}"/>
                </a:ext>
              </a:extLst>
            </p:cNvPr>
            <p:cNvGrpSpPr/>
            <p:nvPr/>
          </p:nvGrpSpPr>
          <p:grpSpPr>
            <a:xfrm rot="1510870" flipV="1">
              <a:off x="6033079" y="6250880"/>
              <a:ext cx="180000" cy="196139"/>
              <a:chOff x="8292229" y="2309558"/>
              <a:chExt cx="180000" cy="214642"/>
            </a:xfrm>
          </p:grpSpPr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77F40131-9C66-4EFE-B476-3EBBA2530EB9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7A3C5A19-8329-4A95-B211-8988C335B219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00E2F295-0F4F-4411-9FA5-314E2343B17E}"/>
                </a:ext>
              </a:extLst>
            </p:cNvPr>
            <p:cNvGrpSpPr/>
            <p:nvPr/>
          </p:nvGrpSpPr>
          <p:grpSpPr>
            <a:xfrm rot="20280000" flipH="1">
              <a:off x="6094394" y="4455406"/>
              <a:ext cx="173075" cy="214153"/>
              <a:chOff x="8292229" y="2309558"/>
              <a:chExt cx="180000" cy="21464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9121A876-3396-4E3E-83A4-C94288548093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6A268413-99DA-44E0-8022-0897CAE97A5E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4E07E660-04E3-4AF5-BD1E-F9B64D4D4EB0}"/>
                </a:ext>
              </a:extLst>
            </p:cNvPr>
            <p:cNvGrpSpPr/>
            <p:nvPr/>
          </p:nvGrpSpPr>
          <p:grpSpPr>
            <a:xfrm rot="18900000" flipH="1">
              <a:off x="5763806" y="4671144"/>
              <a:ext cx="179590" cy="206384"/>
              <a:chOff x="8292229" y="2309558"/>
              <a:chExt cx="180000" cy="214642"/>
            </a:xfrm>
          </p:grpSpPr>
          <p:sp>
            <p:nvSpPr>
              <p:cNvPr id="272" name="Trapezoid 271">
                <a:extLst>
                  <a:ext uri="{FF2B5EF4-FFF2-40B4-BE49-F238E27FC236}">
                    <a16:creationId xmlns:a16="http://schemas.microsoft.com/office/drawing/2014/main" id="{7FEE6A2D-AFAE-4AC2-ABBC-FAB19D09ECDC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Trapezoid 272">
                <a:extLst>
                  <a:ext uri="{FF2B5EF4-FFF2-40B4-BE49-F238E27FC236}">
                    <a16:creationId xmlns:a16="http://schemas.microsoft.com/office/drawing/2014/main" id="{72CB5293-CA8F-444D-B6C5-76DD1AC086C6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A0A186DA-C862-471D-9B41-75FC6D56C0E3}"/>
                </a:ext>
              </a:extLst>
            </p:cNvPr>
            <p:cNvGrpSpPr/>
            <p:nvPr/>
          </p:nvGrpSpPr>
          <p:grpSpPr>
            <a:xfrm rot="17520000" flipH="1">
              <a:off x="5542950" y="4999008"/>
              <a:ext cx="179590" cy="206384"/>
              <a:chOff x="8292229" y="2309558"/>
              <a:chExt cx="180000" cy="214642"/>
            </a:xfrm>
          </p:grpSpPr>
          <p:sp>
            <p:nvSpPr>
              <p:cNvPr id="270" name="Trapezoid 269">
                <a:extLst>
                  <a:ext uri="{FF2B5EF4-FFF2-40B4-BE49-F238E27FC236}">
                    <a16:creationId xmlns:a16="http://schemas.microsoft.com/office/drawing/2014/main" id="{09E6950D-93C4-40D8-84B0-6AEEEA6EDE6E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Trapezoid 270">
                <a:extLst>
                  <a:ext uri="{FF2B5EF4-FFF2-40B4-BE49-F238E27FC236}">
                    <a16:creationId xmlns:a16="http://schemas.microsoft.com/office/drawing/2014/main" id="{3B3050C1-7C12-4DA3-B3E1-D27F9695C453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44F6C166-5487-4ACB-9C77-F9F2C6E6C0F5}"/>
                </a:ext>
              </a:extLst>
            </p:cNvPr>
            <p:cNvSpPr txBox="1"/>
            <p:nvPr/>
          </p:nvSpPr>
          <p:spPr>
            <a:xfrm rot="10800000" flipH="1" flipV="1">
              <a:off x="6802638" y="4029541"/>
              <a:ext cx="933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Gear</a:t>
              </a:r>
              <a:br>
                <a:rPr lang="en-GB" sz="1200" b="1" dirty="0"/>
              </a:br>
              <a:r>
                <a:rPr lang="en-GB" sz="1200" b="1" dirty="0"/>
                <a:t>Wheels</a:t>
              </a:r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7DC3B0C3-124B-4FFA-9ECF-5AE2D1794BE2}"/>
                </a:ext>
              </a:extLst>
            </p:cNvPr>
            <p:cNvSpPr/>
            <p:nvPr/>
          </p:nvSpPr>
          <p:spPr>
            <a:xfrm>
              <a:off x="3037864" y="3017199"/>
              <a:ext cx="324000" cy="32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294940-B28C-4D24-81A4-A64DF538A7B6}"/>
                </a:ext>
              </a:extLst>
            </p:cNvPr>
            <p:cNvSpPr/>
            <p:nvPr/>
          </p:nvSpPr>
          <p:spPr>
            <a:xfrm>
              <a:off x="6218704" y="2248920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  <a:p>
              <a:pPr algn="ctr"/>
              <a:endParaRPr lang="en-GB" dirty="0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2169AB3-F0B0-4CBB-A7B2-E6EE00743784}"/>
                </a:ext>
              </a:extLst>
            </p:cNvPr>
            <p:cNvSpPr/>
            <p:nvPr/>
          </p:nvSpPr>
          <p:spPr>
            <a:xfrm flipV="1">
              <a:off x="1037070" y="5853394"/>
              <a:ext cx="198507" cy="933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90BFFBAA-B0AC-4D74-94C9-2467C6023295}"/>
                </a:ext>
              </a:extLst>
            </p:cNvPr>
            <p:cNvSpPr txBox="1"/>
            <p:nvPr/>
          </p:nvSpPr>
          <p:spPr>
            <a:xfrm flipH="1">
              <a:off x="134385" y="6171478"/>
              <a:ext cx="7940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For</a:t>
              </a:r>
              <a:br>
                <a:rPr lang="en-GB" sz="1200" b="1" dirty="0"/>
              </a:br>
              <a:r>
                <a:rPr lang="en-GB" sz="1200" b="1" dirty="0"/>
                <a:t>Winding</a:t>
              </a:r>
              <a:br>
                <a:rPr lang="en-GB" sz="1200" b="1" dirty="0"/>
              </a:br>
              <a:r>
                <a:rPr lang="en-GB" sz="1200" b="1" dirty="0"/>
                <a:t>Handle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8FD927-9472-415C-90EF-934CBECBF74C}"/>
                </a:ext>
              </a:extLst>
            </p:cNvPr>
            <p:cNvSpPr txBox="1"/>
            <p:nvPr/>
          </p:nvSpPr>
          <p:spPr>
            <a:xfrm>
              <a:off x="2757274" y="2702784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0.9cm </a:t>
              </a:r>
              <a:r>
                <a:rPr lang="en-GB" sz="1200" b="1" dirty="0" err="1"/>
                <a:t>dia</a:t>
              </a:r>
              <a:endParaRPr lang="en-GB" sz="1200" b="1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46C74B6-AE00-4B0C-A0BE-A922FACFDDC4}"/>
                </a:ext>
              </a:extLst>
            </p:cNvPr>
            <p:cNvSpPr/>
            <p:nvPr/>
          </p:nvSpPr>
          <p:spPr>
            <a:xfrm>
              <a:off x="6972819" y="2999142"/>
              <a:ext cx="324000" cy="32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5333EF3-CAE2-4FD6-9FE5-7AC2DFD9E6FA}"/>
                </a:ext>
              </a:extLst>
            </p:cNvPr>
            <p:cNvSpPr txBox="1"/>
            <p:nvPr/>
          </p:nvSpPr>
          <p:spPr>
            <a:xfrm>
              <a:off x="6662405" y="2690217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0.9cm </a:t>
              </a:r>
              <a:r>
                <a:rPr lang="en-GB" sz="1200" b="1" dirty="0" err="1"/>
                <a:t>dia</a:t>
              </a:r>
              <a:endParaRPr lang="en-GB" sz="1200" b="1" dirty="0"/>
            </a:p>
          </p:txBody>
        </p:sp>
        <p:sp>
          <p:nvSpPr>
            <p:cNvPr id="339" name="Rectangle: Single Corner Snipped 338">
              <a:extLst>
                <a:ext uri="{FF2B5EF4-FFF2-40B4-BE49-F238E27FC236}">
                  <a16:creationId xmlns:a16="http://schemas.microsoft.com/office/drawing/2014/main" id="{7DCA0AF2-FAE9-4052-BE5D-9DF271FFAE00}"/>
                </a:ext>
              </a:extLst>
            </p:cNvPr>
            <p:cNvSpPr/>
            <p:nvPr/>
          </p:nvSpPr>
          <p:spPr>
            <a:xfrm flipH="1" flipV="1">
              <a:off x="7680694" y="1537797"/>
              <a:ext cx="730447" cy="1046007"/>
            </a:xfrm>
            <a:prstGeom prst="snip1Rect">
              <a:avLst>
                <a:gd name="adj" fmla="val 462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Rectangle: Single Corner Snipped 340">
              <a:extLst>
                <a:ext uri="{FF2B5EF4-FFF2-40B4-BE49-F238E27FC236}">
                  <a16:creationId xmlns:a16="http://schemas.microsoft.com/office/drawing/2014/main" id="{CAEA7872-A3CE-4CBB-90BE-6FFB95CB8F55}"/>
                </a:ext>
              </a:extLst>
            </p:cNvPr>
            <p:cNvSpPr/>
            <p:nvPr/>
          </p:nvSpPr>
          <p:spPr>
            <a:xfrm flipV="1">
              <a:off x="9105841" y="1555377"/>
              <a:ext cx="730447" cy="1046007"/>
            </a:xfrm>
            <a:prstGeom prst="snip1Rect">
              <a:avLst>
                <a:gd name="adj" fmla="val 462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D4CB304-F2E6-4D26-8D3A-3779DD3B1FB7}"/>
                </a:ext>
              </a:extLst>
            </p:cNvPr>
            <p:cNvSpPr/>
            <p:nvPr/>
          </p:nvSpPr>
          <p:spPr>
            <a:xfrm>
              <a:off x="8400144" y="-9095"/>
              <a:ext cx="720000" cy="2612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E85B2B3-A5CA-4E98-A2A3-6B4FF4F059E0}"/>
                </a:ext>
              </a:extLst>
            </p:cNvPr>
            <p:cNvGrpSpPr/>
            <p:nvPr/>
          </p:nvGrpSpPr>
          <p:grpSpPr>
            <a:xfrm>
              <a:off x="5581561" y="-159766"/>
              <a:ext cx="4160103" cy="2604244"/>
              <a:chOff x="5581561" y="-159766"/>
              <a:chExt cx="4160103" cy="2604244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70381E6-6403-4A8D-8EAA-C084C8E53CD4}"/>
                  </a:ext>
                </a:extLst>
              </p:cNvPr>
              <p:cNvSpPr/>
              <p:nvPr/>
            </p:nvSpPr>
            <p:spPr>
              <a:xfrm>
                <a:off x="5754578" y="22145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  <a:p>
                <a:pPr algn="ctr"/>
                <a:endParaRPr lang="en-GB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41D7D8D-FBFA-4247-978C-4FEBD116C360}"/>
                  </a:ext>
                </a:extLst>
              </p:cNvPr>
              <p:cNvSpPr/>
              <p:nvPr/>
            </p:nvSpPr>
            <p:spPr>
              <a:xfrm>
                <a:off x="6701748" y="121801"/>
                <a:ext cx="180000" cy="57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E0AB6B77-1442-44CF-A9EE-7B2FA95FFD44}"/>
                  </a:ext>
                </a:extLst>
              </p:cNvPr>
              <p:cNvSpPr/>
              <p:nvPr/>
            </p:nvSpPr>
            <p:spPr>
              <a:xfrm rot="2700000">
                <a:off x="7196580" y="234667"/>
                <a:ext cx="162000" cy="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Trapezoid 167">
                <a:extLst>
                  <a:ext uri="{FF2B5EF4-FFF2-40B4-BE49-F238E27FC236}">
                    <a16:creationId xmlns:a16="http://schemas.microsoft.com/office/drawing/2014/main" id="{0748B657-EC8B-4BFF-971C-A23A495BF3FD}"/>
                  </a:ext>
                </a:extLst>
              </p:cNvPr>
              <p:cNvSpPr/>
              <p:nvPr/>
            </p:nvSpPr>
            <p:spPr>
              <a:xfrm>
                <a:off x="6564578" y="-159766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7D164373-6337-4D1F-95EC-9300FFDC29F2}"/>
                  </a:ext>
                </a:extLst>
              </p:cNvPr>
              <p:cNvSpPr/>
              <p:nvPr/>
            </p:nvSpPr>
            <p:spPr>
              <a:xfrm>
                <a:off x="6569978" y="-2710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E9698C4-BC9C-446B-8205-0B6CAD52ECC6}"/>
                  </a:ext>
                </a:extLst>
              </p:cNvPr>
              <p:cNvGrpSpPr/>
              <p:nvPr/>
            </p:nvGrpSpPr>
            <p:grpSpPr>
              <a:xfrm rot="1320000">
                <a:off x="6894456" y="-100045"/>
                <a:ext cx="180000" cy="214642"/>
                <a:chOff x="8292229" y="2309558"/>
                <a:chExt cx="180000" cy="214642"/>
              </a:xfrm>
            </p:grpSpPr>
            <p:sp>
              <p:nvSpPr>
                <p:cNvPr id="179" name="Trapezoid 178">
                  <a:extLst>
                    <a:ext uri="{FF2B5EF4-FFF2-40B4-BE49-F238E27FC236}">
                      <a16:creationId xmlns:a16="http://schemas.microsoft.com/office/drawing/2014/main" id="{473EDE2E-E472-4DF4-966B-65BF38AE6269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" name="Trapezoid 179">
                  <a:extLst>
                    <a:ext uri="{FF2B5EF4-FFF2-40B4-BE49-F238E27FC236}">
                      <a16:creationId xmlns:a16="http://schemas.microsoft.com/office/drawing/2014/main" id="{6065E21D-EA65-4091-9CCE-24B55583F7EB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6DCA9BF8-0F5D-4E81-A208-6413D1DC0B21}"/>
                  </a:ext>
                </a:extLst>
              </p:cNvPr>
              <p:cNvGrpSpPr/>
              <p:nvPr/>
            </p:nvGrpSpPr>
            <p:grpSpPr>
              <a:xfrm rot="2700000">
                <a:off x="7234884" y="112292"/>
                <a:ext cx="180000" cy="214642"/>
                <a:chOff x="8292229" y="2309558"/>
                <a:chExt cx="180000" cy="214642"/>
              </a:xfrm>
            </p:grpSpPr>
            <p:sp>
              <p:nvSpPr>
                <p:cNvPr id="182" name="Trapezoid 181">
                  <a:extLst>
                    <a:ext uri="{FF2B5EF4-FFF2-40B4-BE49-F238E27FC236}">
                      <a16:creationId xmlns:a16="http://schemas.microsoft.com/office/drawing/2014/main" id="{D5839480-55F1-4699-85BD-FC52F8882057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" name="Trapezoid 182">
                  <a:extLst>
                    <a:ext uri="{FF2B5EF4-FFF2-40B4-BE49-F238E27FC236}">
                      <a16:creationId xmlns:a16="http://schemas.microsoft.com/office/drawing/2014/main" id="{36CF9DB4-3704-460A-94C9-D2EDC09C387A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3C78A453-F614-413F-9788-D5D748775FE0}"/>
                  </a:ext>
                </a:extLst>
              </p:cNvPr>
              <p:cNvGrpSpPr/>
              <p:nvPr/>
            </p:nvGrpSpPr>
            <p:grpSpPr>
              <a:xfrm rot="4080000">
                <a:off x="7464577" y="440904"/>
                <a:ext cx="180000" cy="214642"/>
                <a:chOff x="8292229" y="2309558"/>
                <a:chExt cx="180000" cy="214642"/>
              </a:xfrm>
            </p:grpSpPr>
            <p:sp>
              <p:nvSpPr>
                <p:cNvPr id="185" name="Trapezoid 184">
                  <a:extLst>
                    <a:ext uri="{FF2B5EF4-FFF2-40B4-BE49-F238E27FC236}">
                      <a16:creationId xmlns:a16="http://schemas.microsoft.com/office/drawing/2014/main" id="{217EB731-975E-4D10-8AE0-FFAB222D194B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6" name="Trapezoid 185">
                  <a:extLst>
                    <a:ext uri="{FF2B5EF4-FFF2-40B4-BE49-F238E27FC236}">
                      <a16:creationId xmlns:a16="http://schemas.microsoft.com/office/drawing/2014/main" id="{0F72D05C-753D-4B4F-BCF6-6EF6B631F4E7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8" name="Trapezoid 187">
                <a:extLst>
                  <a:ext uri="{FF2B5EF4-FFF2-40B4-BE49-F238E27FC236}">
                    <a16:creationId xmlns:a16="http://schemas.microsoft.com/office/drawing/2014/main" id="{95774712-3BA6-43D9-88FF-F3371E856FE0}"/>
                  </a:ext>
                </a:extLst>
              </p:cNvPr>
              <p:cNvSpPr/>
              <p:nvPr/>
            </p:nvSpPr>
            <p:spPr>
              <a:xfrm rot="5400000">
                <a:off x="7548510" y="832145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Trapezoid 188">
                <a:extLst>
                  <a:ext uri="{FF2B5EF4-FFF2-40B4-BE49-F238E27FC236}">
                    <a16:creationId xmlns:a16="http://schemas.microsoft.com/office/drawing/2014/main" id="{69C552D1-0091-432D-9BEF-020761F3A9AC}"/>
                  </a:ext>
                </a:extLst>
              </p:cNvPr>
              <p:cNvSpPr/>
              <p:nvPr/>
            </p:nvSpPr>
            <p:spPr>
              <a:xfrm rot="5400000">
                <a:off x="7458061" y="893352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F29B183D-59F7-4889-BAC5-00B300E1CDBB}"/>
                  </a:ext>
                </a:extLst>
              </p:cNvPr>
              <p:cNvGrpSpPr/>
              <p:nvPr/>
            </p:nvGrpSpPr>
            <p:grpSpPr>
              <a:xfrm flipV="1">
                <a:off x="6564578" y="1788113"/>
                <a:ext cx="180000" cy="214642"/>
                <a:chOff x="8292229" y="2309558"/>
                <a:chExt cx="180000" cy="214642"/>
              </a:xfrm>
            </p:grpSpPr>
            <p:sp>
              <p:nvSpPr>
                <p:cNvPr id="202" name="Trapezoid 201">
                  <a:extLst>
                    <a:ext uri="{FF2B5EF4-FFF2-40B4-BE49-F238E27FC236}">
                      <a16:creationId xmlns:a16="http://schemas.microsoft.com/office/drawing/2014/main" id="{1AAAB0BB-E78C-4FFF-B4A7-ACBE2DC97489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3" name="Trapezoid 202">
                  <a:extLst>
                    <a:ext uri="{FF2B5EF4-FFF2-40B4-BE49-F238E27FC236}">
                      <a16:creationId xmlns:a16="http://schemas.microsoft.com/office/drawing/2014/main" id="{2160D347-BEF7-4B14-8BE4-AC250B5BB1A8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559491BE-DC66-4A21-89EA-5C11F1474B81}"/>
                  </a:ext>
                </a:extLst>
              </p:cNvPr>
              <p:cNvGrpSpPr/>
              <p:nvPr/>
            </p:nvGrpSpPr>
            <p:grpSpPr>
              <a:xfrm rot="20280000" flipV="1">
                <a:off x="6894456" y="1728392"/>
                <a:ext cx="180000" cy="214642"/>
                <a:chOff x="8292229" y="2309558"/>
                <a:chExt cx="180000" cy="214642"/>
              </a:xfrm>
            </p:grpSpPr>
            <p:sp>
              <p:nvSpPr>
                <p:cNvPr id="200" name="Trapezoid 199">
                  <a:extLst>
                    <a:ext uri="{FF2B5EF4-FFF2-40B4-BE49-F238E27FC236}">
                      <a16:creationId xmlns:a16="http://schemas.microsoft.com/office/drawing/2014/main" id="{52912D39-3B9E-4BD2-8A31-BD52EC76262D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1" name="Trapezoid 200">
                  <a:extLst>
                    <a:ext uri="{FF2B5EF4-FFF2-40B4-BE49-F238E27FC236}">
                      <a16:creationId xmlns:a16="http://schemas.microsoft.com/office/drawing/2014/main" id="{CF8B2D14-992D-4E2C-86FA-6E7E5C08BA5C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190C2A3F-30EB-484F-88E8-27DBE2EE9ED0}"/>
                  </a:ext>
                </a:extLst>
              </p:cNvPr>
              <p:cNvGrpSpPr/>
              <p:nvPr/>
            </p:nvGrpSpPr>
            <p:grpSpPr>
              <a:xfrm rot="18900000" flipV="1">
                <a:off x="7234884" y="1516055"/>
                <a:ext cx="180000" cy="214642"/>
                <a:chOff x="8292229" y="2309558"/>
                <a:chExt cx="180000" cy="214642"/>
              </a:xfrm>
            </p:grpSpPr>
            <p:sp>
              <p:nvSpPr>
                <p:cNvPr id="198" name="Trapezoid 197">
                  <a:extLst>
                    <a:ext uri="{FF2B5EF4-FFF2-40B4-BE49-F238E27FC236}">
                      <a16:creationId xmlns:a16="http://schemas.microsoft.com/office/drawing/2014/main" id="{E69543DB-778C-44F2-B75D-D12A2656FE63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9" name="Trapezoid 198">
                  <a:extLst>
                    <a:ext uri="{FF2B5EF4-FFF2-40B4-BE49-F238E27FC236}">
                      <a16:creationId xmlns:a16="http://schemas.microsoft.com/office/drawing/2014/main" id="{FEDF3F85-95FC-4DB9-9A45-7755AFBDD662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9A0E1B7E-67C8-458B-B2C1-75BD23BD6046}"/>
                  </a:ext>
                </a:extLst>
              </p:cNvPr>
              <p:cNvGrpSpPr/>
              <p:nvPr/>
            </p:nvGrpSpPr>
            <p:grpSpPr>
              <a:xfrm rot="17520000" flipV="1">
                <a:off x="7464577" y="1187443"/>
                <a:ext cx="180000" cy="214642"/>
                <a:chOff x="8292229" y="2309558"/>
                <a:chExt cx="180000" cy="214642"/>
              </a:xfrm>
            </p:grpSpPr>
            <p:sp>
              <p:nvSpPr>
                <p:cNvPr id="196" name="Trapezoid 195">
                  <a:extLst>
                    <a:ext uri="{FF2B5EF4-FFF2-40B4-BE49-F238E27FC236}">
                      <a16:creationId xmlns:a16="http://schemas.microsoft.com/office/drawing/2014/main" id="{7E0EA1DB-FBC3-4A8B-9419-A767B86900D4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7" name="Trapezoid 196">
                  <a:extLst>
                    <a:ext uri="{FF2B5EF4-FFF2-40B4-BE49-F238E27FC236}">
                      <a16:creationId xmlns:a16="http://schemas.microsoft.com/office/drawing/2014/main" id="{98A58E77-C157-417B-8E36-08AEA4A16FB6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B9EB81B3-10BB-4F18-A0EA-FFAF055ACC0A}"/>
                  </a:ext>
                </a:extLst>
              </p:cNvPr>
              <p:cNvGrpSpPr/>
              <p:nvPr/>
            </p:nvGrpSpPr>
            <p:grpSpPr>
              <a:xfrm rot="5590870" flipV="1">
                <a:off x="5606640" y="843591"/>
                <a:ext cx="164484" cy="214642"/>
                <a:chOff x="8292229" y="2309558"/>
                <a:chExt cx="180000" cy="214642"/>
              </a:xfrm>
            </p:grpSpPr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0294A0C3-3290-44E5-A0D3-DBDFFCAEEA45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5" name="Trapezoid 234">
                  <a:extLst>
                    <a:ext uri="{FF2B5EF4-FFF2-40B4-BE49-F238E27FC236}">
                      <a16:creationId xmlns:a16="http://schemas.microsoft.com/office/drawing/2014/main" id="{CEC6D2AA-FF0E-401F-8AE5-8AB2B554AB57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4EE7945A-D6EB-4B8D-B470-5529E306C080}"/>
                  </a:ext>
                </a:extLst>
              </p:cNvPr>
              <p:cNvGrpSpPr/>
              <p:nvPr/>
            </p:nvGrpSpPr>
            <p:grpSpPr>
              <a:xfrm rot="4270870" flipV="1">
                <a:off x="5649541" y="1147882"/>
                <a:ext cx="164484" cy="214642"/>
                <a:chOff x="8292229" y="2309558"/>
                <a:chExt cx="180000" cy="214642"/>
              </a:xfrm>
            </p:grpSpPr>
            <p:sp>
              <p:nvSpPr>
                <p:cNvPr id="232" name="Trapezoid 231">
                  <a:extLst>
                    <a:ext uri="{FF2B5EF4-FFF2-40B4-BE49-F238E27FC236}">
                      <a16:creationId xmlns:a16="http://schemas.microsoft.com/office/drawing/2014/main" id="{B8A77CD2-4942-40F3-BEA7-C16951F4E91B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3" name="Trapezoid 232">
                  <a:extLst>
                    <a:ext uri="{FF2B5EF4-FFF2-40B4-BE49-F238E27FC236}">
                      <a16:creationId xmlns:a16="http://schemas.microsoft.com/office/drawing/2014/main" id="{FC22350E-B4EA-484E-BCF1-865DA371F434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C3A2C402-C34E-4EE2-8EA4-944B9F201626}"/>
                  </a:ext>
                </a:extLst>
              </p:cNvPr>
              <p:cNvGrpSpPr/>
              <p:nvPr/>
            </p:nvGrpSpPr>
            <p:grpSpPr>
              <a:xfrm rot="2890870" flipV="1">
                <a:off x="5836530" y="1479520"/>
                <a:ext cx="180000" cy="196139"/>
                <a:chOff x="8292229" y="2309558"/>
                <a:chExt cx="180000" cy="214642"/>
              </a:xfrm>
            </p:grpSpPr>
            <p:sp>
              <p:nvSpPr>
                <p:cNvPr id="230" name="Trapezoid 229">
                  <a:extLst>
                    <a:ext uri="{FF2B5EF4-FFF2-40B4-BE49-F238E27FC236}">
                      <a16:creationId xmlns:a16="http://schemas.microsoft.com/office/drawing/2014/main" id="{F467C8D1-3FA5-48DF-9477-88D71FF237BB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Trapezoid 230">
                  <a:extLst>
                    <a:ext uri="{FF2B5EF4-FFF2-40B4-BE49-F238E27FC236}">
                      <a16:creationId xmlns:a16="http://schemas.microsoft.com/office/drawing/2014/main" id="{7030F8AB-8907-468D-B63D-BFCF631E66DC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B2F50567-283A-4ED1-B6AC-DB6CD37D4BF4}"/>
                  </a:ext>
                </a:extLst>
              </p:cNvPr>
              <p:cNvGrpSpPr/>
              <p:nvPr/>
            </p:nvGrpSpPr>
            <p:grpSpPr>
              <a:xfrm rot="1510870" flipV="1">
                <a:off x="6152988" y="1707325"/>
                <a:ext cx="180000" cy="196139"/>
                <a:chOff x="8292229" y="2309558"/>
                <a:chExt cx="180000" cy="214642"/>
              </a:xfrm>
            </p:grpSpPr>
            <p:sp>
              <p:nvSpPr>
                <p:cNvPr id="228" name="Trapezoid 227">
                  <a:extLst>
                    <a:ext uri="{FF2B5EF4-FFF2-40B4-BE49-F238E27FC236}">
                      <a16:creationId xmlns:a16="http://schemas.microsoft.com/office/drawing/2014/main" id="{B4CC1BD5-EAE4-4259-8D99-D8026CDA85BA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Trapezoid 228">
                  <a:extLst>
                    <a:ext uri="{FF2B5EF4-FFF2-40B4-BE49-F238E27FC236}">
                      <a16:creationId xmlns:a16="http://schemas.microsoft.com/office/drawing/2014/main" id="{72C53744-19C5-44D7-BD07-33D3D31AA681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9DCFD73-177C-4A96-8915-DDFA72327056}"/>
                  </a:ext>
                </a:extLst>
              </p:cNvPr>
              <p:cNvGrpSpPr/>
              <p:nvPr/>
            </p:nvGrpSpPr>
            <p:grpSpPr>
              <a:xfrm rot="20280000" flipH="1">
                <a:off x="6214303" y="-88149"/>
                <a:ext cx="173075" cy="214153"/>
                <a:chOff x="8292229" y="2309558"/>
                <a:chExt cx="180000" cy="214642"/>
              </a:xfrm>
            </p:grpSpPr>
            <p:sp>
              <p:nvSpPr>
                <p:cNvPr id="245" name="Trapezoid 244">
                  <a:extLst>
                    <a:ext uri="{FF2B5EF4-FFF2-40B4-BE49-F238E27FC236}">
                      <a16:creationId xmlns:a16="http://schemas.microsoft.com/office/drawing/2014/main" id="{53652D76-80F2-4ACC-88E3-3B289B43459E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Trapezoid 245">
                  <a:extLst>
                    <a:ext uri="{FF2B5EF4-FFF2-40B4-BE49-F238E27FC236}">
                      <a16:creationId xmlns:a16="http://schemas.microsoft.com/office/drawing/2014/main" id="{3451C057-739F-4187-88DE-8CBD096744E3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CA50BF64-4A64-484C-99E6-DB0EB6ED2D99}"/>
                  </a:ext>
                </a:extLst>
              </p:cNvPr>
              <p:cNvGrpSpPr/>
              <p:nvPr/>
            </p:nvGrpSpPr>
            <p:grpSpPr>
              <a:xfrm rot="18900000" flipH="1">
                <a:off x="5883715" y="127589"/>
                <a:ext cx="179590" cy="206384"/>
                <a:chOff x="8292229" y="2309558"/>
                <a:chExt cx="180000" cy="214642"/>
              </a:xfrm>
            </p:grpSpPr>
            <p:sp>
              <p:nvSpPr>
                <p:cNvPr id="243" name="Trapezoid 242">
                  <a:extLst>
                    <a:ext uri="{FF2B5EF4-FFF2-40B4-BE49-F238E27FC236}">
                      <a16:creationId xmlns:a16="http://schemas.microsoft.com/office/drawing/2014/main" id="{6BAC4E0C-AD9D-4514-B018-D255852E3779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4" name="Trapezoid 243">
                  <a:extLst>
                    <a:ext uri="{FF2B5EF4-FFF2-40B4-BE49-F238E27FC236}">
                      <a16:creationId xmlns:a16="http://schemas.microsoft.com/office/drawing/2014/main" id="{63F441DD-F4BE-4C3E-8E3F-E8074C32CBA4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846DA567-87DC-4A90-A0EF-93AF10B8FCC4}"/>
                  </a:ext>
                </a:extLst>
              </p:cNvPr>
              <p:cNvGrpSpPr/>
              <p:nvPr/>
            </p:nvGrpSpPr>
            <p:grpSpPr>
              <a:xfrm rot="17520000" flipH="1">
                <a:off x="5662859" y="455453"/>
                <a:ext cx="179590" cy="206384"/>
                <a:chOff x="8292229" y="2309558"/>
                <a:chExt cx="180000" cy="214642"/>
              </a:xfrm>
            </p:grpSpPr>
            <p:sp>
              <p:nvSpPr>
                <p:cNvPr id="241" name="Trapezoid 240">
                  <a:extLst>
                    <a:ext uri="{FF2B5EF4-FFF2-40B4-BE49-F238E27FC236}">
                      <a16:creationId xmlns:a16="http://schemas.microsoft.com/office/drawing/2014/main" id="{6628C0AD-A1DD-4891-91EB-884FFA0C118D}"/>
                    </a:ext>
                  </a:extLst>
                </p:cNvPr>
                <p:cNvSpPr/>
                <p:nvPr/>
              </p:nvSpPr>
              <p:spPr>
                <a:xfrm>
                  <a:off x="8292229" y="2309558"/>
                  <a:ext cx="180000" cy="18000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2" name="Trapezoid 241">
                  <a:extLst>
                    <a:ext uri="{FF2B5EF4-FFF2-40B4-BE49-F238E27FC236}">
                      <a16:creationId xmlns:a16="http://schemas.microsoft.com/office/drawing/2014/main" id="{63E35B35-7136-4F8E-99CA-CD2C05365EF8}"/>
                    </a:ext>
                  </a:extLst>
                </p:cNvPr>
                <p:cNvSpPr/>
                <p:nvPr/>
              </p:nvSpPr>
              <p:spPr>
                <a:xfrm>
                  <a:off x="8297629" y="2466614"/>
                  <a:ext cx="169200" cy="57586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9A65DE2D-04A7-4824-BC56-B742477D12FA}"/>
                  </a:ext>
                </a:extLst>
              </p:cNvPr>
              <p:cNvSpPr/>
              <p:nvPr/>
            </p:nvSpPr>
            <p:spPr>
              <a:xfrm>
                <a:off x="6526306" y="787838"/>
                <a:ext cx="324000" cy="32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23DAA11-04FB-4CE6-8211-E33B02F66247}"/>
                  </a:ext>
                </a:extLst>
              </p:cNvPr>
              <p:cNvSpPr txBox="1"/>
              <p:nvPr/>
            </p:nvSpPr>
            <p:spPr>
              <a:xfrm>
                <a:off x="6236254" y="517850"/>
                <a:ext cx="8851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0.9cm </a:t>
                </a:r>
                <a:r>
                  <a:rPr lang="en-GB" sz="1200" b="1" dirty="0" err="1"/>
                  <a:t>dia</a:t>
                </a:r>
                <a:endParaRPr lang="en-GB" sz="1200" b="1" dirty="0"/>
              </a:p>
            </p:txBody>
          </p: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8BFB93DD-3E51-4E0E-B282-52EE56B0B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24934" y="860574"/>
                <a:ext cx="0" cy="90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0B58F47C-8F7F-4F0A-B0F2-25D1FFD5F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9775" y="860574"/>
                <a:ext cx="0" cy="90000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8D554805-69FD-4D86-84C3-D802244D2025}"/>
                  </a:ext>
                </a:extLst>
              </p:cNvPr>
              <p:cNvSpPr/>
              <p:nvPr/>
            </p:nvSpPr>
            <p:spPr>
              <a:xfrm>
                <a:off x="8673347" y="63277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49817633-E82D-4B03-BFA3-FA662F30F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1848" y="-9095"/>
                <a:ext cx="740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8677E136-CA9D-47F6-BECD-7D065B74ADB3}"/>
                  </a:ext>
                </a:extLst>
              </p:cNvPr>
              <p:cNvSpPr txBox="1"/>
              <p:nvPr/>
            </p:nvSpPr>
            <p:spPr>
              <a:xfrm rot="5400000">
                <a:off x="8412842" y="1825558"/>
                <a:ext cx="776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/>
                  <a:t>Winder</a:t>
                </a:r>
                <a:br>
                  <a:rPr lang="en-GB" sz="1200" b="1" dirty="0"/>
                </a:br>
                <a:r>
                  <a:rPr lang="en-GB" sz="1200" b="1" dirty="0"/>
                  <a:t>Support</a:t>
                </a: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86B63EC1-B4FA-4A1F-AEA7-05D934CF141B}"/>
                  </a:ext>
                </a:extLst>
              </p:cNvPr>
              <p:cNvSpPr/>
              <p:nvPr/>
            </p:nvSpPr>
            <p:spPr>
              <a:xfrm>
                <a:off x="8646238" y="155698"/>
                <a:ext cx="288000" cy="288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3851DD9E-FC3A-444B-934D-52EDB109E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07380" y="-3858"/>
                <a:ext cx="24513" cy="159045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BEDF6407-F74E-438F-9870-F16469D269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18510" y="-22476"/>
                <a:ext cx="5304" cy="15563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680C036-84FA-47EE-AA90-77E303F83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7177" y="273912"/>
                <a:ext cx="0" cy="126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3959016B-38CD-40B2-AAA8-708DA2146301}"/>
                  </a:ext>
                </a:extLst>
              </p:cNvPr>
              <p:cNvSpPr txBox="1"/>
              <p:nvPr/>
            </p:nvSpPr>
            <p:spPr>
              <a:xfrm rot="5400000">
                <a:off x="9293625" y="868805"/>
                <a:ext cx="6190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3.5cm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66D773E-73B1-407E-8BE5-96F432315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1880" y="293744"/>
                <a:ext cx="89066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7E553076-492F-4A56-A23A-7D1335349BFC}"/>
                  </a:ext>
                </a:extLst>
              </p:cNvPr>
              <p:cNvSpPr txBox="1"/>
              <p:nvPr/>
            </p:nvSpPr>
            <p:spPr>
              <a:xfrm rot="5400000">
                <a:off x="8332612" y="821940"/>
                <a:ext cx="8851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0.8cm </a:t>
                </a:r>
                <a:r>
                  <a:rPr lang="en-GB" sz="1200" b="1" dirty="0" err="1"/>
                  <a:t>dia</a:t>
                </a:r>
                <a:endParaRPr lang="en-GB" sz="1200" b="1" dirty="0"/>
              </a:p>
            </p:txBody>
          </p:sp>
        </p:grp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27B4EC0-AF47-4D36-B86A-AF6EC97400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5232" y="5299355"/>
              <a:ext cx="740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022336D-2958-4FC6-B27A-3360729BD77E}"/>
                </a:ext>
              </a:extLst>
            </p:cNvPr>
            <p:cNvSpPr/>
            <p:nvPr/>
          </p:nvSpPr>
          <p:spPr>
            <a:xfrm>
              <a:off x="7668000" y="5370108"/>
              <a:ext cx="108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4AB8A0C-AC0B-4D31-A630-1ADEAED85023}"/>
                </a:ext>
              </a:extLst>
            </p:cNvPr>
            <p:cNvSpPr/>
            <p:nvPr/>
          </p:nvSpPr>
          <p:spPr>
            <a:xfrm>
              <a:off x="8746238" y="5370108"/>
              <a:ext cx="1080000" cy="12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DCD8E8-545E-4A96-BCB7-5A9569EB5F20}"/>
                </a:ext>
              </a:extLst>
            </p:cNvPr>
            <p:cNvSpPr txBox="1"/>
            <p:nvPr/>
          </p:nvSpPr>
          <p:spPr>
            <a:xfrm>
              <a:off x="8147935" y="5825734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Main Supports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68AEF749-46F2-4B5E-92FB-1240FD8F9AB3}"/>
                </a:ext>
              </a:extLst>
            </p:cNvPr>
            <p:cNvSpPr/>
            <p:nvPr/>
          </p:nvSpPr>
          <p:spPr>
            <a:xfrm>
              <a:off x="8425209" y="2681443"/>
              <a:ext cx="720000" cy="2612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B860C6B-CE43-49E1-AFA6-FC0AFC41D3C1}"/>
                </a:ext>
              </a:extLst>
            </p:cNvPr>
            <p:cNvCxnSpPr>
              <a:cxnSpLocks/>
            </p:cNvCxnSpPr>
            <p:nvPr/>
          </p:nvCxnSpPr>
          <p:spPr>
            <a:xfrm>
              <a:off x="8376207" y="2601384"/>
              <a:ext cx="740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0B9F64A7-3F2F-4A94-B232-567C2E2C1809}"/>
                </a:ext>
              </a:extLst>
            </p:cNvPr>
            <p:cNvSpPr/>
            <p:nvPr/>
          </p:nvSpPr>
          <p:spPr>
            <a:xfrm flipV="1">
              <a:off x="8627880" y="2884827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4C2FAAB-7EE2-407C-8E0F-6AFCF007F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1948" y="2675070"/>
              <a:ext cx="7400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78F0231-C66C-4FDF-8256-EB7949952806}"/>
                </a:ext>
              </a:extLst>
            </p:cNvPr>
            <p:cNvSpPr txBox="1"/>
            <p:nvPr/>
          </p:nvSpPr>
          <p:spPr>
            <a:xfrm rot="16200000" flipV="1">
              <a:off x="8355386" y="3483289"/>
              <a:ext cx="8851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0.8cm </a:t>
              </a:r>
              <a:r>
                <a:rPr lang="en-GB" sz="1200" b="1" dirty="0" err="1"/>
                <a:t>dia</a:t>
              </a:r>
              <a:endParaRPr lang="en-GB" sz="1200" b="1" dirty="0"/>
            </a:p>
          </p:txBody>
        </p: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AACFB3C9-02F5-4264-AF45-299991A455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21971" y="2662774"/>
              <a:ext cx="6803" cy="1590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63FE0B08-75CF-4D79-9BA5-F695B85531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46500" y="2691110"/>
              <a:ext cx="8664" cy="15504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9B88050-9B54-4515-A8D1-14074C1C33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4110" y="2987457"/>
              <a:ext cx="0" cy="126000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45FDA09-7CC0-43D8-81D2-C2DC4FBA8B74}"/>
                </a:ext>
              </a:extLst>
            </p:cNvPr>
            <p:cNvSpPr txBox="1"/>
            <p:nvPr/>
          </p:nvSpPr>
          <p:spPr>
            <a:xfrm rot="16200000" flipV="1">
              <a:off x="9250275" y="3637357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3.5cm</a:t>
              </a: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90758954-E0AB-45C9-B9DF-5311A91ACF9D}"/>
                </a:ext>
              </a:extLst>
            </p:cNvPr>
            <p:cNvCxnSpPr>
              <a:cxnSpLocks/>
            </p:cNvCxnSpPr>
            <p:nvPr/>
          </p:nvCxnSpPr>
          <p:spPr>
            <a:xfrm>
              <a:off x="8771880" y="2996202"/>
              <a:ext cx="8906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5D22DD2C-9ED3-481B-8534-DDBC89A726BA}"/>
                </a:ext>
              </a:extLst>
            </p:cNvPr>
            <p:cNvSpPr txBox="1"/>
            <p:nvPr/>
          </p:nvSpPr>
          <p:spPr>
            <a:xfrm rot="5400000">
              <a:off x="8399796" y="4349209"/>
              <a:ext cx="776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/>
                <a:t>Winder</a:t>
              </a:r>
              <a:br>
                <a:rPr lang="en-GB" sz="1200" b="1" dirty="0"/>
              </a:br>
              <a:r>
                <a:rPr lang="en-GB" sz="1200" b="1" dirty="0"/>
                <a:t>Support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07E7514A-0AD7-4278-950C-7F3F5CFA9E01}"/>
                </a:ext>
              </a:extLst>
            </p:cNvPr>
            <p:cNvSpPr txBox="1"/>
            <p:nvPr/>
          </p:nvSpPr>
          <p:spPr>
            <a:xfrm>
              <a:off x="5895534" y="5652422"/>
              <a:ext cx="1362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Hole to fit Winding Handle</a:t>
              </a:r>
            </a:p>
            <a:p>
              <a:pPr algn="ctr"/>
              <a:r>
                <a:rPr lang="en-GB" sz="1200" b="1" dirty="0"/>
                <a:t>Dowel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1C131C4-8EE5-4564-BF7F-DD85ECF850DB}"/>
                </a:ext>
              </a:extLst>
            </p:cNvPr>
            <p:cNvSpPr/>
            <p:nvPr/>
          </p:nvSpPr>
          <p:spPr>
            <a:xfrm flipV="1">
              <a:off x="1344198" y="5839740"/>
              <a:ext cx="198507" cy="933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5C3268E3-313A-4777-AD3A-55691B82C0E8}"/>
              </a:ext>
            </a:extLst>
          </p:cNvPr>
          <p:cNvSpPr/>
          <p:nvPr/>
        </p:nvSpPr>
        <p:spPr>
          <a:xfrm>
            <a:off x="6403419" y="5330808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0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0190F-D92C-4D7B-A0ED-E3675C0CBA77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63E594-F164-48F3-96EB-C6729DC14280}"/>
              </a:ext>
            </a:extLst>
          </p:cNvPr>
          <p:cNvSpPr txBox="1"/>
          <p:nvPr/>
        </p:nvSpPr>
        <p:spPr>
          <a:xfrm>
            <a:off x="419100" y="1942894"/>
            <a:ext cx="566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small circle to the large one, ensure they are centred.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gear with the round hole to the small circle, ensure they are centred.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Let the glue stick firmly.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0EAAF-1A0A-469E-B6B5-696B14C083F5}"/>
              </a:ext>
            </a:extLst>
          </p:cNvPr>
          <p:cNvSpPr/>
          <p:nvPr/>
        </p:nvSpPr>
        <p:spPr>
          <a:xfrm>
            <a:off x="6400800" y="2286000"/>
            <a:ext cx="3060000" cy="114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16877-BCE8-4823-B872-CFAEF1D22F46}"/>
              </a:ext>
            </a:extLst>
          </p:cNvPr>
          <p:cNvSpPr/>
          <p:nvPr/>
        </p:nvSpPr>
        <p:spPr>
          <a:xfrm>
            <a:off x="7480800" y="2708147"/>
            <a:ext cx="900000" cy="114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B4ABD-3093-4E6D-BA40-F9316A1137C7}"/>
              </a:ext>
            </a:extLst>
          </p:cNvPr>
          <p:cNvSpPr/>
          <p:nvPr/>
        </p:nvSpPr>
        <p:spPr>
          <a:xfrm>
            <a:off x="7390800" y="3215115"/>
            <a:ext cx="1080000" cy="114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409A0-C219-4DAB-BFEF-A5C8CC04F9C1}"/>
              </a:ext>
            </a:extLst>
          </p:cNvPr>
          <p:cNvSpPr txBox="1"/>
          <p:nvPr/>
        </p:nvSpPr>
        <p:spPr>
          <a:xfrm>
            <a:off x="7320697" y="194289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Large Circle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7E37B-AC50-445F-84B4-5C80B79965B1}"/>
              </a:ext>
            </a:extLst>
          </p:cNvPr>
          <p:cNvSpPr txBox="1"/>
          <p:nvPr/>
        </p:nvSpPr>
        <p:spPr>
          <a:xfrm>
            <a:off x="8380800" y="2604955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Small Circle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C5D89-4198-48E5-9C8C-F846720BA682}"/>
              </a:ext>
            </a:extLst>
          </p:cNvPr>
          <p:cNvSpPr txBox="1"/>
          <p:nvPr/>
        </p:nvSpPr>
        <p:spPr>
          <a:xfrm>
            <a:off x="8566110" y="3059668"/>
            <a:ext cx="1212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Gear Wheel with round hole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EB065-525A-4A61-AAD4-ADE187C5646D}"/>
              </a:ext>
            </a:extLst>
          </p:cNvPr>
          <p:cNvGrpSpPr/>
          <p:nvPr/>
        </p:nvGrpSpPr>
        <p:grpSpPr>
          <a:xfrm>
            <a:off x="6532991" y="4343401"/>
            <a:ext cx="3060000" cy="365626"/>
            <a:chOff x="6532991" y="4343401"/>
            <a:chExt cx="3060000" cy="3656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4DD0EB-2A8E-4095-9BD7-EC3B22B10040}"/>
                </a:ext>
              </a:extLst>
            </p:cNvPr>
            <p:cNvSpPr/>
            <p:nvPr/>
          </p:nvSpPr>
          <p:spPr>
            <a:xfrm>
              <a:off x="6532991" y="4343401"/>
              <a:ext cx="3060000" cy="1143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AE484F-9B73-4249-8042-70EA5240CE13}"/>
                </a:ext>
              </a:extLst>
            </p:cNvPr>
            <p:cNvSpPr/>
            <p:nvPr/>
          </p:nvSpPr>
          <p:spPr>
            <a:xfrm>
              <a:off x="7612991" y="4469064"/>
              <a:ext cx="900000" cy="1143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5BBFDD-0DCB-459F-9DD3-26D84D94D463}"/>
                </a:ext>
              </a:extLst>
            </p:cNvPr>
            <p:cNvSpPr/>
            <p:nvPr/>
          </p:nvSpPr>
          <p:spPr>
            <a:xfrm>
              <a:off x="7522991" y="4594727"/>
              <a:ext cx="1080000" cy="1143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D3C5797-78AE-4693-AA88-E161745CA183}"/>
              </a:ext>
            </a:extLst>
          </p:cNvPr>
          <p:cNvSpPr/>
          <p:nvPr/>
        </p:nvSpPr>
        <p:spPr>
          <a:xfrm>
            <a:off x="7878841" y="3619500"/>
            <a:ext cx="368300" cy="5247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656FB6-D8F0-47BC-B9FE-BCA7A76AF554}"/>
              </a:ext>
            </a:extLst>
          </p:cNvPr>
          <p:cNvGrpSpPr/>
          <p:nvPr/>
        </p:nvGrpSpPr>
        <p:grpSpPr>
          <a:xfrm rot="10800000" flipH="1">
            <a:off x="7948889" y="4760084"/>
            <a:ext cx="228206" cy="1731138"/>
            <a:chOff x="4351087" y="3784574"/>
            <a:chExt cx="314325" cy="2337232"/>
          </a:xfrm>
        </p:grpSpPr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FCAEB630-38DA-4AE5-8B33-4003C887ABC3}"/>
                </a:ext>
              </a:extLst>
            </p:cNvPr>
            <p:cNvSpPr/>
            <p:nvPr/>
          </p:nvSpPr>
          <p:spPr>
            <a:xfrm>
              <a:off x="4417609" y="3784574"/>
              <a:ext cx="180000" cy="1845793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338D78-F2EA-4AAB-8C4D-5214622DB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1087" y="5531256"/>
              <a:ext cx="314325" cy="59055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B7B72F-54B0-4AE8-AD0D-BD5C1816E05F}"/>
                </a:ext>
              </a:extLst>
            </p:cNvPr>
            <p:cNvCxnSpPr>
              <a:stCxn id="16" idx="3"/>
              <a:endCxn id="16" idx="1"/>
            </p:cNvCxnSpPr>
            <p:nvPr/>
          </p:nvCxnSpPr>
          <p:spPr>
            <a:xfrm flipV="1">
              <a:off x="4507609" y="3784574"/>
              <a:ext cx="0" cy="184579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8A907E-5A5F-4948-A05D-0F7060048E77}"/>
              </a:ext>
            </a:extLst>
          </p:cNvPr>
          <p:cNvSpPr txBox="1"/>
          <p:nvPr/>
        </p:nvSpPr>
        <p:spPr>
          <a:xfrm>
            <a:off x="6082700" y="5195872"/>
            <a:ext cx="1782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Ball Pint Pen</a:t>
            </a:r>
          </a:p>
          <a:p>
            <a:pPr algn="ctr"/>
            <a:r>
              <a:rPr lang="en-GB" sz="1400" b="1" dirty="0"/>
              <a:t>will act as the pivot through the holes and can be used to align the holes.</a:t>
            </a:r>
          </a:p>
        </p:txBody>
      </p:sp>
    </p:spTree>
    <p:extLst>
      <p:ext uri="{BB962C8B-B14F-4D97-AF65-F5344CB8AC3E}">
        <p14:creationId xmlns:p14="http://schemas.microsoft.com/office/powerpoint/2010/main" val="290042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A74A5-E22C-4D62-8B3F-82AAD3631D17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E0C84-B49B-4739-9CBF-BD2ED5582A80}"/>
              </a:ext>
            </a:extLst>
          </p:cNvPr>
          <p:cNvSpPr txBox="1"/>
          <p:nvPr/>
        </p:nvSpPr>
        <p:spPr>
          <a:xfrm>
            <a:off x="419100" y="1942894"/>
            <a:ext cx="5664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Using the second sheet of corrugated cardboard.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Ball Point Pen in the centre 10cm from one end.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one support around the pen and to the base.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Glue the other support around the other one and to the base.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Let the glue dry.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Put the circles onto the pen.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A7743E-A718-4C9D-ADF7-FF15B6F5E2FD}"/>
              </a:ext>
            </a:extLst>
          </p:cNvPr>
          <p:cNvSpPr/>
          <p:nvPr/>
        </p:nvSpPr>
        <p:spPr>
          <a:xfrm>
            <a:off x="10274300" y="1486674"/>
            <a:ext cx="162000" cy="1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5241EC-6BEF-4D89-926F-86DCF5FC393F}"/>
              </a:ext>
            </a:extLst>
          </p:cNvPr>
          <p:cNvGrpSpPr/>
          <p:nvPr/>
        </p:nvGrpSpPr>
        <p:grpSpPr>
          <a:xfrm>
            <a:off x="6311900" y="4330700"/>
            <a:ext cx="3174600" cy="889000"/>
            <a:chOff x="6311900" y="4330700"/>
            <a:chExt cx="3174600" cy="889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89560D-83C3-4CA0-9EB1-37C7085A1D1F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CAB61F-04F9-4905-8494-7F7B680BBF26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D4D6D4-C4A9-4077-9AE3-67658D873148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2ACDDE-FB3D-408E-B9D4-55D86FB28C94}"/>
              </a:ext>
            </a:extLst>
          </p:cNvPr>
          <p:cNvGrpSpPr/>
          <p:nvPr/>
        </p:nvGrpSpPr>
        <p:grpSpPr>
          <a:xfrm rot="10800000" flipH="1">
            <a:off x="7683294" y="2934598"/>
            <a:ext cx="228206" cy="1731138"/>
            <a:chOff x="4351087" y="3784574"/>
            <a:chExt cx="314325" cy="2337232"/>
          </a:xfrm>
        </p:grpSpPr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6229E205-AD24-475E-881C-CE4D86BC3443}"/>
                </a:ext>
              </a:extLst>
            </p:cNvPr>
            <p:cNvSpPr/>
            <p:nvPr/>
          </p:nvSpPr>
          <p:spPr>
            <a:xfrm>
              <a:off x="4417609" y="3784574"/>
              <a:ext cx="180000" cy="1845793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54DCE2-FDC3-4B74-9693-BC775C2C7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087" y="5531256"/>
              <a:ext cx="314325" cy="590550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74A36E-1CAE-49FE-812E-AEDDA8264BE4}"/>
                </a:ext>
              </a:extLst>
            </p:cNvPr>
            <p:cNvCxnSpPr>
              <a:stCxn id="26" idx="3"/>
              <a:endCxn id="26" idx="1"/>
            </p:cNvCxnSpPr>
            <p:nvPr/>
          </p:nvCxnSpPr>
          <p:spPr>
            <a:xfrm flipV="1">
              <a:off x="4507609" y="3784574"/>
              <a:ext cx="0" cy="184579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FECBE4E-44B1-4591-BA3B-8A1F33FF1AA5}"/>
              </a:ext>
            </a:extLst>
          </p:cNvPr>
          <p:cNvSpPr txBox="1"/>
          <p:nvPr/>
        </p:nvSpPr>
        <p:spPr>
          <a:xfrm>
            <a:off x="6900562" y="438292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10cm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E99A58-C84F-4B32-B650-639AC316AE35}"/>
              </a:ext>
            </a:extLst>
          </p:cNvPr>
          <p:cNvSpPr/>
          <p:nvPr/>
        </p:nvSpPr>
        <p:spPr>
          <a:xfrm>
            <a:off x="7683294" y="4222517"/>
            <a:ext cx="228206" cy="4374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61EE7A-9F69-43AF-8F4D-F59E44D94E66}"/>
              </a:ext>
            </a:extLst>
          </p:cNvPr>
          <p:cNvCxnSpPr>
            <a:cxnSpLocks/>
          </p:cNvCxnSpPr>
          <p:nvPr/>
        </p:nvCxnSpPr>
        <p:spPr>
          <a:xfrm>
            <a:off x="6654800" y="4665736"/>
            <a:ext cx="1142131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122D64-BBDC-4548-9C7B-7ADD2A909DE3}"/>
              </a:ext>
            </a:extLst>
          </p:cNvPr>
          <p:cNvGrpSpPr/>
          <p:nvPr/>
        </p:nvGrpSpPr>
        <p:grpSpPr>
          <a:xfrm>
            <a:off x="6201589" y="2422866"/>
            <a:ext cx="3060000" cy="365626"/>
            <a:chOff x="6532991" y="4343401"/>
            <a:chExt cx="3060000" cy="36562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A8641B-48D8-419C-9FB6-9F38C376949B}"/>
                </a:ext>
              </a:extLst>
            </p:cNvPr>
            <p:cNvSpPr/>
            <p:nvPr/>
          </p:nvSpPr>
          <p:spPr>
            <a:xfrm>
              <a:off x="6532991" y="4343401"/>
              <a:ext cx="3060000" cy="1143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E29E02-5403-4987-91CF-73487E803E34}"/>
                </a:ext>
              </a:extLst>
            </p:cNvPr>
            <p:cNvSpPr/>
            <p:nvPr/>
          </p:nvSpPr>
          <p:spPr>
            <a:xfrm>
              <a:off x="7612991" y="4469064"/>
              <a:ext cx="900000" cy="1143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115FA8-34D7-4F2C-81B9-D92E8C4D16C6}"/>
                </a:ext>
              </a:extLst>
            </p:cNvPr>
            <p:cNvSpPr/>
            <p:nvPr/>
          </p:nvSpPr>
          <p:spPr>
            <a:xfrm>
              <a:off x="7522991" y="4594727"/>
              <a:ext cx="1080000" cy="1143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7728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4605C-5AC9-411A-BCDD-38981E8B083B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658E8-6D90-41D6-B3DC-E9D491C8D97E}"/>
              </a:ext>
            </a:extLst>
          </p:cNvPr>
          <p:cNvSpPr txBox="1"/>
          <p:nvPr/>
        </p:nvSpPr>
        <p:spPr>
          <a:xfrm>
            <a:off x="419100" y="1779062"/>
            <a:ext cx="5664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Make the winding handle supports.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Fold along </a:t>
            </a:r>
            <a:r>
              <a:rPr lang="en-GB" sz="2400" b="1">
                <a:solidFill>
                  <a:srgbClr val="002060"/>
                </a:solidFill>
              </a:rPr>
              <a:t>the dotted </a:t>
            </a:r>
            <a:r>
              <a:rPr lang="en-GB" sz="2400" b="1" dirty="0">
                <a:solidFill>
                  <a:srgbClr val="002060"/>
                </a:solidFill>
              </a:rPr>
              <a:t>lines. Glue the sections of each one together.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Let the glue dry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Make the handle with the dowel and supports.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Let the glue dry.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Put the handle through the supports.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other gear to the handle.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Let the glue dry.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4AB54-7A47-4C26-96D2-5F97F9849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832" y="1038390"/>
            <a:ext cx="1243186" cy="148134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B964D50-A897-4CBF-BDB6-FFCCB098C008}"/>
              </a:ext>
            </a:extLst>
          </p:cNvPr>
          <p:cNvGrpSpPr/>
          <p:nvPr/>
        </p:nvGrpSpPr>
        <p:grpSpPr>
          <a:xfrm>
            <a:off x="5903967" y="4500286"/>
            <a:ext cx="1175307" cy="1212989"/>
            <a:chOff x="2228761" y="2126878"/>
            <a:chExt cx="2146949" cy="216252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3BDB486-8043-454A-AA00-C38F6D824F1B}"/>
                </a:ext>
              </a:extLst>
            </p:cNvPr>
            <p:cNvSpPr/>
            <p:nvPr/>
          </p:nvSpPr>
          <p:spPr>
            <a:xfrm>
              <a:off x="2401778" y="2308789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4</a:t>
              </a:r>
            </a:p>
            <a:p>
              <a:pPr algn="ctr"/>
              <a:endParaRPr lang="en-GB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49E2CF-B3F9-4EF0-BEDA-1FB1BB70ABEE}"/>
                </a:ext>
              </a:extLst>
            </p:cNvPr>
            <p:cNvSpPr/>
            <p:nvPr/>
          </p:nvSpPr>
          <p:spPr>
            <a:xfrm>
              <a:off x="3348948" y="2408445"/>
              <a:ext cx="180000" cy="57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24CEB421-EBBD-4561-AD67-CAA87FBDAE33}"/>
                </a:ext>
              </a:extLst>
            </p:cNvPr>
            <p:cNvSpPr/>
            <p:nvPr/>
          </p:nvSpPr>
          <p:spPr>
            <a:xfrm rot="2700000">
              <a:off x="3843780" y="2521311"/>
              <a:ext cx="162000" cy="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BA505672-8902-430B-A813-F01BC27FF052}"/>
                </a:ext>
              </a:extLst>
            </p:cNvPr>
            <p:cNvSpPr/>
            <p:nvPr/>
          </p:nvSpPr>
          <p:spPr>
            <a:xfrm>
              <a:off x="3211778" y="2126878"/>
              <a:ext cx="180000" cy="18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14139AD2-8D1C-4142-AA17-D3BAD88D095C}"/>
                </a:ext>
              </a:extLst>
            </p:cNvPr>
            <p:cNvSpPr/>
            <p:nvPr/>
          </p:nvSpPr>
          <p:spPr>
            <a:xfrm>
              <a:off x="3217178" y="2283934"/>
              <a:ext cx="169200" cy="5758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F5B1EB2-F310-4784-860D-6BFD0983EBCF}"/>
                </a:ext>
              </a:extLst>
            </p:cNvPr>
            <p:cNvGrpSpPr/>
            <p:nvPr/>
          </p:nvGrpSpPr>
          <p:grpSpPr>
            <a:xfrm rot="1320000">
              <a:off x="3541656" y="2186599"/>
              <a:ext cx="180000" cy="214642"/>
              <a:chOff x="8292229" y="2309558"/>
              <a:chExt cx="180000" cy="214642"/>
            </a:xfrm>
          </p:grpSpPr>
          <p:sp>
            <p:nvSpPr>
              <p:cNvPr id="98" name="Trapezoid 97">
                <a:extLst>
                  <a:ext uri="{FF2B5EF4-FFF2-40B4-BE49-F238E27FC236}">
                    <a16:creationId xmlns:a16="http://schemas.microsoft.com/office/drawing/2014/main" id="{B545F957-0634-4DB3-B971-B17AEB3A524D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Trapezoid 98">
                <a:extLst>
                  <a:ext uri="{FF2B5EF4-FFF2-40B4-BE49-F238E27FC236}">
                    <a16:creationId xmlns:a16="http://schemas.microsoft.com/office/drawing/2014/main" id="{DE75A374-4924-463D-95ED-D0EF557E3640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06A1C5C-FC3B-4C06-916C-D430789B3041}"/>
                </a:ext>
              </a:extLst>
            </p:cNvPr>
            <p:cNvGrpSpPr/>
            <p:nvPr/>
          </p:nvGrpSpPr>
          <p:grpSpPr>
            <a:xfrm rot="2700000">
              <a:off x="3882084" y="2398936"/>
              <a:ext cx="180000" cy="214642"/>
              <a:chOff x="8292229" y="2309558"/>
              <a:chExt cx="180000" cy="214642"/>
            </a:xfrm>
          </p:grpSpPr>
          <p:sp>
            <p:nvSpPr>
              <p:cNvPr id="96" name="Trapezoid 95">
                <a:extLst>
                  <a:ext uri="{FF2B5EF4-FFF2-40B4-BE49-F238E27FC236}">
                    <a16:creationId xmlns:a16="http://schemas.microsoft.com/office/drawing/2014/main" id="{EE9B7EF8-794E-494A-8FC0-49C220847A45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rapezoid 96">
                <a:extLst>
                  <a:ext uri="{FF2B5EF4-FFF2-40B4-BE49-F238E27FC236}">
                    <a16:creationId xmlns:a16="http://schemas.microsoft.com/office/drawing/2014/main" id="{BCEE5764-4812-4CBF-A102-8E4D2FAACD8F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1B8B96-7BFA-4727-9577-E2B7A8B10721}"/>
                </a:ext>
              </a:extLst>
            </p:cNvPr>
            <p:cNvGrpSpPr/>
            <p:nvPr/>
          </p:nvGrpSpPr>
          <p:grpSpPr>
            <a:xfrm rot="4080000">
              <a:off x="4111777" y="2727548"/>
              <a:ext cx="180000" cy="214642"/>
              <a:chOff x="8292229" y="2309558"/>
              <a:chExt cx="180000" cy="214642"/>
            </a:xfrm>
          </p:grpSpPr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E181DE95-DD63-4744-8B5A-68EB0CE38BE6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Trapezoid 94">
                <a:extLst>
                  <a:ext uri="{FF2B5EF4-FFF2-40B4-BE49-F238E27FC236}">
                    <a16:creationId xmlns:a16="http://schemas.microsoft.com/office/drawing/2014/main" id="{D40F8AEB-77AF-4CB6-9E50-8F453B4002D3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7" name="Trapezoid 56">
              <a:extLst>
                <a:ext uri="{FF2B5EF4-FFF2-40B4-BE49-F238E27FC236}">
                  <a16:creationId xmlns:a16="http://schemas.microsoft.com/office/drawing/2014/main" id="{298567C8-EC9A-4A6E-AAC1-87FDB87E0477}"/>
                </a:ext>
              </a:extLst>
            </p:cNvPr>
            <p:cNvSpPr/>
            <p:nvPr/>
          </p:nvSpPr>
          <p:spPr>
            <a:xfrm rot="5400000">
              <a:off x="4195710" y="3118789"/>
              <a:ext cx="180000" cy="1800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4FF703A-2FE6-4557-A948-4011FB6884C2}"/>
                </a:ext>
              </a:extLst>
            </p:cNvPr>
            <p:cNvSpPr/>
            <p:nvPr/>
          </p:nvSpPr>
          <p:spPr>
            <a:xfrm rot="5400000">
              <a:off x="4105261" y="3179996"/>
              <a:ext cx="169200" cy="57586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FE259E1-80DB-4CCC-80DD-3776C8029F25}"/>
                </a:ext>
              </a:extLst>
            </p:cNvPr>
            <p:cNvGrpSpPr/>
            <p:nvPr/>
          </p:nvGrpSpPr>
          <p:grpSpPr>
            <a:xfrm flipV="1">
              <a:off x="3211778" y="4074757"/>
              <a:ext cx="180000" cy="214642"/>
              <a:chOff x="8292229" y="2309558"/>
              <a:chExt cx="180000" cy="214642"/>
            </a:xfrm>
          </p:grpSpPr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E930957D-0918-4175-97F4-B1B66B0B84FB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7AF7E1EA-F3E3-43DB-BA69-078CE70FBCB2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514929E-E3F7-425D-94EF-D3C3A887CB12}"/>
                </a:ext>
              </a:extLst>
            </p:cNvPr>
            <p:cNvGrpSpPr/>
            <p:nvPr/>
          </p:nvGrpSpPr>
          <p:grpSpPr>
            <a:xfrm rot="20280000" flipV="1">
              <a:off x="3541656" y="4015036"/>
              <a:ext cx="180000" cy="214642"/>
              <a:chOff x="8292229" y="2309558"/>
              <a:chExt cx="180000" cy="214642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BB61D90C-9F71-46BC-A007-2BFF3EEF8A9E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7EB7FAAC-EE62-4A8D-8F7B-84A2CFBB3797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930E3CF-40CA-42D6-9CC5-C20BDFD2C2A5}"/>
                </a:ext>
              </a:extLst>
            </p:cNvPr>
            <p:cNvGrpSpPr/>
            <p:nvPr/>
          </p:nvGrpSpPr>
          <p:grpSpPr>
            <a:xfrm rot="18900000" flipV="1">
              <a:off x="3882084" y="3802699"/>
              <a:ext cx="180000" cy="214642"/>
              <a:chOff x="8292229" y="2309558"/>
              <a:chExt cx="180000" cy="214642"/>
            </a:xfrm>
          </p:grpSpPr>
          <p:sp>
            <p:nvSpPr>
              <p:cNvPr id="88" name="Trapezoid 87">
                <a:extLst>
                  <a:ext uri="{FF2B5EF4-FFF2-40B4-BE49-F238E27FC236}">
                    <a16:creationId xmlns:a16="http://schemas.microsoft.com/office/drawing/2014/main" id="{D93B1771-5100-4154-9DD6-504BB1EF6F4A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88B7EC4-44D7-4830-AE9C-09435D5BD5AB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897978-7455-43D8-9D0B-C042736A223D}"/>
                </a:ext>
              </a:extLst>
            </p:cNvPr>
            <p:cNvGrpSpPr/>
            <p:nvPr/>
          </p:nvGrpSpPr>
          <p:grpSpPr>
            <a:xfrm rot="17520000" flipV="1">
              <a:off x="4111777" y="3474087"/>
              <a:ext cx="180000" cy="214642"/>
              <a:chOff x="8292229" y="2309558"/>
              <a:chExt cx="180000" cy="214642"/>
            </a:xfrm>
          </p:grpSpPr>
          <p:sp>
            <p:nvSpPr>
              <p:cNvPr id="86" name="Trapezoid 85">
                <a:extLst>
                  <a:ext uri="{FF2B5EF4-FFF2-40B4-BE49-F238E27FC236}">
                    <a16:creationId xmlns:a16="http://schemas.microsoft.com/office/drawing/2014/main" id="{12A688DC-CA2A-4F55-B81C-F563147A70F0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Trapezoid 86">
                <a:extLst>
                  <a:ext uri="{FF2B5EF4-FFF2-40B4-BE49-F238E27FC236}">
                    <a16:creationId xmlns:a16="http://schemas.microsoft.com/office/drawing/2014/main" id="{522C401E-6EA4-4B07-9748-E52575A65090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E8E3A73-9ED1-4D98-8E34-EBF32729812E}"/>
                </a:ext>
              </a:extLst>
            </p:cNvPr>
            <p:cNvGrpSpPr/>
            <p:nvPr/>
          </p:nvGrpSpPr>
          <p:grpSpPr>
            <a:xfrm rot="5590870" flipV="1">
              <a:off x="2253840" y="3130235"/>
              <a:ext cx="164484" cy="214642"/>
              <a:chOff x="8292229" y="2309558"/>
              <a:chExt cx="180000" cy="214642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5750BAD7-F377-4699-9427-36E1CA332B3B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Trapezoid 84">
                <a:extLst>
                  <a:ext uri="{FF2B5EF4-FFF2-40B4-BE49-F238E27FC236}">
                    <a16:creationId xmlns:a16="http://schemas.microsoft.com/office/drawing/2014/main" id="{01B0C529-690B-4754-90DE-E37D1209BA56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C5A9114-5BD7-44EA-9317-2F406A254588}"/>
                </a:ext>
              </a:extLst>
            </p:cNvPr>
            <p:cNvGrpSpPr/>
            <p:nvPr/>
          </p:nvGrpSpPr>
          <p:grpSpPr>
            <a:xfrm rot="4270870" flipV="1">
              <a:off x="2296741" y="3434526"/>
              <a:ext cx="164484" cy="214642"/>
              <a:chOff x="8292229" y="2309558"/>
              <a:chExt cx="180000" cy="214642"/>
            </a:xfrm>
          </p:grpSpPr>
          <p:sp>
            <p:nvSpPr>
              <p:cNvPr id="82" name="Trapezoid 81">
                <a:extLst>
                  <a:ext uri="{FF2B5EF4-FFF2-40B4-BE49-F238E27FC236}">
                    <a16:creationId xmlns:a16="http://schemas.microsoft.com/office/drawing/2014/main" id="{48C8D00F-70EE-4FA8-A85A-8036956D932E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Trapezoid 82">
                <a:extLst>
                  <a:ext uri="{FF2B5EF4-FFF2-40B4-BE49-F238E27FC236}">
                    <a16:creationId xmlns:a16="http://schemas.microsoft.com/office/drawing/2014/main" id="{6489514E-7594-4CCD-8E43-0522EE3E1772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297FE45-4C75-4746-85E7-E7FD3F24B727}"/>
                </a:ext>
              </a:extLst>
            </p:cNvPr>
            <p:cNvGrpSpPr/>
            <p:nvPr/>
          </p:nvGrpSpPr>
          <p:grpSpPr>
            <a:xfrm rot="2890870" flipV="1">
              <a:off x="2483730" y="3766164"/>
              <a:ext cx="180000" cy="196139"/>
              <a:chOff x="8292229" y="2309558"/>
              <a:chExt cx="180000" cy="214642"/>
            </a:xfrm>
          </p:grpSpPr>
          <p:sp>
            <p:nvSpPr>
              <p:cNvPr id="80" name="Trapezoid 79">
                <a:extLst>
                  <a:ext uri="{FF2B5EF4-FFF2-40B4-BE49-F238E27FC236}">
                    <a16:creationId xmlns:a16="http://schemas.microsoft.com/office/drawing/2014/main" id="{D1998222-0F98-4F44-B8F9-0A99AD832416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C3EFD752-F7D0-4D79-94BD-3042F84B8CF2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C95432F-68E0-49EA-B165-073CBDB26B83}"/>
                </a:ext>
              </a:extLst>
            </p:cNvPr>
            <p:cNvGrpSpPr/>
            <p:nvPr/>
          </p:nvGrpSpPr>
          <p:grpSpPr>
            <a:xfrm rot="1510870" flipV="1">
              <a:off x="2800188" y="3993969"/>
              <a:ext cx="180000" cy="196139"/>
              <a:chOff x="8292229" y="2309558"/>
              <a:chExt cx="180000" cy="214642"/>
            </a:xfrm>
          </p:grpSpPr>
          <p:sp>
            <p:nvSpPr>
              <p:cNvPr id="78" name="Trapezoid 77">
                <a:extLst>
                  <a:ext uri="{FF2B5EF4-FFF2-40B4-BE49-F238E27FC236}">
                    <a16:creationId xmlns:a16="http://schemas.microsoft.com/office/drawing/2014/main" id="{462EC2DF-8443-4D26-935E-8E2EA41A5D8A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Trapezoid 78">
                <a:extLst>
                  <a:ext uri="{FF2B5EF4-FFF2-40B4-BE49-F238E27FC236}">
                    <a16:creationId xmlns:a16="http://schemas.microsoft.com/office/drawing/2014/main" id="{1CDF829E-DBD8-4EBE-B166-30547B97D51F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80EEAD9-D801-4A90-BB57-D89D7E841B00}"/>
                </a:ext>
              </a:extLst>
            </p:cNvPr>
            <p:cNvGrpSpPr/>
            <p:nvPr/>
          </p:nvGrpSpPr>
          <p:grpSpPr>
            <a:xfrm rot="20280000" flipH="1">
              <a:off x="2861503" y="2198495"/>
              <a:ext cx="173075" cy="214153"/>
              <a:chOff x="8292229" y="2309558"/>
              <a:chExt cx="180000" cy="214642"/>
            </a:xfrm>
          </p:grpSpPr>
          <p:sp>
            <p:nvSpPr>
              <p:cNvPr id="76" name="Trapezoid 75">
                <a:extLst>
                  <a:ext uri="{FF2B5EF4-FFF2-40B4-BE49-F238E27FC236}">
                    <a16:creationId xmlns:a16="http://schemas.microsoft.com/office/drawing/2014/main" id="{761629AA-F5FD-4757-9BB2-E2E4F64AAC5B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Trapezoid 76">
                <a:extLst>
                  <a:ext uri="{FF2B5EF4-FFF2-40B4-BE49-F238E27FC236}">
                    <a16:creationId xmlns:a16="http://schemas.microsoft.com/office/drawing/2014/main" id="{7750710A-849F-4C96-82DD-D00CF6DE7A44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8F0855-5898-48EC-8AE6-86EB1F677394}"/>
                </a:ext>
              </a:extLst>
            </p:cNvPr>
            <p:cNvGrpSpPr/>
            <p:nvPr/>
          </p:nvGrpSpPr>
          <p:grpSpPr>
            <a:xfrm rot="18900000" flipH="1">
              <a:off x="2530915" y="2414233"/>
              <a:ext cx="179590" cy="206384"/>
              <a:chOff x="8292229" y="2309558"/>
              <a:chExt cx="180000" cy="214642"/>
            </a:xfrm>
          </p:grpSpPr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id="{9D5AF254-C478-4C16-8E31-74AC1326EFF1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rapezoid 74">
                <a:extLst>
                  <a:ext uri="{FF2B5EF4-FFF2-40B4-BE49-F238E27FC236}">
                    <a16:creationId xmlns:a16="http://schemas.microsoft.com/office/drawing/2014/main" id="{95FD976F-2B7C-47F7-90E0-8882A0B9CAD5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C7EAF8-42FF-4D45-9F11-87A2B8B86104}"/>
                </a:ext>
              </a:extLst>
            </p:cNvPr>
            <p:cNvGrpSpPr/>
            <p:nvPr/>
          </p:nvGrpSpPr>
          <p:grpSpPr>
            <a:xfrm rot="17520000" flipH="1">
              <a:off x="2310059" y="2742097"/>
              <a:ext cx="179590" cy="206384"/>
              <a:chOff x="8292229" y="2309558"/>
              <a:chExt cx="180000" cy="214642"/>
            </a:xfrm>
          </p:grpSpPr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id="{7E340796-FE55-46FD-B76F-75E4B6B34882}"/>
                  </a:ext>
                </a:extLst>
              </p:cNvPr>
              <p:cNvSpPr/>
              <p:nvPr/>
            </p:nvSpPr>
            <p:spPr>
              <a:xfrm>
                <a:off x="8292229" y="2309558"/>
                <a:ext cx="180000" cy="180000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id="{30D29DA3-4907-43A3-9DBA-0F404A780CF2}"/>
                  </a:ext>
                </a:extLst>
              </p:cNvPr>
              <p:cNvSpPr/>
              <p:nvPr/>
            </p:nvSpPr>
            <p:spPr>
              <a:xfrm>
                <a:off x="8297629" y="2466614"/>
                <a:ext cx="169200" cy="57586"/>
              </a:xfrm>
              <a:prstGeom prst="trapezoi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1AC7466-AE6F-4890-8303-F36DF135D06C}"/>
                </a:ext>
              </a:extLst>
            </p:cNvPr>
            <p:cNvSpPr/>
            <p:nvPr/>
          </p:nvSpPr>
          <p:spPr>
            <a:xfrm>
              <a:off x="3173506" y="3074482"/>
              <a:ext cx="324000" cy="324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38F315C0-7E01-4285-ACFD-4FA336373281}"/>
              </a:ext>
            </a:extLst>
          </p:cNvPr>
          <p:cNvSpPr/>
          <p:nvPr/>
        </p:nvSpPr>
        <p:spPr>
          <a:xfrm>
            <a:off x="6933995" y="3786781"/>
            <a:ext cx="986071" cy="274485"/>
          </a:xfrm>
          <a:prstGeom prst="parallelogram">
            <a:avLst>
              <a:gd name="adj" fmla="val 37913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A90AE477-23B0-4730-9DF1-7A4515A7D116}"/>
              </a:ext>
            </a:extLst>
          </p:cNvPr>
          <p:cNvSpPr/>
          <p:nvPr/>
        </p:nvSpPr>
        <p:spPr>
          <a:xfrm>
            <a:off x="6912213" y="3207521"/>
            <a:ext cx="810918" cy="564103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F2CC46A-5748-4D05-9308-C38C38F61A61}"/>
              </a:ext>
            </a:extLst>
          </p:cNvPr>
          <p:cNvSpPr/>
          <p:nvPr/>
        </p:nvSpPr>
        <p:spPr>
          <a:xfrm rot="21087860">
            <a:off x="6588013" y="2796734"/>
            <a:ext cx="432268" cy="1231682"/>
          </a:xfrm>
          <a:prstGeom prst="parallelogram">
            <a:avLst>
              <a:gd name="adj" fmla="val 42628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9AF7D848-9595-47D7-996A-F2B6717F3438}"/>
              </a:ext>
            </a:extLst>
          </p:cNvPr>
          <p:cNvSpPr/>
          <p:nvPr/>
        </p:nvSpPr>
        <p:spPr>
          <a:xfrm>
            <a:off x="6696079" y="3489572"/>
            <a:ext cx="810918" cy="564103"/>
          </a:xfrm>
          <a:prstGeom prst="snipRoundRect">
            <a:avLst>
              <a:gd name="adj1" fmla="val 0"/>
              <a:gd name="adj2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F675C5-C2C9-422B-8BDB-44113C485C4E}"/>
              </a:ext>
            </a:extLst>
          </p:cNvPr>
          <p:cNvSpPr/>
          <p:nvPr/>
        </p:nvSpPr>
        <p:spPr>
          <a:xfrm>
            <a:off x="6769898" y="2870757"/>
            <a:ext cx="72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00289F-1C22-43DD-B1A4-7EA1E1C084C5}"/>
              </a:ext>
            </a:extLst>
          </p:cNvPr>
          <p:cNvGrpSpPr/>
          <p:nvPr/>
        </p:nvGrpSpPr>
        <p:grpSpPr>
          <a:xfrm>
            <a:off x="7922930" y="2788448"/>
            <a:ext cx="1507352" cy="1248156"/>
            <a:chOff x="7042323" y="4796909"/>
            <a:chExt cx="1507352" cy="1248156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BDF670A-66F0-466F-9C94-C7FC54F2A9C8}"/>
                </a:ext>
              </a:extLst>
            </p:cNvPr>
            <p:cNvSpPr/>
            <p:nvPr/>
          </p:nvSpPr>
          <p:spPr>
            <a:xfrm>
              <a:off x="7042323" y="5766886"/>
              <a:ext cx="986071" cy="274485"/>
            </a:xfrm>
            <a:prstGeom prst="parallelogram">
              <a:avLst>
                <a:gd name="adj" fmla="val 37913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Top Corners One Rounded and One Snipped 21">
              <a:extLst>
                <a:ext uri="{FF2B5EF4-FFF2-40B4-BE49-F238E27FC236}">
                  <a16:creationId xmlns:a16="http://schemas.microsoft.com/office/drawing/2014/main" id="{3CA9C30A-345A-4DFE-8B47-15EE3A35E384}"/>
                </a:ext>
              </a:extLst>
            </p:cNvPr>
            <p:cNvSpPr/>
            <p:nvPr/>
          </p:nvSpPr>
          <p:spPr>
            <a:xfrm flipH="1">
              <a:off x="7612825" y="5182559"/>
              <a:ext cx="810918" cy="564103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8477CA1-DA91-4DD8-A03A-D725B0640217}"/>
                </a:ext>
              </a:extLst>
            </p:cNvPr>
            <p:cNvSpPr/>
            <p:nvPr/>
          </p:nvSpPr>
          <p:spPr>
            <a:xfrm rot="21087860">
              <a:off x="8117407" y="4796909"/>
              <a:ext cx="432268" cy="1231682"/>
            </a:xfrm>
            <a:prstGeom prst="parallelogram">
              <a:avLst>
                <a:gd name="adj" fmla="val 42628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Top Corners One Rounded and One Snipped 23">
              <a:extLst>
                <a:ext uri="{FF2B5EF4-FFF2-40B4-BE49-F238E27FC236}">
                  <a16:creationId xmlns:a16="http://schemas.microsoft.com/office/drawing/2014/main" id="{8DF348AA-FBC0-40FB-B26B-A9E42445AC98}"/>
                </a:ext>
              </a:extLst>
            </p:cNvPr>
            <p:cNvSpPr/>
            <p:nvPr/>
          </p:nvSpPr>
          <p:spPr>
            <a:xfrm flipH="1">
              <a:off x="7382576" y="5480962"/>
              <a:ext cx="810918" cy="564103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589471-2D24-4FF5-BE5C-FF8C95159924}"/>
                </a:ext>
              </a:extLst>
            </p:cNvPr>
            <p:cNvSpPr/>
            <p:nvPr/>
          </p:nvSpPr>
          <p:spPr>
            <a:xfrm>
              <a:off x="8297541" y="4884156"/>
              <a:ext cx="72000" cy="1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36469CD-565F-4350-AA28-D12852EFAE57}"/>
              </a:ext>
            </a:extLst>
          </p:cNvPr>
          <p:cNvSpPr/>
          <p:nvPr/>
        </p:nvSpPr>
        <p:spPr>
          <a:xfrm>
            <a:off x="6784181" y="2902318"/>
            <a:ext cx="2308163" cy="89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B19A3E-ECE9-4F18-807B-186530A31ED3}"/>
              </a:ext>
            </a:extLst>
          </p:cNvPr>
          <p:cNvSpPr/>
          <p:nvPr/>
        </p:nvSpPr>
        <p:spPr>
          <a:xfrm>
            <a:off x="6536531" y="2902318"/>
            <a:ext cx="132790" cy="89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824F51-B04B-4F85-A361-F54BE3C23D0E}"/>
              </a:ext>
            </a:extLst>
          </p:cNvPr>
          <p:cNvSpPr/>
          <p:nvPr/>
        </p:nvSpPr>
        <p:spPr>
          <a:xfrm>
            <a:off x="9172348" y="2898113"/>
            <a:ext cx="296394" cy="89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B074B1-5988-4A8B-AE29-2011EABC065D}"/>
              </a:ext>
            </a:extLst>
          </p:cNvPr>
          <p:cNvSpPr/>
          <p:nvPr/>
        </p:nvSpPr>
        <p:spPr>
          <a:xfrm>
            <a:off x="9464990" y="3384845"/>
            <a:ext cx="381929" cy="89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DFE7FD2-7A3E-49C3-BBBA-3CCA1A27834E}"/>
              </a:ext>
            </a:extLst>
          </p:cNvPr>
          <p:cNvSpPr/>
          <p:nvPr/>
        </p:nvSpPr>
        <p:spPr>
          <a:xfrm rot="16200000" flipV="1">
            <a:off x="5887681" y="2879506"/>
            <a:ext cx="1260000" cy="7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E9F3137-37F9-40AA-9754-289C6D7F965E}"/>
              </a:ext>
            </a:extLst>
          </p:cNvPr>
          <p:cNvCxnSpPr/>
          <p:nvPr/>
        </p:nvCxnSpPr>
        <p:spPr>
          <a:xfrm flipV="1">
            <a:off x="6475801" y="3767961"/>
            <a:ext cx="8909" cy="650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A406FA-46F4-47D5-AD52-4ACC769CFC27}"/>
              </a:ext>
            </a:extLst>
          </p:cNvPr>
          <p:cNvSpPr txBox="1"/>
          <p:nvPr/>
        </p:nvSpPr>
        <p:spPr>
          <a:xfrm>
            <a:off x="8955397" y="224747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Dowel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DC5D42-63E9-44B3-8C07-061F84E455FD}"/>
              </a:ext>
            </a:extLst>
          </p:cNvPr>
          <p:cNvSpPr/>
          <p:nvPr/>
        </p:nvSpPr>
        <p:spPr>
          <a:xfrm rot="16200000">
            <a:off x="9221634" y="3129454"/>
            <a:ext cx="576000" cy="892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CD2D19-B7F1-4032-9615-EFD3433371F9}"/>
              </a:ext>
            </a:extLst>
          </p:cNvPr>
          <p:cNvCxnSpPr>
            <a:cxnSpLocks/>
          </p:cNvCxnSpPr>
          <p:nvPr/>
        </p:nvCxnSpPr>
        <p:spPr>
          <a:xfrm flipH="1">
            <a:off x="8894121" y="2552725"/>
            <a:ext cx="179980" cy="210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714FE7-BE4C-4A22-9D12-28077C2A8C71}"/>
              </a:ext>
            </a:extLst>
          </p:cNvPr>
          <p:cNvCxnSpPr>
            <a:cxnSpLocks/>
          </p:cNvCxnSpPr>
          <p:nvPr/>
        </p:nvCxnSpPr>
        <p:spPr>
          <a:xfrm>
            <a:off x="9548746" y="2552725"/>
            <a:ext cx="220374" cy="6536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A80A05-95AD-4560-97A8-6D3D6DF4689B}"/>
              </a:ext>
            </a:extLst>
          </p:cNvPr>
          <p:cNvGrpSpPr/>
          <p:nvPr/>
        </p:nvGrpSpPr>
        <p:grpSpPr>
          <a:xfrm>
            <a:off x="9362998" y="4422733"/>
            <a:ext cx="321572" cy="597592"/>
            <a:chOff x="9413320" y="4433528"/>
            <a:chExt cx="321572" cy="59759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17551B-20CA-4B83-8D55-B763F9269EB4}"/>
                </a:ext>
              </a:extLst>
            </p:cNvPr>
            <p:cNvSpPr/>
            <p:nvPr/>
          </p:nvSpPr>
          <p:spPr>
            <a:xfrm rot="16200000">
              <a:off x="9169964" y="4686190"/>
              <a:ext cx="576000" cy="892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AB17341-8589-4CF9-BC64-6BB61247118E}"/>
                </a:ext>
              </a:extLst>
            </p:cNvPr>
            <p:cNvSpPr/>
            <p:nvPr/>
          </p:nvSpPr>
          <p:spPr>
            <a:xfrm rot="16200000">
              <a:off x="9402249" y="4676885"/>
              <a:ext cx="576000" cy="892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6A34958-F5BF-4342-8771-E7F315F9A0B6}"/>
                </a:ext>
              </a:extLst>
            </p:cNvPr>
            <p:cNvSpPr/>
            <p:nvPr/>
          </p:nvSpPr>
          <p:spPr>
            <a:xfrm>
              <a:off x="9502107" y="4433528"/>
              <a:ext cx="144000" cy="1440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F09CCFC-209D-4EEB-B069-D7A263880FF3}"/>
                </a:ext>
              </a:extLst>
            </p:cNvPr>
            <p:cNvSpPr/>
            <p:nvPr/>
          </p:nvSpPr>
          <p:spPr>
            <a:xfrm>
              <a:off x="9509634" y="4887120"/>
              <a:ext cx="144000" cy="1440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93D6054-E77F-4155-B21C-663D22C52C24}"/>
              </a:ext>
            </a:extLst>
          </p:cNvPr>
          <p:cNvCxnSpPr/>
          <p:nvPr/>
        </p:nvCxnSpPr>
        <p:spPr>
          <a:xfrm flipV="1">
            <a:off x="9510386" y="3615109"/>
            <a:ext cx="8909" cy="650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7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id="{E22B2F02-489E-4C1B-8D0E-13F5D969D926}"/>
              </a:ext>
            </a:extLst>
          </p:cNvPr>
          <p:cNvSpPr txBox="1"/>
          <p:nvPr/>
        </p:nvSpPr>
        <p:spPr>
          <a:xfrm>
            <a:off x="419100" y="1194287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do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2DB485E-A41E-4777-AA83-3BED132219BE}"/>
              </a:ext>
            </a:extLst>
          </p:cNvPr>
          <p:cNvSpPr txBox="1"/>
          <p:nvPr/>
        </p:nvSpPr>
        <p:spPr>
          <a:xfrm>
            <a:off x="419100" y="1942894"/>
            <a:ext cx="61970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Put the winding mechanism so that the gears mesh.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If needed raise the circles or winding mechanism with paper or card.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support by the gear to the base.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Align the handle support so that it is outside the rings.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other support to the base so you can use the handle.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Let the glue dry.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3DEB22E-AFD3-411D-8F68-A0E023095BF1}"/>
              </a:ext>
            </a:extLst>
          </p:cNvPr>
          <p:cNvGrpSpPr/>
          <p:nvPr/>
        </p:nvGrpSpPr>
        <p:grpSpPr>
          <a:xfrm>
            <a:off x="6708788" y="3640094"/>
            <a:ext cx="3174600" cy="889000"/>
            <a:chOff x="6311900" y="4330700"/>
            <a:chExt cx="3174600" cy="889000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E871AF4-7DAD-439C-AA1E-27BC408A32BA}"/>
                </a:ext>
              </a:extLst>
            </p:cNvPr>
            <p:cNvSpPr/>
            <p:nvPr/>
          </p:nvSpPr>
          <p:spPr>
            <a:xfrm>
              <a:off x="6336500" y="4330700"/>
              <a:ext cx="3150000" cy="673100"/>
            </a:xfrm>
            <a:custGeom>
              <a:avLst/>
              <a:gdLst>
                <a:gd name="connsiteX0" fmla="*/ 0 w 3073400"/>
                <a:gd name="connsiteY0" fmla="*/ 0 h 673100"/>
                <a:gd name="connsiteX1" fmla="*/ 2438400 w 3073400"/>
                <a:gd name="connsiteY1" fmla="*/ 0 h 673100"/>
                <a:gd name="connsiteX2" fmla="*/ 3073400 w 3073400"/>
                <a:gd name="connsiteY2" fmla="*/ 673100 h 673100"/>
                <a:gd name="connsiteX3" fmla="*/ 685800 w 3073400"/>
                <a:gd name="connsiteY3" fmla="*/ 660400 h 673100"/>
                <a:gd name="connsiteX4" fmla="*/ 0 w 3073400"/>
                <a:gd name="connsiteY4" fmla="*/ 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400" h="673100">
                  <a:moveTo>
                    <a:pt x="0" y="0"/>
                  </a:moveTo>
                  <a:lnTo>
                    <a:pt x="2438400" y="0"/>
                  </a:lnTo>
                  <a:lnTo>
                    <a:pt x="3073400" y="673100"/>
                  </a:lnTo>
                  <a:lnTo>
                    <a:pt x="685800" y="66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0681C2-D7B8-42C8-8F21-BA408B93D0FC}"/>
                </a:ext>
              </a:extLst>
            </p:cNvPr>
            <p:cNvSpPr/>
            <p:nvPr/>
          </p:nvSpPr>
          <p:spPr>
            <a:xfrm>
              <a:off x="6311900" y="4330700"/>
              <a:ext cx="685800" cy="889000"/>
            </a:xfrm>
            <a:custGeom>
              <a:avLst/>
              <a:gdLst>
                <a:gd name="connsiteX0" fmla="*/ 0 w 685800"/>
                <a:gd name="connsiteY0" fmla="*/ 0 h 889000"/>
                <a:gd name="connsiteX1" fmla="*/ 38100 w 685800"/>
                <a:gd name="connsiteY1" fmla="*/ 228600 h 889000"/>
                <a:gd name="connsiteX2" fmla="*/ 673100 w 685800"/>
                <a:gd name="connsiteY2" fmla="*/ 889000 h 889000"/>
                <a:gd name="connsiteX3" fmla="*/ 685800 w 685800"/>
                <a:gd name="connsiteY3" fmla="*/ 647700 h 889000"/>
                <a:gd name="connsiteX4" fmla="*/ 0 w 6858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889000">
                  <a:moveTo>
                    <a:pt x="0" y="0"/>
                  </a:moveTo>
                  <a:lnTo>
                    <a:pt x="38100" y="228600"/>
                  </a:lnTo>
                  <a:lnTo>
                    <a:pt x="673100" y="889000"/>
                  </a:lnTo>
                  <a:lnTo>
                    <a:pt x="685800" y="64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7821509-D85B-4763-B0E2-D96AC30D744A}"/>
                </a:ext>
              </a:extLst>
            </p:cNvPr>
            <p:cNvSpPr/>
            <p:nvPr/>
          </p:nvSpPr>
          <p:spPr>
            <a:xfrm>
              <a:off x="7010000" y="5000772"/>
              <a:ext cx="2476500" cy="21892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79E231B4-4E8E-4F14-A247-C1D19EF5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>
            <a:off x="7836302" y="1942894"/>
            <a:ext cx="228206" cy="437408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8E4D0B4E-2AF3-4BEA-9958-F2AED8976427}"/>
              </a:ext>
            </a:extLst>
          </p:cNvPr>
          <p:cNvSpPr/>
          <p:nvPr/>
        </p:nvSpPr>
        <p:spPr>
          <a:xfrm>
            <a:off x="7822426" y="3231867"/>
            <a:ext cx="195171" cy="739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Cylinder 156">
            <a:extLst>
              <a:ext uri="{FF2B5EF4-FFF2-40B4-BE49-F238E27FC236}">
                <a16:creationId xmlns:a16="http://schemas.microsoft.com/office/drawing/2014/main" id="{BC9BDD6D-0400-4108-A1C4-CC87AF88FDAE}"/>
              </a:ext>
            </a:extLst>
          </p:cNvPr>
          <p:cNvSpPr/>
          <p:nvPr/>
        </p:nvSpPr>
        <p:spPr>
          <a:xfrm>
            <a:off x="7523340" y="3175572"/>
            <a:ext cx="811158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Cylinder 155">
            <a:extLst>
              <a:ext uri="{FF2B5EF4-FFF2-40B4-BE49-F238E27FC236}">
                <a16:creationId xmlns:a16="http://schemas.microsoft.com/office/drawing/2014/main" id="{A4515873-FED4-4F98-BA3D-43C3D26EEBFE}"/>
              </a:ext>
            </a:extLst>
          </p:cNvPr>
          <p:cNvSpPr/>
          <p:nvPr/>
        </p:nvSpPr>
        <p:spPr>
          <a:xfrm>
            <a:off x="7617587" y="3127805"/>
            <a:ext cx="607606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ylinder 150">
            <a:extLst>
              <a:ext uri="{FF2B5EF4-FFF2-40B4-BE49-F238E27FC236}">
                <a16:creationId xmlns:a16="http://schemas.microsoft.com/office/drawing/2014/main" id="{142ADEBB-E6C6-4185-A7D2-4531C6A7AF78}"/>
              </a:ext>
            </a:extLst>
          </p:cNvPr>
          <p:cNvSpPr/>
          <p:nvPr/>
        </p:nvSpPr>
        <p:spPr>
          <a:xfrm>
            <a:off x="6940580" y="3068130"/>
            <a:ext cx="1955800" cy="72000"/>
          </a:xfrm>
          <a:prstGeom prst="can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46591BD-9B84-467A-91B6-9C402F5FCCD2}"/>
              </a:ext>
            </a:extLst>
          </p:cNvPr>
          <p:cNvCxnSpPr>
            <a:cxnSpLocks/>
            <a:stCxn id="142" idx="3"/>
          </p:cNvCxnSpPr>
          <p:nvPr/>
        </p:nvCxnSpPr>
        <p:spPr>
          <a:xfrm>
            <a:off x="7950405" y="2375545"/>
            <a:ext cx="33384" cy="47906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ylinder 141">
            <a:extLst>
              <a:ext uri="{FF2B5EF4-FFF2-40B4-BE49-F238E27FC236}">
                <a16:creationId xmlns:a16="http://schemas.microsoft.com/office/drawing/2014/main" id="{8F933C52-5000-4003-B71B-98D4926CFE40}"/>
              </a:ext>
            </a:extLst>
          </p:cNvPr>
          <p:cNvSpPr/>
          <p:nvPr/>
        </p:nvSpPr>
        <p:spPr>
          <a:xfrm rot="10800000" flipH="1">
            <a:off x="7896405" y="2375545"/>
            <a:ext cx="108000" cy="675883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01592B-8488-4383-BDC8-E969691EDCF4}"/>
              </a:ext>
            </a:extLst>
          </p:cNvPr>
          <p:cNvGrpSpPr/>
          <p:nvPr/>
        </p:nvGrpSpPr>
        <p:grpSpPr>
          <a:xfrm>
            <a:off x="8276374" y="3170616"/>
            <a:ext cx="1209552" cy="813903"/>
            <a:chOff x="8276374" y="3170616"/>
            <a:chExt cx="1209552" cy="813903"/>
          </a:xfrm>
        </p:grpSpPr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F01A9036-FA9A-4015-AEDF-9F180806E704}"/>
                </a:ext>
              </a:extLst>
            </p:cNvPr>
            <p:cNvSpPr/>
            <p:nvPr/>
          </p:nvSpPr>
          <p:spPr>
            <a:xfrm>
              <a:off x="8438947" y="3858711"/>
              <a:ext cx="354419" cy="125808"/>
            </a:xfrm>
            <a:prstGeom prst="parallelogram">
              <a:avLst>
                <a:gd name="adj" fmla="val 3791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: Top Corners One Rounded and One Snipped 165">
              <a:extLst>
                <a:ext uri="{FF2B5EF4-FFF2-40B4-BE49-F238E27FC236}">
                  <a16:creationId xmlns:a16="http://schemas.microsoft.com/office/drawing/2014/main" id="{AC1C1EC4-9A22-42A7-B3C1-12FF7E4D0A62}"/>
                </a:ext>
              </a:extLst>
            </p:cNvPr>
            <p:cNvSpPr/>
            <p:nvPr/>
          </p:nvSpPr>
          <p:spPr>
            <a:xfrm>
              <a:off x="8431118" y="3593213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49698089-84A4-49C3-88C8-5B69E0380D13}"/>
                </a:ext>
              </a:extLst>
            </p:cNvPr>
            <p:cNvSpPr/>
            <p:nvPr/>
          </p:nvSpPr>
          <p:spPr>
            <a:xfrm rot="21087860">
              <a:off x="8314592" y="3404933"/>
              <a:ext cx="155368" cy="564530"/>
            </a:xfrm>
            <a:prstGeom prst="parallelogram">
              <a:avLst>
                <a:gd name="adj" fmla="val 42628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: Top Corners One Rounded and One Snipped 167">
              <a:extLst>
                <a:ext uri="{FF2B5EF4-FFF2-40B4-BE49-F238E27FC236}">
                  <a16:creationId xmlns:a16="http://schemas.microsoft.com/office/drawing/2014/main" id="{D256BFC7-F39E-49BB-8D89-86FAD2D54EA0}"/>
                </a:ext>
              </a:extLst>
            </p:cNvPr>
            <p:cNvSpPr/>
            <p:nvPr/>
          </p:nvSpPr>
          <p:spPr>
            <a:xfrm>
              <a:off x="8353434" y="3722488"/>
              <a:ext cx="291465" cy="258551"/>
            </a:xfrm>
            <a:prstGeom prst="snipRoundRect">
              <a:avLst>
                <a:gd name="adj1" fmla="val 0"/>
                <a:gd name="adj2" fmla="val 5000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89CA3F6-E67E-459F-BDE2-F492659136D2}"/>
                </a:ext>
              </a:extLst>
            </p:cNvPr>
            <p:cNvSpPr/>
            <p:nvPr/>
          </p:nvSpPr>
          <p:spPr>
            <a:xfrm>
              <a:off x="8379967" y="3438860"/>
              <a:ext cx="25879" cy="66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862ECB1-F056-4C22-A287-84D8CDA6E56F}"/>
                </a:ext>
              </a:extLst>
            </p:cNvPr>
            <p:cNvGrpSpPr/>
            <p:nvPr/>
          </p:nvGrpSpPr>
          <p:grpSpPr>
            <a:xfrm>
              <a:off x="8794395" y="3401135"/>
              <a:ext cx="541781" cy="572081"/>
              <a:chOff x="7042323" y="4796909"/>
              <a:chExt cx="1507352" cy="1248156"/>
            </a:xfrm>
          </p:grpSpPr>
          <p:sp>
            <p:nvSpPr>
              <p:cNvPr id="178" name="Parallelogram 177">
                <a:extLst>
                  <a:ext uri="{FF2B5EF4-FFF2-40B4-BE49-F238E27FC236}">
                    <a16:creationId xmlns:a16="http://schemas.microsoft.com/office/drawing/2014/main" id="{097D5BB3-E7ED-48B7-BF3C-953F8423E6BB}"/>
                  </a:ext>
                </a:extLst>
              </p:cNvPr>
              <p:cNvSpPr/>
              <p:nvPr/>
            </p:nvSpPr>
            <p:spPr>
              <a:xfrm>
                <a:off x="7042323" y="5766886"/>
                <a:ext cx="986071" cy="274485"/>
              </a:xfrm>
              <a:prstGeom prst="parallelogram">
                <a:avLst>
                  <a:gd name="adj" fmla="val 37913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Rectangle: Top Corners One Rounded and One Snipped 178">
                <a:extLst>
                  <a:ext uri="{FF2B5EF4-FFF2-40B4-BE49-F238E27FC236}">
                    <a16:creationId xmlns:a16="http://schemas.microsoft.com/office/drawing/2014/main" id="{0A98E6F1-4796-4F9F-896F-999EDE152EB0}"/>
                  </a:ext>
                </a:extLst>
              </p:cNvPr>
              <p:cNvSpPr/>
              <p:nvPr/>
            </p:nvSpPr>
            <p:spPr>
              <a:xfrm flipH="1">
                <a:off x="7612825" y="5182559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Parallelogram 179">
                <a:extLst>
                  <a:ext uri="{FF2B5EF4-FFF2-40B4-BE49-F238E27FC236}">
                    <a16:creationId xmlns:a16="http://schemas.microsoft.com/office/drawing/2014/main" id="{B44E8B3F-686F-4E8C-BCCD-108321CD5EB9}"/>
                  </a:ext>
                </a:extLst>
              </p:cNvPr>
              <p:cNvSpPr/>
              <p:nvPr/>
            </p:nvSpPr>
            <p:spPr>
              <a:xfrm rot="21087860">
                <a:off x="8117407" y="4796909"/>
                <a:ext cx="432268" cy="1231682"/>
              </a:xfrm>
              <a:prstGeom prst="parallelogram">
                <a:avLst>
                  <a:gd name="adj" fmla="val 42628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Rectangle: Top Corners One Rounded and One Snipped 180">
                <a:extLst>
                  <a:ext uri="{FF2B5EF4-FFF2-40B4-BE49-F238E27FC236}">
                    <a16:creationId xmlns:a16="http://schemas.microsoft.com/office/drawing/2014/main" id="{7AF7FBEA-1ED7-412B-9140-478F6F4B4FC6}"/>
                  </a:ext>
                </a:extLst>
              </p:cNvPr>
              <p:cNvSpPr/>
              <p:nvPr/>
            </p:nvSpPr>
            <p:spPr>
              <a:xfrm flipH="1">
                <a:off x="7382576" y="5480962"/>
                <a:ext cx="810918" cy="564103"/>
              </a:xfrm>
              <a:prstGeom prst="snipRoundRect">
                <a:avLst>
                  <a:gd name="adj1" fmla="val 0"/>
                  <a:gd name="adj2" fmla="val 50000"/>
                </a:avLst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B35DFFE0-E1B2-46DE-B3B6-AE111782A0D9}"/>
                  </a:ext>
                </a:extLst>
              </p:cNvPr>
              <p:cNvSpPr/>
              <p:nvPr/>
            </p:nvSpPr>
            <p:spPr>
              <a:xfrm>
                <a:off x="8297541" y="4884156"/>
                <a:ext cx="72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1C93D89-6F4E-483B-80F6-C491927DBB1B}"/>
                </a:ext>
              </a:extLst>
            </p:cNvPr>
            <p:cNvSpPr/>
            <p:nvPr/>
          </p:nvSpPr>
          <p:spPr>
            <a:xfrm>
              <a:off x="8385100" y="3453326"/>
              <a:ext cx="829612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29C21E7-9D99-49FF-8600-B55C6875F96D}"/>
                </a:ext>
              </a:extLst>
            </p:cNvPr>
            <p:cNvSpPr/>
            <p:nvPr/>
          </p:nvSpPr>
          <p:spPr>
            <a:xfrm>
              <a:off x="8296088" y="3453326"/>
              <a:ext cx="47728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E3A3671-EE97-4883-AF8A-8536EE24C0C2}"/>
                </a:ext>
              </a:extLst>
            </p:cNvPr>
            <p:cNvSpPr/>
            <p:nvPr/>
          </p:nvSpPr>
          <p:spPr>
            <a:xfrm>
              <a:off x="9243468" y="3451399"/>
              <a:ext cx="106532" cy="4092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E412E0A-01F7-4264-8CF0-AC333498CA4D}"/>
                </a:ext>
              </a:extLst>
            </p:cNvPr>
            <p:cNvSpPr/>
            <p:nvPr/>
          </p:nvSpPr>
          <p:spPr>
            <a:xfrm>
              <a:off x="9348651" y="3674488"/>
              <a:ext cx="137275" cy="4092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7FEBC63-B0D5-4094-83DC-7D61EF6FC69D}"/>
                </a:ext>
              </a:extLst>
            </p:cNvPr>
            <p:cNvSpPr/>
            <p:nvPr/>
          </p:nvSpPr>
          <p:spPr>
            <a:xfrm rot="16200000">
              <a:off x="9242236" y="3557021"/>
              <a:ext cx="258552" cy="457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A4D1D1E-0D39-4D22-8CBB-767F339D50C0}"/>
                </a:ext>
              </a:extLst>
            </p:cNvPr>
            <p:cNvSpPr/>
            <p:nvPr/>
          </p:nvSpPr>
          <p:spPr>
            <a:xfrm rot="16200000" flipV="1">
              <a:off x="8000559" y="3446431"/>
              <a:ext cx="577509" cy="2587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35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8493</TotalTime>
  <Words>820</Words>
  <Application>Microsoft Office PowerPoint</Application>
  <PresentationFormat>A4 Paper (210x297 mm)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191</cp:revision>
  <dcterms:created xsi:type="dcterms:W3CDTF">2021-12-01T11:06:27Z</dcterms:created>
  <dcterms:modified xsi:type="dcterms:W3CDTF">2023-06-29T08:39:44Z</dcterms:modified>
</cp:coreProperties>
</file>