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03" r:id="rId4"/>
    <p:sldId id="256" r:id="rId5"/>
    <p:sldId id="257" r:id="rId6"/>
    <p:sldId id="258" r:id="rId7"/>
    <p:sldId id="263" r:id="rId8"/>
    <p:sldId id="259" r:id="rId9"/>
    <p:sldId id="262" r:id="rId10"/>
    <p:sldId id="302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WbZf1nJKcgX0IuglFtcQA==" hashData="X+/lw+9eimxSPv3rGEXq27VSPHM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D6358"/>
    <a:srgbClr val="FBA20C"/>
    <a:srgbClr val="F5AD3E"/>
    <a:srgbClr val="F49E0D"/>
    <a:srgbClr val="CA6E06"/>
    <a:srgbClr val="F5AE41"/>
    <a:srgbClr val="FAA10D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0AD8A-BD5B-4680-8BDB-814B72F5FC68}" v="209" dt="2020-04-25T21:16:40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2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" userId="c13516ca4e24fc27" providerId="LiveId" clId="{92D0AD8A-BD5B-4680-8BDB-814B72F5FC68}"/>
    <pc:docChg chg="undo custSel addSld delSld modSld">
      <pc:chgData name="Derrick Willer" userId="c13516ca4e24fc27" providerId="LiveId" clId="{92D0AD8A-BD5B-4680-8BDB-814B72F5FC68}" dt="2020-04-25T21:16:40.207" v="1684"/>
      <pc:docMkLst>
        <pc:docMk/>
      </pc:docMkLst>
      <pc:sldChg chg="addSp delSp modSp mod setBg">
        <pc:chgData name="Derrick Willer" userId="c13516ca4e24fc27" providerId="LiveId" clId="{92D0AD8A-BD5B-4680-8BDB-814B72F5FC68}" dt="2020-04-25T20:59:09.582" v="1635" actId="1076"/>
        <pc:sldMkLst>
          <pc:docMk/>
          <pc:sldMk cId="720398555" sldId="256"/>
        </pc:sldMkLst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35" creationId="{34A41DDB-6920-4BFE-8E66-1BB7C89DA6C3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36" creationId="{0320248B-65A7-485D-A734-C545EAD0CC4C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37" creationId="{7F130652-2427-4016-8C4E-F223595C0C03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1" creationId="{F989CCFD-D948-495F-90F3-E84697D25E11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2" creationId="{595572B2-9392-459D-8B64-74BE0F4A29E6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5" creationId="{88366F86-4A89-431E-8A8F-4395F98F7950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6" creationId="{60064309-D37F-4EC9-92FD-39EBD4127D18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8" creationId="{824F1D21-BB3D-467D-BA56-5F72E14EAA3C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49" creationId="{BF9D532E-FBCC-46A5-B6C4-A3BA88B0C74A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2" creationId="{D1F18252-F300-4BEF-83EA-26D9627B30E2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3" creationId="{DA1710F5-7E91-4FAF-9752-955E44900EF0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4" creationId="{DAD45813-28EE-40AE-9EF5-28FD13C77DAE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5" creationId="{2628AEF3-08A5-48D8-A97F-05F75ADC9A50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6" creationId="{D0A959F5-95EF-4CC6-B699-77C6431B685F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7" creationId="{64E7DA9C-1E1D-40D9-82B7-37076CD879EA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8" creationId="{EFB530B2-5951-4914-B22A-69A7DF6EC55D}"/>
          </ac:spMkLst>
        </pc:spChg>
        <pc:spChg chg="mod topLvl">
          <ac:chgData name="Derrick Willer" userId="c13516ca4e24fc27" providerId="LiveId" clId="{92D0AD8A-BD5B-4680-8BDB-814B72F5FC68}" dt="2020-04-25T19:51:07.043" v="31" actId="164"/>
          <ac:spMkLst>
            <pc:docMk/>
            <pc:sldMk cId="720398555" sldId="256"/>
            <ac:spMk id="59" creationId="{0F430070-AD9C-4A8D-AA70-D299027557D7}"/>
          </ac:spMkLst>
        </pc:spChg>
        <pc:spChg chg="add mod">
          <ac:chgData name="Derrick Willer" userId="c13516ca4e24fc27" providerId="LiveId" clId="{92D0AD8A-BD5B-4680-8BDB-814B72F5FC68}" dt="2020-04-25T19:52:01.382" v="38" actId="1076"/>
          <ac:spMkLst>
            <pc:docMk/>
            <pc:sldMk cId="720398555" sldId="256"/>
            <ac:spMk id="65" creationId="{D0C1069A-BB61-4AEA-943A-04464135476C}"/>
          </ac:spMkLst>
        </pc:spChg>
        <pc:spChg chg="add mod">
          <ac:chgData name="Derrick Willer" userId="c13516ca4e24fc27" providerId="LiveId" clId="{92D0AD8A-BD5B-4680-8BDB-814B72F5FC68}" dt="2020-04-25T20:55:43.917" v="1587" actId="208"/>
          <ac:spMkLst>
            <pc:docMk/>
            <pc:sldMk cId="720398555" sldId="256"/>
            <ac:spMk id="95" creationId="{DA781A3A-C850-4126-B2DF-E8111F74D92B}"/>
          </ac:spMkLst>
        </pc:spChg>
        <pc:spChg chg="add mod">
          <ac:chgData name="Derrick Willer" userId="c13516ca4e24fc27" providerId="LiveId" clId="{92D0AD8A-BD5B-4680-8BDB-814B72F5FC68}" dt="2020-04-25T20:56:08.792" v="1593" actId="14100"/>
          <ac:spMkLst>
            <pc:docMk/>
            <pc:sldMk cId="720398555" sldId="256"/>
            <ac:spMk id="96" creationId="{32859E3C-4ACE-4CE5-B2D1-4F559FEAD164}"/>
          </ac:spMkLst>
        </pc:spChg>
        <pc:spChg chg="add mod">
          <ac:chgData name="Derrick Willer" userId="c13516ca4e24fc27" providerId="LiveId" clId="{92D0AD8A-BD5B-4680-8BDB-814B72F5FC68}" dt="2020-04-25T20:56:26.933" v="1598" actId="20577"/>
          <ac:spMkLst>
            <pc:docMk/>
            <pc:sldMk cId="720398555" sldId="256"/>
            <ac:spMk id="97" creationId="{D2003670-3A21-4D63-A42A-DFAB6CE0B355}"/>
          </ac:spMkLst>
        </pc:spChg>
        <pc:spChg chg="add mod">
          <ac:chgData name="Derrick Willer" userId="c13516ca4e24fc27" providerId="LiveId" clId="{92D0AD8A-BD5B-4680-8BDB-814B72F5FC68}" dt="2020-04-25T20:57:02.587" v="1601" actId="14100"/>
          <ac:spMkLst>
            <pc:docMk/>
            <pc:sldMk cId="720398555" sldId="256"/>
            <ac:spMk id="98" creationId="{37F77FDB-A45D-46A8-8AD1-DFA6B8FC3C76}"/>
          </ac:spMkLst>
        </pc:spChg>
        <pc:spChg chg="add mod">
          <ac:chgData name="Derrick Willer" userId="c13516ca4e24fc27" providerId="LiveId" clId="{92D0AD8A-BD5B-4680-8BDB-814B72F5FC68}" dt="2020-04-25T20:57:14.993" v="1604" actId="208"/>
          <ac:spMkLst>
            <pc:docMk/>
            <pc:sldMk cId="720398555" sldId="256"/>
            <ac:spMk id="99" creationId="{FCB355FB-DA61-48B2-9886-55DEB1C39EA5}"/>
          </ac:spMkLst>
        </pc:spChg>
        <pc:spChg chg="add del">
          <ac:chgData name="Derrick Willer" userId="c13516ca4e24fc27" providerId="LiveId" clId="{92D0AD8A-BD5B-4680-8BDB-814B72F5FC68}" dt="2020-04-25T20:57:19.983" v="1606"/>
          <ac:spMkLst>
            <pc:docMk/>
            <pc:sldMk cId="720398555" sldId="256"/>
            <ac:spMk id="100" creationId="{5D7B580C-9BC3-4F30-BDA8-C0C6BE8A9D75}"/>
          </ac:spMkLst>
        </pc:spChg>
        <pc:spChg chg="add mod">
          <ac:chgData name="Derrick Willer" userId="c13516ca4e24fc27" providerId="LiveId" clId="{92D0AD8A-BD5B-4680-8BDB-814B72F5FC68}" dt="2020-04-25T20:57:34.204" v="1608" actId="1076"/>
          <ac:spMkLst>
            <pc:docMk/>
            <pc:sldMk cId="720398555" sldId="256"/>
            <ac:spMk id="101" creationId="{D3179CE7-298E-4638-A904-2BAC30CE9728}"/>
          </ac:spMkLst>
        </pc:spChg>
        <pc:spChg chg="add mod">
          <ac:chgData name="Derrick Willer" userId="c13516ca4e24fc27" providerId="LiveId" clId="{92D0AD8A-BD5B-4680-8BDB-814B72F5FC68}" dt="2020-04-25T20:57:48.407" v="1613" actId="1076"/>
          <ac:spMkLst>
            <pc:docMk/>
            <pc:sldMk cId="720398555" sldId="256"/>
            <ac:spMk id="102" creationId="{CD114224-0BF1-4D91-9A3A-FFD49223289E}"/>
          </ac:spMkLst>
        </pc:spChg>
        <pc:spChg chg="add mod">
          <ac:chgData name="Derrick Willer" userId="c13516ca4e24fc27" providerId="LiveId" clId="{92D0AD8A-BD5B-4680-8BDB-814B72F5FC68}" dt="2020-04-25T20:58:02.423" v="1618" actId="1076"/>
          <ac:spMkLst>
            <pc:docMk/>
            <pc:sldMk cId="720398555" sldId="256"/>
            <ac:spMk id="103" creationId="{680D6F66-FED3-4B92-99A8-E2C2A0E3D9CC}"/>
          </ac:spMkLst>
        </pc:spChg>
        <pc:spChg chg="add mod">
          <ac:chgData name="Derrick Willer" userId="c13516ca4e24fc27" providerId="LiveId" clId="{92D0AD8A-BD5B-4680-8BDB-814B72F5FC68}" dt="2020-04-25T20:58:07.532" v="1620" actId="1076"/>
          <ac:spMkLst>
            <pc:docMk/>
            <pc:sldMk cId="720398555" sldId="256"/>
            <ac:spMk id="104" creationId="{58CDB573-6E91-4ECD-97C8-870CB2F89B46}"/>
          </ac:spMkLst>
        </pc:spChg>
        <pc:spChg chg="add mod">
          <ac:chgData name="Derrick Willer" userId="c13516ca4e24fc27" providerId="LiveId" clId="{92D0AD8A-BD5B-4680-8BDB-814B72F5FC68}" dt="2020-04-25T20:58:43.004" v="1628" actId="208"/>
          <ac:spMkLst>
            <pc:docMk/>
            <pc:sldMk cId="720398555" sldId="256"/>
            <ac:spMk id="105" creationId="{005B9740-9D3C-48B1-910E-325AD8CE80F0}"/>
          </ac:spMkLst>
        </pc:spChg>
        <pc:spChg chg="add mod">
          <ac:chgData name="Derrick Willer" userId="c13516ca4e24fc27" providerId="LiveId" clId="{92D0AD8A-BD5B-4680-8BDB-814B72F5FC68}" dt="2020-04-25T20:58:48.472" v="1630" actId="1076"/>
          <ac:spMkLst>
            <pc:docMk/>
            <pc:sldMk cId="720398555" sldId="256"/>
            <ac:spMk id="106" creationId="{FDC47416-4A28-4057-BA50-7C432C130754}"/>
          </ac:spMkLst>
        </pc:spChg>
        <pc:spChg chg="add mod">
          <ac:chgData name="Derrick Willer" userId="c13516ca4e24fc27" providerId="LiveId" clId="{92D0AD8A-BD5B-4680-8BDB-814B72F5FC68}" dt="2020-04-25T20:59:00.894" v="1633" actId="1076"/>
          <ac:spMkLst>
            <pc:docMk/>
            <pc:sldMk cId="720398555" sldId="256"/>
            <ac:spMk id="107" creationId="{8EF7767A-198A-4DB8-A9B3-4D63BF2AA7BF}"/>
          </ac:spMkLst>
        </pc:spChg>
        <pc:spChg chg="add mod">
          <ac:chgData name="Derrick Willer" userId="c13516ca4e24fc27" providerId="LiveId" clId="{92D0AD8A-BD5B-4680-8BDB-814B72F5FC68}" dt="2020-04-25T20:59:09.582" v="1635" actId="1076"/>
          <ac:spMkLst>
            <pc:docMk/>
            <pc:sldMk cId="720398555" sldId="256"/>
            <ac:spMk id="108" creationId="{FF095B9B-297B-4228-AE50-369CADB93F5A}"/>
          </ac:spMkLst>
        </pc:spChg>
        <pc:grpChg chg="del">
          <ac:chgData name="Derrick Willer" userId="c13516ca4e24fc27" providerId="LiveId" clId="{92D0AD8A-BD5B-4680-8BDB-814B72F5FC68}" dt="2020-04-25T19:49:08.539" v="20" actId="165"/>
          <ac:grpSpMkLst>
            <pc:docMk/>
            <pc:sldMk cId="720398555" sldId="256"/>
            <ac:grpSpMk id="32" creationId="{5422C85E-F40B-4DBF-A765-CB296F7897EE}"/>
          </ac:grpSpMkLst>
        </pc:grpChg>
        <pc:grpChg chg="del mod topLvl">
          <ac:chgData name="Derrick Willer" userId="c13516ca4e24fc27" providerId="LiveId" clId="{92D0AD8A-BD5B-4680-8BDB-814B72F5FC68}" dt="2020-04-25T19:49:14.305" v="21" actId="165"/>
          <ac:grpSpMkLst>
            <pc:docMk/>
            <pc:sldMk cId="720398555" sldId="256"/>
            <ac:grpSpMk id="33" creationId="{1985E0FC-7B4E-42BE-ABAE-BAA80457D821}"/>
          </ac:grpSpMkLst>
        </pc:grpChg>
        <pc:grpChg chg="add mod">
          <ac:chgData name="Derrick Willer" userId="c13516ca4e24fc27" providerId="LiveId" clId="{92D0AD8A-BD5B-4680-8BDB-814B72F5FC68}" dt="2020-04-25T19:51:57.945" v="37" actId="1076"/>
          <ac:grpSpMkLst>
            <pc:docMk/>
            <pc:sldMk cId="720398555" sldId="256"/>
            <ac:grpSpMk id="64" creationId="{232156F5-B965-4B22-BB73-4AC42895F3AC}"/>
          </ac:grpSpMkLst>
        </pc:grpChg>
        <pc:grpChg chg="add mod">
          <ac:chgData name="Derrick Willer" userId="c13516ca4e24fc27" providerId="LiveId" clId="{92D0AD8A-BD5B-4680-8BDB-814B72F5FC68}" dt="2020-04-25T20:27:55.315" v="1150" actId="571"/>
          <ac:grpSpMkLst>
            <pc:docMk/>
            <pc:sldMk cId="720398555" sldId="256"/>
            <ac:grpSpMk id="67" creationId="{C5A800BB-2500-4B9A-A6FD-02A16BCEFD7C}"/>
          </ac:grpSpMkLst>
        </pc:grpChg>
        <pc:picChg chg="mod topLvl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34" creationId="{E8087824-DBCC-4076-BADF-2E72E3E0D3C1}"/>
          </ac:picMkLst>
        </pc:picChg>
        <pc:picChg chg="mod topLvl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38" creationId="{143D1C5F-805C-433C-9A89-FA9C3471F5CF}"/>
          </ac:picMkLst>
        </pc:picChg>
        <pc:picChg chg="mod topLvl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39" creationId="{555AC0B3-C166-4D56-B765-B700556A4EA8}"/>
          </ac:picMkLst>
        </pc:picChg>
        <pc:picChg chg="mod topLvl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40" creationId="{10F77FBC-5958-4BB4-AC46-5BCC48FA8D37}"/>
          </ac:picMkLst>
        </pc:picChg>
        <pc:picChg chg="mod topLvl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47" creationId="{299B4634-E268-4007-8C21-96C8524BCDBA}"/>
          </ac:picMkLst>
        </pc:picChg>
        <pc:picChg chg="add del">
          <ac:chgData name="Derrick Willer" userId="c13516ca4e24fc27" providerId="LiveId" clId="{92D0AD8A-BD5B-4680-8BDB-814B72F5FC68}" dt="2020-04-25T19:46:46.288" v="1"/>
          <ac:picMkLst>
            <pc:docMk/>
            <pc:sldMk cId="720398555" sldId="256"/>
            <ac:picMk id="60" creationId="{548E6C97-1175-4A69-88C0-5CFE9E27DC44}"/>
          </ac:picMkLst>
        </pc:picChg>
        <pc:picChg chg="add del mod">
          <ac:chgData name="Derrick Willer" userId="c13516ca4e24fc27" providerId="LiveId" clId="{92D0AD8A-BD5B-4680-8BDB-814B72F5FC68}" dt="2020-04-25T19:47:31.782" v="6"/>
          <ac:picMkLst>
            <pc:docMk/>
            <pc:sldMk cId="720398555" sldId="256"/>
            <ac:picMk id="62" creationId="{9AB42C56-1C74-4409-AA0D-CA42A4D5D31A}"/>
          </ac:picMkLst>
        </pc:picChg>
        <pc:picChg chg="add mod">
          <ac:chgData name="Derrick Willer" userId="c13516ca4e24fc27" providerId="LiveId" clId="{92D0AD8A-BD5B-4680-8BDB-814B72F5FC68}" dt="2020-04-25T19:51:07.043" v="31" actId="164"/>
          <ac:picMkLst>
            <pc:docMk/>
            <pc:sldMk cId="720398555" sldId="256"/>
            <ac:picMk id="63" creationId="{43D20A40-374E-44F7-808A-36CB80DCB649}"/>
          </ac:picMkLst>
        </pc:picChg>
        <pc:picChg chg="add mod">
          <ac:chgData name="Derrick Willer" userId="c13516ca4e24fc27" providerId="LiveId" clId="{92D0AD8A-BD5B-4680-8BDB-814B72F5FC68}" dt="2020-04-25T20:09:26.255" v="315" actId="1076"/>
          <ac:picMkLst>
            <pc:docMk/>
            <pc:sldMk cId="720398555" sldId="256"/>
            <ac:picMk id="66" creationId="{5FF0329D-6306-4C2C-85C0-05EE16D7B97E}"/>
          </ac:picMkLst>
        </pc:picChg>
        <pc:cxnChg chg="mod topLvl">
          <ac:chgData name="Derrick Willer" userId="c13516ca4e24fc27" providerId="LiveId" clId="{92D0AD8A-BD5B-4680-8BDB-814B72F5FC68}" dt="2020-04-25T19:51:07.043" v="31" actId="164"/>
          <ac:cxnSpMkLst>
            <pc:docMk/>
            <pc:sldMk cId="720398555" sldId="256"/>
            <ac:cxnSpMk id="43" creationId="{1F4670F5-CAF5-4290-9FDD-09513792800A}"/>
          </ac:cxnSpMkLst>
        </pc:cxnChg>
        <pc:cxnChg chg="mod topLvl">
          <ac:chgData name="Derrick Willer" userId="c13516ca4e24fc27" providerId="LiveId" clId="{92D0AD8A-BD5B-4680-8BDB-814B72F5FC68}" dt="2020-04-25T19:51:07.043" v="31" actId="164"/>
          <ac:cxnSpMkLst>
            <pc:docMk/>
            <pc:sldMk cId="720398555" sldId="256"/>
            <ac:cxnSpMk id="44" creationId="{0AEA9FD1-9944-4044-B950-5E096528A4D6}"/>
          </ac:cxnSpMkLst>
        </pc:cxnChg>
        <pc:cxnChg chg="mod topLvl">
          <ac:chgData name="Derrick Willer" userId="c13516ca4e24fc27" providerId="LiveId" clId="{92D0AD8A-BD5B-4680-8BDB-814B72F5FC68}" dt="2020-04-25T19:51:07.043" v="31" actId="164"/>
          <ac:cxnSpMkLst>
            <pc:docMk/>
            <pc:sldMk cId="720398555" sldId="256"/>
            <ac:cxnSpMk id="50" creationId="{475B6013-CBCE-4A60-A04D-892626F2668D}"/>
          </ac:cxnSpMkLst>
        </pc:cxnChg>
        <pc:cxnChg chg="mod topLvl">
          <ac:chgData name="Derrick Willer" userId="c13516ca4e24fc27" providerId="LiveId" clId="{92D0AD8A-BD5B-4680-8BDB-814B72F5FC68}" dt="2020-04-25T19:51:07.043" v="31" actId="164"/>
          <ac:cxnSpMkLst>
            <pc:docMk/>
            <pc:sldMk cId="720398555" sldId="256"/>
            <ac:cxnSpMk id="51" creationId="{DE33541A-7BA0-42EB-B6DE-0BC581EEF741}"/>
          </ac:cxnSpMkLst>
        </pc:cxnChg>
      </pc:sldChg>
      <pc:sldChg chg="addSp delSp modSp mod">
        <pc:chgData name="Derrick Willer" userId="c13516ca4e24fc27" providerId="LiveId" clId="{92D0AD8A-BD5B-4680-8BDB-814B72F5FC68}" dt="2020-04-25T20:31:05.700" v="1251" actId="1076"/>
        <pc:sldMkLst>
          <pc:docMk/>
          <pc:sldMk cId="1117862023" sldId="257"/>
        </pc:sldMkLst>
        <pc:spChg chg="add mod">
          <ac:chgData name="Derrick Willer" userId="c13516ca4e24fc27" providerId="LiveId" clId="{92D0AD8A-BD5B-4680-8BDB-814B72F5FC68}" dt="2020-04-25T20:29:31.562" v="1241" actId="20577"/>
          <ac:spMkLst>
            <pc:docMk/>
            <pc:sldMk cId="1117862023" sldId="257"/>
            <ac:spMk id="79" creationId="{1E4FFCD5-888B-42EB-A624-2CB88326246E}"/>
          </ac:spMkLst>
        </pc:spChg>
        <pc:spChg chg="add mod">
          <ac:chgData name="Derrick Willer" userId="c13516ca4e24fc27" providerId="LiveId" clId="{92D0AD8A-BD5B-4680-8BDB-814B72F5FC68}" dt="2020-04-25T20:00:17.250" v="194" actId="208"/>
          <ac:spMkLst>
            <pc:docMk/>
            <pc:sldMk cId="1117862023" sldId="257"/>
            <ac:spMk id="82" creationId="{952C860B-F232-4FCD-9D41-BE9EF51BCD3E}"/>
          </ac:spMkLst>
        </pc:spChg>
        <pc:spChg chg="add mod">
          <ac:chgData name="Derrick Willer" userId="c13516ca4e24fc27" providerId="LiveId" clId="{92D0AD8A-BD5B-4680-8BDB-814B72F5FC68}" dt="2020-04-25T20:02:49.366" v="220" actId="1076"/>
          <ac:spMkLst>
            <pc:docMk/>
            <pc:sldMk cId="1117862023" sldId="257"/>
            <ac:spMk id="83" creationId="{F5FFA75C-3F97-49F2-AD96-115D6B90B990}"/>
          </ac:spMkLst>
        </pc:spChg>
        <pc:grpChg chg="del">
          <ac:chgData name="Derrick Willer" userId="c13516ca4e24fc27" providerId="LiveId" clId="{92D0AD8A-BD5B-4680-8BDB-814B72F5FC68}" dt="2020-04-25T19:51:12.340" v="32" actId="478"/>
          <ac:grpSpMkLst>
            <pc:docMk/>
            <pc:sldMk cId="1117862023" sldId="257"/>
            <ac:grpSpMk id="78" creationId="{F6288687-E9BC-4257-AC38-440E60C89FD7}"/>
          </ac:grpSpMkLst>
        </pc:grpChg>
        <pc:picChg chg="add mod">
          <ac:chgData name="Derrick Willer" userId="c13516ca4e24fc27" providerId="LiveId" clId="{92D0AD8A-BD5B-4680-8BDB-814B72F5FC68}" dt="2020-04-25T19:59:50.707" v="187" actId="1076"/>
          <ac:picMkLst>
            <pc:docMk/>
            <pc:sldMk cId="1117862023" sldId="257"/>
            <ac:picMk id="80" creationId="{377DC817-AF50-4235-87A3-9800343C9C0E}"/>
          </ac:picMkLst>
        </pc:picChg>
        <pc:picChg chg="add mod">
          <ac:chgData name="Derrick Willer" userId="c13516ca4e24fc27" providerId="LiveId" clId="{92D0AD8A-BD5B-4680-8BDB-814B72F5FC68}" dt="2020-04-25T20:03:07.366" v="224" actId="1076"/>
          <ac:picMkLst>
            <pc:docMk/>
            <pc:sldMk cId="1117862023" sldId="257"/>
            <ac:picMk id="81" creationId="{BC8B9C0A-21A6-48D7-85B5-48355F6B5FC4}"/>
          </ac:picMkLst>
        </pc:picChg>
        <pc:picChg chg="add mod">
          <ac:chgData name="Derrick Willer" userId="c13516ca4e24fc27" providerId="LiveId" clId="{92D0AD8A-BD5B-4680-8BDB-814B72F5FC68}" dt="2020-04-25T20:03:16.400" v="226" actId="1076"/>
          <ac:picMkLst>
            <pc:docMk/>
            <pc:sldMk cId="1117862023" sldId="257"/>
            <ac:picMk id="84" creationId="{857A7D6A-696A-410F-95D3-523ED66B7FBB}"/>
          </ac:picMkLst>
        </pc:picChg>
        <pc:picChg chg="add mod">
          <ac:chgData name="Derrick Willer" userId="c13516ca4e24fc27" providerId="LiveId" clId="{92D0AD8A-BD5B-4680-8BDB-814B72F5FC68}" dt="2020-04-25T20:03:12.415" v="225" actId="1076"/>
          <ac:picMkLst>
            <pc:docMk/>
            <pc:sldMk cId="1117862023" sldId="257"/>
            <ac:picMk id="85" creationId="{454FE784-79E4-46D4-AD36-FA9D5426FBD0}"/>
          </ac:picMkLst>
        </pc:picChg>
        <pc:picChg chg="add mod">
          <ac:chgData name="Derrick Willer" userId="c13516ca4e24fc27" providerId="LiveId" clId="{92D0AD8A-BD5B-4680-8BDB-814B72F5FC68}" dt="2020-04-25T20:06:56.193" v="229" actId="1076"/>
          <ac:picMkLst>
            <pc:docMk/>
            <pc:sldMk cId="1117862023" sldId="257"/>
            <ac:picMk id="86" creationId="{55630903-57F1-4A14-BB89-22494472450D}"/>
          </ac:picMkLst>
        </pc:picChg>
        <pc:picChg chg="add mod">
          <ac:chgData name="Derrick Willer" userId="c13516ca4e24fc27" providerId="LiveId" clId="{92D0AD8A-BD5B-4680-8BDB-814B72F5FC68}" dt="2020-04-25T20:12:38.745" v="327" actId="1076"/>
          <ac:picMkLst>
            <pc:docMk/>
            <pc:sldMk cId="1117862023" sldId="257"/>
            <ac:picMk id="87" creationId="{09D825FD-6B21-4B2B-877F-B8F7EC5C65C6}"/>
          </ac:picMkLst>
        </pc:picChg>
        <pc:picChg chg="add mod ord">
          <ac:chgData name="Derrick Willer" userId="c13516ca4e24fc27" providerId="LiveId" clId="{92D0AD8A-BD5B-4680-8BDB-814B72F5FC68}" dt="2020-04-25T20:14:19.101" v="340" actId="166"/>
          <ac:picMkLst>
            <pc:docMk/>
            <pc:sldMk cId="1117862023" sldId="257"/>
            <ac:picMk id="88" creationId="{F5D8173B-749A-40F2-8E4F-7B02928864FC}"/>
          </ac:picMkLst>
        </pc:picChg>
        <pc:picChg chg="add mod">
          <ac:chgData name="Derrick Willer" userId="c13516ca4e24fc27" providerId="LiveId" clId="{92D0AD8A-BD5B-4680-8BDB-814B72F5FC68}" dt="2020-04-25T20:29:38.937" v="1244" actId="1076"/>
          <ac:picMkLst>
            <pc:docMk/>
            <pc:sldMk cId="1117862023" sldId="257"/>
            <ac:picMk id="89" creationId="{8F46142A-1DE0-40FA-9D43-127ADACB591E}"/>
          </ac:picMkLst>
        </pc:picChg>
        <pc:picChg chg="add mod">
          <ac:chgData name="Derrick Willer" userId="c13516ca4e24fc27" providerId="LiveId" clId="{92D0AD8A-BD5B-4680-8BDB-814B72F5FC68}" dt="2020-04-25T20:29:37.155" v="1243" actId="1076"/>
          <ac:picMkLst>
            <pc:docMk/>
            <pc:sldMk cId="1117862023" sldId="257"/>
            <ac:picMk id="90" creationId="{B3B6A62D-18D7-4B50-A17D-ACBFCA8BAF30}"/>
          </ac:picMkLst>
        </pc:picChg>
        <pc:picChg chg="add mod">
          <ac:chgData name="Derrick Willer" userId="c13516ca4e24fc27" providerId="LiveId" clId="{92D0AD8A-BD5B-4680-8BDB-814B72F5FC68}" dt="2020-04-25T20:31:05.700" v="1251" actId="1076"/>
          <ac:picMkLst>
            <pc:docMk/>
            <pc:sldMk cId="1117862023" sldId="257"/>
            <ac:picMk id="91" creationId="{72B81254-57FF-4397-8BAC-30095889681B}"/>
          </ac:picMkLst>
        </pc:picChg>
        <pc:cxnChg chg="mod">
          <ac:chgData name="Derrick Willer" userId="c13516ca4e24fc27" providerId="LiveId" clId="{92D0AD8A-BD5B-4680-8BDB-814B72F5FC68}" dt="2020-04-25T19:51:12.340" v="32" actId="478"/>
          <ac:cxnSpMkLst>
            <pc:docMk/>
            <pc:sldMk cId="1117862023" sldId="257"/>
            <ac:cxnSpMk id="25" creationId="{E0637D31-0E9C-49F4-BCCF-4C500D9C06C5}"/>
          </ac:cxnSpMkLst>
        </pc:cxnChg>
        <pc:cxnChg chg="mod">
          <ac:chgData name="Derrick Willer" userId="c13516ca4e24fc27" providerId="LiveId" clId="{92D0AD8A-BD5B-4680-8BDB-814B72F5FC68}" dt="2020-04-25T19:51:12.340" v="32" actId="478"/>
          <ac:cxnSpMkLst>
            <pc:docMk/>
            <pc:sldMk cId="1117862023" sldId="257"/>
            <ac:cxnSpMk id="60" creationId="{218C2609-B0F5-455A-9B82-7853058E65B8}"/>
          </ac:cxnSpMkLst>
        </pc:cxnChg>
      </pc:sldChg>
      <pc:sldChg chg="addSp modSp new mod">
        <pc:chgData name="Derrick Willer" userId="c13516ca4e24fc27" providerId="LiveId" clId="{92D0AD8A-BD5B-4680-8BDB-814B72F5FC68}" dt="2020-04-25T20:49:58.732" v="1565" actId="14100"/>
        <pc:sldMkLst>
          <pc:docMk/>
          <pc:sldMk cId="1545350025" sldId="258"/>
        </pc:sldMkLst>
        <pc:spChg chg="add mod">
          <ac:chgData name="Derrick Willer" userId="c13516ca4e24fc27" providerId="LiveId" clId="{92D0AD8A-BD5B-4680-8BDB-814B72F5FC68}" dt="2020-04-25T20:15:10.071" v="359" actId="20577"/>
          <ac:spMkLst>
            <pc:docMk/>
            <pc:sldMk cId="1545350025" sldId="258"/>
            <ac:spMk id="2" creationId="{D8244790-7801-411E-B39E-4F38AE6BF80C}"/>
          </ac:spMkLst>
        </pc:spChg>
        <pc:spChg chg="add mod">
          <ac:chgData name="Derrick Willer" userId="c13516ca4e24fc27" providerId="LiveId" clId="{92D0AD8A-BD5B-4680-8BDB-814B72F5FC68}" dt="2020-04-25T20:49:58.732" v="1565" actId="14100"/>
          <ac:spMkLst>
            <pc:docMk/>
            <pc:sldMk cId="1545350025" sldId="258"/>
            <ac:spMk id="3" creationId="{53A77BDF-DD2A-4B1C-9DEE-486074F6818D}"/>
          </ac:spMkLst>
        </pc:spChg>
        <pc:spChg chg="add mod">
          <ac:chgData name="Derrick Willer" userId="c13516ca4e24fc27" providerId="LiveId" clId="{92D0AD8A-BD5B-4680-8BDB-814B72F5FC68}" dt="2020-04-25T20:17:06.059" v="578" actId="207"/>
          <ac:spMkLst>
            <pc:docMk/>
            <pc:sldMk cId="1545350025" sldId="258"/>
            <ac:spMk id="4" creationId="{F2F19EDC-DDD8-4C34-AD80-4355B3A4BC87}"/>
          </ac:spMkLst>
        </pc:spChg>
        <pc:spChg chg="add mod">
          <ac:chgData name="Derrick Willer" userId="c13516ca4e24fc27" providerId="LiveId" clId="{92D0AD8A-BD5B-4680-8BDB-814B72F5FC68}" dt="2020-04-25T20:49:53.055" v="1564" actId="1076"/>
          <ac:spMkLst>
            <pc:docMk/>
            <pc:sldMk cId="1545350025" sldId="258"/>
            <ac:spMk id="8" creationId="{CC66F81B-1C65-48CD-98BC-7929059407B5}"/>
          </ac:spMkLst>
        </pc:spChg>
        <pc:spChg chg="add mod">
          <ac:chgData name="Derrick Willer" userId="c13516ca4e24fc27" providerId="LiveId" clId="{92D0AD8A-BD5B-4680-8BDB-814B72F5FC68}" dt="2020-04-25T20:49:53.055" v="1564" actId="1076"/>
          <ac:spMkLst>
            <pc:docMk/>
            <pc:sldMk cId="1545350025" sldId="258"/>
            <ac:spMk id="11" creationId="{C1608079-AF34-4A93-98F3-3713731A1914}"/>
          </ac:spMkLst>
        </pc:spChg>
        <pc:picChg chg="add mod">
          <ac:chgData name="Derrick Willer" userId="c13516ca4e24fc27" providerId="LiveId" clId="{92D0AD8A-BD5B-4680-8BDB-814B72F5FC68}" dt="2020-04-25T20:49:53.055" v="1564" actId="1076"/>
          <ac:picMkLst>
            <pc:docMk/>
            <pc:sldMk cId="1545350025" sldId="258"/>
            <ac:picMk id="5" creationId="{B5B5A0E5-10A9-47D3-87A2-168F7452F99C}"/>
          </ac:picMkLst>
        </pc:picChg>
        <pc:picChg chg="add mod">
          <ac:chgData name="Derrick Willer" userId="c13516ca4e24fc27" providerId="LiveId" clId="{92D0AD8A-BD5B-4680-8BDB-814B72F5FC68}" dt="2020-04-25T20:49:53.055" v="1564" actId="1076"/>
          <ac:picMkLst>
            <pc:docMk/>
            <pc:sldMk cId="1545350025" sldId="258"/>
            <ac:picMk id="9" creationId="{6624F0ED-EDDB-4F10-8103-C5E630E66EF2}"/>
          </ac:picMkLst>
        </pc:picChg>
        <pc:picChg chg="add mod">
          <ac:chgData name="Derrick Willer" userId="c13516ca4e24fc27" providerId="LiveId" clId="{92D0AD8A-BD5B-4680-8BDB-814B72F5FC68}" dt="2020-04-25T20:49:53.055" v="1564" actId="1076"/>
          <ac:picMkLst>
            <pc:docMk/>
            <pc:sldMk cId="1545350025" sldId="258"/>
            <ac:picMk id="12" creationId="{4499B9A0-E0B4-44A1-8B70-8ED76BD8DEE0}"/>
          </ac:picMkLst>
        </pc:picChg>
        <pc:picChg chg="add mod">
          <ac:chgData name="Derrick Willer" userId="c13516ca4e24fc27" providerId="LiveId" clId="{92D0AD8A-BD5B-4680-8BDB-814B72F5FC68}" dt="2020-04-25T20:49:53.055" v="1564" actId="1076"/>
          <ac:picMkLst>
            <pc:docMk/>
            <pc:sldMk cId="1545350025" sldId="258"/>
            <ac:picMk id="13" creationId="{EAAD5C32-B118-41BD-A71B-C701A5B3B146}"/>
          </ac:picMkLst>
        </pc:picChg>
        <pc:cxnChg chg="add mod">
          <ac:chgData name="Derrick Willer" userId="c13516ca4e24fc27" providerId="LiveId" clId="{92D0AD8A-BD5B-4680-8BDB-814B72F5FC68}" dt="2020-04-25T20:49:53.055" v="1564" actId="1076"/>
          <ac:cxnSpMkLst>
            <pc:docMk/>
            <pc:sldMk cId="1545350025" sldId="258"/>
            <ac:cxnSpMk id="7" creationId="{1B28BC1D-A325-4B9E-A887-928E0409B3E3}"/>
          </ac:cxnSpMkLst>
        </pc:cxnChg>
        <pc:cxnChg chg="add mod">
          <ac:chgData name="Derrick Willer" userId="c13516ca4e24fc27" providerId="LiveId" clId="{92D0AD8A-BD5B-4680-8BDB-814B72F5FC68}" dt="2020-04-25T20:49:53.055" v="1564" actId="1076"/>
          <ac:cxnSpMkLst>
            <pc:docMk/>
            <pc:sldMk cId="1545350025" sldId="258"/>
            <ac:cxnSpMk id="10" creationId="{76A8EA13-22D1-4A19-A00E-F31E557E8A7B}"/>
          </ac:cxnSpMkLst>
        </pc:cxnChg>
      </pc:sldChg>
      <pc:sldChg chg="addSp delSp modSp add mod">
        <pc:chgData name="Derrick Willer" userId="c13516ca4e24fc27" providerId="LiveId" clId="{92D0AD8A-BD5B-4680-8BDB-814B72F5FC68}" dt="2020-04-25T21:00:06.660" v="1644" actId="1076"/>
        <pc:sldMkLst>
          <pc:docMk/>
          <pc:sldMk cId="2170567029" sldId="259"/>
        </pc:sldMkLst>
        <pc:spChg chg="add">
          <ac:chgData name="Derrick Willer" userId="c13516ca4e24fc27" providerId="LiveId" clId="{92D0AD8A-BD5B-4680-8BDB-814B72F5FC68}" dt="2020-04-25T20:21:18.680" v="923"/>
          <ac:spMkLst>
            <pc:docMk/>
            <pc:sldMk cId="2170567029" sldId="259"/>
            <ac:spMk id="2" creationId="{E529E678-232A-44D9-993A-CF7455C39CBE}"/>
          </ac:spMkLst>
        </pc:spChg>
        <pc:spChg chg="add mod">
          <ac:chgData name="Derrick Willer" userId="c13516ca4e24fc27" providerId="LiveId" clId="{92D0AD8A-BD5B-4680-8BDB-814B72F5FC68}" dt="2020-04-25T20:50:18.639" v="1566" actId="255"/>
          <ac:spMkLst>
            <pc:docMk/>
            <pc:sldMk cId="2170567029" sldId="259"/>
            <ac:spMk id="3" creationId="{A277B103-02E8-4E4D-8BB1-30DB1370B285}"/>
          </ac:spMkLst>
        </pc:spChg>
        <pc:spChg chg="add del">
          <ac:chgData name="Derrick Willer" userId="c13516ca4e24fc27" providerId="LiveId" clId="{92D0AD8A-BD5B-4680-8BDB-814B72F5FC68}" dt="2020-04-25T20:59:49.613" v="1640"/>
          <ac:spMkLst>
            <pc:docMk/>
            <pc:sldMk cId="2170567029" sldId="259"/>
            <ac:spMk id="114" creationId="{25C8C399-FB28-451F-8925-8B9B0CA5B0DE}"/>
          </ac:spMkLst>
        </pc:spChg>
        <pc:grpChg chg="add del mod">
          <ac:chgData name="Derrick Willer" userId="c13516ca4e24fc27" providerId="LiveId" clId="{92D0AD8A-BD5B-4680-8BDB-814B72F5FC68}" dt="2020-04-25T20:28:05.752" v="1152" actId="478"/>
          <ac:grpSpMkLst>
            <pc:docMk/>
            <pc:sldMk cId="2170567029" sldId="259"/>
            <ac:grpSpMk id="5" creationId="{02CEFA4B-86B1-4DF9-869D-A124D643A523}"/>
          </ac:grpSpMkLst>
        </pc:grpChg>
        <pc:grpChg chg="add del mod">
          <ac:chgData name="Derrick Willer" userId="c13516ca4e24fc27" providerId="LiveId" clId="{92D0AD8A-BD5B-4680-8BDB-814B72F5FC68}" dt="2020-04-25T20:28:06.783" v="1153" actId="478"/>
          <ac:grpSpMkLst>
            <pc:docMk/>
            <pc:sldMk cId="2170567029" sldId="259"/>
            <ac:grpSpMk id="31" creationId="{D8F7C025-8EDE-47A2-99D4-568A3FAB2962}"/>
          </ac:grpSpMkLst>
        </pc:grpChg>
        <pc:grpChg chg="add del">
          <ac:chgData name="Derrick Willer" userId="c13516ca4e24fc27" providerId="LiveId" clId="{92D0AD8A-BD5B-4680-8BDB-814B72F5FC68}" dt="2020-04-25T20:27:24.486" v="1144" actId="478"/>
          <ac:grpSpMkLst>
            <pc:docMk/>
            <pc:sldMk cId="2170567029" sldId="259"/>
            <ac:grpSpMk id="58" creationId="{B649C288-15C0-4FE8-B4B0-39AEA990B27A}"/>
          </ac:grpSpMkLst>
        </pc:grpChg>
        <pc:grpChg chg="add del mod">
          <ac:chgData name="Derrick Willer" userId="c13516ca4e24fc27" providerId="LiveId" clId="{92D0AD8A-BD5B-4680-8BDB-814B72F5FC68}" dt="2020-04-25T20:59:39.691" v="1636" actId="478"/>
          <ac:grpSpMkLst>
            <pc:docMk/>
            <pc:sldMk cId="2170567029" sldId="259"/>
            <ac:grpSpMk id="85" creationId="{1C610D98-6AC4-448D-910E-2AD7667DF8F1}"/>
          </ac:grpSpMkLst>
        </pc:grpChg>
        <pc:grpChg chg="add mod">
          <ac:chgData name="Derrick Willer" userId="c13516ca4e24fc27" providerId="LiveId" clId="{92D0AD8A-BD5B-4680-8BDB-814B72F5FC68}" dt="2020-04-25T21:00:06.660" v="1644" actId="1076"/>
          <ac:grpSpMkLst>
            <pc:docMk/>
            <pc:sldMk cId="2170567029" sldId="259"/>
            <ac:grpSpMk id="115" creationId="{E5A37697-3F20-4637-82F6-6FA129B2A69C}"/>
          </ac:grpSpMkLst>
        </pc:grpChg>
        <pc:picChg chg="add del">
          <ac:chgData name="Derrick Willer" userId="c13516ca4e24fc27" providerId="LiveId" clId="{92D0AD8A-BD5B-4680-8BDB-814B72F5FC68}" dt="2020-04-25T20:23:52.062" v="995"/>
          <ac:picMkLst>
            <pc:docMk/>
            <pc:sldMk cId="2170567029" sldId="259"/>
            <ac:picMk id="4" creationId="{35477906-6234-4F34-8177-5BBA9D9E388B}"/>
          </ac:picMkLst>
        </pc:picChg>
        <pc:picChg chg="add del">
          <ac:chgData name="Derrick Willer" userId="c13516ca4e24fc27" providerId="LiveId" clId="{92D0AD8A-BD5B-4680-8BDB-814B72F5FC68}" dt="2020-04-25T20:26:44.549" v="1106"/>
          <ac:picMkLst>
            <pc:docMk/>
            <pc:sldMk cId="2170567029" sldId="259"/>
            <ac:picMk id="30" creationId="{88490248-21BB-4DC6-837D-ACB824055288}"/>
          </ac:picMkLst>
        </pc:picChg>
        <pc:picChg chg="add del">
          <ac:chgData name="Derrick Willer" userId="c13516ca4e24fc27" providerId="LiveId" clId="{92D0AD8A-BD5B-4680-8BDB-814B72F5FC68}" dt="2020-04-25T20:59:41.738" v="1638"/>
          <ac:picMkLst>
            <pc:docMk/>
            <pc:sldMk cId="2170567029" sldId="259"/>
            <ac:picMk id="113" creationId="{7E43FAD6-B3CF-43DF-A901-F3FD92D12AE6}"/>
          </ac:picMkLst>
        </pc:picChg>
        <pc:cxnChg chg="mod">
          <ac:chgData name="Derrick Willer" userId="c13516ca4e24fc27" providerId="LiveId" clId="{92D0AD8A-BD5B-4680-8BDB-814B72F5FC68}" dt="2020-04-25T20:28:05.752" v="1152" actId="478"/>
          <ac:cxnSpMkLst>
            <pc:docMk/>
            <pc:sldMk cId="2170567029" sldId="259"/>
            <ac:cxnSpMk id="10" creationId="{B44BE2F0-B4A6-4A1E-9435-DA1820F37140}"/>
          </ac:cxnSpMkLst>
        </pc:cxnChg>
        <pc:cxnChg chg="mod">
          <ac:chgData name="Derrick Willer" userId="c13516ca4e24fc27" providerId="LiveId" clId="{92D0AD8A-BD5B-4680-8BDB-814B72F5FC68}" dt="2020-04-25T20:28:05.752" v="1152" actId="478"/>
          <ac:cxnSpMkLst>
            <pc:docMk/>
            <pc:sldMk cId="2170567029" sldId="259"/>
            <ac:cxnSpMk id="17" creationId="{E21747C3-7BFC-4E28-9F00-5B57F6C5EE10}"/>
          </ac:cxnSpMkLst>
        </pc:cxnChg>
        <pc:cxnChg chg="mod">
          <ac:chgData name="Derrick Willer" userId="c13516ca4e24fc27" providerId="LiveId" clId="{92D0AD8A-BD5B-4680-8BDB-814B72F5FC68}" dt="2020-04-25T20:28:06.783" v="1153" actId="478"/>
          <ac:cxnSpMkLst>
            <pc:docMk/>
            <pc:sldMk cId="2170567029" sldId="259"/>
            <ac:cxnSpMk id="36" creationId="{28C5BE99-BD64-4AED-9666-C782AD426F74}"/>
          </ac:cxnSpMkLst>
        </pc:cxnChg>
        <pc:cxnChg chg="mod">
          <ac:chgData name="Derrick Willer" userId="c13516ca4e24fc27" providerId="LiveId" clId="{92D0AD8A-BD5B-4680-8BDB-814B72F5FC68}" dt="2020-04-25T20:28:06.783" v="1153" actId="478"/>
          <ac:cxnSpMkLst>
            <pc:docMk/>
            <pc:sldMk cId="2170567029" sldId="259"/>
            <ac:cxnSpMk id="43" creationId="{BFB5131E-9DA0-4A1F-A64F-8638182B126C}"/>
          </ac:cxnSpMkLst>
        </pc:cxnChg>
        <pc:cxnChg chg="mod">
          <ac:chgData name="Derrick Willer" userId="c13516ca4e24fc27" providerId="LiveId" clId="{92D0AD8A-BD5B-4680-8BDB-814B72F5FC68}" dt="2020-04-25T20:27:24.486" v="1144" actId="478"/>
          <ac:cxnSpMkLst>
            <pc:docMk/>
            <pc:sldMk cId="2170567029" sldId="259"/>
            <ac:cxnSpMk id="63" creationId="{9E61BBA1-A8AE-4987-9ED5-2BFF4C9EF770}"/>
          </ac:cxnSpMkLst>
        </pc:cxnChg>
        <pc:cxnChg chg="mod">
          <ac:chgData name="Derrick Willer" userId="c13516ca4e24fc27" providerId="LiveId" clId="{92D0AD8A-BD5B-4680-8BDB-814B72F5FC68}" dt="2020-04-25T20:27:24.486" v="1144" actId="478"/>
          <ac:cxnSpMkLst>
            <pc:docMk/>
            <pc:sldMk cId="2170567029" sldId="259"/>
            <ac:cxnSpMk id="70" creationId="{EC82AAE9-4FD3-43E9-BC6D-67A90572C0C7}"/>
          </ac:cxnSpMkLst>
        </pc:cxnChg>
        <pc:cxnChg chg="mod">
          <ac:chgData name="Derrick Willer" userId="c13516ca4e24fc27" providerId="LiveId" clId="{92D0AD8A-BD5B-4680-8BDB-814B72F5FC68}" dt="2020-04-25T20:59:39.691" v="1636" actId="478"/>
          <ac:cxnSpMkLst>
            <pc:docMk/>
            <pc:sldMk cId="2170567029" sldId="259"/>
            <ac:cxnSpMk id="90" creationId="{4F518E3C-A257-4629-B35E-42C4B33410ED}"/>
          </ac:cxnSpMkLst>
        </pc:cxnChg>
        <pc:cxnChg chg="mod">
          <ac:chgData name="Derrick Willer" userId="c13516ca4e24fc27" providerId="LiveId" clId="{92D0AD8A-BD5B-4680-8BDB-814B72F5FC68}" dt="2020-04-25T20:59:39.691" v="1636" actId="478"/>
          <ac:cxnSpMkLst>
            <pc:docMk/>
            <pc:sldMk cId="2170567029" sldId="259"/>
            <ac:cxnSpMk id="97" creationId="{C427B26E-E73B-4789-9283-A8016D3913DE}"/>
          </ac:cxnSpMkLst>
        </pc:cxnChg>
      </pc:sldChg>
      <pc:sldChg chg="addSp delSp modSp add del mod">
        <pc:chgData name="Derrick Willer" userId="c13516ca4e24fc27" providerId="LiveId" clId="{92D0AD8A-BD5B-4680-8BDB-814B72F5FC68}" dt="2020-04-25T20:50:28.279" v="1567" actId="47"/>
        <pc:sldMkLst>
          <pc:docMk/>
          <pc:sldMk cId="2241042750" sldId="260"/>
        </pc:sldMkLst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5" creationId="{26FF2299-9B97-4FB7-B327-852EBA03CB11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6" creationId="{BFC1976E-AEFA-410D-A5B7-85C862683288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9" creationId="{27FDDFD1-74D4-4D20-A43F-CA453D6AF291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0" creationId="{5DF65F0D-8E97-482C-BAA9-34AD159E88FD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2" creationId="{DB1AE2CA-812D-4B7A-A956-1E15977A121B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3" creationId="{36CD4FED-6D66-45CE-8DF8-A9C67549CC91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6" creationId="{32DC61B4-B34F-44EE-9592-386A4E5A130C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7" creationId="{798E1F50-5022-43A2-A175-B6554E438E4D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8" creationId="{4873F559-BFA9-449E-9C15-38D3EB23A911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19" creationId="{A0CBC064-F893-4A7F-8B88-2A7A854A0C68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0" creationId="{51D4D08E-D4BB-4AD8-B243-77E65CAFBCA7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1" creationId="{25FB427F-F5A5-4878-8979-0DC0458CE641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2" creationId="{C9021C2B-4A0A-4060-B71C-3D7FCB7C66DB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3" creationId="{63236798-7071-4455-92B8-8C1D9F794B5F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5" creationId="{DFA8B3D3-4F1E-4402-90F5-6E04CEE005C7}"/>
          </ac:spMkLst>
        </pc:spChg>
        <pc:spChg chg="mod topLvl">
          <ac:chgData name="Derrick Willer" userId="c13516ca4e24fc27" providerId="LiveId" clId="{92D0AD8A-BD5B-4680-8BDB-814B72F5FC68}" dt="2020-04-25T20:23:39.485" v="993" actId="164"/>
          <ac:spMkLst>
            <pc:docMk/>
            <pc:sldMk cId="2241042750" sldId="260"/>
            <ac:spMk id="26" creationId="{58455AAD-2B25-4749-88F5-77D2A1361EBA}"/>
          </ac:spMkLst>
        </pc:spChg>
        <pc:spChg chg="del mod topLvl">
          <ac:chgData name="Derrick Willer" userId="c13516ca4e24fc27" providerId="LiveId" clId="{92D0AD8A-BD5B-4680-8BDB-814B72F5FC68}" dt="2020-04-25T20:23:28.079" v="991" actId="478"/>
          <ac:spMkLst>
            <pc:docMk/>
            <pc:sldMk cId="2241042750" sldId="260"/>
            <ac:spMk id="27" creationId="{DD265642-20AD-4ADD-97CA-76105BA520B9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32" creationId="{C1DED44A-86F2-4079-A86D-E73606F382A9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33" creationId="{CDAA12D1-8CC0-416C-B232-B8B02EB27D8E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36" creationId="{0042A5B0-C285-4A99-A91B-94A94CEFA7D6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37" creationId="{3B7B021E-13ED-4A9B-B013-9916650E4EFC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39" creationId="{68835303-5751-4683-8EAD-7F3E8A506BD3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0" creationId="{C65B9F7E-71DC-455A-B164-233595DA433E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3" creationId="{4DFF1E23-7352-4099-A75E-FCCA5B838FF7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4" creationId="{C2CD748F-1456-43B1-9D31-5F535CA39A7D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5" creationId="{A5BABD4E-F3DA-48E8-BBB4-ECF4E5606718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6" creationId="{4DDAA87A-2D3A-4E8D-898F-A878EA4FE386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7" creationId="{3FFA3DBF-C988-470F-9BD8-096F603AB3EE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8" creationId="{85B04754-FDE5-4411-A83F-BCCA66F23086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49" creationId="{EB2BDB70-60E8-4F8A-BB0D-BB036387373A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50" creationId="{4DB3D872-F443-4A4D-8989-DB2748C0447D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51" creationId="{ADFE3B17-456A-4884-9E49-B6C62CC1E634}"/>
          </ac:spMkLst>
        </pc:spChg>
        <pc:spChg chg="add del">
          <ac:chgData name="Derrick Willer" userId="c13516ca4e24fc27" providerId="LiveId" clId="{92D0AD8A-BD5B-4680-8BDB-814B72F5FC68}" dt="2020-04-25T20:22:58.227" v="987"/>
          <ac:spMkLst>
            <pc:docMk/>
            <pc:sldMk cId="2241042750" sldId="260"/>
            <ac:spMk id="52" creationId="{415345E9-E243-445C-80F0-E766B48A6AEE}"/>
          </ac:spMkLst>
        </pc:spChg>
        <pc:grpChg chg="add del">
          <ac:chgData name="Derrick Willer" userId="c13516ca4e24fc27" providerId="LiveId" clId="{92D0AD8A-BD5B-4680-8BDB-814B72F5FC68}" dt="2020-04-25T20:22:38.524" v="985" actId="165"/>
          <ac:grpSpMkLst>
            <pc:docMk/>
            <pc:sldMk cId="2241042750" sldId="260"/>
            <ac:grpSpMk id="2" creationId="{F7C2382E-7A95-4A85-ACCC-284CA0CA22F3}"/>
          </ac:grpSpMkLst>
        </pc:grpChg>
        <pc:grpChg chg="add mod">
          <ac:chgData name="Derrick Willer" userId="c13516ca4e24fc27" providerId="LiveId" clId="{92D0AD8A-BD5B-4680-8BDB-814B72F5FC68}" dt="2020-04-25T20:23:39.485" v="993" actId="164"/>
          <ac:grpSpMkLst>
            <pc:docMk/>
            <pc:sldMk cId="2241042750" sldId="260"/>
            <ac:grpSpMk id="53" creationId="{57AA02FE-5AB3-4438-AE45-23AC525473F1}"/>
          </ac:grpSpMkLst>
        </pc:grpChg>
        <pc:picChg chg="mod topLvl">
          <ac:chgData name="Derrick Willer" userId="c13516ca4e24fc27" providerId="LiveId" clId="{92D0AD8A-BD5B-4680-8BDB-814B72F5FC68}" dt="2020-04-25T20:23:39.485" v="993" actId="164"/>
          <ac:picMkLst>
            <pc:docMk/>
            <pc:sldMk cId="2241042750" sldId="260"/>
            <ac:picMk id="3" creationId="{4BD00768-7F47-4A38-99D7-60A3DE7E8667}"/>
          </ac:picMkLst>
        </pc:picChg>
        <pc:picChg chg="mod topLvl">
          <ac:chgData name="Derrick Willer" userId="c13516ca4e24fc27" providerId="LiveId" clId="{92D0AD8A-BD5B-4680-8BDB-814B72F5FC68}" dt="2020-04-25T20:23:39.485" v="993" actId="164"/>
          <ac:picMkLst>
            <pc:docMk/>
            <pc:sldMk cId="2241042750" sldId="260"/>
            <ac:picMk id="4" creationId="{9674BEB6-4242-4437-9FDD-FD1FDADCB72C}"/>
          </ac:picMkLst>
        </pc:picChg>
        <pc:picChg chg="mod topLvl">
          <ac:chgData name="Derrick Willer" userId="c13516ca4e24fc27" providerId="LiveId" clId="{92D0AD8A-BD5B-4680-8BDB-814B72F5FC68}" dt="2020-04-25T20:23:39.485" v="993" actId="164"/>
          <ac:picMkLst>
            <pc:docMk/>
            <pc:sldMk cId="2241042750" sldId="260"/>
            <ac:picMk id="11" creationId="{443C2A4E-3C67-4856-9F23-E0FCEC92DB33}"/>
          </ac:picMkLst>
        </pc:picChg>
        <pc:picChg chg="mod topLvl">
          <ac:chgData name="Derrick Willer" userId="c13516ca4e24fc27" providerId="LiveId" clId="{92D0AD8A-BD5B-4680-8BDB-814B72F5FC68}" dt="2020-04-25T20:23:39.485" v="993" actId="164"/>
          <ac:picMkLst>
            <pc:docMk/>
            <pc:sldMk cId="2241042750" sldId="260"/>
            <ac:picMk id="24" creationId="{D69F4250-4827-4037-A170-91BC054D9408}"/>
          </ac:picMkLst>
        </pc:picChg>
        <pc:picChg chg="del mod topLvl">
          <ac:chgData name="Derrick Willer" userId="c13516ca4e24fc27" providerId="LiveId" clId="{92D0AD8A-BD5B-4680-8BDB-814B72F5FC68}" dt="2020-04-25T20:24:13.875" v="997" actId="478"/>
          <ac:picMkLst>
            <pc:docMk/>
            <pc:sldMk cId="2241042750" sldId="260"/>
            <ac:picMk id="28" creationId="{0A89B8C5-C153-4487-ADCE-1196916F4736}"/>
          </ac:picMkLst>
        </pc:picChg>
        <pc:picChg chg="del mod topLvl">
          <ac:chgData name="Derrick Willer" userId="c13516ca4e24fc27" providerId="LiveId" clId="{92D0AD8A-BD5B-4680-8BDB-814B72F5FC68}" dt="2020-04-25T20:23:29.438" v="992" actId="478"/>
          <ac:picMkLst>
            <pc:docMk/>
            <pc:sldMk cId="2241042750" sldId="260"/>
            <ac:picMk id="29" creationId="{03CCC880-0685-4466-B2F4-A627CD865F6C}"/>
          </ac:picMkLst>
        </pc:picChg>
        <pc:picChg chg="add del">
          <ac:chgData name="Derrick Willer" userId="c13516ca4e24fc27" providerId="LiveId" clId="{92D0AD8A-BD5B-4680-8BDB-814B72F5FC68}" dt="2020-04-25T20:22:58.227" v="987"/>
          <ac:picMkLst>
            <pc:docMk/>
            <pc:sldMk cId="2241042750" sldId="260"/>
            <ac:picMk id="30" creationId="{703FD6C5-0942-464F-B8DB-05737CC6AB51}"/>
          </ac:picMkLst>
        </pc:picChg>
        <pc:picChg chg="add del">
          <ac:chgData name="Derrick Willer" userId="c13516ca4e24fc27" providerId="LiveId" clId="{92D0AD8A-BD5B-4680-8BDB-814B72F5FC68}" dt="2020-04-25T20:22:58.227" v="987"/>
          <ac:picMkLst>
            <pc:docMk/>
            <pc:sldMk cId="2241042750" sldId="260"/>
            <ac:picMk id="31" creationId="{9B02333B-E009-42F7-8D8A-5A27761E9652}"/>
          </ac:picMkLst>
        </pc:picChg>
        <pc:picChg chg="add del">
          <ac:chgData name="Derrick Willer" userId="c13516ca4e24fc27" providerId="LiveId" clId="{92D0AD8A-BD5B-4680-8BDB-814B72F5FC68}" dt="2020-04-25T20:22:58.227" v="987"/>
          <ac:picMkLst>
            <pc:docMk/>
            <pc:sldMk cId="2241042750" sldId="260"/>
            <ac:picMk id="38" creationId="{FB43B2A3-175F-44CC-ADF5-DA41A283211E}"/>
          </ac:picMkLst>
        </pc:picChg>
        <pc:cxnChg chg="mod topLvl">
          <ac:chgData name="Derrick Willer" userId="c13516ca4e24fc27" providerId="LiveId" clId="{92D0AD8A-BD5B-4680-8BDB-814B72F5FC68}" dt="2020-04-25T20:23:39.485" v="993" actId="164"/>
          <ac:cxnSpMkLst>
            <pc:docMk/>
            <pc:sldMk cId="2241042750" sldId="260"/>
            <ac:cxnSpMk id="7" creationId="{D7442B5C-BDE2-43B0-ACE4-03BC7A43922F}"/>
          </ac:cxnSpMkLst>
        </pc:cxnChg>
        <pc:cxnChg chg="mod topLvl">
          <ac:chgData name="Derrick Willer" userId="c13516ca4e24fc27" providerId="LiveId" clId="{92D0AD8A-BD5B-4680-8BDB-814B72F5FC68}" dt="2020-04-25T20:23:39.485" v="993" actId="164"/>
          <ac:cxnSpMkLst>
            <pc:docMk/>
            <pc:sldMk cId="2241042750" sldId="260"/>
            <ac:cxnSpMk id="8" creationId="{6743456B-3CFF-47B5-BADE-BA8D0CADB156}"/>
          </ac:cxnSpMkLst>
        </pc:cxnChg>
        <pc:cxnChg chg="mod topLvl">
          <ac:chgData name="Derrick Willer" userId="c13516ca4e24fc27" providerId="LiveId" clId="{92D0AD8A-BD5B-4680-8BDB-814B72F5FC68}" dt="2020-04-25T20:23:39.485" v="993" actId="164"/>
          <ac:cxnSpMkLst>
            <pc:docMk/>
            <pc:sldMk cId="2241042750" sldId="260"/>
            <ac:cxnSpMk id="14" creationId="{61CD39C4-D760-4BD3-A6D6-C20B21495EC0}"/>
          </ac:cxnSpMkLst>
        </pc:cxnChg>
        <pc:cxnChg chg="mod topLvl">
          <ac:chgData name="Derrick Willer" userId="c13516ca4e24fc27" providerId="LiveId" clId="{92D0AD8A-BD5B-4680-8BDB-814B72F5FC68}" dt="2020-04-25T20:23:39.485" v="993" actId="164"/>
          <ac:cxnSpMkLst>
            <pc:docMk/>
            <pc:sldMk cId="2241042750" sldId="260"/>
            <ac:cxnSpMk id="15" creationId="{B775B9B0-1A4A-4EBA-8E8A-D19AE64542E5}"/>
          </ac:cxnSpMkLst>
        </pc:cxnChg>
        <pc:cxnChg chg="add del">
          <ac:chgData name="Derrick Willer" userId="c13516ca4e24fc27" providerId="LiveId" clId="{92D0AD8A-BD5B-4680-8BDB-814B72F5FC68}" dt="2020-04-25T20:22:58.227" v="987"/>
          <ac:cxnSpMkLst>
            <pc:docMk/>
            <pc:sldMk cId="2241042750" sldId="260"/>
            <ac:cxnSpMk id="34" creationId="{4D879CAB-B14B-4AAA-AEF6-C080603F2726}"/>
          </ac:cxnSpMkLst>
        </pc:cxnChg>
        <pc:cxnChg chg="add del">
          <ac:chgData name="Derrick Willer" userId="c13516ca4e24fc27" providerId="LiveId" clId="{92D0AD8A-BD5B-4680-8BDB-814B72F5FC68}" dt="2020-04-25T20:22:58.227" v="987"/>
          <ac:cxnSpMkLst>
            <pc:docMk/>
            <pc:sldMk cId="2241042750" sldId="260"/>
            <ac:cxnSpMk id="35" creationId="{96188AD0-A34A-4B7E-BDAD-0D312A832F18}"/>
          </ac:cxnSpMkLst>
        </pc:cxnChg>
        <pc:cxnChg chg="add del">
          <ac:chgData name="Derrick Willer" userId="c13516ca4e24fc27" providerId="LiveId" clId="{92D0AD8A-BD5B-4680-8BDB-814B72F5FC68}" dt="2020-04-25T20:22:58.227" v="987"/>
          <ac:cxnSpMkLst>
            <pc:docMk/>
            <pc:sldMk cId="2241042750" sldId="260"/>
            <ac:cxnSpMk id="41" creationId="{912DAADB-EFDA-493E-BF61-1C76DC7B9300}"/>
          </ac:cxnSpMkLst>
        </pc:cxnChg>
        <pc:cxnChg chg="add del">
          <ac:chgData name="Derrick Willer" userId="c13516ca4e24fc27" providerId="LiveId" clId="{92D0AD8A-BD5B-4680-8BDB-814B72F5FC68}" dt="2020-04-25T20:22:58.227" v="987"/>
          <ac:cxnSpMkLst>
            <pc:docMk/>
            <pc:sldMk cId="2241042750" sldId="260"/>
            <ac:cxnSpMk id="42" creationId="{6F6E9BCE-202E-4083-8E92-531DF98C1F34}"/>
          </ac:cxnSpMkLst>
        </pc:cxnChg>
      </pc:sldChg>
      <pc:sldChg chg="addSp delSp modSp new mod">
        <pc:chgData name="Derrick Willer" userId="c13516ca4e24fc27" providerId="LiveId" clId="{92D0AD8A-BD5B-4680-8BDB-814B72F5FC68}" dt="2020-04-25T20:53:20.177" v="1580" actId="14100"/>
        <pc:sldMkLst>
          <pc:docMk/>
          <pc:sldMk cId="139688321" sldId="261"/>
        </pc:sldMkLst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4" creationId="{9820DE5D-8C6D-4757-9C9A-C7619FCCA217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5" creationId="{EFE7317D-1554-436D-B578-B074D8DC8637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8" creationId="{4DF801CA-D9E2-427E-9E0E-90E3E56A8F5F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9" creationId="{58616CEC-021A-4B06-BD78-097DF626B9D3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1" creationId="{A9C09F32-E583-415A-A9EE-114CF2A003D0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2" creationId="{C958DB28-1421-41E1-B143-1F782FC81939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5" creationId="{B33529E6-0639-4CB0-B958-1955541DCADB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6" creationId="{529A2CC6-6050-470F-A37D-FBA057F9BC93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7" creationId="{5F0E59F0-D9C5-44D7-9004-A9D412818BC4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8" creationId="{0A32383B-729E-41A2-9A33-CF0DBEE2021C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19" creationId="{3165DB57-0FD8-4044-B4CA-05E0365CCD46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20" creationId="{6C14D12B-2857-4062-8CB9-AC3B4FB0D41B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21" creationId="{1D4975EE-D990-4C25-833D-978E8AA63F22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22" creationId="{18B2218B-EE26-43A1-B0A0-44EF81870689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23" creationId="{74518823-328C-4601-A868-9C848319B8F5}"/>
          </ac:spMkLst>
        </pc:spChg>
        <pc:spChg chg="add mod">
          <ac:chgData name="Derrick Willer" userId="c13516ca4e24fc27" providerId="LiveId" clId="{92D0AD8A-BD5B-4680-8BDB-814B72F5FC68}" dt="2020-04-25T20:23:19.305" v="990" actId="164"/>
          <ac:spMkLst>
            <pc:docMk/>
            <pc:sldMk cId="139688321" sldId="261"/>
            <ac:spMk id="24" creationId="{C80BB65A-FBC9-4B16-B55E-150CD4989B6C}"/>
          </ac:spMkLst>
        </pc:spChg>
        <pc:spChg chg="add mod">
          <ac:chgData name="Derrick Willer" userId="c13516ca4e24fc27" providerId="LiveId" clId="{92D0AD8A-BD5B-4680-8BDB-814B72F5FC68}" dt="2020-04-25T20:52:49.439" v="1579" actId="14100"/>
          <ac:spMkLst>
            <pc:docMk/>
            <pc:sldMk cId="139688321" sldId="261"/>
            <ac:spMk id="54" creationId="{2533E579-A013-4FD9-8AF8-DD8B35ECE1EC}"/>
          </ac:spMkLst>
        </pc:spChg>
        <pc:grpChg chg="add del mod">
          <ac:chgData name="Derrick Willer" userId="c13516ca4e24fc27" providerId="LiveId" clId="{92D0AD8A-BD5B-4680-8BDB-814B72F5FC68}" dt="2020-04-25T20:25:50.596" v="1067" actId="478"/>
          <ac:grpSpMkLst>
            <pc:docMk/>
            <pc:sldMk cId="139688321" sldId="261"/>
            <ac:grpSpMk id="25" creationId="{BE90E9F2-BE02-4A4A-AD2A-58182AF59613}"/>
          </ac:grpSpMkLst>
        </pc:grpChg>
        <pc:grpChg chg="add del mod">
          <ac:chgData name="Derrick Willer" userId="c13516ca4e24fc27" providerId="LiveId" clId="{92D0AD8A-BD5B-4680-8BDB-814B72F5FC68}" dt="2020-04-25T20:50:33.717" v="1568" actId="478"/>
          <ac:grpSpMkLst>
            <pc:docMk/>
            <pc:sldMk cId="139688321" sldId="261"/>
            <ac:grpSpMk id="26" creationId="{698D952C-C9A7-49D1-ADAB-6D25FAEC367A}"/>
          </ac:grpSpMkLst>
        </pc:grpChg>
        <pc:picChg chg="add mod">
          <ac:chgData name="Derrick Willer" userId="c13516ca4e24fc27" providerId="LiveId" clId="{92D0AD8A-BD5B-4680-8BDB-814B72F5FC68}" dt="2020-04-25T20:23:19.305" v="990" actId="164"/>
          <ac:picMkLst>
            <pc:docMk/>
            <pc:sldMk cId="139688321" sldId="261"/>
            <ac:picMk id="2" creationId="{5920FAC7-083B-4FC0-83C9-B68416D7180A}"/>
          </ac:picMkLst>
        </pc:picChg>
        <pc:picChg chg="add mod">
          <ac:chgData name="Derrick Willer" userId="c13516ca4e24fc27" providerId="LiveId" clId="{92D0AD8A-BD5B-4680-8BDB-814B72F5FC68}" dt="2020-04-25T20:23:19.305" v="990" actId="164"/>
          <ac:picMkLst>
            <pc:docMk/>
            <pc:sldMk cId="139688321" sldId="261"/>
            <ac:picMk id="3" creationId="{39CC2194-E803-4DCF-BD52-FD557D636FE6}"/>
          </ac:picMkLst>
        </pc:picChg>
        <pc:picChg chg="add mod">
          <ac:chgData name="Derrick Willer" userId="c13516ca4e24fc27" providerId="LiveId" clId="{92D0AD8A-BD5B-4680-8BDB-814B72F5FC68}" dt="2020-04-25T20:23:19.305" v="990" actId="164"/>
          <ac:picMkLst>
            <pc:docMk/>
            <pc:sldMk cId="139688321" sldId="261"/>
            <ac:picMk id="10" creationId="{1181282E-0600-4023-9C3D-4FE742675623}"/>
          </ac:picMkLst>
        </pc:picChg>
        <pc:picChg chg="del">
          <ac:chgData name="Derrick Willer" userId="c13516ca4e24fc27" providerId="LiveId" clId="{92D0AD8A-BD5B-4680-8BDB-814B72F5FC68}" dt="2020-04-25T20:25:55.721" v="1069" actId="478"/>
          <ac:picMkLst>
            <pc:docMk/>
            <pc:sldMk cId="139688321" sldId="261"/>
            <ac:picMk id="53" creationId="{2E4A339A-DCD3-45CC-8BB9-DB89B8B43AA1}"/>
          </ac:picMkLst>
        </pc:picChg>
        <pc:picChg chg="add mod">
          <ac:chgData name="Derrick Willer" userId="c13516ca4e24fc27" providerId="LiveId" clId="{92D0AD8A-BD5B-4680-8BDB-814B72F5FC68}" dt="2020-04-25T20:53:20.177" v="1580" actId="14100"/>
          <ac:picMkLst>
            <pc:docMk/>
            <pc:sldMk cId="139688321" sldId="261"/>
            <ac:picMk id="55" creationId="{50BEE6E7-EA95-447A-939E-A9D7419F3F5C}"/>
          </ac:picMkLst>
        </pc:picChg>
        <pc:cxnChg chg="add mod">
          <ac:chgData name="Derrick Willer" userId="c13516ca4e24fc27" providerId="LiveId" clId="{92D0AD8A-BD5B-4680-8BDB-814B72F5FC68}" dt="2020-04-25T20:25:50.596" v="1067" actId="478"/>
          <ac:cxnSpMkLst>
            <pc:docMk/>
            <pc:sldMk cId="139688321" sldId="261"/>
            <ac:cxnSpMk id="6" creationId="{66D8B6C2-085C-4DDD-97D7-4C224C9D5E06}"/>
          </ac:cxnSpMkLst>
        </pc:cxnChg>
        <pc:cxnChg chg="add mod">
          <ac:chgData name="Derrick Willer" userId="c13516ca4e24fc27" providerId="LiveId" clId="{92D0AD8A-BD5B-4680-8BDB-814B72F5FC68}" dt="2020-04-25T20:23:19.305" v="990" actId="164"/>
          <ac:cxnSpMkLst>
            <pc:docMk/>
            <pc:sldMk cId="139688321" sldId="261"/>
            <ac:cxnSpMk id="7" creationId="{93169F37-067C-4D77-B2B9-BC2680E0897B}"/>
          </ac:cxnSpMkLst>
        </pc:cxnChg>
        <pc:cxnChg chg="add mod">
          <ac:chgData name="Derrick Willer" userId="c13516ca4e24fc27" providerId="LiveId" clId="{92D0AD8A-BD5B-4680-8BDB-814B72F5FC68}" dt="2020-04-25T20:25:50.596" v="1067" actId="478"/>
          <ac:cxnSpMkLst>
            <pc:docMk/>
            <pc:sldMk cId="139688321" sldId="261"/>
            <ac:cxnSpMk id="13" creationId="{FAE38A2C-3934-4C15-851A-84C76896E566}"/>
          </ac:cxnSpMkLst>
        </pc:cxnChg>
        <pc:cxnChg chg="add mod">
          <ac:chgData name="Derrick Willer" userId="c13516ca4e24fc27" providerId="LiveId" clId="{92D0AD8A-BD5B-4680-8BDB-814B72F5FC68}" dt="2020-04-25T20:23:19.305" v="990" actId="164"/>
          <ac:cxnSpMkLst>
            <pc:docMk/>
            <pc:sldMk cId="139688321" sldId="261"/>
            <ac:cxnSpMk id="14" creationId="{CE2DBBCE-AAFC-421F-BEEC-8AD98C6171EB}"/>
          </ac:cxnSpMkLst>
        </pc:cxnChg>
        <pc:cxnChg chg="mod">
          <ac:chgData name="Derrick Willer" userId="c13516ca4e24fc27" providerId="LiveId" clId="{92D0AD8A-BD5B-4680-8BDB-814B72F5FC68}" dt="2020-04-25T20:50:33.717" v="1568" actId="478"/>
          <ac:cxnSpMkLst>
            <pc:docMk/>
            <pc:sldMk cId="139688321" sldId="261"/>
            <ac:cxnSpMk id="31" creationId="{20C1FB7C-95CE-4CC4-846D-E52075EDADD5}"/>
          </ac:cxnSpMkLst>
        </pc:cxnChg>
        <pc:cxnChg chg="mod">
          <ac:chgData name="Derrick Willer" userId="c13516ca4e24fc27" providerId="LiveId" clId="{92D0AD8A-BD5B-4680-8BDB-814B72F5FC68}" dt="2020-04-25T20:50:33.717" v="1568" actId="478"/>
          <ac:cxnSpMkLst>
            <pc:docMk/>
            <pc:sldMk cId="139688321" sldId="261"/>
            <ac:cxnSpMk id="38" creationId="{9A683856-7FAA-4097-AF37-A11D84F42099}"/>
          </ac:cxnSpMkLst>
        </pc:cxnChg>
      </pc:sldChg>
      <pc:sldChg chg="addSp delSp modSp add mod modAnim">
        <pc:chgData name="Derrick Willer" userId="c13516ca4e24fc27" providerId="LiveId" clId="{92D0AD8A-BD5B-4680-8BDB-814B72F5FC68}" dt="2020-04-25T21:16:40.207" v="1684"/>
        <pc:sldMkLst>
          <pc:docMk/>
          <pc:sldMk cId="801975653" sldId="262"/>
        </pc:sldMkLst>
        <pc:spChg chg="mod">
          <ac:chgData name="Derrick Willer" userId="c13516ca4e24fc27" providerId="LiveId" clId="{92D0AD8A-BD5B-4680-8BDB-814B72F5FC68}" dt="2020-04-25T21:16:30.582" v="1682" actId="1076"/>
          <ac:spMkLst>
            <pc:docMk/>
            <pc:sldMk cId="801975653" sldId="262"/>
            <ac:spMk id="2" creationId="{E529E678-232A-44D9-993A-CF7455C39CBE}"/>
          </ac:spMkLst>
        </pc:spChg>
        <pc:spChg chg="del mod">
          <ac:chgData name="Derrick Willer" userId="c13516ca4e24fc27" providerId="LiveId" clId="{92D0AD8A-BD5B-4680-8BDB-814B72F5FC68}" dt="2020-04-25T20:29:07.796" v="1233" actId="478"/>
          <ac:spMkLst>
            <pc:docMk/>
            <pc:sldMk cId="801975653" sldId="262"/>
            <ac:spMk id="3" creationId="{A277B103-02E8-4E4D-8BB1-30DB1370B285}"/>
          </ac:spMkLst>
        </pc:spChg>
        <pc:spChg chg="add del">
          <ac:chgData name="Derrick Willer" userId="c13516ca4e24fc27" providerId="LiveId" clId="{92D0AD8A-BD5B-4680-8BDB-814B72F5FC68}" dt="2020-04-25T20:31:27.418" v="1253" actId="478"/>
          <ac:spMkLst>
            <pc:docMk/>
            <pc:sldMk cId="801975653" sldId="262"/>
            <ac:spMk id="4" creationId="{E305CFED-1F38-4BA7-9A0B-740D48A94EDE}"/>
          </ac:spMkLst>
        </pc:spChg>
        <pc:spChg chg="add del mod">
          <ac:chgData name="Derrick Willer" userId="c13516ca4e24fc27" providerId="LiveId" clId="{92D0AD8A-BD5B-4680-8BDB-814B72F5FC68}" dt="2020-04-25T20:31:43.263" v="1256" actId="478"/>
          <ac:spMkLst>
            <pc:docMk/>
            <pc:sldMk cId="801975653" sldId="262"/>
            <ac:spMk id="30" creationId="{015D21E8-5CEB-400B-8A1F-0864ED27521A}"/>
          </ac:spMkLst>
        </pc:spChg>
        <pc:spChg chg="add del ord">
          <ac:chgData name="Derrick Willer" userId="c13516ca4e24fc27" providerId="LiveId" clId="{92D0AD8A-BD5B-4680-8BDB-814B72F5FC68}" dt="2020-04-25T20:32:14.263" v="1259" actId="478"/>
          <ac:spMkLst>
            <pc:docMk/>
            <pc:sldMk cId="801975653" sldId="262"/>
            <ac:spMk id="86" creationId="{3F8C166F-358B-4ADC-B506-BBBCB1064617}"/>
          </ac:spMkLst>
        </pc:spChg>
        <pc:spChg chg="add mod">
          <ac:chgData name="Derrick Willer" userId="c13516ca4e24fc27" providerId="LiveId" clId="{92D0AD8A-BD5B-4680-8BDB-814B72F5FC68}" dt="2020-04-25T21:16:33.613" v="1683" actId="1076"/>
          <ac:spMkLst>
            <pc:docMk/>
            <pc:sldMk cId="801975653" sldId="262"/>
            <ac:spMk id="86" creationId="{9EEF6933-F775-4A95-90D6-BB02070188A2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87" creationId="{BA9D4940-4A76-4112-80D7-430FF24114B7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88" creationId="{3E775E76-6142-467A-8BDE-0C07F9BC8835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89" creationId="{DAE1CED3-25F2-40EA-8E83-13812F424C51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0" creationId="{528BDC5B-5F86-4012-87B7-37FC28D09BE7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1" creationId="{7E858CE4-01CD-4FE8-A9EC-C42D72E41142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2" creationId="{C6407196-79C1-4BC9-887B-4BD81040F37B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3" creationId="{05822B37-2653-468E-A0B1-D9E25879B5A3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4" creationId="{5D1BB7DD-3090-4F74-B9EC-BAAB5A6DB2F6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5" creationId="{5F8677EA-CAD0-4961-8216-91721BFA7648}"/>
          </ac:spMkLst>
        </pc:spChg>
        <pc:spChg chg="add del mod">
          <ac:chgData name="Derrick Willer" userId="c13516ca4e24fc27" providerId="LiveId" clId="{92D0AD8A-BD5B-4680-8BDB-814B72F5FC68}" dt="2020-04-25T20:36:35.213" v="1309" actId="478"/>
          <ac:spMkLst>
            <pc:docMk/>
            <pc:sldMk cId="801975653" sldId="262"/>
            <ac:spMk id="96" creationId="{A54BBDBC-5C75-4FC2-82A4-D7BDE8BCE223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7" creationId="{23B99499-950A-4F17-A1BB-31D2D51B0F6F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8" creationId="{620971B9-9A07-4B8A-AD3A-0877723822AD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99" creationId="{58905DF4-6867-4F24-B6A0-57A493D1FE47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0" creationId="{8C87FEDF-4804-4833-8AF9-56512BA1596C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1" creationId="{98BE4899-D156-4CDC-95A8-9E51873C6721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2" creationId="{C8EC6E7D-2681-4756-A487-84FACB009075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3" creationId="{9D80E171-3898-4D15-B21C-F2954AD8961B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4" creationId="{48DC2F76-4ED8-4FBE-B287-01E102038901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5" creationId="{8F795A6B-F3CC-40E5-A33B-AE19A583B12C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6" creationId="{A4E28DDD-8778-4B16-BFD1-C22D0EE7E2DF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7" creationId="{FB77FF2D-D511-49AC-91B3-ADFE33AD853F}"/>
          </ac:spMkLst>
        </pc:spChg>
        <pc:spChg chg="add mod">
          <ac:chgData name="Derrick Willer" userId="c13516ca4e24fc27" providerId="LiveId" clId="{92D0AD8A-BD5B-4680-8BDB-814B72F5FC68}" dt="2020-04-25T20:45:51.378" v="1389" actId="164"/>
          <ac:spMkLst>
            <pc:docMk/>
            <pc:sldMk cId="801975653" sldId="262"/>
            <ac:spMk id="108" creationId="{16B279FC-A212-4D92-8600-0ED6234365E9}"/>
          </ac:spMkLst>
        </pc:spChg>
        <pc:spChg chg="add mod">
          <ac:chgData name="Derrick Willer" userId="c13516ca4e24fc27" providerId="LiveId" clId="{92D0AD8A-BD5B-4680-8BDB-814B72F5FC68}" dt="2020-04-25T21:02:08.217" v="1660" actId="164"/>
          <ac:spMkLst>
            <pc:docMk/>
            <pc:sldMk cId="801975653" sldId="262"/>
            <ac:spMk id="112" creationId="{CF71472F-7C08-406A-85C1-43CDF11124D1}"/>
          </ac:spMkLst>
        </pc:spChg>
        <pc:spChg chg="add mod">
          <ac:chgData name="Derrick Willer" userId="c13516ca4e24fc27" providerId="LiveId" clId="{92D0AD8A-BD5B-4680-8BDB-814B72F5FC68}" dt="2020-04-25T21:02:08.217" v="1660" actId="164"/>
          <ac:spMkLst>
            <pc:docMk/>
            <pc:sldMk cId="801975653" sldId="262"/>
            <ac:spMk id="113" creationId="{7CD0E09B-FBE7-4773-9018-A9F2F9807CAE}"/>
          </ac:spMkLst>
        </pc:spChg>
        <pc:spChg chg="add mod">
          <ac:chgData name="Derrick Willer" userId="c13516ca4e24fc27" providerId="LiveId" clId="{92D0AD8A-BD5B-4680-8BDB-814B72F5FC68}" dt="2020-04-25T21:16:25.785" v="1681" actId="1076"/>
          <ac:spMkLst>
            <pc:docMk/>
            <pc:sldMk cId="801975653" sldId="262"/>
            <ac:spMk id="119" creationId="{BE431EF0-DF52-44AA-819E-1B36AFBD69E6}"/>
          </ac:spMkLst>
        </pc:spChg>
        <pc:grpChg chg="del">
          <ac:chgData name="Derrick Willer" userId="c13516ca4e24fc27" providerId="LiveId" clId="{92D0AD8A-BD5B-4680-8BDB-814B72F5FC68}" dt="2020-04-25T20:27:41.252" v="1147" actId="478"/>
          <ac:grpSpMkLst>
            <pc:docMk/>
            <pc:sldMk cId="801975653" sldId="262"/>
            <ac:grpSpMk id="5" creationId="{02CEFA4B-86B1-4DF9-869D-A124D643A523}"/>
          </ac:grpSpMkLst>
        </pc:grpChg>
        <pc:grpChg chg="del">
          <ac:chgData name="Derrick Willer" userId="c13516ca4e24fc27" providerId="LiveId" clId="{92D0AD8A-BD5B-4680-8BDB-814B72F5FC68}" dt="2020-04-25T20:27:42.846" v="1148" actId="478"/>
          <ac:grpSpMkLst>
            <pc:docMk/>
            <pc:sldMk cId="801975653" sldId="262"/>
            <ac:grpSpMk id="31" creationId="{D8F7C025-8EDE-47A2-99D4-568A3FAB2962}"/>
          </ac:grpSpMkLst>
        </pc:grpChg>
        <pc:grpChg chg="add mod ord">
          <ac:chgData name="Derrick Willer" userId="c13516ca4e24fc27" providerId="LiveId" clId="{92D0AD8A-BD5B-4680-8BDB-814B72F5FC68}" dt="2020-04-25T20:45:51.378" v="1389" actId="164"/>
          <ac:grpSpMkLst>
            <pc:docMk/>
            <pc:sldMk cId="801975653" sldId="262"/>
            <ac:grpSpMk id="58" creationId="{E7D1F054-9E64-44E1-A9C4-CE3BC7898BFF}"/>
          </ac:grpSpMkLst>
        </pc:grpChg>
        <pc:grpChg chg="add mod">
          <ac:chgData name="Derrick Willer" userId="c13516ca4e24fc27" providerId="LiveId" clId="{92D0AD8A-BD5B-4680-8BDB-814B72F5FC68}" dt="2020-04-25T21:02:08.217" v="1660" actId="164"/>
          <ac:grpSpMkLst>
            <pc:docMk/>
            <pc:sldMk cId="801975653" sldId="262"/>
            <ac:grpSpMk id="111" creationId="{541D57BE-6E58-47EE-9759-FB3199E766D5}"/>
          </ac:grpSpMkLst>
        </pc:grpChg>
        <pc:grpChg chg="add mod">
          <ac:chgData name="Derrick Willer" userId="c13516ca4e24fc27" providerId="LiveId" clId="{92D0AD8A-BD5B-4680-8BDB-814B72F5FC68}" dt="2020-04-25T21:16:25.785" v="1681" actId="1076"/>
          <ac:grpSpMkLst>
            <pc:docMk/>
            <pc:sldMk cId="801975653" sldId="262"/>
            <ac:grpSpMk id="114" creationId="{EA6DCEE8-62AC-4CE5-9362-AB8E66BD07A1}"/>
          </ac:grpSpMkLst>
        </pc:grpChg>
        <pc:picChg chg="add del mod">
          <ac:chgData name="Derrick Willer" userId="c13516ca4e24fc27" providerId="LiveId" clId="{92D0AD8A-BD5B-4680-8BDB-814B72F5FC68}" dt="2020-04-25T20:45:55.065" v="1391" actId="478"/>
          <ac:picMkLst>
            <pc:docMk/>
            <pc:sldMk cId="801975653" sldId="262"/>
            <ac:picMk id="109" creationId="{699D2D44-B487-45B8-AD3A-8BF650723DFE}"/>
          </ac:picMkLst>
        </pc:picChg>
        <pc:picChg chg="add mod">
          <ac:chgData name="Derrick Willer" userId="c13516ca4e24fc27" providerId="LiveId" clId="{92D0AD8A-BD5B-4680-8BDB-814B72F5FC68}" dt="2020-04-25T21:16:25.785" v="1681" actId="1076"/>
          <ac:picMkLst>
            <pc:docMk/>
            <pc:sldMk cId="801975653" sldId="262"/>
            <ac:picMk id="110" creationId="{F0503757-072C-4069-A507-B0CE4C3C70A3}"/>
          </ac:picMkLst>
        </pc:picChg>
        <pc:cxnChg chg="mod">
          <ac:chgData name="Derrick Willer" userId="c13516ca4e24fc27" providerId="LiveId" clId="{92D0AD8A-BD5B-4680-8BDB-814B72F5FC68}" dt="2020-04-25T20:27:41.252" v="1147" actId="478"/>
          <ac:cxnSpMkLst>
            <pc:docMk/>
            <pc:sldMk cId="801975653" sldId="262"/>
            <ac:cxnSpMk id="10" creationId="{B44BE2F0-B4A6-4A1E-9435-DA1820F37140}"/>
          </ac:cxnSpMkLst>
        </pc:cxnChg>
        <pc:cxnChg chg="mod">
          <ac:chgData name="Derrick Willer" userId="c13516ca4e24fc27" providerId="LiveId" clId="{92D0AD8A-BD5B-4680-8BDB-814B72F5FC68}" dt="2020-04-25T20:27:41.252" v="1147" actId="478"/>
          <ac:cxnSpMkLst>
            <pc:docMk/>
            <pc:sldMk cId="801975653" sldId="262"/>
            <ac:cxnSpMk id="17" creationId="{E21747C3-7BFC-4E28-9F00-5B57F6C5EE10}"/>
          </ac:cxnSpMkLst>
        </pc:cxnChg>
        <pc:cxnChg chg="mod">
          <ac:chgData name="Derrick Willer" userId="c13516ca4e24fc27" providerId="LiveId" clId="{92D0AD8A-BD5B-4680-8BDB-814B72F5FC68}" dt="2020-04-25T20:27:42.846" v="1148" actId="478"/>
          <ac:cxnSpMkLst>
            <pc:docMk/>
            <pc:sldMk cId="801975653" sldId="262"/>
            <ac:cxnSpMk id="36" creationId="{28C5BE99-BD64-4AED-9666-C782AD426F74}"/>
          </ac:cxnSpMkLst>
        </pc:cxnChg>
        <pc:cxnChg chg="mod">
          <ac:chgData name="Derrick Willer" userId="c13516ca4e24fc27" providerId="LiveId" clId="{92D0AD8A-BD5B-4680-8BDB-814B72F5FC68}" dt="2020-04-25T20:27:42.846" v="1148" actId="478"/>
          <ac:cxnSpMkLst>
            <pc:docMk/>
            <pc:sldMk cId="801975653" sldId="262"/>
            <ac:cxnSpMk id="43" creationId="{BFB5131E-9DA0-4A1F-A64F-8638182B126C}"/>
          </ac:cxnSpMkLst>
        </pc:cxnChg>
        <pc:cxnChg chg="add mod">
          <ac:chgData name="Derrick Willer" userId="c13516ca4e24fc27" providerId="LiveId" clId="{92D0AD8A-BD5B-4680-8BDB-814B72F5FC68}" dt="2020-04-25T21:16:25.785" v="1681" actId="1076"/>
          <ac:cxnSpMkLst>
            <pc:docMk/>
            <pc:sldMk cId="801975653" sldId="262"/>
            <ac:cxnSpMk id="116" creationId="{4BF5DC28-D101-4CB2-B672-4E6B9C81FE60}"/>
          </ac:cxnSpMkLst>
        </pc:cxnChg>
        <pc:cxnChg chg="add mod">
          <ac:chgData name="Derrick Willer" userId="c13516ca4e24fc27" providerId="LiveId" clId="{92D0AD8A-BD5B-4680-8BDB-814B72F5FC68}" dt="2020-04-25T21:16:25.785" v="1681" actId="1076"/>
          <ac:cxnSpMkLst>
            <pc:docMk/>
            <pc:sldMk cId="801975653" sldId="262"/>
            <ac:cxnSpMk id="117" creationId="{C29AAFDE-11E2-48EA-B454-EEFE57008A47}"/>
          </ac:cxnSpMkLst>
        </pc:cxnChg>
        <pc:cxnChg chg="add mod">
          <ac:chgData name="Derrick Willer" userId="c13516ca4e24fc27" providerId="LiveId" clId="{92D0AD8A-BD5B-4680-8BDB-814B72F5FC68}" dt="2020-04-25T21:16:25.785" v="1681" actId="1076"/>
          <ac:cxnSpMkLst>
            <pc:docMk/>
            <pc:sldMk cId="801975653" sldId="262"/>
            <ac:cxnSpMk id="118" creationId="{AEB17E18-16E1-416F-B767-D3A2AFA9F4D0}"/>
          </ac:cxnSpMkLst>
        </pc:cxnChg>
      </pc:sldChg>
      <pc:sldChg chg="addSp delSp modSp add mod">
        <pc:chgData name="Derrick Willer" userId="c13516ca4e24fc27" providerId="LiveId" clId="{92D0AD8A-BD5B-4680-8BDB-814B72F5FC68}" dt="2020-04-25T20:49:30.759" v="1560" actId="255"/>
        <pc:sldMkLst>
          <pc:docMk/>
          <pc:sldMk cId="1434747169" sldId="263"/>
        </pc:sldMkLst>
        <pc:spChg chg="mod">
          <ac:chgData name="Derrick Willer" userId="c13516ca4e24fc27" providerId="LiveId" clId="{92D0AD8A-BD5B-4680-8BDB-814B72F5FC68}" dt="2020-04-25T20:49:30.759" v="1560" actId="255"/>
          <ac:spMkLst>
            <pc:docMk/>
            <pc:sldMk cId="1434747169" sldId="263"/>
            <ac:spMk id="3" creationId="{A277B103-02E8-4E4D-8BB1-30DB1370B285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88" creationId="{AAFE6FD0-9A97-4701-8B1D-D5D854004C9B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89" creationId="{EC004080-5891-4AA8-8466-C44618373C13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92" creationId="{FC4786B1-50DB-464D-A2DE-210735870D16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93" creationId="{894EC903-EBCE-4F54-9324-C08FE53C9304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95" creationId="{28DF6CF9-F2F6-460D-BAC7-B7A07970739C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96" creationId="{BC41A954-D1BB-4D58-8C44-9CC4D1999179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99" creationId="{E1E88D0E-F408-437C-B6DB-24FEC8AE359F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0" creationId="{AF3A5566-1BEF-43F8-9AE7-83D5909340A8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1" creationId="{9B0686C5-82BF-4142-8BD9-93B28A409C28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2" creationId="{EF47C593-9F0F-4023-8853-72C97B2C4760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3" creationId="{DD74E349-9355-4815-AB72-C80730D98665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4" creationId="{A2CD6FD6-A0C4-4656-828D-4B0FB296C86E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5" creationId="{5E8BEBE0-55D7-45AC-A5FD-53DDABC82415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6" creationId="{F0DB5407-2B2B-477F-9860-475E72579615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8" creationId="{8D666F54-0594-4280-8431-6CA266EE3E0F}"/>
          </ac:spMkLst>
        </pc:spChg>
        <pc:spChg chg="mod topLvl">
          <ac:chgData name="Derrick Willer" userId="c13516ca4e24fc27" providerId="LiveId" clId="{92D0AD8A-BD5B-4680-8BDB-814B72F5FC68}" dt="2020-04-25T20:47:54.583" v="1457" actId="164"/>
          <ac:spMkLst>
            <pc:docMk/>
            <pc:sldMk cId="1434747169" sldId="263"/>
            <ac:spMk id="109" creationId="{A65AE868-6378-43CC-9456-2B9695293EB1}"/>
          </ac:spMkLst>
        </pc:spChg>
        <pc:spChg chg="del mod topLvl">
          <ac:chgData name="Derrick Willer" userId="c13516ca4e24fc27" providerId="LiveId" clId="{92D0AD8A-BD5B-4680-8BDB-814B72F5FC68}" dt="2020-04-25T20:47:44.989" v="1455" actId="478"/>
          <ac:spMkLst>
            <pc:docMk/>
            <pc:sldMk cId="1434747169" sldId="263"/>
            <ac:spMk id="110" creationId="{529EF6FD-7514-4F51-B69B-03FB27FCFD48}"/>
          </ac:spMkLst>
        </pc:spChg>
        <pc:grpChg chg="add mod">
          <ac:chgData name="Derrick Willer" userId="c13516ca4e24fc27" providerId="LiveId" clId="{92D0AD8A-BD5B-4680-8BDB-814B72F5FC68}" dt="2020-04-25T20:48:06.817" v="1460" actId="164"/>
          <ac:grpSpMkLst>
            <pc:docMk/>
            <pc:sldMk cId="1434747169" sldId="263"/>
            <ac:grpSpMk id="4" creationId="{50B766A2-C0F9-4E11-8542-3DA6D34E3DEA}"/>
          </ac:grpSpMkLst>
        </pc:grpChg>
        <pc:grpChg chg="add mod">
          <ac:chgData name="Derrick Willer" userId="c13516ca4e24fc27" providerId="LiveId" clId="{92D0AD8A-BD5B-4680-8BDB-814B72F5FC68}" dt="2020-04-25T20:48:18.968" v="1465" actId="1076"/>
          <ac:grpSpMkLst>
            <pc:docMk/>
            <pc:sldMk cId="1434747169" sldId="263"/>
            <ac:grpSpMk id="5" creationId="{176CEEEE-3DBC-44FC-8261-BABBD5166BA6}"/>
          </ac:grpSpMkLst>
        </pc:grpChg>
        <pc:grpChg chg="add mod">
          <ac:chgData name="Derrick Willer" userId="c13516ca4e24fc27" providerId="LiveId" clId="{92D0AD8A-BD5B-4680-8BDB-814B72F5FC68}" dt="2020-04-25T20:49:21.321" v="1558" actId="14100"/>
          <ac:grpSpMkLst>
            <pc:docMk/>
            <pc:sldMk cId="1434747169" sldId="263"/>
            <ac:grpSpMk id="34" creationId="{51198786-2835-4852-B5E8-9288A19A7863}"/>
          </ac:grpSpMkLst>
        </pc:grpChg>
        <pc:grpChg chg="del">
          <ac:chgData name="Derrick Willer" userId="c13516ca4e24fc27" providerId="LiveId" clId="{92D0AD8A-BD5B-4680-8BDB-814B72F5FC68}" dt="2020-04-25T20:47:39.317" v="1453" actId="165"/>
          <ac:grpSpMkLst>
            <pc:docMk/>
            <pc:sldMk cId="1434747169" sldId="263"/>
            <ac:grpSpMk id="85" creationId="{1C610D98-6AC4-448D-910E-2AD7667DF8F1}"/>
          </ac:grpSpMkLst>
        </pc:grpChg>
        <pc:picChg chg="del">
          <ac:chgData name="Derrick Willer" userId="c13516ca4e24fc27" providerId="LiveId" clId="{92D0AD8A-BD5B-4680-8BDB-814B72F5FC68}" dt="2020-04-25T20:49:24.431" v="1559" actId="478"/>
          <ac:picMkLst>
            <pc:docMk/>
            <pc:sldMk cId="1434747169" sldId="263"/>
            <ac:picMk id="61" creationId="{72F0701C-10A4-41B7-8674-BC935A8F9517}"/>
          </ac:picMkLst>
        </pc:picChg>
        <pc:picChg chg="mod topLvl">
          <ac:chgData name="Derrick Willer" userId="c13516ca4e24fc27" providerId="LiveId" clId="{92D0AD8A-BD5B-4680-8BDB-814B72F5FC68}" dt="2020-04-25T20:48:06.817" v="1460" actId="164"/>
          <ac:picMkLst>
            <pc:docMk/>
            <pc:sldMk cId="1434747169" sldId="263"/>
            <ac:picMk id="86" creationId="{F2D7C0B5-F771-4CD1-B3CA-1DAD8C9F524B}"/>
          </ac:picMkLst>
        </pc:picChg>
        <pc:picChg chg="mod topLvl">
          <ac:chgData name="Derrick Willer" userId="c13516ca4e24fc27" providerId="LiveId" clId="{92D0AD8A-BD5B-4680-8BDB-814B72F5FC68}" dt="2020-04-25T20:47:54.583" v="1457" actId="164"/>
          <ac:picMkLst>
            <pc:docMk/>
            <pc:sldMk cId="1434747169" sldId="263"/>
            <ac:picMk id="87" creationId="{A4DF549E-6E16-4C8A-9AEB-A51EF292ADAB}"/>
          </ac:picMkLst>
        </pc:picChg>
        <pc:picChg chg="mod topLvl">
          <ac:chgData name="Derrick Willer" userId="c13516ca4e24fc27" providerId="LiveId" clId="{92D0AD8A-BD5B-4680-8BDB-814B72F5FC68}" dt="2020-04-25T20:47:54.583" v="1457" actId="164"/>
          <ac:picMkLst>
            <pc:docMk/>
            <pc:sldMk cId="1434747169" sldId="263"/>
            <ac:picMk id="94" creationId="{A132AED4-2502-4AAC-AD92-2F22336E74C7}"/>
          </ac:picMkLst>
        </pc:picChg>
        <pc:picChg chg="mod topLvl">
          <ac:chgData name="Derrick Willer" userId="c13516ca4e24fc27" providerId="LiveId" clId="{92D0AD8A-BD5B-4680-8BDB-814B72F5FC68}" dt="2020-04-25T20:47:54.583" v="1457" actId="164"/>
          <ac:picMkLst>
            <pc:docMk/>
            <pc:sldMk cId="1434747169" sldId="263"/>
            <ac:picMk id="107" creationId="{6C7BA5ED-FBD7-45B8-88AF-526E71298DA3}"/>
          </ac:picMkLst>
        </pc:picChg>
        <pc:picChg chg="del mod topLvl">
          <ac:chgData name="Derrick Willer" userId="c13516ca4e24fc27" providerId="LiveId" clId="{92D0AD8A-BD5B-4680-8BDB-814B72F5FC68}" dt="2020-04-25T20:47:48.458" v="1456" actId="478"/>
          <ac:picMkLst>
            <pc:docMk/>
            <pc:sldMk cId="1434747169" sldId="263"/>
            <ac:picMk id="111" creationId="{D1E6D5A6-9992-42DC-A4FA-5DAF6CC7A42D}"/>
          </ac:picMkLst>
        </pc:picChg>
        <pc:picChg chg="del mod topLvl">
          <ac:chgData name="Derrick Willer" userId="c13516ca4e24fc27" providerId="LiveId" clId="{92D0AD8A-BD5B-4680-8BDB-814B72F5FC68}" dt="2020-04-25T20:47:41.692" v="1454" actId="478"/>
          <ac:picMkLst>
            <pc:docMk/>
            <pc:sldMk cId="1434747169" sldId="263"/>
            <ac:picMk id="112" creationId="{33CAA62A-D7BD-428F-9AB8-32B4B9C5B043}"/>
          </ac:picMkLst>
        </pc:picChg>
        <pc:cxnChg chg="mod topLvl">
          <ac:chgData name="Derrick Willer" userId="c13516ca4e24fc27" providerId="LiveId" clId="{92D0AD8A-BD5B-4680-8BDB-814B72F5FC68}" dt="2020-04-25T20:47:54.583" v="1457" actId="164"/>
          <ac:cxnSpMkLst>
            <pc:docMk/>
            <pc:sldMk cId="1434747169" sldId="263"/>
            <ac:cxnSpMk id="90" creationId="{4F518E3C-A257-4629-B35E-42C4B33410ED}"/>
          </ac:cxnSpMkLst>
        </pc:cxnChg>
        <pc:cxnChg chg="mod topLvl">
          <ac:chgData name="Derrick Willer" userId="c13516ca4e24fc27" providerId="LiveId" clId="{92D0AD8A-BD5B-4680-8BDB-814B72F5FC68}" dt="2020-04-25T20:47:54.583" v="1457" actId="164"/>
          <ac:cxnSpMkLst>
            <pc:docMk/>
            <pc:sldMk cId="1434747169" sldId="263"/>
            <ac:cxnSpMk id="91" creationId="{2C906A1C-2E08-41EA-A547-3212BA91634B}"/>
          </ac:cxnSpMkLst>
        </pc:cxnChg>
        <pc:cxnChg chg="mod topLvl">
          <ac:chgData name="Derrick Willer" userId="c13516ca4e24fc27" providerId="LiveId" clId="{92D0AD8A-BD5B-4680-8BDB-814B72F5FC68}" dt="2020-04-25T20:47:54.583" v="1457" actId="164"/>
          <ac:cxnSpMkLst>
            <pc:docMk/>
            <pc:sldMk cId="1434747169" sldId="263"/>
            <ac:cxnSpMk id="97" creationId="{C427B26E-E73B-4789-9283-A8016D3913DE}"/>
          </ac:cxnSpMkLst>
        </pc:cxnChg>
        <pc:cxnChg chg="mod topLvl">
          <ac:chgData name="Derrick Willer" userId="c13516ca4e24fc27" providerId="LiveId" clId="{92D0AD8A-BD5B-4680-8BDB-814B72F5FC68}" dt="2020-04-25T20:47:54.583" v="1457" actId="164"/>
          <ac:cxnSpMkLst>
            <pc:docMk/>
            <pc:sldMk cId="1434747169" sldId="263"/>
            <ac:cxnSpMk id="98" creationId="{81F1A14F-ECCE-4011-A3DE-34D656F775B1}"/>
          </ac:cxnSpMkLst>
        </pc:cxnChg>
      </pc:sldChg>
      <pc:sldChg chg="add">
        <pc:chgData name="Derrick Willer" userId="c13516ca4e24fc27" providerId="LiveId" clId="{92D0AD8A-BD5B-4680-8BDB-814B72F5FC68}" dt="2020-04-25T20:51:06.404" v="1569"/>
        <pc:sldMkLst>
          <pc:docMk/>
          <pc:sldMk cId="3323767729" sldId="301"/>
        </pc:sldMkLst>
      </pc:sldChg>
      <pc:sldChg chg="addSp delSp new">
        <pc:chgData name="Derrick Willer" userId="c13516ca4e24fc27" providerId="LiveId" clId="{92D0AD8A-BD5B-4680-8BDB-814B72F5FC68}" dt="2020-04-25T20:54:02.258" v="1584"/>
        <pc:sldMkLst>
          <pc:docMk/>
          <pc:sldMk cId="2294945671" sldId="302"/>
        </pc:sldMkLst>
        <pc:spChg chg="add">
          <ac:chgData name="Derrick Willer" userId="c13516ca4e24fc27" providerId="LiveId" clId="{92D0AD8A-BD5B-4680-8BDB-814B72F5FC68}" dt="2020-04-25T20:54:02.258" v="1584"/>
          <ac:spMkLst>
            <pc:docMk/>
            <pc:sldMk cId="2294945671" sldId="302"/>
            <ac:spMk id="4" creationId="{EF610CDF-B156-43A3-8D4A-8EC49785CBC8}"/>
          </ac:spMkLst>
        </pc:spChg>
        <pc:picChg chg="add del">
          <ac:chgData name="Derrick Willer" userId="c13516ca4e24fc27" providerId="LiveId" clId="{92D0AD8A-BD5B-4680-8BDB-814B72F5FC68}" dt="2020-04-25T20:53:51.151" v="1583"/>
          <ac:picMkLst>
            <pc:docMk/>
            <pc:sldMk cId="2294945671" sldId="302"/>
            <ac:picMk id="2" creationId="{0F93F89F-ECCC-4DB9-BE63-A1CCA4780BB8}"/>
          </ac:picMkLst>
        </pc:picChg>
        <pc:picChg chg="add">
          <ac:chgData name="Derrick Willer" userId="c13516ca4e24fc27" providerId="LiveId" clId="{92D0AD8A-BD5B-4680-8BDB-814B72F5FC68}" dt="2020-04-25T20:54:02.258" v="1584"/>
          <ac:picMkLst>
            <pc:docMk/>
            <pc:sldMk cId="2294945671" sldId="302"/>
            <ac:picMk id="3" creationId="{C40DAFA5-6C5F-4D86-B650-17D95C1C4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182C-E39B-4464-A92B-A142A1B8E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46C4C-539F-4647-BDA3-C3B4C44E9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F708-1EAB-4602-9FF3-F7F6D2F9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916E4-45DC-48AA-AB4E-A74E40DC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F5E-71ED-4356-9202-DDDDDB22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0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8EF7-41FB-420B-862C-E8D3042C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6B09D-2578-42FC-9E49-0780CD995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43EF-32E4-4B0A-8FF4-AADD743D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64FB7-1B6E-4805-98E6-0ED62082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331F-204C-491F-BB8A-B2138E69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17443-9E34-4A33-8ADD-9DF0276C7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F9A99-00A3-4AFE-AD4F-7015347FA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BB1C-888B-4227-A2FD-E5F885A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A1BF-4190-4D60-BD24-AB21FB50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B9A2-0567-4EBA-B72E-FC634460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2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6B83-DB96-4839-961F-DC69DB39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8C06-C837-4691-806D-8954C072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3B48-0362-45BF-B7A6-3E8770D3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DC51-AD04-4788-A939-1A7CF832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91C87-3569-4A72-A09D-A1AEEA18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81F8-E16C-4720-8640-F93FE38B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BEB2-6D5F-47EA-8F92-3687CE8B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D620F-E7D6-422B-B899-42642B88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532E-B15D-42A4-B248-3F943049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B893-661D-4982-9632-35978338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2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DDC4-D4F7-4577-88E0-8296DE23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BE6F-A969-4909-9A6C-21C59AFAA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60BB9-1A74-47E0-B292-671BDBF88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57681-0C95-4E81-B903-7DE2F1BB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66A26-D282-469B-915D-3C663617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3BFA1-B094-481D-8DC1-9963FE36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6A-63A3-47CF-A0CA-92A8ADDF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BEA47-4C05-4F5C-B84B-7D9F45C0D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8CF89-10C7-4038-993A-906846DA6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48DB1-512E-42CF-B74F-100C17968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4CA5C-F350-45EC-B85F-3C306DA01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3C96A-4008-4075-AA71-C3F7D59C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04298-4D90-4B49-9FA0-A4F96E36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67D94-349D-46C2-8CD2-18F3F584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7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30F6-42D4-4D47-8E1E-3B8B3135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C557-501F-4583-8B20-89B1E868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E8928-45BF-4DF8-B21F-3FADF5C4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1A205-0EDD-461D-AE97-521EBF85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D0AF9-3BF8-4C61-850A-A2EA9945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1E692-9156-4CA8-91EA-C754DB4F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28456-E6E4-42B9-8F98-E8EF326A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2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DFBF-6F32-46B3-9C54-D2A17916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7278-0C91-4466-943D-16CB8783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78FD5-332E-459D-B7D1-7179BB78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045C7-CEDE-4339-B152-B91CAE96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74DD0-6964-4079-9630-8EAD4EDC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E09F4-CFDB-43A5-900D-CB825F8F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5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692F-D8F7-4689-B462-CE2F13D7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33B05-B1F4-400F-BF74-D69AA31FD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07002-195E-4EA1-A8AE-C204AFCC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809F7-6C7D-4BBF-843D-923B8A32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270EE82-F24F-4202-9C9A-69545333B8B5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AFC5-C84C-4E02-BF21-D1DC8D7F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6E28D-D48C-4BEA-9E41-B8D8EDFC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05807C9-3462-4740-A5CA-70F757842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7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>
            <a:extLst>
              <a:ext uri="{FF2B5EF4-FFF2-40B4-BE49-F238E27FC236}">
                <a16:creationId xmlns:a16="http://schemas.microsoft.com/office/drawing/2014/main" id="{63D205AE-439A-49FF-9D86-827CFBE446F6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937013" y="133410"/>
            <a:ext cx="1810941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Sail A Matchbox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ED1DA-419C-4677-8F9F-0879C933A595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57658-D5F4-48B3-9F06-F4571FBFCB15}"/>
              </a:ext>
            </a:extLst>
          </p:cNvPr>
          <p:cNvSpPr txBox="1"/>
          <p:nvPr userDrawn="1"/>
        </p:nvSpPr>
        <p:spPr>
          <a:xfrm>
            <a:off x="8574360" y="6496456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705" y="1377664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2852936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448944" y="2806117"/>
            <a:ext cx="3996444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40DAFA5-6C5F-4D86-B650-17D95C1C4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10CDF-B156-43A3-8D4A-8EC49785CBC8}"/>
              </a:ext>
            </a:extLst>
          </p:cNvPr>
          <p:cNvSpPr txBox="1"/>
          <p:nvPr/>
        </p:nvSpPr>
        <p:spPr>
          <a:xfrm>
            <a:off x="1282955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229494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200991" y="155679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612829" y="2054968"/>
            <a:ext cx="61135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make a boat using a matchbox, pencil and paper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28432" y="3501696"/>
            <a:ext cx="66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05487"/>
              </p:ext>
            </p:extLst>
          </p:nvPr>
        </p:nvGraphicFramePr>
        <p:xfrm>
          <a:off x="2684749" y="3915055"/>
          <a:ext cx="4320481" cy="1759745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6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Sponge and water to clean spillage and hands. Ensure that glue is not put in mouth or injected. Water to rinse mouth and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920939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Check batteries are inserted properly. Beware short circuiting batteries which get hot and can cause a fire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5390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C5FAD9-10BD-18C0-7E70-E88733E24DEE}"/>
              </a:ext>
            </a:extLst>
          </p:cNvPr>
          <p:cNvSpPr txBox="1"/>
          <p:nvPr/>
        </p:nvSpPr>
        <p:spPr>
          <a:xfrm>
            <a:off x="2284479" y="2830724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9CAFF05B-0E62-4242-8E1A-F8AAB1F7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112" y="1405129"/>
            <a:ext cx="3124200" cy="62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>
                <a:solidFill>
                  <a:srgbClr val="000099"/>
                </a:solidFill>
              </a:rPr>
              <a:t>Welcome</a:t>
            </a:r>
          </a:p>
        </p:txBody>
      </p:sp>
      <p:sp>
        <p:nvSpPr>
          <p:cNvPr id="3080" name="Text Box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7A7E95-E90E-4555-8B89-02A2717E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6" y="625951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pic>
        <p:nvPicPr>
          <p:cNvPr id="12" name="Picture 1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BB5C71D-4DE9-4DBD-A7DB-CAA3B3EF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75" y="2319528"/>
            <a:ext cx="2160936" cy="2160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C4C0B7-1F8E-44B0-91B4-C37EF7604088}"/>
              </a:ext>
            </a:extLst>
          </p:cNvPr>
          <p:cNvSpPr txBox="1"/>
          <p:nvPr/>
        </p:nvSpPr>
        <p:spPr>
          <a:xfrm>
            <a:off x="4239413" y="2523955"/>
            <a:ext cx="448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this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232156F5-B965-4B22-BB73-4AC42895F3AC}"/>
              </a:ext>
            </a:extLst>
          </p:cNvPr>
          <p:cNvGrpSpPr/>
          <p:nvPr/>
        </p:nvGrpSpPr>
        <p:grpSpPr>
          <a:xfrm>
            <a:off x="2548928" y="1281236"/>
            <a:ext cx="4808144" cy="4841794"/>
            <a:chOff x="2548928" y="1008103"/>
            <a:chExt cx="4808144" cy="484179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5AC0B3-C166-4D56-B765-B700556A4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67681" y="5561897"/>
              <a:ext cx="4689391" cy="2880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0F77FBC-5958-4BB4-AC46-5BCC48FA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48928" y="4785240"/>
              <a:ext cx="4689391" cy="288000"/>
            </a:xfrm>
            <a:prstGeom prst="rect">
              <a:avLst/>
            </a:prstGeom>
          </p:spPr>
        </p:pic>
        <p:sp>
          <p:nvSpPr>
            <p:cNvPr id="41" name="Rectangle: Single Corner Snipped 40">
              <a:extLst>
                <a:ext uri="{FF2B5EF4-FFF2-40B4-BE49-F238E27FC236}">
                  <a16:creationId xmlns:a16="http://schemas.microsoft.com/office/drawing/2014/main" id="{F989CCFD-D948-495F-90F3-E84697D25E11}"/>
                </a:ext>
              </a:extLst>
            </p:cNvPr>
            <p:cNvSpPr/>
            <p:nvPr/>
          </p:nvSpPr>
          <p:spPr>
            <a:xfrm flipH="1">
              <a:off x="5892742" y="4893967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Single Corner Snipped 41">
              <a:extLst>
                <a:ext uri="{FF2B5EF4-FFF2-40B4-BE49-F238E27FC236}">
                  <a16:creationId xmlns:a16="http://schemas.microsoft.com/office/drawing/2014/main" id="{595572B2-9392-459D-8B64-74BE0F4A29E6}"/>
                </a:ext>
              </a:extLst>
            </p:cNvPr>
            <p:cNvSpPr/>
            <p:nvPr/>
          </p:nvSpPr>
          <p:spPr>
            <a:xfrm flipH="1">
              <a:off x="5940842" y="4840629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4670F5-CAF5-4290-9FDD-09513792800A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 flipH="1">
              <a:off x="5892742" y="4840629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EA9FD1-9944-4044-B950-5E096528A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8571" y="4884934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: Single Corner Snipped 44">
              <a:extLst>
                <a:ext uri="{FF2B5EF4-FFF2-40B4-BE49-F238E27FC236}">
                  <a16:creationId xmlns:a16="http://schemas.microsoft.com/office/drawing/2014/main" id="{88366F86-4A89-431E-8A8F-4395F98F7950}"/>
                </a:ext>
              </a:extLst>
            </p:cNvPr>
            <p:cNvSpPr/>
            <p:nvPr/>
          </p:nvSpPr>
          <p:spPr>
            <a:xfrm flipH="1">
              <a:off x="3889150" y="4893967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Single Corner Snipped 45">
              <a:extLst>
                <a:ext uri="{FF2B5EF4-FFF2-40B4-BE49-F238E27FC236}">
                  <a16:creationId xmlns:a16="http://schemas.microsoft.com/office/drawing/2014/main" id="{60064309-D37F-4EC9-92FD-39EBD4127D18}"/>
                </a:ext>
              </a:extLst>
            </p:cNvPr>
            <p:cNvSpPr/>
            <p:nvPr/>
          </p:nvSpPr>
          <p:spPr>
            <a:xfrm flipH="1">
              <a:off x="3912964" y="4840629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99B4634-E268-4007-8C21-96C8524BC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844" y="4485722"/>
              <a:ext cx="2219325" cy="1238250"/>
            </a:xfrm>
            <a:prstGeom prst="rect">
              <a:avLst/>
            </a:prstGeom>
          </p:spPr>
        </p:pic>
        <p:sp>
          <p:nvSpPr>
            <p:cNvPr id="48" name="Rectangle: Single Corner Snipped 47">
              <a:extLst>
                <a:ext uri="{FF2B5EF4-FFF2-40B4-BE49-F238E27FC236}">
                  <a16:creationId xmlns:a16="http://schemas.microsoft.com/office/drawing/2014/main" id="{824F1D21-BB3D-467D-BA56-5F72E14EAA3C}"/>
                </a:ext>
              </a:extLst>
            </p:cNvPr>
            <p:cNvSpPr/>
            <p:nvPr/>
          </p:nvSpPr>
          <p:spPr>
            <a:xfrm flipH="1">
              <a:off x="6037273" y="5662429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: Single Corner Snipped 48">
              <a:extLst>
                <a:ext uri="{FF2B5EF4-FFF2-40B4-BE49-F238E27FC236}">
                  <a16:creationId xmlns:a16="http://schemas.microsoft.com/office/drawing/2014/main" id="{BF9D532E-FBCC-46A5-B6C4-A3BA88B0C74A}"/>
                </a:ext>
              </a:extLst>
            </p:cNvPr>
            <p:cNvSpPr/>
            <p:nvPr/>
          </p:nvSpPr>
          <p:spPr>
            <a:xfrm flipH="1">
              <a:off x="6085372" y="5609091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75B6013-CBCE-4A60-A04D-892626F2668D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6037273" y="5609091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E33541A-7BA0-42EB-B6DE-0BC581EE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102" y="5653396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: Single Corner Snipped 51">
              <a:extLst>
                <a:ext uri="{FF2B5EF4-FFF2-40B4-BE49-F238E27FC236}">
                  <a16:creationId xmlns:a16="http://schemas.microsoft.com/office/drawing/2014/main" id="{D1F18252-F300-4BEF-83EA-26D9627B30E2}"/>
                </a:ext>
              </a:extLst>
            </p:cNvPr>
            <p:cNvSpPr/>
            <p:nvPr/>
          </p:nvSpPr>
          <p:spPr>
            <a:xfrm flipH="1">
              <a:off x="4033681" y="5662429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: Single Corner Snipped 52">
              <a:extLst>
                <a:ext uri="{FF2B5EF4-FFF2-40B4-BE49-F238E27FC236}">
                  <a16:creationId xmlns:a16="http://schemas.microsoft.com/office/drawing/2014/main" id="{DA1710F5-7E91-4FAF-9752-955E44900EF0}"/>
                </a:ext>
              </a:extLst>
            </p:cNvPr>
            <p:cNvSpPr/>
            <p:nvPr/>
          </p:nvSpPr>
          <p:spPr>
            <a:xfrm flipH="1">
              <a:off x="4057495" y="5609091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D45813-28EE-40AE-9EF5-28FD13C77DAE}"/>
                </a:ext>
              </a:extLst>
            </p:cNvPr>
            <p:cNvSpPr/>
            <p:nvPr/>
          </p:nvSpPr>
          <p:spPr>
            <a:xfrm>
              <a:off x="4080843" y="4970505"/>
              <a:ext cx="214777" cy="45719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628AEF3-08A5-48D8-A97F-05F75ADC9A50}"/>
                </a:ext>
              </a:extLst>
            </p:cNvPr>
            <p:cNvSpPr/>
            <p:nvPr/>
          </p:nvSpPr>
          <p:spPr>
            <a:xfrm>
              <a:off x="6049877" y="4964513"/>
              <a:ext cx="262895" cy="51694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0A959F5-95EF-4CC6-B699-77C6431B685F}"/>
                </a:ext>
              </a:extLst>
            </p:cNvPr>
            <p:cNvSpPr/>
            <p:nvPr/>
          </p:nvSpPr>
          <p:spPr>
            <a:xfrm>
              <a:off x="6005542" y="4893936"/>
              <a:ext cx="309808" cy="75077"/>
            </a:xfrm>
            <a:prstGeom prst="rect">
              <a:avLst/>
            </a:prstGeom>
            <a:solidFill>
              <a:srgbClr val="F49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E7DA9C-1E1D-40D9-82B7-37076CD879EA}"/>
                </a:ext>
              </a:extLst>
            </p:cNvPr>
            <p:cNvSpPr/>
            <p:nvPr/>
          </p:nvSpPr>
          <p:spPr>
            <a:xfrm>
              <a:off x="5975181" y="4847338"/>
              <a:ext cx="324881" cy="45719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B530B2-5951-4914-B22A-69A7DF6EC55D}"/>
                </a:ext>
              </a:extLst>
            </p:cNvPr>
            <p:cNvSpPr/>
            <p:nvPr/>
          </p:nvSpPr>
          <p:spPr>
            <a:xfrm>
              <a:off x="3920788" y="4834277"/>
              <a:ext cx="324881" cy="58780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30070-AD9C-4A8D-AA70-D299027557D7}"/>
                </a:ext>
              </a:extLst>
            </p:cNvPr>
            <p:cNvSpPr/>
            <p:nvPr/>
          </p:nvSpPr>
          <p:spPr>
            <a:xfrm>
              <a:off x="3938527" y="4891996"/>
              <a:ext cx="324881" cy="75077"/>
            </a:xfrm>
            <a:prstGeom prst="rect">
              <a:avLst/>
            </a:prstGeom>
            <a:solidFill>
              <a:srgbClr val="FBA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087824-DBCC-4076-BADF-2E72E3E0D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363782" y="2837081"/>
              <a:ext cx="3958970" cy="3010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41DDB-6920-4BFE-8E66-1BB7C89DA6C3}"/>
                </a:ext>
              </a:extLst>
            </p:cNvPr>
            <p:cNvSpPr/>
            <p:nvPr/>
          </p:nvSpPr>
          <p:spPr>
            <a:xfrm>
              <a:off x="5389635" y="4545126"/>
              <a:ext cx="151301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20248B-65A7-485D-A734-C545EAD0CC4C}"/>
                </a:ext>
              </a:extLst>
            </p:cNvPr>
            <p:cNvSpPr/>
            <p:nvPr/>
          </p:nvSpPr>
          <p:spPr>
            <a:xfrm>
              <a:off x="5158111" y="4529215"/>
              <a:ext cx="93900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7F130652-2427-4016-8C4E-F223595C0C03}"/>
                </a:ext>
              </a:extLst>
            </p:cNvPr>
            <p:cNvSpPr/>
            <p:nvPr/>
          </p:nvSpPr>
          <p:spPr>
            <a:xfrm flipH="1">
              <a:off x="3502308" y="1949607"/>
              <a:ext cx="2583064" cy="2486791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43D1C5F-805C-433C-9A89-FA9C3471F5C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 flipV="1">
              <a:off x="5252011" y="3003422"/>
              <a:ext cx="180000" cy="129315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3D20A40-374E-44F7-808A-36CB80DCB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587574" y="1382424"/>
              <a:ext cx="340278" cy="776083"/>
            </a:xfrm>
            <a:prstGeom prst="rect">
              <a:avLst/>
            </a:prstGeom>
          </p:spPr>
        </p:pic>
      </p:grpSp>
      <p:sp>
        <p:nvSpPr>
          <p:cNvPr id="65" name="WordArt 7">
            <a:extLst>
              <a:ext uri="{FF2B5EF4-FFF2-40B4-BE49-F238E27FC236}">
                <a16:creationId xmlns:a16="http://schemas.microsoft.com/office/drawing/2014/main" id="{D0C1069A-BB61-4AEA-943A-0446413547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69935" y="153922"/>
            <a:ext cx="3776352" cy="1360749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Sail A Matchbox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FF0329D-6306-4C2C-85C0-05EE16D7B9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9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5743" y="2624551"/>
            <a:ext cx="1608897" cy="1608897"/>
          </a:xfrm>
          <a:prstGeom prst="rect">
            <a:avLst/>
          </a:prstGeom>
          <a:noFill/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DA781A3A-C850-4126-B2DF-E8111F74D92B}"/>
              </a:ext>
            </a:extLst>
          </p:cNvPr>
          <p:cNvSpPr/>
          <p:nvPr/>
        </p:nvSpPr>
        <p:spPr>
          <a:xfrm>
            <a:off x="2474119" y="4982508"/>
            <a:ext cx="1724025" cy="12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2859E3C-4ACE-4CE5-B2D1-4F559FEAD164}"/>
              </a:ext>
            </a:extLst>
          </p:cNvPr>
          <p:cNvSpPr/>
          <p:nvPr/>
        </p:nvSpPr>
        <p:spPr>
          <a:xfrm>
            <a:off x="2500314" y="5296976"/>
            <a:ext cx="1791220" cy="12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003670-3A21-4D63-A42A-DFAB6CE0B355}"/>
              </a:ext>
            </a:extLst>
          </p:cNvPr>
          <p:cNvSpPr/>
          <p:nvPr/>
        </p:nvSpPr>
        <p:spPr>
          <a:xfrm>
            <a:off x="2584485" y="5751101"/>
            <a:ext cx="1791220" cy="12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F77FDB-A45D-46A8-8AD1-DFA6B8FC3C76}"/>
              </a:ext>
            </a:extLst>
          </p:cNvPr>
          <p:cNvSpPr/>
          <p:nvPr/>
        </p:nvSpPr>
        <p:spPr>
          <a:xfrm>
            <a:off x="2508546" y="6074567"/>
            <a:ext cx="4909048" cy="12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CB355FB-DA61-48B2-9886-55DEB1C39EA5}"/>
              </a:ext>
            </a:extLst>
          </p:cNvPr>
          <p:cNvSpPr/>
          <p:nvPr/>
        </p:nvSpPr>
        <p:spPr>
          <a:xfrm>
            <a:off x="6269831" y="5012531"/>
            <a:ext cx="1015651" cy="101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179CE7-298E-4638-A904-2BAC30CE9728}"/>
              </a:ext>
            </a:extLst>
          </p:cNvPr>
          <p:cNvSpPr/>
          <p:nvPr/>
        </p:nvSpPr>
        <p:spPr>
          <a:xfrm>
            <a:off x="6207499" y="5282894"/>
            <a:ext cx="1015651" cy="101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D114224-0BF1-4D91-9A3A-FFD49223289E}"/>
              </a:ext>
            </a:extLst>
          </p:cNvPr>
          <p:cNvSpPr/>
          <p:nvPr/>
        </p:nvSpPr>
        <p:spPr>
          <a:xfrm>
            <a:off x="6312772" y="5784414"/>
            <a:ext cx="1015651" cy="101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80D6F66-FED3-4B92-99A8-E2C2A0E3D9CC}"/>
              </a:ext>
            </a:extLst>
          </p:cNvPr>
          <p:cNvSpPr/>
          <p:nvPr/>
        </p:nvSpPr>
        <p:spPr>
          <a:xfrm>
            <a:off x="7201485" y="5080997"/>
            <a:ext cx="299267" cy="21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8CDB573-6E91-4ECD-97C8-870CB2F89B46}"/>
              </a:ext>
            </a:extLst>
          </p:cNvPr>
          <p:cNvSpPr/>
          <p:nvPr/>
        </p:nvSpPr>
        <p:spPr>
          <a:xfrm>
            <a:off x="7323706" y="5876003"/>
            <a:ext cx="299267" cy="21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5B9740-9D3C-48B1-910E-325AD8CE80F0}"/>
              </a:ext>
            </a:extLst>
          </p:cNvPr>
          <p:cNvSpPr/>
          <p:nvPr/>
        </p:nvSpPr>
        <p:spPr>
          <a:xfrm rot="20990060">
            <a:off x="2379632" y="5073334"/>
            <a:ext cx="692708" cy="9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DC47416-4A28-4057-BA50-7C432C130754}"/>
              </a:ext>
            </a:extLst>
          </p:cNvPr>
          <p:cNvSpPr/>
          <p:nvPr/>
        </p:nvSpPr>
        <p:spPr>
          <a:xfrm rot="20990060">
            <a:off x="2589569" y="5837802"/>
            <a:ext cx="692708" cy="9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F7767A-198A-4DB8-A9B3-4D63BF2AA7BF}"/>
              </a:ext>
            </a:extLst>
          </p:cNvPr>
          <p:cNvSpPr/>
          <p:nvPr/>
        </p:nvSpPr>
        <p:spPr>
          <a:xfrm rot="604214">
            <a:off x="2528846" y="5247658"/>
            <a:ext cx="692708" cy="9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F095B9B-297B-4228-AE50-369CADB93F5A}"/>
              </a:ext>
            </a:extLst>
          </p:cNvPr>
          <p:cNvSpPr/>
          <p:nvPr/>
        </p:nvSpPr>
        <p:spPr>
          <a:xfrm rot="604214">
            <a:off x="2634494" y="6024303"/>
            <a:ext cx="692708" cy="9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9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1E4FFCD5-888B-42EB-A624-2CB88326246E}"/>
              </a:ext>
            </a:extLst>
          </p:cNvPr>
          <p:cNvSpPr txBox="1"/>
          <p:nvPr/>
        </p:nvSpPr>
        <p:spPr>
          <a:xfrm>
            <a:off x="605642" y="1105287"/>
            <a:ext cx="289996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What you need: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Matchbox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3 Pencils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Paper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Fan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Quick Drying 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Crayons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Scissors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Bath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77DC817-AF50-4235-87A3-9800343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82" y="2003390"/>
            <a:ext cx="1025546" cy="57219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C8B9C0A-21A6-48D7-85B5-48355F6B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79" y="1978967"/>
            <a:ext cx="2930869" cy="180000"/>
          </a:xfrm>
          <a:prstGeom prst="rect">
            <a:avLst/>
          </a:prstGeom>
        </p:spPr>
      </p:pic>
      <p:sp>
        <p:nvSpPr>
          <p:cNvPr id="82" name="Flowchart: Card 81">
            <a:extLst>
              <a:ext uri="{FF2B5EF4-FFF2-40B4-BE49-F238E27FC236}">
                <a16:creationId xmlns:a16="http://schemas.microsoft.com/office/drawing/2014/main" id="{952C860B-F232-4FCD-9D41-BE9EF51BCD3E}"/>
              </a:ext>
            </a:extLst>
          </p:cNvPr>
          <p:cNvSpPr/>
          <p:nvPr/>
        </p:nvSpPr>
        <p:spPr>
          <a:xfrm>
            <a:off x="8170299" y="2005413"/>
            <a:ext cx="653142" cy="748145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F5FFA75C-3F97-49F2-AD96-115D6B90B990}"/>
              </a:ext>
            </a:extLst>
          </p:cNvPr>
          <p:cNvSpPr>
            <a:spLocks/>
          </p:cNvSpPr>
          <p:nvPr/>
        </p:nvSpPr>
        <p:spPr>
          <a:xfrm flipH="1">
            <a:off x="8177211" y="2014967"/>
            <a:ext cx="126000" cy="144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57A7D6A-696A-410F-95D3-523ED66B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08" y="2225781"/>
            <a:ext cx="2930869" cy="180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54FE784-79E4-46D4-AD36-FA9D5426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79" y="2472596"/>
            <a:ext cx="2930869" cy="18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5630903-57F1-4A14-BB89-22494472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840" y="2978052"/>
            <a:ext cx="1247651" cy="124765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9D825FD-6B21-4B2B-877F-B8F7EC5C6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367" y="2978052"/>
            <a:ext cx="1465434" cy="124765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F46142A-1DE0-40FA-9D43-127ADACB5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431" y="4628172"/>
            <a:ext cx="1709434" cy="124765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3B6A62D-18D7-4B50-A17D-ACBFCA8BA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853" y="4260623"/>
            <a:ext cx="1896956" cy="189695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5D8173B-749A-40F2-8E4F-7B0292886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428" y="2820372"/>
            <a:ext cx="2013239" cy="156964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2B81254-57FF-4397-8BAC-300958896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773797" y="4819336"/>
            <a:ext cx="1418033" cy="10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44790-7801-411E-B39E-4F38AE6BF80C}"/>
              </a:ext>
            </a:extLst>
          </p:cNvPr>
          <p:cNvSpPr txBox="1"/>
          <p:nvPr/>
        </p:nvSpPr>
        <p:spPr>
          <a:xfrm>
            <a:off x="605642" y="1105287"/>
            <a:ext cx="280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Make the Boat: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77BDF-DD2A-4B1C-9DEE-486074F6818D}"/>
              </a:ext>
            </a:extLst>
          </p:cNvPr>
          <p:cNvSpPr/>
          <p:nvPr/>
        </p:nvSpPr>
        <p:spPr>
          <a:xfrm>
            <a:off x="605641" y="2199367"/>
            <a:ext cx="569203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 rubber off the end of one pencil with the hacksaw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Make a small hole in the centre of the matchbox for the vertical pencil to go in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Insert one pencil into the hole and take it out again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some glue onto the end of the pencil and push it back into the hole, glue around the pencil and matchbox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9EDC-DDD8-4C34-AD80-4355B3A4BC87}"/>
              </a:ext>
            </a:extLst>
          </p:cNvPr>
          <p:cNvSpPr txBox="1"/>
          <p:nvPr/>
        </p:nvSpPr>
        <p:spPr>
          <a:xfrm>
            <a:off x="5890160" y="1105287"/>
            <a:ext cx="280019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Adult Supervision Mandatory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5A0E5-10A9-47D3-87A2-168F7452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489" y="2548982"/>
            <a:ext cx="2930869" cy="18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28BC1D-A325-4B9E-A887-928E0409B3E3}"/>
              </a:ext>
            </a:extLst>
          </p:cNvPr>
          <p:cNvCxnSpPr/>
          <p:nvPr/>
        </p:nvCxnSpPr>
        <p:spPr>
          <a:xfrm>
            <a:off x="6939506" y="2175616"/>
            <a:ext cx="0" cy="373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66F81B-1C65-48CD-98BC-7929059407B5}"/>
              </a:ext>
            </a:extLst>
          </p:cNvPr>
          <p:cNvSpPr txBox="1"/>
          <p:nvPr/>
        </p:nvSpPr>
        <p:spPr>
          <a:xfrm>
            <a:off x="6985887" y="2101233"/>
            <a:ext cx="10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Saw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4F0ED-EDDB-4F10-8103-C5E630E6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89" y="3233893"/>
            <a:ext cx="1025546" cy="5721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A8EA13-22D1-4A19-A00E-F31E557E8A7B}"/>
              </a:ext>
            </a:extLst>
          </p:cNvPr>
          <p:cNvCxnSpPr/>
          <p:nvPr/>
        </p:nvCxnSpPr>
        <p:spPr>
          <a:xfrm>
            <a:off x="6898170" y="3076952"/>
            <a:ext cx="0" cy="373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608079-AF34-4A93-98F3-3713731A1914}"/>
              </a:ext>
            </a:extLst>
          </p:cNvPr>
          <p:cNvSpPr txBox="1"/>
          <p:nvPr/>
        </p:nvSpPr>
        <p:spPr>
          <a:xfrm>
            <a:off x="6985887" y="2983615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Make hole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9B9A0-E0B4-44A1-8B70-8ED76BD8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97" y="5025088"/>
            <a:ext cx="1025546" cy="57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D5C32-B118-41BD-A71B-C701A5B3B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300169" y="4530077"/>
            <a:ext cx="1260000" cy="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9E678-232A-44D9-993A-CF7455C39CBE}"/>
              </a:ext>
            </a:extLst>
          </p:cNvPr>
          <p:cNvSpPr txBox="1"/>
          <p:nvPr/>
        </p:nvSpPr>
        <p:spPr>
          <a:xfrm>
            <a:off x="605642" y="1105287"/>
            <a:ext cx="280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Make the Boat: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7B103-02E8-4E4D-8BB1-30DB1370B285}"/>
              </a:ext>
            </a:extLst>
          </p:cNvPr>
          <p:cNvSpPr/>
          <p:nvPr/>
        </p:nvSpPr>
        <p:spPr>
          <a:xfrm>
            <a:off x="605642" y="2199367"/>
            <a:ext cx="4953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two pencils onto the base of the matchbox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out the sail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Fix the sail onto the upright pencil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6CEEEE-3DBC-44FC-8261-BABBD5166BA6}"/>
              </a:ext>
            </a:extLst>
          </p:cNvPr>
          <p:cNvGrpSpPr/>
          <p:nvPr/>
        </p:nvGrpSpPr>
        <p:grpSpPr>
          <a:xfrm>
            <a:off x="5417535" y="1306286"/>
            <a:ext cx="2492524" cy="2335683"/>
            <a:chOff x="4620796" y="1008103"/>
            <a:chExt cx="4808144" cy="4841794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2D7C0B5-F771-4CD1-B3CA-1DAD8C9F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739549" y="5561897"/>
              <a:ext cx="4689391" cy="28800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B766A2-C0F9-4E11-8542-3DA6D34E3DEA}"/>
                </a:ext>
              </a:extLst>
            </p:cNvPr>
            <p:cNvGrpSpPr/>
            <p:nvPr/>
          </p:nvGrpSpPr>
          <p:grpSpPr>
            <a:xfrm>
              <a:off x="4620796" y="1008103"/>
              <a:ext cx="4689391" cy="4724871"/>
              <a:chOff x="4620796" y="1008103"/>
              <a:chExt cx="4689391" cy="4724871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4DF549E-6E16-4C8A-9AEB-A51EF292A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4620796" y="4785240"/>
                <a:ext cx="4689391" cy="288000"/>
              </a:xfrm>
              <a:prstGeom prst="rect">
                <a:avLst/>
              </a:prstGeom>
            </p:spPr>
          </p:pic>
          <p:sp>
            <p:nvSpPr>
              <p:cNvPr id="88" name="Rectangle: Single Corner Snipped 87">
                <a:extLst>
                  <a:ext uri="{FF2B5EF4-FFF2-40B4-BE49-F238E27FC236}">
                    <a16:creationId xmlns:a16="http://schemas.microsoft.com/office/drawing/2014/main" id="{AAFE6FD0-9A97-4701-8B1D-D5D854004C9B}"/>
                  </a:ext>
                </a:extLst>
              </p:cNvPr>
              <p:cNvSpPr/>
              <p:nvPr/>
            </p:nvSpPr>
            <p:spPr>
              <a:xfrm flipH="1">
                <a:off x="7964610" y="4893967"/>
                <a:ext cx="262895" cy="70545"/>
              </a:xfrm>
              <a:prstGeom prst="snip1Rect">
                <a:avLst>
                  <a:gd name="adj" fmla="val 33122"/>
                </a:avLst>
              </a:prstGeom>
              <a:solidFill>
                <a:srgbClr val="FAA10D"/>
              </a:solidFill>
              <a:ln>
                <a:solidFill>
                  <a:srgbClr val="FBA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: Single Corner Snipped 88">
                <a:extLst>
                  <a:ext uri="{FF2B5EF4-FFF2-40B4-BE49-F238E27FC236}">
                    <a16:creationId xmlns:a16="http://schemas.microsoft.com/office/drawing/2014/main" id="{EC004080-5891-4AA8-8466-C44618373C13}"/>
                  </a:ext>
                </a:extLst>
              </p:cNvPr>
              <p:cNvSpPr/>
              <p:nvPr/>
            </p:nvSpPr>
            <p:spPr>
              <a:xfrm flipH="1">
                <a:off x="8012710" y="4840629"/>
                <a:ext cx="214795" cy="45719"/>
              </a:xfrm>
              <a:prstGeom prst="snip1Rect">
                <a:avLst>
                  <a:gd name="adj" fmla="val 33122"/>
                </a:avLst>
              </a:prstGeom>
              <a:solidFill>
                <a:srgbClr val="F5AE41"/>
              </a:solidFill>
              <a:ln>
                <a:solidFill>
                  <a:srgbClr val="F5AE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F518E3C-A257-4629-B35E-42C4B33410ED}"/>
                  </a:ext>
                </a:extLst>
              </p:cNvPr>
              <p:cNvCxnSpPr>
                <a:cxnSpLocks/>
                <a:endCxn id="88" idx="0"/>
              </p:cNvCxnSpPr>
              <p:nvPr/>
            </p:nvCxnSpPr>
            <p:spPr>
              <a:xfrm flipH="1">
                <a:off x="7964610" y="4840629"/>
                <a:ext cx="60722" cy="88611"/>
              </a:xfrm>
              <a:prstGeom prst="line">
                <a:avLst/>
              </a:prstGeom>
              <a:ln w="38100">
                <a:solidFill>
                  <a:srgbClr val="F5AE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C906A1C-2E08-41EA-A547-3212BA916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0439" y="4884934"/>
                <a:ext cx="44532" cy="75077"/>
              </a:xfrm>
              <a:prstGeom prst="line">
                <a:avLst/>
              </a:prstGeom>
              <a:ln w="38100">
                <a:solidFill>
                  <a:srgbClr val="FAA1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: Single Corner Snipped 91">
                <a:extLst>
                  <a:ext uri="{FF2B5EF4-FFF2-40B4-BE49-F238E27FC236}">
                    <a16:creationId xmlns:a16="http://schemas.microsoft.com/office/drawing/2014/main" id="{FC4786B1-50DB-464D-A2DE-210735870D16}"/>
                  </a:ext>
                </a:extLst>
              </p:cNvPr>
              <p:cNvSpPr/>
              <p:nvPr/>
            </p:nvSpPr>
            <p:spPr>
              <a:xfrm flipH="1">
                <a:off x="5961018" y="4893967"/>
                <a:ext cx="515705" cy="56214"/>
              </a:xfrm>
              <a:prstGeom prst="snip1Rect">
                <a:avLst>
                  <a:gd name="adj" fmla="val 33122"/>
                </a:avLst>
              </a:prstGeom>
              <a:solidFill>
                <a:srgbClr val="FAA10D"/>
              </a:solidFill>
              <a:ln>
                <a:solidFill>
                  <a:srgbClr val="FBA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: Single Corner Snipped 92">
                <a:extLst>
                  <a:ext uri="{FF2B5EF4-FFF2-40B4-BE49-F238E27FC236}">
                    <a16:creationId xmlns:a16="http://schemas.microsoft.com/office/drawing/2014/main" id="{894EC903-EBCE-4F54-9324-C08FE53C9304}"/>
                  </a:ext>
                </a:extLst>
              </p:cNvPr>
              <p:cNvSpPr/>
              <p:nvPr/>
            </p:nvSpPr>
            <p:spPr>
              <a:xfrm flipH="1">
                <a:off x="5984832" y="4840629"/>
                <a:ext cx="469106" cy="45719"/>
              </a:xfrm>
              <a:prstGeom prst="snip1Rect">
                <a:avLst>
                  <a:gd name="adj" fmla="val 33122"/>
                </a:avLst>
              </a:prstGeom>
              <a:solidFill>
                <a:srgbClr val="F5AE41"/>
              </a:solidFill>
              <a:ln>
                <a:solidFill>
                  <a:srgbClr val="F5AE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132AED4-2502-4AAC-AD92-2F22336E7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2712" y="4485722"/>
                <a:ext cx="2219325" cy="1238250"/>
              </a:xfrm>
              <a:prstGeom prst="rect">
                <a:avLst/>
              </a:prstGeom>
            </p:spPr>
          </p:pic>
          <p:sp>
            <p:nvSpPr>
              <p:cNvPr id="95" name="Rectangle: Single Corner Snipped 94">
                <a:extLst>
                  <a:ext uri="{FF2B5EF4-FFF2-40B4-BE49-F238E27FC236}">
                    <a16:creationId xmlns:a16="http://schemas.microsoft.com/office/drawing/2014/main" id="{28DF6CF9-F2F6-460D-BAC7-B7A07970739C}"/>
                  </a:ext>
                </a:extLst>
              </p:cNvPr>
              <p:cNvSpPr/>
              <p:nvPr/>
            </p:nvSpPr>
            <p:spPr>
              <a:xfrm flipH="1">
                <a:off x="8109141" y="5662429"/>
                <a:ext cx="262895" cy="70545"/>
              </a:xfrm>
              <a:prstGeom prst="snip1Rect">
                <a:avLst>
                  <a:gd name="adj" fmla="val 33122"/>
                </a:avLst>
              </a:prstGeom>
              <a:solidFill>
                <a:srgbClr val="FAA10D"/>
              </a:solidFill>
              <a:ln>
                <a:solidFill>
                  <a:srgbClr val="FBA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Single Corner Snipped 95">
                <a:extLst>
                  <a:ext uri="{FF2B5EF4-FFF2-40B4-BE49-F238E27FC236}">
                    <a16:creationId xmlns:a16="http://schemas.microsoft.com/office/drawing/2014/main" id="{BC41A954-D1BB-4D58-8C44-9CC4D1999179}"/>
                  </a:ext>
                </a:extLst>
              </p:cNvPr>
              <p:cNvSpPr/>
              <p:nvPr/>
            </p:nvSpPr>
            <p:spPr>
              <a:xfrm flipH="1">
                <a:off x="8157240" y="5609091"/>
                <a:ext cx="214795" cy="45719"/>
              </a:xfrm>
              <a:prstGeom prst="snip1Rect">
                <a:avLst>
                  <a:gd name="adj" fmla="val 33122"/>
                </a:avLst>
              </a:prstGeom>
              <a:solidFill>
                <a:srgbClr val="F5AE41"/>
              </a:solidFill>
              <a:ln>
                <a:solidFill>
                  <a:srgbClr val="F5AE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427B26E-E73B-4789-9283-A8016D3913DE}"/>
                  </a:ext>
                </a:extLst>
              </p:cNvPr>
              <p:cNvCxnSpPr>
                <a:cxnSpLocks/>
                <a:endCxn id="95" idx="0"/>
              </p:cNvCxnSpPr>
              <p:nvPr/>
            </p:nvCxnSpPr>
            <p:spPr>
              <a:xfrm flipH="1">
                <a:off x="8109141" y="5609091"/>
                <a:ext cx="60722" cy="88611"/>
              </a:xfrm>
              <a:prstGeom prst="line">
                <a:avLst/>
              </a:prstGeom>
              <a:ln w="38100">
                <a:solidFill>
                  <a:srgbClr val="F5AE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1F1A14F-ECCE-4011-A3DE-34D656F775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4970" y="5653396"/>
                <a:ext cx="44532" cy="75077"/>
              </a:xfrm>
              <a:prstGeom prst="line">
                <a:avLst/>
              </a:prstGeom>
              <a:ln w="38100">
                <a:solidFill>
                  <a:srgbClr val="FAA1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: Single Corner Snipped 98">
                <a:extLst>
                  <a:ext uri="{FF2B5EF4-FFF2-40B4-BE49-F238E27FC236}">
                    <a16:creationId xmlns:a16="http://schemas.microsoft.com/office/drawing/2014/main" id="{E1E88D0E-F408-437C-B6DB-24FEC8AE359F}"/>
                  </a:ext>
                </a:extLst>
              </p:cNvPr>
              <p:cNvSpPr/>
              <p:nvPr/>
            </p:nvSpPr>
            <p:spPr>
              <a:xfrm flipH="1">
                <a:off x="6105549" y="5662429"/>
                <a:ext cx="515705" cy="56214"/>
              </a:xfrm>
              <a:prstGeom prst="snip1Rect">
                <a:avLst>
                  <a:gd name="adj" fmla="val 33122"/>
                </a:avLst>
              </a:prstGeom>
              <a:solidFill>
                <a:srgbClr val="FAA10D"/>
              </a:solidFill>
              <a:ln>
                <a:solidFill>
                  <a:srgbClr val="FBA2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: Single Corner Snipped 99">
                <a:extLst>
                  <a:ext uri="{FF2B5EF4-FFF2-40B4-BE49-F238E27FC236}">
                    <a16:creationId xmlns:a16="http://schemas.microsoft.com/office/drawing/2014/main" id="{AF3A5566-1BEF-43F8-9AE7-83D5909340A8}"/>
                  </a:ext>
                </a:extLst>
              </p:cNvPr>
              <p:cNvSpPr/>
              <p:nvPr/>
            </p:nvSpPr>
            <p:spPr>
              <a:xfrm flipH="1">
                <a:off x="6129363" y="5609091"/>
                <a:ext cx="469106" cy="45719"/>
              </a:xfrm>
              <a:prstGeom prst="snip1Rect">
                <a:avLst>
                  <a:gd name="adj" fmla="val 33122"/>
                </a:avLst>
              </a:prstGeom>
              <a:solidFill>
                <a:srgbClr val="F5AE41"/>
              </a:solidFill>
              <a:ln>
                <a:solidFill>
                  <a:srgbClr val="F5AE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B0686C5-82BF-4142-8BD9-93B28A409C28}"/>
                  </a:ext>
                </a:extLst>
              </p:cNvPr>
              <p:cNvSpPr/>
              <p:nvPr/>
            </p:nvSpPr>
            <p:spPr>
              <a:xfrm>
                <a:off x="6152711" y="4970505"/>
                <a:ext cx="214777" cy="45719"/>
              </a:xfrm>
              <a:prstGeom prst="rect">
                <a:avLst/>
              </a:prstGeom>
              <a:solidFill>
                <a:srgbClr val="CA6E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F47C593-9F0F-4023-8853-72C97B2C4760}"/>
                  </a:ext>
                </a:extLst>
              </p:cNvPr>
              <p:cNvSpPr/>
              <p:nvPr/>
            </p:nvSpPr>
            <p:spPr>
              <a:xfrm>
                <a:off x="8121745" y="4964513"/>
                <a:ext cx="262895" cy="51694"/>
              </a:xfrm>
              <a:prstGeom prst="rect">
                <a:avLst/>
              </a:prstGeom>
              <a:solidFill>
                <a:srgbClr val="CA6E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D74E349-9355-4815-AB72-C80730D98665}"/>
                  </a:ext>
                </a:extLst>
              </p:cNvPr>
              <p:cNvSpPr/>
              <p:nvPr/>
            </p:nvSpPr>
            <p:spPr>
              <a:xfrm>
                <a:off x="8077410" y="4893936"/>
                <a:ext cx="309808" cy="75077"/>
              </a:xfrm>
              <a:prstGeom prst="rect">
                <a:avLst/>
              </a:prstGeom>
              <a:solidFill>
                <a:srgbClr val="F49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2CD6FD6-A0C4-4656-828D-4B0FB296C86E}"/>
                  </a:ext>
                </a:extLst>
              </p:cNvPr>
              <p:cNvSpPr/>
              <p:nvPr/>
            </p:nvSpPr>
            <p:spPr>
              <a:xfrm>
                <a:off x="8047049" y="4847338"/>
                <a:ext cx="324881" cy="45719"/>
              </a:xfrm>
              <a:prstGeom prst="rect">
                <a:avLst/>
              </a:prstGeom>
              <a:solidFill>
                <a:srgbClr val="F5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E8BEBE0-55D7-45AC-A5FD-53DDABC82415}"/>
                  </a:ext>
                </a:extLst>
              </p:cNvPr>
              <p:cNvSpPr/>
              <p:nvPr/>
            </p:nvSpPr>
            <p:spPr>
              <a:xfrm>
                <a:off x="5992656" y="4834277"/>
                <a:ext cx="324881" cy="58780"/>
              </a:xfrm>
              <a:prstGeom prst="rect">
                <a:avLst/>
              </a:prstGeom>
              <a:solidFill>
                <a:srgbClr val="F5A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0DB5407-2B2B-477F-9860-475E72579615}"/>
                  </a:ext>
                </a:extLst>
              </p:cNvPr>
              <p:cNvSpPr/>
              <p:nvPr/>
            </p:nvSpPr>
            <p:spPr>
              <a:xfrm>
                <a:off x="6010395" y="4891996"/>
                <a:ext cx="324881" cy="75077"/>
              </a:xfrm>
              <a:prstGeom prst="rect">
                <a:avLst/>
              </a:prstGeom>
              <a:solidFill>
                <a:srgbClr val="FBA2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6C7BA5ED-FBD7-45B8-88AF-526E71298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1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5435650" y="2837081"/>
                <a:ext cx="3958970" cy="301014"/>
              </a:xfrm>
              <a:prstGeom prst="rect">
                <a:avLst/>
              </a:prstGeom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D666F54-0594-4280-8431-6CA266EE3E0F}"/>
                  </a:ext>
                </a:extLst>
              </p:cNvPr>
              <p:cNvSpPr/>
              <p:nvPr/>
            </p:nvSpPr>
            <p:spPr>
              <a:xfrm>
                <a:off x="7461503" y="4545126"/>
                <a:ext cx="151301" cy="471098"/>
              </a:xfrm>
              <a:prstGeom prst="rect">
                <a:avLst/>
              </a:prstGeom>
              <a:solidFill>
                <a:srgbClr val="ED6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65AE868-6378-43CC-9456-2B9695293EB1}"/>
                  </a:ext>
                </a:extLst>
              </p:cNvPr>
              <p:cNvSpPr/>
              <p:nvPr/>
            </p:nvSpPr>
            <p:spPr>
              <a:xfrm>
                <a:off x="7229979" y="4529215"/>
                <a:ext cx="93900" cy="471098"/>
              </a:xfrm>
              <a:prstGeom prst="rect">
                <a:avLst/>
              </a:prstGeom>
              <a:solidFill>
                <a:srgbClr val="ED6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198786-2835-4852-B5E8-9288A19A7863}"/>
              </a:ext>
            </a:extLst>
          </p:cNvPr>
          <p:cNvGrpSpPr/>
          <p:nvPr/>
        </p:nvGrpSpPr>
        <p:grpSpPr>
          <a:xfrm>
            <a:off x="5417534" y="3686107"/>
            <a:ext cx="2430964" cy="2163789"/>
            <a:chOff x="2548928" y="1008103"/>
            <a:chExt cx="4808144" cy="484179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886C9F-B063-471F-BEB5-D5300AEF8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67681" y="5561897"/>
              <a:ext cx="4689391" cy="288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825A88-482D-4CE5-A26E-9285CD97C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48928" y="4785240"/>
              <a:ext cx="4689391" cy="288000"/>
            </a:xfrm>
            <a:prstGeom prst="rect">
              <a:avLst/>
            </a:prstGeom>
          </p:spPr>
        </p:pic>
        <p:sp>
          <p:nvSpPr>
            <p:cNvPr id="37" name="Rectangle: Single Corner Snipped 36">
              <a:extLst>
                <a:ext uri="{FF2B5EF4-FFF2-40B4-BE49-F238E27FC236}">
                  <a16:creationId xmlns:a16="http://schemas.microsoft.com/office/drawing/2014/main" id="{47120AC2-C157-494A-8B06-2BFB14D50B35}"/>
                </a:ext>
              </a:extLst>
            </p:cNvPr>
            <p:cNvSpPr/>
            <p:nvPr/>
          </p:nvSpPr>
          <p:spPr>
            <a:xfrm flipH="1">
              <a:off x="5892742" y="4893967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: Single Corner Snipped 37">
              <a:extLst>
                <a:ext uri="{FF2B5EF4-FFF2-40B4-BE49-F238E27FC236}">
                  <a16:creationId xmlns:a16="http://schemas.microsoft.com/office/drawing/2014/main" id="{38D03140-5C2E-4BAD-8BB7-ED0E6A74ECA0}"/>
                </a:ext>
              </a:extLst>
            </p:cNvPr>
            <p:cNvSpPr/>
            <p:nvPr/>
          </p:nvSpPr>
          <p:spPr>
            <a:xfrm flipH="1">
              <a:off x="5940842" y="4840629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92024C-C42C-4EFA-8ECD-A81A660CE249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5892742" y="4840629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E1AC402-C91A-4FDC-B6EF-1727E5238E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8571" y="4884934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Single Corner Snipped 40">
              <a:extLst>
                <a:ext uri="{FF2B5EF4-FFF2-40B4-BE49-F238E27FC236}">
                  <a16:creationId xmlns:a16="http://schemas.microsoft.com/office/drawing/2014/main" id="{165E6CBE-B284-44FD-9E91-F72B3F6EE9A9}"/>
                </a:ext>
              </a:extLst>
            </p:cNvPr>
            <p:cNvSpPr/>
            <p:nvPr/>
          </p:nvSpPr>
          <p:spPr>
            <a:xfrm flipH="1">
              <a:off x="3889150" y="4893967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: Single Corner Snipped 41">
              <a:extLst>
                <a:ext uri="{FF2B5EF4-FFF2-40B4-BE49-F238E27FC236}">
                  <a16:creationId xmlns:a16="http://schemas.microsoft.com/office/drawing/2014/main" id="{EAA466ED-E337-4A79-BAC5-8A53BD202AC2}"/>
                </a:ext>
              </a:extLst>
            </p:cNvPr>
            <p:cNvSpPr/>
            <p:nvPr/>
          </p:nvSpPr>
          <p:spPr>
            <a:xfrm flipH="1">
              <a:off x="3912964" y="4840629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ADB2FF4-0A37-4A10-ACED-0FB0C17B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844" y="4485722"/>
              <a:ext cx="2219325" cy="1238250"/>
            </a:xfrm>
            <a:prstGeom prst="rect">
              <a:avLst/>
            </a:prstGeom>
          </p:spPr>
        </p:pic>
        <p:sp>
          <p:nvSpPr>
            <p:cNvPr id="44" name="Rectangle: Single Corner Snipped 43">
              <a:extLst>
                <a:ext uri="{FF2B5EF4-FFF2-40B4-BE49-F238E27FC236}">
                  <a16:creationId xmlns:a16="http://schemas.microsoft.com/office/drawing/2014/main" id="{01FC3E1B-5DDA-4359-9465-F3E0BE3FF5ED}"/>
                </a:ext>
              </a:extLst>
            </p:cNvPr>
            <p:cNvSpPr/>
            <p:nvPr/>
          </p:nvSpPr>
          <p:spPr>
            <a:xfrm flipH="1">
              <a:off x="6037273" y="5662429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Single Corner Snipped 44">
              <a:extLst>
                <a:ext uri="{FF2B5EF4-FFF2-40B4-BE49-F238E27FC236}">
                  <a16:creationId xmlns:a16="http://schemas.microsoft.com/office/drawing/2014/main" id="{759D0DE1-C56F-4A0D-A451-27105FCDC9F0}"/>
                </a:ext>
              </a:extLst>
            </p:cNvPr>
            <p:cNvSpPr/>
            <p:nvPr/>
          </p:nvSpPr>
          <p:spPr>
            <a:xfrm flipH="1">
              <a:off x="6085372" y="5609091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68E9A9A-07F3-499A-AD8D-1766F0A5F45A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6037273" y="5609091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F6434B-AB28-4A54-ABDA-2725D4A76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102" y="5653396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: Single Corner Snipped 47">
              <a:extLst>
                <a:ext uri="{FF2B5EF4-FFF2-40B4-BE49-F238E27FC236}">
                  <a16:creationId xmlns:a16="http://schemas.microsoft.com/office/drawing/2014/main" id="{83D1FF46-E61C-4A4A-861D-E0B0D9A4E58F}"/>
                </a:ext>
              </a:extLst>
            </p:cNvPr>
            <p:cNvSpPr/>
            <p:nvPr/>
          </p:nvSpPr>
          <p:spPr>
            <a:xfrm flipH="1">
              <a:off x="4033681" y="5662429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: Single Corner Snipped 48">
              <a:extLst>
                <a:ext uri="{FF2B5EF4-FFF2-40B4-BE49-F238E27FC236}">
                  <a16:creationId xmlns:a16="http://schemas.microsoft.com/office/drawing/2014/main" id="{FC94B7F0-2219-43DA-B1EE-6C0E674B8968}"/>
                </a:ext>
              </a:extLst>
            </p:cNvPr>
            <p:cNvSpPr/>
            <p:nvPr/>
          </p:nvSpPr>
          <p:spPr>
            <a:xfrm flipH="1">
              <a:off x="4057495" y="5609091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22BD071-1177-41A2-843D-86471E8DAB18}"/>
                </a:ext>
              </a:extLst>
            </p:cNvPr>
            <p:cNvSpPr/>
            <p:nvPr/>
          </p:nvSpPr>
          <p:spPr>
            <a:xfrm>
              <a:off x="4080843" y="4970505"/>
              <a:ext cx="214777" cy="45719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993EF4D-8C48-4A82-A81F-02B848E04111}"/>
                </a:ext>
              </a:extLst>
            </p:cNvPr>
            <p:cNvSpPr/>
            <p:nvPr/>
          </p:nvSpPr>
          <p:spPr>
            <a:xfrm>
              <a:off x="6049877" y="4964513"/>
              <a:ext cx="262895" cy="51694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D3E94C-66EF-4131-B441-9E9140BA05D0}"/>
                </a:ext>
              </a:extLst>
            </p:cNvPr>
            <p:cNvSpPr/>
            <p:nvPr/>
          </p:nvSpPr>
          <p:spPr>
            <a:xfrm>
              <a:off x="6005542" y="4893936"/>
              <a:ext cx="309808" cy="75077"/>
            </a:xfrm>
            <a:prstGeom prst="rect">
              <a:avLst/>
            </a:prstGeom>
            <a:solidFill>
              <a:srgbClr val="F49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EB06FB-7AE5-4CED-8644-D36BF0EBC7A0}"/>
                </a:ext>
              </a:extLst>
            </p:cNvPr>
            <p:cNvSpPr/>
            <p:nvPr/>
          </p:nvSpPr>
          <p:spPr>
            <a:xfrm>
              <a:off x="5975181" y="4847338"/>
              <a:ext cx="324881" cy="45719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9368F3E-3FCB-492C-BD68-BDE62DBF0E20}"/>
                </a:ext>
              </a:extLst>
            </p:cNvPr>
            <p:cNvSpPr/>
            <p:nvPr/>
          </p:nvSpPr>
          <p:spPr>
            <a:xfrm>
              <a:off x="3920788" y="4834277"/>
              <a:ext cx="324881" cy="58780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A74186-52FB-47EF-9764-247304FEC309}"/>
                </a:ext>
              </a:extLst>
            </p:cNvPr>
            <p:cNvSpPr/>
            <p:nvPr/>
          </p:nvSpPr>
          <p:spPr>
            <a:xfrm>
              <a:off x="3938527" y="4891996"/>
              <a:ext cx="324881" cy="75077"/>
            </a:xfrm>
            <a:prstGeom prst="rect">
              <a:avLst/>
            </a:prstGeom>
            <a:solidFill>
              <a:srgbClr val="FBA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7480F1A-0A4F-4074-890F-8B6D90AB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363782" y="2837081"/>
              <a:ext cx="3958970" cy="301014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E70D1B-8F12-4417-BF78-509761FF7F34}"/>
                </a:ext>
              </a:extLst>
            </p:cNvPr>
            <p:cNvSpPr/>
            <p:nvPr/>
          </p:nvSpPr>
          <p:spPr>
            <a:xfrm>
              <a:off x="5389635" y="4545126"/>
              <a:ext cx="151301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3B0C3F-5E6D-4640-9880-8B751FFC71C2}"/>
                </a:ext>
              </a:extLst>
            </p:cNvPr>
            <p:cNvSpPr/>
            <p:nvPr/>
          </p:nvSpPr>
          <p:spPr>
            <a:xfrm>
              <a:off x="5158111" y="4529215"/>
              <a:ext cx="93900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6EE282ED-1AF4-4B4B-BAE7-2EF06A3AF24D}"/>
                </a:ext>
              </a:extLst>
            </p:cNvPr>
            <p:cNvSpPr/>
            <p:nvPr/>
          </p:nvSpPr>
          <p:spPr>
            <a:xfrm flipH="1">
              <a:off x="3502308" y="1949607"/>
              <a:ext cx="2583064" cy="2486791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8C13DFE-654E-481C-8189-ECC0284ED5E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 flipV="1">
              <a:off x="5252011" y="3003422"/>
              <a:ext cx="180000" cy="1293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74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9E678-232A-44D9-993A-CF7455C39CBE}"/>
              </a:ext>
            </a:extLst>
          </p:cNvPr>
          <p:cNvSpPr txBox="1"/>
          <p:nvPr/>
        </p:nvSpPr>
        <p:spPr>
          <a:xfrm>
            <a:off x="605642" y="1105287"/>
            <a:ext cx="280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Make the Boat: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7B103-02E8-4E4D-8BB1-30DB1370B285}"/>
              </a:ext>
            </a:extLst>
          </p:cNvPr>
          <p:cNvSpPr/>
          <p:nvPr/>
        </p:nvSpPr>
        <p:spPr>
          <a:xfrm>
            <a:off x="605642" y="2199367"/>
            <a:ext cx="4953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out the flag and colour it on both sides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flag to the top of the pencil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A37697-3F20-4637-82F6-6FA129B2A69C}"/>
              </a:ext>
            </a:extLst>
          </p:cNvPr>
          <p:cNvGrpSpPr/>
          <p:nvPr/>
        </p:nvGrpSpPr>
        <p:grpSpPr>
          <a:xfrm>
            <a:off x="5261982" y="1890724"/>
            <a:ext cx="3379600" cy="3076552"/>
            <a:chOff x="2548928" y="1008103"/>
            <a:chExt cx="4808144" cy="484179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50595B7-1146-4AEE-8815-0584EF64A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67681" y="5561897"/>
              <a:ext cx="4689391" cy="28800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68B11AB-6144-4C19-B326-8BD8A44B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48928" y="4785240"/>
              <a:ext cx="4689391" cy="288000"/>
            </a:xfrm>
            <a:prstGeom prst="rect">
              <a:avLst/>
            </a:prstGeom>
          </p:spPr>
        </p:pic>
        <p:sp>
          <p:nvSpPr>
            <p:cNvPr id="118" name="Rectangle: Single Corner Snipped 117">
              <a:extLst>
                <a:ext uri="{FF2B5EF4-FFF2-40B4-BE49-F238E27FC236}">
                  <a16:creationId xmlns:a16="http://schemas.microsoft.com/office/drawing/2014/main" id="{6C4713C1-4562-4392-A051-01C785074FB3}"/>
                </a:ext>
              </a:extLst>
            </p:cNvPr>
            <p:cNvSpPr/>
            <p:nvPr/>
          </p:nvSpPr>
          <p:spPr>
            <a:xfrm flipH="1">
              <a:off x="5892742" y="4893967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: Single Corner Snipped 118">
              <a:extLst>
                <a:ext uri="{FF2B5EF4-FFF2-40B4-BE49-F238E27FC236}">
                  <a16:creationId xmlns:a16="http://schemas.microsoft.com/office/drawing/2014/main" id="{BA41C153-7CDF-4AA0-897B-5EB920FB65BE}"/>
                </a:ext>
              </a:extLst>
            </p:cNvPr>
            <p:cNvSpPr/>
            <p:nvPr/>
          </p:nvSpPr>
          <p:spPr>
            <a:xfrm flipH="1">
              <a:off x="5940842" y="4840629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0A29BF0-965B-4D56-A772-811AFB05A4E5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 flipH="1">
              <a:off x="5892742" y="4840629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2104D81-2807-4698-A891-79A1FEA44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8571" y="4884934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: Single Corner Snipped 121">
              <a:extLst>
                <a:ext uri="{FF2B5EF4-FFF2-40B4-BE49-F238E27FC236}">
                  <a16:creationId xmlns:a16="http://schemas.microsoft.com/office/drawing/2014/main" id="{E8F352B2-C9CB-428B-B47C-23A1D4807BC5}"/>
                </a:ext>
              </a:extLst>
            </p:cNvPr>
            <p:cNvSpPr/>
            <p:nvPr/>
          </p:nvSpPr>
          <p:spPr>
            <a:xfrm flipH="1">
              <a:off x="3889150" y="4893967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: Single Corner Snipped 122">
              <a:extLst>
                <a:ext uri="{FF2B5EF4-FFF2-40B4-BE49-F238E27FC236}">
                  <a16:creationId xmlns:a16="http://schemas.microsoft.com/office/drawing/2014/main" id="{1D5994CA-50F1-40EB-9DE1-6F42A701AC83}"/>
                </a:ext>
              </a:extLst>
            </p:cNvPr>
            <p:cNvSpPr/>
            <p:nvPr/>
          </p:nvSpPr>
          <p:spPr>
            <a:xfrm flipH="1">
              <a:off x="3912964" y="4840629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EBF3812-911E-40E4-880A-C4125622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844" y="4485722"/>
              <a:ext cx="2219325" cy="1238250"/>
            </a:xfrm>
            <a:prstGeom prst="rect">
              <a:avLst/>
            </a:prstGeom>
          </p:spPr>
        </p:pic>
        <p:sp>
          <p:nvSpPr>
            <p:cNvPr id="125" name="Rectangle: Single Corner Snipped 124">
              <a:extLst>
                <a:ext uri="{FF2B5EF4-FFF2-40B4-BE49-F238E27FC236}">
                  <a16:creationId xmlns:a16="http://schemas.microsoft.com/office/drawing/2014/main" id="{38D03DAE-0DF4-4992-913B-FFC4E9846770}"/>
                </a:ext>
              </a:extLst>
            </p:cNvPr>
            <p:cNvSpPr/>
            <p:nvPr/>
          </p:nvSpPr>
          <p:spPr>
            <a:xfrm flipH="1">
              <a:off x="6037273" y="5662429"/>
              <a:ext cx="262895" cy="70545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: Single Corner Snipped 125">
              <a:extLst>
                <a:ext uri="{FF2B5EF4-FFF2-40B4-BE49-F238E27FC236}">
                  <a16:creationId xmlns:a16="http://schemas.microsoft.com/office/drawing/2014/main" id="{082A12A6-B7BC-4A24-9C8E-734549D16AC2}"/>
                </a:ext>
              </a:extLst>
            </p:cNvPr>
            <p:cNvSpPr/>
            <p:nvPr/>
          </p:nvSpPr>
          <p:spPr>
            <a:xfrm flipH="1">
              <a:off x="6085372" y="5609091"/>
              <a:ext cx="214795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DED7C23-660E-47A7-8459-47802919DE99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H="1">
              <a:off x="6037273" y="5609091"/>
              <a:ext cx="60722" cy="88611"/>
            </a:xfrm>
            <a:prstGeom prst="line">
              <a:avLst/>
            </a:prstGeom>
            <a:ln w="38100">
              <a:solidFill>
                <a:srgbClr val="F5AE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8E6C7D1-87A4-45DE-ADAE-97FF8DC62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102" y="5653396"/>
              <a:ext cx="44532" cy="75077"/>
            </a:xfrm>
            <a:prstGeom prst="line">
              <a:avLst/>
            </a:prstGeom>
            <a:ln w="38100">
              <a:solidFill>
                <a:srgbClr val="FAA1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: Single Corner Snipped 128">
              <a:extLst>
                <a:ext uri="{FF2B5EF4-FFF2-40B4-BE49-F238E27FC236}">
                  <a16:creationId xmlns:a16="http://schemas.microsoft.com/office/drawing/2014/main" id="{039CCE8D-DBCE-4B6E-B5F2-78DE04B4C173}"/>
                </a:ext>
              </a:extLst>
            </p:cNvPr>
            <p:cNvSpPr/>
            <p:nvPr/>
          </p:nvSpPr>
          <p:spPr>
            <a:xfrm flipH="1">
              <a:off x="4033681" y="5662429"/>
              <a:ext cx="515705" cy="56214"/>
            </a:xfrm>
            <a:prstGeom prst="snip1Rect">
              <a:avLst>
                <a:gd name="adj" fmla="val 33122"/>
              </a:avLst>
            </a:prstGeom>
            <a:solidFill>
              <a:srgbClr val="FAA10D"/>
            </a:solidFill>
            <a:ln>
              <a:solidFill>
                <a:srgbClr val="FBA2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: Single Corner Snipped 129">
              <a:extLst>
                <a:ext uri="{FF2B5EF4-FFF2-40B4-BE49-F238E27FC236}">
                  <a16:creationId xmlns:a16="http://schemas.microsoft.com/office/drawing/2014/main" id="{19AEBC17-66E1-4086-AA98-5AFE5B5B149E}"/>
                </a:ext>
              </a:extLst>
            </p:cNvPr>
            <p:cNvSpPr/>
            <p:nvPr/>
          </p:nvSpPr>
          <p:spPr>
            <a:xfrm flipH="1">
              <a:off x="4057495" y="5609091"/>
              <a:ext cx="469106" cy="45719"/>
            </a:xfrm>
            <a:prstGeom prst="snip1Rect">
              <a:avLst>
                <a:gd name="adj" fmla="val 33122"/>
              </a:avLst>
            </a:prstGeom>
            <a:solidFill>
              <a:srgbClr val="F5AE41"/>
            </a:solidFill>
            <a:ln>
              <a:solidFill>
                <a:srgbClr val="F5A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D1AAA1D-A7DF-42C8-894F-DFE589C6BB07}"/>
                </a:ext>
              </a:extLst>
            </p:cNvPr>
            <p:cNvSpPr/>
            <p:nvPr/>
          </p:nvSpPr>
          <p:spPr>
            <a:xfrm>
              <a:off x="4080843" y="4970505"/>
              <a:ext cx="214777" cy="45719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3E77862-7BD1-4072-8969-A9E1BD419389}"/>
                </a:ext>
              </a:extLst>
            </p:cNvPr>
            <p:cNvSpPr/>
            <p:nvPr/>
          </p:nvSpPr>
          <p:spPr>
            <a:xfrm>
              <a:off x="6049877" y="4964513"/>
              <a:ext cx="262895" cy="51694"/>
            </a:xfrm>
            <a:prstGeom prst="rect">
              <a:avLst/>
            </a:prstGeom>
            <a:solidFill>
              <a:srgbClr val="CA6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FC8FCC6-52D2-43F0-BDAA-FE6ED0340F92}"/>
                </a:ext>
              </a:extLst>
            </p:cNvPr>
            <p:cNvSpPr/>
            <p:nvPr/>
          </p:nvSpPr>
          <p:spPr>
            <a:xfrm>
              <a:off x="6005542" y="4893936"/>
              <a:ext cx="309808" cy="75077"/>
            </a:xfrm>
            <a:prstGeom prst="rect">
              <a:avLst/>
            </a:prstGeom>
            <a:solidFill>
              <a:srgbClr val="F49E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C53F69F-195E-4265-87DE-8061A7F380CA}"/>
                </a:ext>
              </a:extLst>
            </p:cNvPr>
            <p:cNvSpPr/>
            <p:nvPr/>
          </p:nvSpPr>
          <p:spPr>
            <a:xfrm>
              <a:off x="5975181" y="4847338"/>
              <a:ext cx="324881" cy="45719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8EC763B-D57C-49D8-B19A-DE3A064895C8}"/>
                </a:ext>
              </a:extLst>
            </p:cNvPr>
            <p:cNvSpPr/>
            <p:nvPr/>
          </p:nvSpPr>
          <p:spPr>
            <a:xfrm>
              <a:off x="3920788" y="4834277"/>
              <a:ext cx="324881" cy="58780"/>
            </a:xfrm>
            <a:prstGeom prst="rect">
              <a:avLst/>
            </a:prstGeom>
            <a:solidFill>
              <a:srgbClr val="F5A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76D3FAB-FCEC-42AA-A9D6-702AE29E1483}"/>
                </a:ext>
              </a:extLst>
            </p:cNvPr>
            <p:cNvSpPr/>
            <p:nvPr/>
          </p:nvSpPr>
          <p:spPr>
            <a:xfrm>
              <a:off x="3938527" y="4891996"/>
              <a:ext cx="324881" cy="75077"/>
            </a:xfrm>
            <a:prstGeom prst="rect">
              <a:avLst/>
            </a:prstGeom>
            <a:solidFill>
              <a:srgbClr val="FBA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1F7F64E4-4D03-4460-A798-C2A84F3E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363782" y="2837081"/>
              <a:ext cx="3958970" cy="301014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4F7888E-8DF6-4463-9001-32597AD814E3}"/>
                </a:ext>
              </a:extLst>
            </p:cNvPr>
            <p:cNvSpPr/>
            <p:nvPr/>
          </p:nvSpPr>
          <p:spPr>
            <a:xfrm>
              <a:off x="5389635" y="4545126"/>
              <a:ext cx="151301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C93C855-9E3E-4270-AA7E-CB97460B9F8E}"/>
                </a:ext>
              </a:extLst>
            </p:cNvPr>
            <p:cNvSpPr/>
            <p:nvPr/>
          </p:nvSpPr>
          <p:spPr>
            <a:xfrm>
              <a:off x="5158111" y="4529215"/>
              <a:ext cx="93900" cy="471098"/>
            </a:xfrm>
            <a:prstGeom prst="rect">
              <a:avLst/>
            </a:prstGeom>
            <a:solidFill>
              <a:srgbClr val="ED6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ight Triangle 139">
              <a:extLst>
                <a:ext uri="{FF2B5EF4-FFF2-40B4-BE49-F238E27FC236}">
                  <a16:creationId xmlns:a16="http://schemas.microsoft.com/office/drawing/2014/main" id="{B1F23C41-BEB4-499B-B5ED-B38D467877CF}"/>
                </a:ext>
              </a:extLst>
            </p:cNvPr>
            <p:cNvSpPr/>
            <p:nvPr/>
          </p:nvSpPr>
          <p:spPr>
            <a:xfrm flipH="1">
              <a:off x="3502308" y="1949607"/>
              <a:ext cx="2583064" cy="2486791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E39E5FB4-C5F6-4379-BCFE-7809A160484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 flipV="1">
              <a:off x="5252011" y="3003422"/>
              <a:ext cx="180000" cy="1293159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EE5CA8C9-019D-450C-A773-29C8F7728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587574" y="1382424"/>
              <a:ext cx="340278" cy="776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56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9E678-232A-44D9-993A-CF7455C39CBE}"/>
              </a:ext>
            </a:extLst>
          </p:cNvPr>
          <p:cNvSpPr txBox="1"/>
          <p:nvPr/>
        </p:nvSpPr>
        <p:spPr>
          <a:xfrm>
            <a:off x="452297" y="1062956"/>
            <a:ext cx="244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Sail the Boat: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F0503757-072C-4069-A507-B0CE4C3C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191" y="1845891"/>
            <a:ext cx="2020213" cy="2020213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A6DCEE8-62AC-4CE5-9362-AB8E66BD07A1}"/>
              </a:ext>
            </a:extLst>
          </p:cNvPr>
          <p:cNvGrpSpPr/>
          <p:nvPr/>
        </p:nvGrpSpPr>
        <p:grpSpPr>
          <a:xfrm>
            <a:off x="1106936" y="773724"/>
            <a:ext cx="5642815" cy="4728932"/>
            <a:chOff x="1066742" y="1306287"/>
            <a:chExt cx="5642815" cy="472893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41D57BE-6E58-47EE-9759-FB3199E766D5}"/>
                </a:ext>
              </a:extLst>
            </p:cNvPr>
            <p:cNvGrpSpPr/>
            <p:nvPr/>
          </p:nvGrpSpPr>
          <p:grpSpPr>
            <a:xfrm>
              <a:off x="1066742" y="1306287"/>
              <a:ext cx="5642815" cy="4728932"/>
              <a:chOff x="2764915" y="1608880"/>
              <a:chExt cx="4746882" cy="3642567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A9D4940-4A76-4112-80D7-430FF24114B7}"/>
                  </a:ext>
                </a:extLst>
              </p:cNvPr>
              <p:cNvSpPr/>
              <p:nvPr/>
            </p:nvSpPr>
            <p:spPr>
              <a:xfrm>
                <a:off x="2764915" y="3431326"/>
                <a:ext cx="4746882" cy="18201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7D1F054-9E64-44E1-A9C4-CE3BC7898BFF}"/>
                  </a:ext>
                </a:extLst>
              </p:cNvPr>
              <p:cNvGrpSpPr/>
              <p:nvPr/>
            </p:nvGrpSpPr>
            <p:grpSpPr>
              <a:xfrm>
                <a:off x="3880016" y="1608880"/>
                <a:ext cx="2439761" cy="2875203"/>
                <a:chOff x="2548928" y="1008103"/>
                <a:chExt cx="4808144" cy="4841794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D194C381-CC25-45B0-BDE0-203251B0B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2667681" y="5561897"/>
                  <a:ext cx="4689391" cy="288000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5DAE70B9-E2ED-42E7-9A4F-11ED35127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48928" y="4785240"/>
                  <a:ext cx="4689391" cy="288000"/>
                </a:xfrm>
                <a:prstGeom prst="rect">
                  <a:avLst/>
                </a:prstGeom>
              </p:spPr>
            </p:pic>
            <p:sp>
              <p:nvSpPr>
                <p:cNvPr id="61" name="Rectangle: Single Corner Snipped 60">
                  <a:extLst>
                    <a:ext uri="{FF2B5EF4-FFF2-40B4-BE49-F238E27FC236}">
                      <a16:creationId xmlns:a16="http://schemas.microsoft.com/office/drawing/2014/main" id="{9A7D316F-41B3-468F-81E2-7C28F0B15F32}"/>
                    </a:ext>
                  </a:extLst>
                </p:cNvPr>
                <p:cNvSpPr/>
                <p:nvPr/>
              </p:nvSpPr>
              <p:spPr>
                <a:xfrm flipH="1">
                  <a:off x="5892742" y="4893967"/>
                  <a:ext cx="262895" cy="70545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AA10D"/>
                </a:solidFill>
                <a:ln>
                  <a:solidFill>
                    <a:srgbClr val="FBA2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: Single Corner Snipped 61">
                  <a:extLst>
                    <a:ext uri="{FF2B5EF4-FFF2-40B4-BE49-F238E27FC236}">
                      <a16:creationId xmlns:a16="http://schemas.microsoft.com/office/drawing/2014/main" id="{CF1902B4-547A-4961-8028-49D1948FD9BD}"/>
                    </a:ext>
                  </a:extLst>
                </p:cNvPr>
                <p:cNvSpPr/>
                <p:nvPr/>
              </p:nvSpPr>
              <p:spPr>
                <a:xfrm flipH="1">
                  <a:off x="5940842" y="4840629"/>
                  <a:ext cx="214795" cy="45719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5AE41"/>
                </a:solidFill>
                <a:ln>
                  <a:solidFill>
                    <a:srgbClr val="F5AE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550657B-1CA3-4B5B-A640-EEA6D0551E9C}"/>
                    </a:ext>
                  </a:extLst>
                </p:cNvPr>
                <p:cNvCxnSpPr>
                  <a:cxnSpLocks/>
                  <a:endCxn id="61" idx="0"/>
                </p:cNvCxnSpPr>
                <p:nvPr/>
              </p:nvCxnSpPr>
              <p:spPr>
                <a:xfrm flipH="1">
                  <a:off x="5892742" y="4840629"/>
                  <a:ext cx="60722" cy="88611"/>
                </a:xfrm>
                <a:prstGeom prst="line">
                  <a:avLst/>
                </a:prstGeom>
                <a:ln w="38100">
                  <a:solidFill>
                    <a:srgbClr val="F5AE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A50D088-B412-4DFC-A298-447E4BD86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78571" y="4884934"/>
                  <a:ext cx="44532" cy="75077"/>
                </a:xfrm>
                <a:prstGeom prst="line">
                  <a:avLst/>
                </a:prstGeom>
                <a:ln w="38100">
                  <a:solidFill>
                    <a:srgbClr val="FAA1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: Single Corner Snipped 64">
                  <a:extLst>
                    <a:ext uri="{FF2B5EF4-FFF2-40B4-BE49-F238E27FC236}">
                      <a16:creationId xmlns:a16="http://schemas.microsoft.com/office/drawing/2014/main" id="{555D4EF7-001C-41A0-9C7F-3BBC690A5620}"/>
                    </a:ext>
                  </a:extLst>
                </p:cNvPr>
                <p:cNvSpPr/>
                <p:nvPr/>
              </p:nvSpPr>
              <p:spPr>
                <a:xfrm flipH="1">
                  <a:off x="3889150" y="4893967"/>
                  <a:ext cx="515705" cy="56214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AA10D"/>
                </a:solidFill>
                <a:ln>
                  <a:solidFill>
                    <a:srgbClr val="FBA2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: Single Corner Snipped 65">
                  <a:extLst>
                    <a:ext uri="{FF2B5EF4-FFF2-40B4-BE49-F238E27FC236}">
                      <a16:creationId xmlns:a16="http://schemas.microsoft.com/office/drawing/2014/main" id="{2639C760-CE2A-4355-9B0C-5C92533C5FAE}"/>
                    </a:ext>
                  </a:extLst>
                </p:cNvPr>
                <p:cNvSpPr/>
                <p:nvPr/>
              </p:nvSpPr>
              <p:spPr>
                <a:xfrm flipH="1">
                  <a:off x="3912964" y="4840629"/>
                  <a:ext cx="469106" cy="45719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5AE41"/>
                </a:solidFill>
                <a:ln>
                  <a:solidFill>
                    <a:srgbClr val="F5AE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7BA1592D-8713-438B-BE16-F69E32DAE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0844" y="4485722"/>
                  <a:ext cx="2219325" cy="1238250"/>
                </a:xfrm>
                <a:prstGeom prst="rect">
                  <a:avLst/>
                </a:prstGeom>
              </p:spPr>
            </p:pic>
            <p:sp>
              <p:nvSpPr>
                <p:cNvPr id="68" name="Rectangle: Single Corner Snipped 67">
                  <a:extLst>
                    <a:ext uri="{FF2B5EF4-FFF2-40B4-BE49-F238E27FC236}">
                      <a16:creationId xmlns:a16="http://schemas.microsoft.com/office/drawing/2014/main" id="{43D2ABFE-A0F3-4961-8281-52FF58C4EC30}"/>
                    </a:ext>
                  </a:extLst>
                </p:cNvPr>
                <p:cNvSpPr/>
                <p:nvPr/>
              </p:nvSpPr>
              <p:spPr>
                <a:xfrm flipH="1">
                  <a:off x="6037273" y="5662429"/>
                  <a:ext cx="262895" cy="70545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AA10D"/>
                </a:solidFill>
                <a:ln>
                  <a:solidFill>
                    <a:srgbClr val="FBA2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: Single Corner Snipped 68">
                  <a:extLst>
                    <a:ext uri="{FF2B5EF4-FFF2-40B4-BE49-F238E27FC236}">
                      <a16:creationId xmlns:a16="http://schemas.microsoft.com/office/drawing/2014/main" id="{2C59592E-E205-40A9-BD1E-F451CFC17EF2}"/>
                    </a:ext>
                  </a:extLst>
                </p:cNvPr>
                <p:cNvSpPr/>
                <p:nvPr/>
              </p:nvSpPr>
              <p:spPr>
                <a:xfrm flipH="1">
                  <a:off x="6085372" y="5609091"/>
                  <a:ext cx="214795" cy="45719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5AE41"/>
                </a:solidFill>
                <a:ln>
                  <a:solidFill>
                    <a:srgbClr val="F5AE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EE9F8D4-2365-4E03-917C-ED7CF83B5923}"/>
                    </a:ext>
                  </a:extLst>
                </p:cNvPr>
                <p:cNvCxnSpPr>
                  <a:cxnSpLocks/>
                  <a:endCxn id="68" idx="0"/>
                </p:cNvCxnSpPr>
                <p:nvPr/>
              </p:nvCxnSpPr>
              <p:spPr>
                <a:xfrm flipH="1">
                  <a:off x="6037273" y="5609091"/>
                  <a:ext cx="60722" cy="88611"/>
                </a:xfrm>
                <a:prstGeom prst="line">
                  <a:avLst/>
                </a:prstGeom>
                <a:ln w="38100">
                  <a:solidFill>
                    <a:srgbClr val="F5AE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6A63EC0-5B42-46C1-B4C0-34368DD37B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23102" y="5653396"/>
                  <a:ext cx="44532" cy="75077"/>
                </a:xfrm>
                <a:prstGeom prst="line">
                  <a:avLst/>
                </a:prstGeom>
                <a:ln w="38100">
                  <a:solidFill>
                    <a:srgbClr val="FAA10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: Single Corner Snipped 71">
                  <a:extLst>
                    <a:ext uri="{FF2B5EF4-FFF2-40B4-BE49-F238E27FC236}">
                      <a16:creationId xmlns:a16="http://schemas.microsoft.com/office/drawing/2014/main" id="{8227AB7A-B8E6-4655-A820-A143FB345786}"/>
                    </a:ext>
                  </a:extLst>
                </p:cNvPr>
                <p:cNvSpPr/>
                <p:nvPr/>
              </p:nvSpPr>
              <p:spPr>
                <a:xfrm flipH="1">
                  <a:off x="4033681" y="5662429"/>
                  <a:ext cx="515705" cy="56214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AA10D"/>
                </a:solidFill>
                <a:ln>
                  <a:solidFill>
                    <a:srgbClr val="FBA2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Single Corner Snipped 72">
                  <a:extLst>
                    <a:ext uri="{FF2B5EF4-FFF2-40B4-BE49-F238E27FC236}">
                      <a16:creationId xmlns:a16="http://schemas.microsoft.com/office/drawing/2014/main" id="{CB1827FE-A91D-4788-B932-CEF43684BE56}"/>
                    </a:ext>
                  </a:extLst>
                </p:cNvPr>
                <p:cNvSpPr/>
                <p:nvPr/>
              </p:nvSpPr>
              <p:spPr>
                <a:xfrm flipH="1">
                  <a:off x="4057495" y="5609091"/>
                  <a:ext cx="469106" cy="45719"/>
                </a:xfrm>
                <a:prstGeom prst="snip1Rect">
                  <a:avLst>
                    <a:gd name="adj" fmla="val 33122"/>
                  </a:avLst>
                </a:prstGeom>
                <a:solidFill>
                  <a:srgbClr val="F5AE41"/>
                </a:solidFill>
                <a:ln>
                  <a:solidFill>
                    <a:srgbClr val="F5AE4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C3AD5CF-A10C-4196-801E-1F7BB7C51794}"/>
                    </a:ext>
                  </a:extLst>
                </p:cNvPr>
                <p:cNvSpPr/>
                <p:nvPr/>
              </p:nvSpPr>
              <p:spPr>
                <a:xfrm>
                  <a:off x="4080843" y="4970505"/>
                  <a:ext cx="214777" cy="45719"/>
                </a:xfrm>
                <a:prstGeom prst="rect">
                  <a:avLst/>
                </a:prstGeom>
                <a:solidFill>
                  <a:srgbClr val="CA6E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E445320-CA11-41D3-BFD3-BE2404E7811B}"/>
                    </a:ext>
                  </a:extLst>
                </p:cNvPr>
                <p:cNvSpPr/>
                <p:nvPr/>
              </p:nvSpPr>
              <p:spPr>
                <a:xfrm>
                  <a:off x="6049877" y="4964513"/>
                  <a:ext cx="262895" cy="51694"/>
                </a:xfrm>
                <a:prstGeom prst="rect">
                  <a:avLst/>
                </a:prstGeom>
                <a:solidFill>
                  <a:srgbClr val="CA6E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8CDD053-820F-446E-82C1-3635B42689F5}"/>
                    </a:ext>
                  </a:extLst>
                </p:cNvPr>
                <p:cNvSpPr/>
                <p:nvPr/>
              </p:nvSpPr>
              <p:spPr>
                <a:xfrm>
                  <a:off x="6005542" y="4893936"/>
                  <a:ext cx="309808" cy="75077"/>
                </a:xfrm>
                <a:prstGeom prst="rect">
                  <a:avLst/>
                </a:prstGeom>
                <a:solidFill>
                  <a:srgbClr val="F49E0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BAF1F94-D895-4711-9F1E-8FB123851885}"/>
                    </a:ext>
                  </a:extLst>
                </p:cNvPr>
                <p:cNvSpPr/>
                <p:nvPr/>
              </p:nvSpPr>
              <p:spPr>
                <a:xfrm>
                  <a:off x="5975181" y="4847338"/>
                  <a:ext cx="324881" cy="45719"/>
                </a:xfrm>
                <a:prstGeom prst="rect">
                  <a:avLst/>
                </a:prstGeom>
                <a:solidFill>
                  <a:srgbClr val="F5AD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3A1FE63-1C9D-4B99-ABB0-D94D9F250450}"/>
                    </a:ext>
                  </a:extLst>
                </p:cNvPr>
                <p:cNvSpPr/>
                <p:nvPr/>
              </p:nvSpPr>
              <p:spPr>
                <a:xfrm>
                  <a:off x="3920788" y="4834277"/>
                  <a:ext cx="324881" cy="58780"/>
                </a:xfrm>
                <a:prstGeom prst="rect">
                  <a:avLst/>
                </a:prstGeom>
                <a:solidFill>
                  <a:srgbClr val="F5AD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31EE6CC-9BF7-4926-975B-AD922C1B827D}"/>
                    </a:ext>
                  </a:extLst>
                </p:cNvPr>
                <p:cNvSpPr/>
                <p:nvPr/>
              </p:nvSpPr>
              <p:spPr>
                <a:xfrm>
                  <a:off x="3938527" y="4891996"/>
                  <a:ext cx="324881" cy="75077"/>
                </a:xfrm>
                <a:prstGeom prst="rect">
                  <a:avLst/>
                </a:prstGeom>
                <a:solidFill>
                  <a:srgbClr val="FBA2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8D525BC6-C7CF-4641-8609-74EB7C570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21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63782" y="2837081"/>
                  <a:ext cx="3958970" cy="301014"/>
                </a:xfrm>
                <a:prstGeom prst="rect">
                  <a:avLst/>
                </a:prstGeom>
              </p:spPr>
            </p:pic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1D10220-0DF8-4755-A4BF-BE7677B65CB3}"/>
                    </a:ext>
                  </a:extLst>
                </p:cNvPr>
                <p:cNvSpPr/>
                <p:nvPr/>
              </p:nvSpPr>
              <p:spPr>
                <a:xfrm>
                  <a:off x="5389635" y="4545126"/>
                  <a:ext cx="151301" cy="471098"/>
                </a:xfrm>
                <a:prstGeom prst="rect">
                  <a:avLst/>
                </a:prstGeom>
                <a:solidFill>
                  <a:srgbClr val="ED6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580CDE3-7A77-4669-BCF2-17F2B1D0BB7C}"/>
                    </a:ext>
                  </a:extLst>
                </p:cNvPr>
                <p:cNvSpPr/>
                <p:nvPr/>
              </p:nvSpPr>
              <p:spPr>
                <a:xfrm>
                  <a:off x="5158111" y="4529215"/>
                  <a:ext cx="93900" cy="471098"/>
                </a:xfrm>
                <a:prstGeom prst="rect">
                  <a:avLst/>
                </a:prstGeom>
                <a:solidFill>
                  <a:srgbClr val="ED63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ight Triangle 82">
                  <a:extLst>
                    <a:ext uri="{FF2B5EF4-FFF2-40B4-BE49-F238E27FC236}">
                      <a16:creationId xmlns:a16="http://schemas.microsoft.com/office/drawing/2014/main" id="{04AC22AA-7E20-4B5E-8483-FAA7B15A357C}"/>
                    </a:ext>
                  </a:extLst>
                </p:cNvPr>
                <p:cNvSpPr/>
                <p:nvPr/>
              </p:nvSpPr>
              <p:spPr>
                <a:xfrm flipH="1">
                  <a:off x="3502308" y="1949607"/>
                  <a:ext cx="2583064" cy="2486791"/>
                </a:xfrm>
                <a:prstGeom prst="rt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CC30C335-B0E9-477F-AB20-ED0715FAB35E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flipH="1" flipV="1">
                  <a:off x="5252011" y="3003422"/>
                  <a:ext cx="180000" cy="1293159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12BB25CA-B6FB-46FF-AD9A-8026C2789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6200000">
                  <a:off x="5587574" y="1382424"/>
                  <a:ext cx="340278" cy="776083"/>
                </a:xfrm>
                <a:prstGeom prst="rect">
                  <a:avLst/>
                </a:prstGeom>
              </p:spPr>
            </p:pic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E775E76-6142-467A-8BDE-0C07F9BC8835}"/>
                  </a:ext>
                </a:extLst>
              </p:cNvPr>
              <p:cNvSpPr/>
              <p:nvPr/>
            </p:nvSpPr>
            <p:spPr>
              <a:xfrm>
                <a:off x="5614746" y="3668136"/>
                <a:ext cx="666746" cy="2171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AE1CED3-25F2-40EA-8E83-13812F424C51}"/>
                  </a:ext>
                </a:extLst>
              </p:cNvPr>
              <p:cNvSpPr/>
              <p:nvPr/>
            </p:nvSpPr>
            <p:spPr>
              <a:xfrm>
                <a:off x="5743333" y="3989477"/>
                <a:ext cx="666746" cy="351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28BDC5B-5F86-4012-87B7-37FC28D09BE7}"/>
                  </a:ext>
                </a:extLst>
              </p:cNvPr>
              <p:cNvSpPr/>
              <p:nvPr/>
            </p:nvSpPr>
            <p:spPr>
              <a:xfrm>
                <a:off x="3910014" y="4446803"/>
                <a:ext cx="2638178" cy="611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E858CE4-01CD-4FE8-A9EC-C42D72E41142}"/>
                  </a:ext>
                </a:extLst>
              </p:cNvPr>
              <p:cNvSpPr/>
              <p:nvPr/>
            </p:nvSpPr>
            <p:spPr>
              <a:xfrm>
                <a:off x="6237473" y="3868224"/>
                <a:ext cx="157204" cy="351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6407196-79C1-4BC9-887B-4BD81040F37B}"/>
                  </a:ext>
                </a:extLst>
              </p:cNvPr>
              <p:cNvSpPr/>
              <p:nvPr/>
            </p:nvSpPr>
            <p:spPr>
              <a:xfrm>
                <a:off x="6300172" y="4178856"/>
                <a:ext cx="157204" cy="351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ight Triangle 92">
                <a:extLst>
                  <a:ext uri="{FF2B5EF4-FFF2-40B4-BE49-F238E27FC236}">
                    <a16:creationId xmlns:a16="http://schemas.microsoft.com/office/drawing/2014/main" id="{05822B37-2653-468E-A0B1-D9E25879B5A3}"/>
                  </a:ext>
                </a:extLst>
              </p:cNvPr>
              <p:cNvSpPr/>
              <p:nvPr/>
            </p:nvSpPr>
            <p:spPr>
              <a:xfrm rot="16200000" flipH="1">
                <a:off x="5622142" y="4037214"/>
                <a:ext cx="171024" cy="82876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D1BB7DD-3090-4F74-B9EC-BAAB5A6DB2F6}"/>
                  </a:ext>
                </a:extLst>
              </p:cNvPr>
              <p:cNvSpPr/>
              <p:nvPr/>
            </p:nvSpPr>
            <p:spPr>
              <a:xfrm>
                <a:off x="6389873" y="4020624"/>
                <a:ext cx="157204" cy="3516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ight Triangle 94">
                <a:extLst>
                  <a:ext uri="{FF2B5EF4-FFF2-40B4-BE49-F238E27FC236}">
                    <a16:creationId xmlns:a16="http://schemas.microsoft.com/office/drawing/2014/main" id="{5F8677EA-CAD0-4961-8216-91721BFA7648}"/>
                  </a:ext>
                </a:extLst>
              </p:cNvPr>
              <p:cNvSpPr/>
              <p:nvPr/>
            </p:nvSpPr>
            <p:spPr>
              <a:xfrm rot="16200000" flipH="1">
                <a:off x="5450726" y="3716253"/>
                <a:ext cx="203643" cy="108991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99499-950A-4F17-A1BB-31D2D51B0F6F}"/>
                  </a:ext>
                </a:extLst>
              </p:cNvPr>
              <p:cNvSpPr/>
              <p:nvPr/>
            </p:nvSpPr>
            <p:spPr>
              <a:xfrm>
                <a:off x="5342957" y="3651436"/>
                <a:ext cx="346311" cy="678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ight Triangle 97">
                <a:extLst>
                  <a:ext uri="{FF2B5EF4-FFF2-40B4-BE49-F238E27FC236}">
                    <a16:creationId xmlns:a16="http://schemas.microsoft.com/office/drawing/2014/main" id="{620971B9-9A07-4B8A-AD3A-0877723822AD}"/>
                  </a:ext>
                </a:extLst>
              </p:cNvPr>
              <p:cNvSpPr/>
              <p:nvPr/>
            </p:nvSpPr>
            <p:spPr>
              <a:xfrm rot="5400000" flipH="1" flipV="1">
                <a:off x="5631881" y="4208097"/>
                <a:ext cx="171024" cy="82876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ight Triangle 98">
                <a:extLst>
                  <a:ext uri="{FF2B5EF4-FFF2-40B4-BE49-F238E27FC236}">
                    <a16:creationId xmlns:a16="http://schemas.microsoft.com/office/drawing/2014/main" id="{58905DF4-6867-4F24-B6A0-57A493D1FE47}"/>
                  </a:ext>
                </a:extLst>
              </p:cNvPr>
              <p:cNvSpPr/>
              <p:nvPr/>
            </p:nvSpPr>
            <p:spPr>
              <a:xfrm flipV="1">
                <a:off x="4766326" y="3651435"/>
                <a:ext cx="94533" cy="195075"/>
              </a:xfrm>
              <a:prstGeom prst="rtTriangl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ight Triangle 99">
                <a:extLst>
                  <a:ext uri="{FF2B5EF4-FFF2-40B4-BE49-F238E27FC236}">
                    <a16:creationId xmlns:a16="http://schemas.microsoft.com/office/drawing/2014/main" id="{8C87FEDF-4804-4833-8AF9-56512BA1596C}"/>
                  </a:ext>
                </a:extLst>
              </p:cNvPr>
              <p:cNvSpPr/>
              <p:nvPr/>
            </p:nvSpPr>
            <p:spPr>
              <a:xfrm>
                <a:off x="4774541" y="4005126"/>
                <a:ext cx="108992" cy="329921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8BE4899-D156-4CDC-95A8-9E51873C6721}"/>
                  </a:ext>
                </a:extLst>
              </p:cNvPr>
              <p:cNvSpPr/>
              <p:nvPr/>
            </p:nvSpPr>
            <p:spPr>
              <a:xfrm>
                <a:off x="4508078" y="3668136"/>
                <a:ext cx="266463" cy="15356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8EC6E7D-2681-4756-A487-84FACB009075}"/>
                  </a:ext>
                </a:extLst>
              </p:cNvPr>
              <p:cNvSpPr/>
              <p:nvPr/>
            </p:nvSpPr>
            <p:spPr>
              <a:xfrm>
                <a:off x="3819026" y="3721375"/>
                <a:ext cx="935805" cy="15356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D80E171-3898-4D15-B21C-F2954AD8961B}"/>
                  </a:ext>
                </a:extLst>
              </p:cNvPr>
              <p:cNvSpPr/>
              <p:nvPr/>
            </p:nvSpPr>
            <p:spPr>
              <a:xfrm>
                <a:off x="3830907" y="3994092"/>
                <a:ext cx="935805" cy="15356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8DC2F76-4ED8-4FBE-B287-01E102038901}"/>
                  </a:ext>
                </a:extLst>
              </p:cNvPr>
              <p:cNvSpPr/>
              <p:nvPr/>
            </p:nvSpPr>
            <p:spPr>
              <a:xfrm>
                <a:off x="3861313" y="4136559"/>
                <a:ext cx="935805" cy="1986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F795A6B-F3CC-40E5-A33B-AE19A583B12C}"/>
                  </a:ext>
                </a:extLst>
              </p:cNvPr>
              <p:cNvSpPr/>
              <p:nvPr/>
            </p:nvSpPr>
            <p:spPr>
              <a:xfrm rot="20918264">
                <a:off x="3689562" y="3719610"/>
                <a:ext cx="534286" cy="1986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4E28DDD-8778-4B16-BFD1-C22D0EE7E2DF}"/>
                  </a:ext>
                </a:extLst>
              </p:cNvPr>
              <p:cNvSpPr/>
              <p:nvPr/>
            </p:nvSpPr>
            <p:spPr>
              <a:xfrm rot="20918264">
                <a:off x="3727109" y="4188459"/>
                <a:ext cx="534286" cy="1986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B77FF2D-D511-49AC-91B3-ADFE33AD853F}"/>
                  </a:ext>
                </a:extLst>
              </p:cNvPr>
              <p:cNvSpPr/>
              <p:nvPr/>
            </p:nvSpPr>
            <p:spPr>
              <a:xfrm rot="681736" flipH="1">
                <a:off x="3704452" y="3954597"/>
                <a:ext cx="534286" cy="1986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B279FC-A212-4D92-8600-0ED6234365E9}"/>
                  </a:ext>
                </a:extLst>
              </p:cNvPr>
              <p:cNvSpPr/>
              <p:nvPr/>
            </p:nvSpPr>
            <p:spPr>
              <a:xfrm rot="681736" flipH="1">
                <a:off x="3832189" y="4431115"/>
                <a:ext cx="534286" cy="1986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F71472F-7C08-406A-85C1-43CDF11124D1}"/>
                </a:ext>
              </a:extLst>
            </p:cNvPr>
            <p:cNvSpPr/>
            <p:nvPr/>
          </p:nvSpPr>
          <p:spPr>
            <a:xfrm>
              <a:off x="3548609" y="3947502"/>
              <a:ext cx="470763" cy="469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CD0E09B-FBE7-4773-9018-A9F2F9807CAE}"/>
                </a:ext>
              </a:extLst>
            </p:cNvPr>
            <p:cNvSpPr/>
            <p:nvPr/>
          </p:nvSpPr>
          <p:spPr>
            <a:xfrm rot="165294">
              <a:off x="3545466" y="3969745"/>
              <a:ext cx="470763" cy="469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BF5DC28-D101-4CB2-B672-4E6B9C81FE60}"/>
              </a:ext>
            </a:extLst>
          </p:cNvPr>
          <p:cNvCxnSpPr/>
          <p:nvPr/>
        </p:nvCxnSpPr>
        <p:spPr>
          <a:xfrm flipH="1">
            <a:off x="5707464" y="1999622"/>
            <a:ext cx="1477108" cy="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29AAFDE-11E2-48EA-B454-EEFE57008A47}"/>
              </a:ext>
            </a:extLst>
          </p:cNvPr>
          <p:cNvCxnSpPr/>
          <p:nvPr/>
        </p:nvCxnSpPr>
        <p:spPr>
          <a:xfrm flipH="1">
            <a:off x="5707464" y="2332892"/>
            <a:ext cx="1477108" cy="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EB17E18-16E1-416F-B767-D3A2AFA9F4D0}"/>
              </a:ext>
            </a:extLst>
          </p:cNvPr>
          <p:cNvCxnSpPr/>
          <p:nvPr/>
        </p:nvCxnSpPr>
        <p:spPr>
          <a:xfrm flipH="1">
            <a:off x="5707464" y="2666162"/>
            <a:ext cx="1477108" cy="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E431EF0-DF52-44AA-819E-1B36AFBD69E6}"/>
              </a:ext>
            </a:extLst>
          </p:cNvPr>
          <p:cNvSpPr txBox="1"/>
          <p:nvPr/>
        </p:nvSpPr>
        <p:spPr>
          <a:xfrm>
            <a:off x="6152065" y="15781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Wind</a:t>
            </a:r>
          </a:p>
        </p:txBody>
      </p:sp>
      <p:sp>
        <p:nvSpPr>
          <p:cNvPr id="86" name="TextBox 2">
            <a:extLst>
              <a:ext uri="{FF2B5EF4-FFF2-40B4-BE49-F238E27FC236}">
                <a16:creationId xmlns:a16="http://schemas.microsoft.com/office/drawing/2014/main" id="{9EEF6933-F775-4A95-90D6-BB02070188A2}"/>
              </a:ext>
            </a:extLst>
          </p:cNvPr>
          <p:cNvSpPr txBox="1"/>
          <p:nvPr/>
        </p:nvSpPr>
        <p:spPr>
          <a:xfrm>
            <a:off x="467245" y="5779698"/>
            <a:ext cx="83973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Why not have a race round the bath or pond – Adult Supervision</a:t>
            </a:r>
          </a:p>
        </p:txBody>
      </p:sp>
    </p:spTree>
    <p:extLst>
      <p:ext uri="{BB962C8B-B14F-4D97-AF65-F5344CB8AC3E}">
        <p14:creationId xmlns:p14="http://schemas.microsoft.com/office/powerpoint/2010/main" val="8019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391</Words>
  <Application>Microsoft Office PowerPoint</Application>
  <PresentationFormat>A4 Paper (210x297 mm)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14</cp:revision>
  <dcterms:created xsi:type="dcterms:W3CDTF">2020-04-25T18:50:29Z</dcterms:created>
  <dcterms:modified xsi:type="dcterms:W3CDTF">2023-06-29T08:39:15Z</dcterms:modified>
</cp:coreProperties>
</file>