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sldIdLst>
    <p:sldId id="357" r:id="rId2"/>
    <p:sldId id="358" r:id="rId3"/>
    <p:sldId id="25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58" r:id="rId16"/>
    <p:sldId id="295" r:id="rId17"/>
    <p:sldId id="296" r:id="rId18"/>
    <p:sldId id="298" r:id="rId19"/>
    <p:sldId id="299" r:id="rId20"/>
    <p:sldId id="297" r:id="rId21"/>
    <p:sldId id="294" r:id="rId22"/>
    <p:sldId id="259" r:id="rId23"/>
    <p:sldId id="260" r:id="rId24"/>
    <p:sldId id="261" r:id="rId25"/>
    <p:sldId id="262" r:id="rId26"/>
    <p:sldId id="263" r:id="rId27"/>
    <p:sldId id="359" r:id="rId28"/>
    <p:sldId id="264" r:id="rId29"/>
    <p:sldId id="269" r:id="rId30"/>
    <p:sldId id="270" r:id="rId31"/>
    <p:sldId id="271" r:id="rId32"/>
    <p:sldId id="272" r:id="rId33"/>
    <p:sldId id="265" r:id="rId34"/>
    <p:sldId id="266" r:id="rId35"/>
    <p:sldId id="267" r:id="rId36"/>
    <p:sldId id="268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300" r:id="rId47"/>
    <p:sldId id="301" r:id="rId48"/>
    <p:sldId id="302" r:id="rId49"/>
    <p:sldId id="304" r:id="rId50"/>
    <p:sldId id="303" r:id="rId51"/>
    <p:sldId id="305" r:id="rId52"/>
    <p:sldId id="306" r:id="rId53"/>
    <p:sldId id="310" r:id="rId54"/>
    <p:sldId id="311" r:id="rId55"/>
    <p:sldId id="312" r:id="rId56"/>
    <p:sldId id="313" r:id="rId57"/>
    <p:sldId id="307" r:id="rId58"/>
    <p:sldId id="308" r:id="rId59"/>
    <p:sldId id="309" r:id="rId6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c3b3ZoAh6Z0WHbutrVG9Q==" hashData="m/s60EA1iOfm3LId7wLeK/G72nk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FFFF66"/>
    <a:srgbClr val="FF0000"/>
    <a:srgbClr val="FF3300"/>
    <a:srgbClr val="008000"/>
    <a:srgbClr val="CC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70A5DBE-3576-4531-8665-1FDC4BC924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6166756-55B3-4A81-A8C7-8B6EFC8E11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933CED85-AF7D-40F1-A34C-37D0F5F5E92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F326B1A1-9A8F-40DC-B989-FFA1DEEB11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6A22E0A5-0642-4A0A-A5A3-62BB1131BA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C2401873-B1AD-41A9-9CFF-199401E018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B8FBC1-BD17-47BD-AAD2-99FD4B6751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704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5843-F8F2-4194-A3AA-673023DD3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7FB68-060E-45C7-98A9-5CBC2E988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2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EFDA-9B02-4B12-85C8-147790AF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8CE49-2B43-4666-B6E0-21260A6CC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5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F47AD-E1B2-4F7B-8DE3-894260A38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0EBD0-7583-40E5-BB67-33261A7CA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4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58D8-5D8E-4E18-9139-3F4E83F8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8423B-D17F-4DA2-9C2C-93645167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0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D74E-11EC-40C1-B709-6627CF84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23EDD-8C26-497F-B4BA-06A08AADE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17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DC0D-D419-4DF0-A255-F2610621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B027-E0A2-4502-9C17-F35A3486A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5A7F9-A3A7-45B4-B217-80F869BC7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8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ED48-CCEA-4BF5-A1C4-894C547D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1F910-415C-4DE3-A45D-84F38A02B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29B2B-456D-4605-9418-A1605BCB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4CB63-BF05-46D5-A583-ED5A3DF22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EC5647-C310-433C-9127-9B029D3BB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7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3643-ECCD-48C3-B2E2-5DDD5B0A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7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62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506E-4F8C-4C68-B4CC-B0971D12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12447-804F-4D99-890E-F484CDDA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56A6A-5199-49BF-9F70-9A61C87B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38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9771-CF9B-4448-919E-2BC85BD2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3FA40-AAF1-47C1-9727-0F04BD366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BF25F-7626-49DC-AD3B-E54C80FFE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31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WordArt 7">
            <a:extLst>
              <a:ext uri="{FF2B5EF4-FFF2-40B4-BE49-F238E27FC236}">
                <a16:creationId xmlns:a16="http://schemas.microsoft.com/office/drawing/2014/main" id="{7E16F8A2-9B7C-44F4-9ED5-5FEA9272F9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97225" y="679450"/>
            <a:ext cx="2743200" cy="533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With Arithmetic Bricks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F410A-E69A-47A4-843A-09EFA4871DBC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618CF-6EEF-4156-9DE8-CD3488116C93}"/>
              </a:ext>
            </a:extLst>
          </p:cNvPr>
          <p:cNvSpPr txBox="1"/>
          <p:nvPr userDrawn="1"/>
        </p:nvSpPr>
        <p:spPr>
          <a:xfrm>
            <a:off x="7799312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1377664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52936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067944" y="2806116"/>
            <a:ext cx="399644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6">
            <a:extLst>
              <a:ext uri="{FF2B5EF4-FFF2-40B4-BE49-F238E27FC236}">
                <a16:creationId xmlns:a16="http://schemas.microsoft.com/office/drawing/2014/main" id="{C39E6E38-4978-4318-8A12-D4174773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299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Adding Bricks</a:t>
            </a:r>
          </a:p>
        </p:txBody>
      </p:sp>
      <p:sp>
        <p:nvSpPr>
          <p:cNvPr id="36867" name="Text Box 1027">
            <a:extLst>
              <a:ext uri="{FF2B5EF4-FFF2-40B4-BE49-F238E27FC236}">
                <a16:creationId xmlns:a16="http://schemas.microsoft.com/office/drawing/2014/main" id="{202C66C7-65A8-48DB-B512-E0A5106F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635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accent2"/>
                </a:solidFill>
              </a:rPr>
              <a:t>You can do lots of your own sums like this</a:t>
            </a:r>
          </a:p>
        </p:txBody>
      </p:sp>
      <p:pic>
        <p:nvPicPr>
          <p:cNvPr id="36868" name="Picture 1028">
            <a:extLst>
              <a:ext uri="{FF2B5EF4-FFF2-40B4-BE49-F238E27FC236}">
                <a16:creationId xmlns:a16="http://schemas.microsoft.com/office/drawing/2014/main" id="{95D6536B-2085-4781-B819-888C4738B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00526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1029">
            <a:extLst>
              <a:ext uri="{FF2B5EF4-FFF2-40B4-BE49-F238E27FC236}">
                <a16:creationId xmlns:a16="http://schemas.microsoft.com/office/drawing/2014/main" id="{E8473202-651D-4B35-89B6-6611E2CDD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A8B0E514-0AE6-4D3B-9053-BB1C2F4A9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63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Subtracting Bricks</a:t>
            </a:r>
          </a:p>
        </p:txBody>
      </p:sp>
      <p:sp>
        <p:nvSpPr>
          <p:cNvPr id="37891" name="AutoShape 3">
            <a:extLst>
              <a:ext uri="{FF2B5EF4-FFF2-40B4-BE49-F238E27FC236}">
                <a16:creationId xmlns:a16="http://schemas.microsoft.com/office/drawing/2014/main" id="{483F44CB-CC58-4FCE-A8F8-D4A904F8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981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id="{533454AE-F1C3-4916-A9E5-B9B6871B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22193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3" name="AutoShape 5">
            <a:extLst>
              <a:ext uri="{FF2B5EF4-FFF2-40B4-BE49-F238E27FC236}">
                <a16:creationId xmlns:a16="http://schemas.microsoft.com/office/drawing/2014/main" id="{4F4D24F5-6800-4F0D-B80A-1A88E048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24558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3EED2625-5147-4A5F-8169-167E32157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336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5" name="AutoShape 7">
            <a:extLst>
              <a:ext uri="{FF2B5EF4-FFF2-40B4-BE49-F238E27FC236}">
                <a16:creationId xmlns:a16="http://schemas.microsoft.com/office/drawing/2014/main" id="{438276C7-1E2D-40DD-983D-B7ADED38D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95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6" name="AutoShape 8">
            <a:extLst>
              <a:ext uri="{FF2B5EF4-FFF2-40B4-BE49-F238E27FC236}">
                <a16:creationId xmlns:a16="http://schemas.microsoft.com/office/drawing/2014/main" id="{4037C1D0-C600-4EF3-A3BC-BDC499A5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36417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7" name="AutoShape 9">
            <a:extLst>
              <a:ext uri="{FF2B5EF4-FFF2-40B4-BE49-F238E27FC236}">
                <a16:creationId xmlns:a16="http://schemas.microsoft.com/office/drawing/2014/main" id="{7D4F2AE3-7DE1-4E52-81B4-112717153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AutoShape 10">
            <a:extLst>
              <a:ext uri="{FF2B5EF4-FFF2-40B4-BE49-F238E27FC236}">
                <a16:creationId xmlns:a16="http://schemas.microsoft.com/office/drawing/2014/main" id="{C70DD1CE-1C8B-477B-BCD8-4D9FB1CA6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953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9" name="AutoShape 11">
            <a:extLst>
              <a:ext uri="{FF2B5EF4-FFF2-40B4-BE49-F238E27FC236}">
                <a16:creationId xmlns:a16="http://schemas.microsoft.com/office/drawing/2014/main" id="{18239FEA-652B-4712-956C-C256D6335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14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AutoShape 12">
            <a:extLst>
              <a:ext uri="{FF2B5EF4-FFF2-40B4-BE49-F238E27FC236}">
                <a16:creationId xmlns:a16="http://schemas.microsoft.com/office/drawing/2014/main" id="{4CACFDE1-C9EE-4A24-96E6-386B84A8D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997325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1" name="AutoShape 13">
            <a:extLst>
              <a:ext uri="{FF2B5EF4-FFF2-40B4-BE49-F238E27FC236}">
                <a16:creationId xmlns:a16="http://schemas.microsoft.com/office/drawing/2014/main" id="{145406C0-3C17-4514-9D5F-77F72576A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3522663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2" name="AutoShape 14">
            <a:extLst>
              <a:ext uri="{FF2B5EF4-FFF2-40B4-BE49-F238E27FC236}">
                <a16:creationId xmlns:a16="http://schemas.microsoft.com/office/drawing/2014/main" id="{929F9BA1-B24E-4E29-930C-963CC5C9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4470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3" name="AutoShape 15">
            <a:extLst>
              <a:ext uri="{FF2B5EF4-FFF2-40B4-BE49-F238E27FC236}">
                <a16:creationId xmlns:a16="http://schemas.microsoft.com/office/drawing/2014/main" id="{5C61634C-447C-4602-BC98-CA52A3CC8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37592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4" name="AutoShape 16">
            <a:extLst>
              <a:ext uri="{FF2B5EF4-FFF2-40B4-BE49-F238E27FC236}">
                <a16:creationId xmlns:a16="http://schemas.microsoft.com/office/drawing/2014/main" id="{4D1CCAE1-2CC2-43D1-9327-18E57F94D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2811463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5" name="Text Box 17">
            <a:extLst>
              <a:ext uri="{FF2B5EF4-FFF2-40B4-BE49-F238E27FC236}">
                <a16:creationId xmlns:a16="http://schemas.microsoft.com/office/drawing/2014/main" id="{AE4C70E4-56E3-4ACA-812B-0728BC815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subtracting sums</a:t>
            </a:r>
          </a:p>
        </p:txBody>
      </p:sp>
      <p:sp>
        <p:nvSpPr>
          <p:cNvPr id="37906" name="AutoShape 18">
            <a:extLst>
              <a:ext uri="{FF2B5EF4-FFF2-40B4-BE49-F238E27FC236}">
                <a16:creationId xmlns:a16="http://schemas.microsoft.com/office/drawing/2014/main" id="{7AD573E0-8204-4B12-B769-D1A2C492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67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AutoShape 19">
            <a:extLst>
              <a:ext uri="{FF2B5EF4-FFF2-40B4-BE49-F238E27FC236}">
                <a16:creationId xmlns:a16="http://schemas.microsoft.com/office/drawing/2014/main" id="{4F289EA3-6013-43F4-B9E1-7AD1190AF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233863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8" name="AutoShape 20">
            <a:extLst>
              <a:ext uri="{FF2B5EF4-FFF2-40B4-BE49-F238E27FC236}">
                <a16:creationId xmlns:a16="http://schemas.microsoft.com/office/drawing/2014/main" id="{B9E91AFD-B461-4D9E-96DC-D62FE0D7E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45894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9" name="AutoShape 21">
            <a:extLst>
              <a:ext uri="{FF2B5EF4-FFF2-40B4-BE49-F238E27FC236}">
                <a16:creationId xmlns:a16="http://schemas.microsoft.com/office/drawing/2014/main" id="{2692D76B-FE23-4A86-8F13-D5BA0C16A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10" name="AutoShape 22">
            <a:extLst>
              <a:ext uri="{FF2B5EF4-FFF2-40B4-BE49-F238E27FC236}">
                <a16:creationId xmlns:a16="http://schemas.microsoft.com/office/drawing/2014/main" id="{A7B1A114-83F8-4E1A-9C58-51FF7EF81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181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11" name="AutoShape 23">
            <a:extLst>
              <a:ext uri="{FF2B5EF4-FFF2-40B4-BE49-F238E27FC236}">
                <a16:creationId xmlns:a16="http://schemas.microsoft.com/office/drawing/2014/main" id="{8941AEC9-46AF-486B-A0BF-438819E0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50641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12" name="AutoShape 24">
            <a:extLst>
              <a:ext uri="{FF2B5EF4-FFF2-40B4-BE49-F238E27FC236}">
                <a16:creationId xmlns:a16="http://schemas.microsoft.com/office/drawing/2014/main" id="{0281B457-41FD-46AB-AA11-C8FFE5E8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13" name="AutoShape 25">
            <a:extLst>
              <a:ext uri="{FF2B5EF4-FFF2-40B4-BE49-F238E27FC236}">
                <a16:creationId xmlns:a16="http://schemas.microsoft.com/office/drawing/2014/main" id="{62CE81DD-C0C7-4AD1-9712-441C46C2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9450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14" name="AutoShape 26">
            <a:extLst>
              <a:ext uri="{FF2B5EF4-FFF2-40B4-BE49-F238E27FC236}">
                <a16:creationId xmlns:a16="http://schemas.microsoft.com/office/drawing/2014/main" id="{9DD853D3-93D1-4D71-95FC-2BA12EF9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3167063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15" name="AutoShape 27">
            <a:extLst>
              <a:ext uri="{FF2B5EF4-FFF2-40B4-BE49-F238E27FC236}">
                <a16:creationId xmlns:a16="http://schemas.microsoft.com/office/drawing/2014/main" id="{7A4DE73D-A11D-4EB7-A2DE-885C30990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2100263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16" name="AutoShape 28">
            <a:extLst>
              <a:ext uri="{FF2B5EF4-FFF2-40B4-BE49-F238E27FC236}">
                <a16:creationId xmlns:a16="http://schemas.microsoft.com/office/drawing/2014/main" id="{AC6BF3D8-F647-4B4F-9C63-75E3808C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2692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17" name="AutoShape 29">
            <a:extLst>
              <a:ext uri="{FF2B5EF4-FFF2-40B4-BE49-F238E27FC236}">
                <a16:creationId xmlns:a16="http://schemas.microsoft.com/office/drawing/2014/main" id="{633F0696-5A56-4687-9D7E-2026B7C00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328612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18" name="AutoShape 30">
            <a:extLst>
              <a:ext uri="{FF2B5EF4-FFF2-40B4-BE49-F238E27FC236}">
                <a16:creationId xmlns:a16="http://schemas.microsoft.com/office/drawing/2014/main" id="{2EF17BEE-0356-49CF-A874-1FEC4366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57492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19" name="AutoShape 31">
            <a:extLst>
              <a:ext uri="{FF2B5EF4-FFF2-40B4-BE49-F238E27FC236}">
                <a16:creationId xmlns:a16="http://schemas.microsoft.com/office/drawing/2014/main" id="{1BCF4262-834D-4316-B80D-FFDCA7DA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95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20" name="Text Box 32">
            <a:extLst>
              <a:ext uri="{FF2B5EF4-FFF2-40B4-BE49-F238E27FC236}">
                <a16:creationId xmlns:a16="http://schemas.microsoft.com/office/drawing/2014/main" id="{907132CF-C5D4-47D5-A7F4-A13B49FA2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894138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Here is an example</a:t>
            </a:r>
          </a:p>
        </p:txBody>
      </p:sp>
      <p:sp>
        <p:nvSpPr>
          <p:cNvPr id="37921" name="Text Box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A25945-86EE-4E55-B709-0B6D91123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37922" name="Text Box 34">
            <a:extLst>
              <a:ext uri="{FF2B5EF4-FFF2-40B4-BE49-F238E27FC236}">
                <a16:creationId xmlns:a16="http://schemas.microsoft.com/office/drawing/2014/main" id="{D38033EA-2C4D-438B-A9E0-6DC44C793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4397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06578297-CD5F-43CF-B87C-D2141AB57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subtracting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1D6D83E2-404E-4BF2-982B-C51C7BC7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02013"/>
            <a:ext cx="181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Take 4 from 9</a:t>
            </a:r>
          </a:p>
        </p:txBody>
      </p:sp>
      <p:sp>
        <p:nvSpPr>
          <p:cNvPr id="38916" name="AutoShape 4">
            <a:extLst>
              <a:ext uri="{FF2B5EF4-FFF2-40B4-BE49-F238E27FC236}">
                <a16:creationId xmlns:a16="http://schemas.microsoft.com/office/drawing/2014/main" id="{92223FB4-1734-4558-B7BB-8CB6ED4A6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38917" name="AutoShape 5">
            <a:extLst>
              <a:ext uri="{FF2B5EF4-FFF2-40B4-BE49-F238E27FC236}">
                <a16:creationId xmlns:a16="http://schemas.microsoft.com/office/drawing/2014/main" id="{34A05EF6-8D00-4E77-A8C1-3C62158A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76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38918" name="AutoShape 6">
            <a:extLst>
              <a:ext uri="{FF2B5EF4-FFF2-40B4-BE49-F238E27FC236}">
                <a16:creationId xmlns:a16="http://schemas.microsoft.com/office/drawing/2014/main" id="{531A1FAF-4942-48DA-A13A-66A7FCE3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38919" name="AutoShape 7">
            <a:extLst>
              <a:ext uri="{FF2B5EF4-FFF2-40B4-BE49-F238E27FC236}">
                <a16:creationId xmlns:a16="http://schemas.microsoft.com/office/drawing/2014/main" id="{E6CFA56B-4289-44CB-9FB3-7C3F3794B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5</a:t>
            </a:r>
          </a:p>
        </p:txBody>
      </p:sp>
      <p:sp>
        <p:nvSpPr>
          <p:cNvPr id="38920" name="AutoShape 8">
            <a:extLst>
              <a:ext uri="{FF2B5EF4-FFF2-40B4-BE49-F238E27FC236}">
                <a16:creationId xmlns:a16="http://schemas.microsoft.com/office/drawing/2014/main" id="{B90E1073-CB8E-44F0-A73D-C3B141CD5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38921" name="AutoShape 9">
            <a:extLst>
              <a:ext uri="{FF2B5EF4-FFF2-40B4-BE49-F238E27FC236}">
                <a16:creationId xmlns:a16="http://schemas.microsoft.com/office/drawing/2014/main" id="{18F75AC0-2A4A-46F4-B9DD-E3917FDE4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9</a:t>
            </a:r>
          </a:p>
        </p:txBody>
      </p:sp>
      <p:sp>
        <p:nvSpPr>
          <p:cNvPr id="38922" name="AutoShape 10">
            <a:extLst>
              <a:ext uri="{FF2B5EF4-FFF2-40B4-BE49-F238E27FC236}">
                <a16:creationId xmlns:a16="http://schemas.microsoft.com/office/drawing/2014/main" id="{B627EB7A-20FF-40EB-81C0-A5C8E539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276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6</a:t>
            </a:r>
          </a:p>
        </p:txBody>
      </p:sp>
      <p:sp>
        <p:nvSpPr>
          <p:cNvPr id="38923" name="AutoShape 11">
            <a:extLst>
              <a:ext uri="{FF2B5EF4-FFF2-40B4-BE49-F238E27FC236}">
                <a16:creationId xmlns:a16="http://schemas.microsoft.com/office/drawing/2014/main" id="{9EFCF68F-AE1A-4F8E-9E4A-7968A2FE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8</a:t>
            </a:r>
          </a:p>
        </p:txBody>
      </p:sp>
      <p:sp>
        <p:nvSpPr>
          <p:cNvPr id="38924" name="AutoShape 12">
            <a:extLst>
              <a:ext uri="{FF2B5EF4-FFF2-40B4-BE49-F238E27FC236}">
                <a16:creationId xmlns:a16="http://schemas.microsoft.com/office/drawing/2014/main" id="{CC9392AF-2A0E-41D9-BD9B-815BC2F9F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7</a:t>
            </a:r>
          </a:p>
        </p:txBody>
      </p:sp>
      <p:sp>
        <p:nvSpPr>
          <p:cNvPr id="38925" name="Text Box 13">
            <a:extLst>
              <a:ext uri="{FF2B5EF4-FFF2-40B4-BE49-F238E27FC236}">
                <a16:creationId xmlns:a16="http://schemas.microsoft.com/office/drawing/2014/main" id="{39C56F06-E12E-422C-9813-66E6F439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84625"/>
            <a:ext cx="3270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33CC"/>
                </a:solidFill>
              </a:rPr>
              <a:t>Place nine bricks in a line</a:t>
            </a:r>
          </a:p>
        </p:txBody>
      </p:sp>
      <p:sp>
        <p:nvSpPr>
          <p:cNvPr id="38926" name="Text Box 14">
            <a:extLst>
              <a:ext uri="{FF2B5EF4-FFF2-40B4-BE49-F238E27FC236}">
                <a16:creationId xmlns:a16="http://schemas.microsoft.com/office/drawing/2014/main" id="{26C3F60F-F8F6-495E-A11C-9CF24AEB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67238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CC3300"/>
                </a:solidFill>
              </a:rPr>
              <a:t>Now take four from the line and count the rest</a:t>
            </a:r>
          </a:p>
        </p:txBody>
      </p:sp>
      <p:sp>
        <p:nvSpPr>
          <p:cNvPr id="38927" name="Text Box 15">
            <a:extLst>
              <a:ext uri="{FF2B5EF4-FFF2-40B4-BE49-F238E27FC236}">
                <a16:creationId xmlns:a16="http://schemas.microsoft.com/office/drawing/2014/main" id="{915569E1-FFA2-4DE0-970E-F4E2C622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56238"/>
            <a:ext cx="1119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8000"/>
                </a:solidFill>
              </a:rPr>
              <a:t>9 - 4 = 5</a:t>
            </a:r>
          </a:p>
        </p:txBody>
      </p:sp>
      <p:grpSp>
        <p:nvGrpSpPr>
          <p:cNvPr id="38940" name="Group 28">
            <a:extLst>
              <a:ext uri="{FF2B5EF4-FFF2-40B4-BE49-F238E27FC236}">
                <a16:creationId xmlns:a16="http://schemas.microsoft.com/office/drawing/2014/main" id="{9B660288-B2E8-425F-9AE7-252A6E4CB096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3189288"/>
            <a:ext cx="481012" cy="609600"/>
            <a:chOff x="3968" y="2544"/>
            <a:chExt cx="288" cy="384"/>
          </a:xfrm>
        </p:grpSpPr>
        <p:sp>
          <p:nvSpPr>
            <p:cNvPr id="38929" name="AutoShape 17">
              <a:extLst>
                <a:ext uri="{FF2B5EF4-FFF2-40B4-BE49-F238E27FC236}">
                  <a16:creationId xmlns:a16="http://schemas.microsoft.com/office/drawing/2014/main" id="{A422E0AB-933D-45B4-BCE8-FC8DA9313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2" name="Line 20">
              <a:extLst>
                <a:ext uri="{FF2B5EF4-FFF2-40B4-BE49-F238E27FC236}">
                  <a16:creationId xmlns:a16="http://schemas.microsoft.com/office/drawing/2014/main" id="{0C060A80-9EDC-4EB2-9AD0-5AFF8B752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6" name="Line 24">
              <a:extLst>
                <a:ext uri="{FF2B5EF4-FFF2-40B4-BE49-F238E27FC236}">
                  <a16:creationId xmlns:a16="http://schemas.microsoft.com/office/drawing/2014/main" id="{33BEFE7C-51D8-4E86-B0B7-A315F7F61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8941" name="Group 29">
            <a:extLst>
              <a:ext uri="{FF2B5EF4-FFF2-40B4-BE49-F238E27FC236}">
                <a16:creationId xmlns:a16="http://schemas.microsoft.com/office/drawing/2014/main" id="{B17A03B2-68FB-4F12-931D-20EF38AE77A9}"/>
              </a:ext>
            </a:extLst>
          </p:cNvPr>
          <p:cNvGrpSpPr>
            <a:grpSpLocks/>
          </p:cNvGrpSpPr>
          <p:nvPr/>
        </p:nvGrpSpPr>
        <p:grpSpPr bwMode="auto">
          <a:xfrm>
            <a:off x="6872287" y="3189288"/>
            <a:ext cx="466725" cy="609600"/>
            <a:chOff x="3968" y="2544"/>
            <a:chExt cx="288" cy="384"/>
          </a:xfrm>
        </p:grpSpPr>
        <p:sp>
          <p:nvSpPr>
            <p:cNvPr id="38942" name="AutoShape 30">
              <a:extLst>
                <a:ext uri="{FF2B5EF4-FFF2-40B4-BE49-F238E27FC236}">
                  <a16:creationId xmlns:a16="http://schemas.microsoft.com/office/drawing/2014/main" id="{FC7C0F69-6C52-4BE8-A5FF-6DBCE7B83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3" name="Line 31">
              <a:extLst>
                <a:ext uri="{FF2B5EF4-FFF2-40B4-BE49-F238E27FC236}">
                  <a16:creationId xmlns:a16="http://schemas.microsoft.com/office/drawing/2014/main" id="{9E741F20-C891-433E-8637-EA43CBA18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4" name="Line 32">
              <a:extLst>
                <a:ext uri="{FF2B5EF4-FFF2-40B4-BE49-F238E27FC236}">
                  <a16:creationId xmlns:a16="http://schemas.microsoft.com/office/drawing/2014/main" id="{BEF09EDA-9080-4214-A861-B43A4C5FC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8945" name="Group 33">
            <a:extLst>
              <a:ext uri="{FF2B5EF4-FFF2-40B4-BE49-F238E27FC236}">
                <a16:creationId xmlns:a16="http://schemas.microsoft.com/office/drawing/2014/main" id="{AD861AAA-AACD-40AD-8E74-05CBB83C0456}"/>
              </a:ext>
            </a:extLst>
          </p:cNvPr>
          <p:cNvGrpSpPr>
            <a:grpSpLocks/>
          </p:cNvGrpSpPr>
          <p:nvPr/>
        </p:nvGrpSpPr>
        <p:grpSpPr bwMode="auto">
          <a:xfrm>
            <a:off x="7380287" y="3189288"/>
            <a:ext cx="476250" cy="609600"/>
            <a:chOff x="3968" y="2544"/>
            <a:chExt cx="288" cy="384"/>
          </a:xfrm>
        </p:grpSpPr>
        <p:sp>
          <p:nvSpPr>
            <p:cNvPr id="38946" name="AutoShape 34">
              <a:extLst>
                <a:ext uri="{FF2B5EF4-FFF2-40B4-BE49-F238E27FC236}">
                  <a16:creationId xmlns:a16="http://schemas.microsoft.com/office/drawing/2014/main" id="{57613F8E-7763-4576-A813-1902AED35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7" name="Line 35">
              <a:extLst>
                <a:ext uri="{FF2B5EF4-FFF2-40B4-BE49-F238E27FC236}">
                  <a16:creationId xmlns:a16="http://schemas.microsoft.com/office/drawing/2014/main" id="{AF968785-4579-4D3A-B6E7-99D5EAD93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8" name="Line 36">
              <a:extLst>
                <a:ext uri="{FF2B5EF4-FFF2-40B4-BE49-F238E27FC236}">
                  <a16:creationId xmlns:a16="http://schemas.microsoft.com/office/drawing/2014/main" id="{0C83A63F-A7CD-475F-B969-29DA29797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8953" name="Group 41">
            <a:extLst>
              <a:ext uri="{FF2B5EF4-FFF2-40B4-BE49-F238E27FC236}">
                <a16:creationId xmlns:a16="http://schemas.microsoft.com/office/drawing/2014/main" id="{5663B1DF-D0DF-453B-BED9-9F014AC4F7EB}"/>
              </a:ext>
            </a:extLst>
          </p:cNvPr>
          <p:cNvGrpSpPr>
            <a:grpSpLocks/>
          </p:cNvGrpSpPr>
          <p:nvPr/>
        </p:nvGrpSpPr>
        <p:grpSpPr bwMode="auto">
          <a:xfrm>
            <a:off x="7897812" y="3189288"/>
            <a:ext cx="471488" cy="609600"/>
            <a:chOff x="3968" y="2544"/>
            <a:chExt cx="288" cy="384"/>
          </a:xfrm>
        </p:grpSpPr>
        <p:sp>
          <p:nvSpPr>
            <p:cNvPr id="38954" name="AutoShape 42">
              <a:extLst>
                <a:ext uri="{FF2B5EF4-FFF2-40B4-BE49-F238E27FC236}">
                  <a16:creationId xmlns:a16="http://schemas.microsoft.com/office/drawing/2014/main" id="{D3C01ADD-15F9-4F33-8903-BF32AE446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5" name="Line 43">
              <a:extLst>
                <a:ext uri="{FF2B5EF4-FFF2-40B4-BE49-F238E27FC236}">
                  <a16:creationId xmlns:a16="http://schemas.microsoft.com/office/drawing/2014/main" id="{EAE77CC6-E737-424E-AE6C-5F5B43C7D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6" name="Line 44">
              <a:extLst>
                <a:ext uri="{FF2B5EF4-FFF2-40B4-BE49-F238E27FC236}">
                  <a16:creationId xmlns:a16="http://schemas.microsoft.com/office/drawing/2014/main" id="{A038A38D-0261-46C7-B1A1-C995C4943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8957" name="Text Box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7E953E-693F-4818-84F7-A192E7805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 autoUpdateAnimBg="0"/>
      <p:bldP spid="38927" grpId="0" autoUpdateAnimBg="0"/>
      <p:bldP spid="3895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027">
            <a:extLst>
              <a:ext uri="{FF2B5EF4-FFF2-40B4-BE49-F238E27FC236}">
                <a16:creationId xmlns:a16="http://schemas.microsoft.com/office/drawing/2014/main" id="{03D5A591-74E0-4E5A-B509-D87C6A64F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386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33CC"/>
                </a:solidFill>
              </a:rPr>
              <a:t>Place 24 bricks in lines of tens</a:t>
            </a:r>
          </a:p>
        </p:txBody>
      </p:sp>
      <p:sp>
        <p:nvSpPr>
          <p:cNvPr id="39940" name="Text Box 1028">
            <a:extLst>
              <a:ext uri="{FF2B5EF4-FFF2-40B4-BE49-F238E27FC236}">
                <a16:creationId xmlns:a16="http://schemas.microsoft.com/office/drawing/2014/main" id="{3C1BD8FD-14BD-4D1B-B1ED-47FDF9E0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304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chemeClr val="accent2"/>
                </a:solidFill>
              </a:rPr>
              <a:t>Now take nine from them and count the rest</a:t>
            </a:r>
          </a:p>
        </p:txBody>
      </p:sp>
      <p:sp>
        <p:nvSpPr>
          <p:cNvPr id="39941" name="Text Box 1029">
            <a:extLst>
              <a:ext uri="{FF2B5EF4-FFF2-40B4-BE49-F238E27FC236}">
                <a16:creationId xmlns:a16="http://schemas.microsoft.com/office/drawing/2014/main" id="{166B4728-E6E7-45EF-9D65-A2690945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67400"/>
            <a:ext cx="140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8000"/>
                </a:solidFill>
              </a:rPr>
              <a:t>24 - 9 = 15</a:t>
            </a:r>
          </a:p>
        </p:txBody>
      </p:sp>
      <p:sp>
        <p:nvSpPr>
          <p:cNvPr id="39942" name="AutoShape 1030">
            <a:extLst>
              <a:ext uri="{FF2B5EF4-FFF2-40B4-BE49-F238E27FC236}">
                <a16:creationId xmlns:a16="http://schemas.microsoft.com/office/drawing/2014/main" id="{C0EFB083-F9D3-4D21-A9A9-B667EAA5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39943" name="AutoShape 1031">
            <a:extLst>
              <a:ext uri="{FF2B5EF4-FFF2-40B4-BE49-F238E27FC236}">
                <a16:creationId xmlns:a16="http://schemas.microsoft.com/office/drawing/2014/main" id="{79B4BE36-ABFF-4417-B195-0E832847E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3048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39944" name="AutoShape 1032">
            <a:extLst>
              <a:ext uri="{FF2B5EF4-FFF2-40B4-BE49-F238E27FC236}">
                <a16:creationId xmlns:a16="http://schemas.microsoft.com/office/drawing/2014/main" id="{7212EE98-5573-4B51-9518-9CB3378C6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39945" name="AutoShape 1033">
            <a:extLst>
              <a:ext uri="{FF2B5EF4-FFF2-40B4-BE49-F238E27FC236}">
                <a16:creationId xmlns:a16="http://schemas.microsoft.com/office/drawing/2014/main" id="{E0C28247-1207-4852-B3BD-7CFCDEBA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5</a:t>
            </a:r>
          </a:p>
        </p:txBody>
      </p:sp>
      <p:sp>
        <p:nvSpPr>
          <p:cNvPr id="39946" name="AutoShape 1034">
            <a:extLst>
              <a:ext uri="{FF2B5EF4-FFF2-40B4-BE49-F238E27FC236}">
                <a16:creationId xmlns:a16="http://schemas.microsoft.com/office/drawing/2014/main" id="{E638D333-14CA-4786-AA3D-9A4D7EB0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39947" name="AutoShape 1035">
            <a:extLst>
              <a:ext uri="{FF2B5EF4-FFF2-40B4-BE49-F238E27FC236}">
                <a16:creationId xmlns:a16="http://schemas.microsoft.com/office/drawing/2014/main" id="{287051B2-50AB-49A4-B914-AF816259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9</a:t>
            </a:r>
          </a:p>
        </p:txBody>
      </p:sp>
      <p:sp>
        <p:nvSpPr>
          <p:cNvPr id="39948" name="AutoShape 1036">
            <a:extLst>
              <a:ext uri="{FF2B5EF4-FFF2-40B4-BE49-F238E27FC236}">
                <a16:creationId xmlns:a16="http://schemas.microsoft.com/office/drawing/2014/main" id="{FC7B6F70-C973-4301-A4E9-69497C74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3048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6</a:t>
            </a:r>
          </a:p>
        </p:txBody>
      </p:sp>
      <p:sp>
        <p:nvSpPr>
          <p:cNvPr id="39949" name="AutoShape 1037">
            <a:extLst>
              <a:ext uri="{FF2B5EF4-FFF2-40B4-BE49-F238E27FC236}">
                <a16:creationId xmlns:a16="http://schemas.microsoft.com/office/drawing/2014/main" id="{16215CC0-2EC5-4BD9-9CF4-688C2830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8</a:t>
            </a:r>
          </a:p>
        </p:txBody>
      </p:sp>
      <p:sp>
        <p:nvSpPr>
          <p:cNvPr id="39950" name="AutoShape 1038">
            <a:extLst>
              <a:ext uri="{FF2B5EF4-FFF2-40B4-BE49-F238E27FC236}">
                <a16:creationId xmlns:a16="http://schemas.microsoft.com/office/drawing/2014/main" id="{F6A60759-5A97-4B2E-AEA8-2D8340644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10</a:t>
            </a:r>
          </a:p>
        </p:txBody>
      </p:sp>
      <p:sp>
        <p:nvSpPr>
          <p:cNvPr id="39951" name="AutoShape 1039">
            <a:extLst>
              <a:ext uri="{FF2B5EF4-FFF2-40B4-BE49-F238E27FC236}">
                <a16:creationId xmlns:a16="http://schemas.microsoft.com/office/drawing/2014/main" id="{81025BBC-5330-4002-A75F-64A7C2481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7</a:t>
            </a:r>
          </a:p>
        </p:txBody>
      </p:sp>
      <p:sp>
        <p:nvSpPr>
          <p:cNvPr id="39952" name="AutoShape 1040">
            <a:extLst>
              <a:ext uri="{FF2B5EF4-FFF2-40B4-BE49-F238E27FC236}">
                <a16:creationId xmlns:a16="http://schemas.microsoft.com/office/drawing/2014/main" id="{691F5CCF-80B7-4C21-8FB1-7A7654AC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17</a:t>
            </a:r>
          </a:p>
        </p:txBody>
      </p:sp>
      <p:sp>
        <p:nvSpPr>
          <p:cNvPr id="39953" name="AutoShape 1041">
            <a:extLst>
              <a:ext uri="{FF2B5EF4-FFF2-40B4-BE49-F238E27FC236}">
                <a16:creationId xmlns:a16="http://schemas.microsoft.com/office/drawing/2014/main" id="{B7C61777-C16D-4968-A9B5-AEB725AD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810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20</a:t>
            </a:r>
          </a:p>
        </p:txBody>
      </p:sp>
      <p:sp>
        <p:nvSpPr>
          <p:cNvPr id="39954" name="AutoShape 1042">
            <a:extLst>
              <a:ext uri="{FF2B5EF4-FFF2-40B4-BE49-F238E27FC236}">
                <a16:creationId xmlns:a16="http://schemas.microsoft.com/office/drawing/2014/main" id="{AB1C7173-07F5-4E33-9EC7-9E0A84C08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18</a:t>
            </a:r>
          </a:p>
        </p:txBody>
      </p:sp>
      <p:sp>
        <p:nvSpPr>
          <p:cNvPr id="39955" name="AutoShape 1043">
            <a:extLst>
              <a:ext uri="{FF2B5EF4-FFF2-40B4-BE49-F238E27FC236}">
                <a16:creationId xmlns:a16="http://schemas.microsoft.com/office/drawing/2014/main" id="{2D9B4368-0629-4E1C-9CCB-F98BF4AA3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16</a:t>
            </a:r>
          </a:p>
        </p:txBody>
      </p:sp>
      <p:sp>
        <p:nvSpPr>
          <p:cNvPr id="39956" name="AutoShape 1044">
            <a:extLst>
              <a:ext uri="{FF2B5EF4-FFF2-40B4-BE49-F238E27FC236}">
                <a16:creationId xmlns:a16="http://schemas.microsoft.com/office/drawing/2014/main" id="{AD3F2F8C-E7A6-4834-A09E-45780CBB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19</a:t>
            </a:r>
          </a:p>
        </p:txBody>
      </p:sp>
      <p:sp>
        <p:nvSpPr>
          <p:cNvPr id="39957" name="AutoShape 1045">
            <a:extLst>
              <a:ext uri="{FF2B5EF4-FFF2-40B4-BE49-F238E27FC236}">
                <a16:creationId xmlns:a16="http://schemas.microsoft.com/office/drawing/2014/main" id="{421A3240-2B87-4782-BE2F-EFAC4285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12</a:t>
            </a:r>
          </a:p>
        </p:txBody>
      </p:sp>
      <p:sp>
        <p:nvSpPr>
          <p:cNvPr id="39958" name="AutoShape 1046">
            <a:extLst>
              <a:ext uri="{FF2B5EF4-FFF2-40B4-BE49-F238E27FC236}">
                <a16:creationId xmlns:a16="http://schemas.microsoft.com/office/drawing/2014/main" id="{56C42A14-9B3A-40D4-8DE8-C9281D0E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3810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15</a:t>
            </a:r>
          </a:p>
        </p:txBody>
      </p:sp>
      <p:sp>
        <p:nvSpPr>
          <p:cNvPr id="39959" name="AutoShape 1047">
            <a:extLst>
              <a:ext uri="{FF2B5EF4-FFF2-40B4-BE49-F238E27FC236}">
                <a16:creationId xmlns:a16="http://schemas.microsoft.com/office/drawing/2014/main" id="{9FEAC195-BE47-475B-BD4D-4900154D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13</a:t>
            </a:r>
          </a:p>
        </p:txBody>
      </p:sp>
      <p:sp>
        <p:nvSpPr>
          <p:cNvPr id="39960" name="AutoShape 1048">
            <a:extLst>
              <a:ext uri="{FF2B5EF4-FFF2-40B4-BE49-F238E27FC236}">
                <a16:creationId xmlns:a16="http://schemas.microsoft.com/office/drawing/2014/main" id="{DAB2804E-3E9C-4187-B35A-29E95FEB7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11</a:t>
            </a:r>
          </a:p>
        </p:txBody>
      </p:sp>
      <p:sp>
        <p:nvSpPr>
          <p:cNvPr id="39961" name="AutoShape 1049">
            <a:extLst>
              <a:ext uri="{FF2B5EF4-FFF2-40B4-BE49-F238E27FC236}">
                <a16:creationId xmlns:a16="http://schemas.microsoft.com/office/drawing/2014/main" id="{30AC0D92-005C-4E75-A5D3-22F20688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14</a:t>
            </a:r>
          </a:p>
        </p:txBody>
      </p:sp>
      <p:sp>
        <p:nvSpPr>
          <p:cNvPr id="39962" name="AutoShape 1050">
            <a:extLst>
              <a:ext uri="{FF2B5EF4-FFF2-40B4-BE49-F238E27FC236}">
                <a16:creationId xmlns:a16="http://schemas.microsoft.com/office/drawing/2014/main" id="{61B8D3BA-804B-447A-AC96-9130C07AA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44196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22</a:t>
            </a:r>
          </a:p>
        </p:txBody>
      </p:sp>
      <p:sp>
        <p:nvSpPr>
          <p:cNvPr id="39963" name="AutoShape 1051">
            <a:extLst>
              <a:ext uri="{FF2B5EF4-FFF2-40B4-BE49-F238E27FC236}">
                <a16:creationId xmlns:a16="http://schemas.microsoft.com/office/drawing/2014/main" id="{99B602A2-4ACA-450D-918D-666356944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4419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23</a:t>
            </a:r>
          </a:p>
        </p:txBody>
      </p:sp>
      <p:sp>
        <p:nvSpPr>
          <p:cNvPr id="39964" name="AutoShape 1052">
            <a:extLst>
              <a:ext uri="{FF2B5EF4-FFF2-40B4-BE49-F238E27FC236}">
                <a16:creationId xmlns:a16="http://schemas.microsoft.com/office/drawing/2014/main" id="{562BAE51-36BE-494C-8DAE-5E677BDF9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4419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34</a:t>
            </a:r>
          </a:p>
        </p:txBody>
      </p:sp>
      <p:sp>
        <p:nvSpPr>
          <p:cNvPr id="39965" name="AutoShape 1053">
            <a:extLst>
              <a:ext uri="{FF2B5EF4-FFF2-40B4-BE49-F238E27FC236}">
                <a16:creationId xmlns:a16="http://schemas.microsoft.com/office/drawing/2014/main" id="{A09BA1F8-0DED-4E83-A5BB-F8312D19E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4419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21</a:t>
            </a:r>
          </a:p>
        </p:txBody>
      </p:sp>
      <p:grpSp>
        <p:nvGrpSpPr>
          <p:cNvPr id="39967" name="Group 1055">
            <a:extLst>
              <a:ext uri="{FF2B5EF4-FFF2-40B4-BE49-F238E27FC236}">
                <a16:creationId xmlns:a16="http://schemas.microsoft.com/office/drawing/2014/main" id="{2F20692C-65B7-4CD7-A87A-CCA686018D82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4324622"/>
            <a:ext cx="471488" cy="609600"/>
            <a:chOff x="3968" y="2544"/>
            <a:chExt cx="288" cy="384"/>
          </a:xfrm>
        </p:grpSpPr>
        <p:sp>
          <p:nvSpPr>
            <p:cNvPr id="39968" name="AutoShape 1056">
              <a:extLst>
                <a:ext uri="{FF2B5EF4-FFF2-40B4-BE49-F238E27FC236}">
                  <a16:creationId xmlns:a16="http://schemas.microsoft.com/office/drawing/2014/main" id="{2A526423-B85C-46F5-A167-5C57EA1E4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9" name="Line 1057">
              <a:extLst>
                <a:ext uri="{FF2B5EF4-FFF2-40B4-BE49-F238E27FC236}">
                  <a16:creationId xmlns:a16="http://schemas.microsoft.com/office/drawing/2014/main" id="{76B82304-6BF5-4569-8826-6C5D24FBD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0" name="Line 1058">
              <a:extLst>
                <a:ext uri="{FF2B5EF4-FFF2-40B4-BE49-F238E27FC236}">
                  <a16:creationId xmlns:a16="http://schemas.microsoft.com/office/drawing/2014/main" id="{1A226960-004E-4C57-8EC2-AF03A0EF7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9971" name="Group 1059">
            <a:extLst>
              <a:ext uri="{FF2B5EF4-FFF2-40B4-BE49-F238E27FC236}">
                <a16:creationId xmlns:a16="http://schemas.microsoft.com/office/drawing/2014/main" id="{69A5A383-7B31-4662-B15C-6D02DC9F2EA5}"/>
              </a:ext>
            </a:extLst>
          </p:cNvPr>
          <p:cNvGrpSpPr>
            <a:grpSpLocks/>
          </p:cNvGrpSpPr>
          <p:nvPr/>
        </p:nvGrpSpPr>
        <p:grpSpPr bwMode="auto">
          <a:xfrm>
            <a:off x="4597400" y="4324622"/>
            <a:ext cx="471488" cy="609600"/>
            <a:chOff x="3968" y="2544"/>
            <a:chExt cx="288" cy="384"/>
          </a:xfrm>
        </p:grpSpPr>
        <p:sp>
          <p:nvSpPr>
            <p:cNvPr id="39972" name="AutoShape 1060">
              <a:extLst>
                <a:ext uri="{FF2B5EF4-FFF2-40B4-BE49-F238E27FC236}">
                  <a16:creationId xmlns:a16="http://schemas.microsoft.com/office/drawing/2014/main" id="{34F7B7D8-7832-4E0B-A425-4AF6059B9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3" name="Line 1061">
              <a:extLst>
                <a:ext uri="{FF2B5EF4-FFF2-40B4-BE49-F238E27FC236}">
                  <a16:creationId xmlns:a16="http://schemas.microsoft.com/office/drawing/2014/main" id="{127B0EFC-DEA1-41DC-97A9-235822F8F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4" name="Line 1062">
              <a:extLst>
                <a:ext uri="{FF2B5EF4-FFF2-40B4-BE49-F238E27FC236}">
                  <a16:creationId xmlns:a16="http://schemas.microsoft.com/office/drawing/2014/main" id="{4966B643-9DC1-4BAE-A8EB-2FD127761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9975" name="Group 1063">
            <a:extLst>
              <a:ext uri="{FF2B5EF4-FFF2-40B4-BE49-F238E27FC236}">
                <a16:creationId xmlns:a16="http://schemas.microsoft.com/office/drawing/2014/main" id="{37C64608-7FFE-4E8E-A8F0-1A59BC237032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4324622"/>
            <a:ext cx="471488" cy="609600"/>
            <a:chOff x="3968" y="2544"/>
            <a:chExt cx="288" cy="384"/>
          </a:xfrm>
        </p:grpSpPr>
        <p:sp>
          <p:nvSpPr>
            <p:cNvPr id="39976" name="AutoShape 1064">
              <a:extLst>
                <a:ext uri="{FF2B5EF4-FFF2-40B4-BE49-F238E27FC236}">
                  <a16:creationId xmlns:a16="http://schemas.microsoft.com/office/drawing/2014/main" id="{B7ED69AD-6AC2-4E0C-BA91-6E2EB178D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7" name="Line 1065">
              <a:extLst>
                <a:ext uri="{FF2B5EF4-FFF2-40B4-BE49-F238E27FC236}">
                  <a16:creationId xmlns:a16="http://schemas.microsoft.com/office/drawing/2014/main" id="{3C500EF4-B1D6-4EA0-B8E4-2550E600C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8" name="Line 1066">
              <a:extLst>
                <a:ext uri="{FF2B5EF4-FFF2-40B4-BE49-F238E27FC236}">
                  <a16:creationId xmlns:a16="http://schemas.microsoft.com/office/drawing/2014/main" id="{6A2A8E6A-7682-476E-87AF-7B95EE9EB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9979" name="Group 1067">
            <a:extLst>
              <a:ext uri="{FF2B5EF4-FFF2-40B4-BE49-F238E27FC236}">
                <a16:creationId xmlns:a16="http://schemas.microsoft.com/office/drawing/2014/main" id="{CA9B64F3-5444-4968-99B5-9FA7DAD787AE}"/>
              </a:ext>
            </a:extLst>
          </p:cNvPr>
          <p:cNvGrpSpPr>
            <a:grpSpLocks/>
          </p:cNvGrpSpPr>
          <p:nvPr/>
        </p:nvGrpSpPr>
        <p:grpSpPr bwMode="auto">
          <a:xfrm>
            <a:off x="3530600" y="4324622"/>
            <a:ext cx="471488" cy="609600"/>
            <a:chOff x="3968" y="2544"/>
            <a:chExt cx="288" cy="384"/>
          </a:xfrm>
        </p:grpSpPr>
        <p:sp>
          <p:nvSpPr>
            <p:cNvPr id="39980" name="AutoShape 1068">
              <a:extLst>
                <a:ext uri="{FF2B5EF4-FFF2-40B4-BE49-F238E27FC236}">
                  <a16:creationId xmlns:a16="http://schemas.microsoft.com/office/drawing/2014/main" id="{F14884FC-D38F-464E-9E94-1E2C6515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1" name="Line 1069">
              <a:extLst>
                <a:ext uri="{FF2B5EF4-FFF2-40B4-BE49-F238E27FC236}">
                  <a16:creationId xmlns:a16="http://schemas.microsoft.com/office/drawing/2014/main" id="{CF5A5022-98DE-4A72-9F52-6A5F263DD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2" name="Line 1070">
              <a:extLst>
                <a:ext uri="{FF2B5EF4-FFF2-40B4-BE49-F238E27FC236}">
                  <a16:creationId xmlns:a16="http://schemas.microsoft.com/office/drawing/2014/main" id="{EEF3DD86-71E3-4417-808B-3CDB19283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9983" name="Group 1071">
            <a:extLst>
              <a:ext uri="{FF2B5EF4-FFF2-40B4-BE49-F238E27FC236}">
                <a16:creationId xmlns:a16="http://schemas.microsoft.com/office/drawing/2014/main" id="{C29A1D17-8D5B-412E-BE43-BB0ACEA8627A}"/>
              </a:ext>
            </a:extLst>
          </p:cNvPr>
          <p:cNvGrpSpPr>
            <a:grpSpLocks/>
          </p:cNvGrpSpPr>
          <p:nvPr/>
        </p:nvGrpSpPr>
        <p:grpSpPr bwMode="auto">
          <a:xfrm>
            <a:off x="8096250" y="3746863"/>
            <a:ext cx="471488" cy="609600"/>
            <a:chOff x="3968" y="2544"/>
            <a:chExt cx="288" cy="384"/>
          </a:xfrm>
        </p:grpSpPr>
        <p:sp>
          <p:nvSpPr>
            <p:cNvPr id="39984" name="AutoShape 1072">
              <a:extLst>
                <a:ext uri="{FF2B5EF4-FFF2-40B4-BE49-F238E27FC236}">
                  <a16:creationId xmlns:a16="http://schemas.microsoft.com/office/drawing/2014/main" id="{4A5B893A-81EA-4AAE-84A6-385F4D9BD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5" name="Line 1073">
              <a:extLst>
                <a:ext uri="{FF2B5EF4-FFF2-40B4-BE49-F238E27FC236}">
                  <a16:creationId xmlns:a16="http://schemas.microsoft.com/office/drawing/2014/main" id="{031C752A-6EDE-40E1-8B4C-1E9638B19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6" name="Line 1074">
              <a:extLst>
                <a:ext uri="{FF2B5EF4-FFF2-40B4-BE49-F238E27FC236}">
                  <a16:creationId xmlns:a16="http://schemas.microsoft.com/office/drawing/2014/main" id="{7BD03E4A-7E45-445F-8E36-09AECB746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9987" name="Group 1075">
            <a:extLst>
              <a:ext uri="{FF2B5EF4-FFF2-40B4-BE49-F238E27FC236}">
                <a16:creationId xmlns:a16="http://schemas.microsoft.com/office/drawing/2014/main" id="{A0FD00C2-E2D3-4BD0-97CE-9C4EF8B13C4B}"/>
              </a:ext>
            </a:extLst>
          </p:cNvPr>
          <p:cNvGrpSpPr>
            <a:grpSpLocks/>
          </p:cNvGrpSpPr>
          <p:nvPr/>
        </p:nvGrpSpPr>
        <p:grpSpPr bwMode="auto">
          <a:xfrm>
            <a:off x="7564438" y="3737338"/>
            <a:ext cx="471487" cy="609600"/>
            <a:chOff x="3968" y="2544"/>
            <a:chExt cx="288" cy="384"/>
          </a:xfrm>
        </p:grpSpPr>
        <p:sp>
          <p:nvSpPr>
            <p:cNvPr id="39988" name="AutoShape 1076">
              <a:extLst>
                <a:ext uri="{FF2B5EF4-FFF2-40B4-BE49-F238E27FC236}">
                  <a16:creationId xmlns:a16="http://schemas.microsoft.com/office/drawing/2014/main" id="{ADA1E3D5-7C4F-4A70-9000-45F3C4FFF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9" name="Line 1077">
              <a:extLst>
                <a:ext uri="{FF2B5EF4-FFF2-40B4-BE49-F238E27FC236}">
                  <a16:creationId xmlns:a16="http://schemas.microsoft.com/office/drawing/2014/main" id="{EFF6AB30-2380-4E3F-B421-816C57888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0" name="Line 1078">
              <a:extLst>
                <a:ext uri="{FF2B5EF4-FFF2-40B4-BE49-F238E27FC236}">
                  <a16:creationId xmlns:a16="http://schemas.microsoft.com/office/drawing/2014/main" id="{E271A70E-FA57-4FA7-A1D8-BAC087016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9991" name="Group 1079">
            <a:extLst>
              <a:ext uri="{FF2B5EF4-FFF2-40B4-BE49-F238E27FC236}">
                <a16:creationId xmlns:a16="http://schemas.microsoft.com/office/drawing/2014/main" id="{6BD27D29-F6E5-4786-92C7-0AD91366335D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3737338"/>
            <a:ext cx="471487" cy="609600"/>
            <a:chOff x="3968" y="2544"/>
            <a:chExt cx="288" cy="384"/>
          </a:xfrm>
        </p:grpSpPr>
        <p:sp>
          <p:nvSpPr>
            <p:cNvPr id="39992" name="AutoShape 1080">
              <a:extLst>
                <a:ext uri="{FF2B5EF4-FFF2-40B4-BE49-F238E27FC236}">
                  <a16:creationId xmlns:a16="http://schemas.microsoft.com/office/drawing/2014/main" id="{D3E81B05-560C-49C7-A843-45AB5D9D8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3" name="Line 1081">
              <a:extLst>
                <a:ext uri="{FF2B5EF4-FFF2-40B4-BE49-F238E27FC236}">
                  <a16:creationId xmlns:a16="http://schemas.microsoft.com/office/drawing/2014/main" id="{ED674037-4D84-40AD-B355-FA5FCA61F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4" name="Line 1082">
              <a:extLst>
                <a:ext uri="{FF2B5EF4-FFF2-40B4-BE49-F238E27FC236}">
                  <a16:creationId xmlns:a16="http://schemas.microsoft.com/office/drawing/2014/main" id="{94CC5932-1A6D-4983-BE16-F05C7F9C2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9995" name="Group 1083">
            <a:extLst>
              <a:ext uri="{FF2B5EF4-FFF2-40B4-BE49-F238E27FC236}">
                <a16:creationId xmlns:a16="http://schemas.microsoft.com/office/drawing/2014/main" id="{65C9BC44-C6F1-4EC9-B518-1A995466F36E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3737338"/>
            <a:ext cx="471488" cy="609600"/>
            <a:chOff x="3968" y="2544"/>
            <a:chExt cx="288" cy="384"/>
          </a:xfrm>
        </p:grpSpPr>
        <p:sp>
          <p:nvSpPr>
            <p:cNvPr id="39996" name="AutoShape 1084">
              <a:extLst>
                <a:ext uri="{FF2B5EF4-FFF2-40B4-BE49-F238E27FC236}">
                  <a16:creationId xmlns:a16="http://schemas.microsoft.com/office/drawing/2014/main" id="{644B8904-7C9F-4624-A1E3-A871C3AF5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7" name="Line 1085">
              <a:extLst>
                <a:ext uri="{FF2B5EF4-FFF2-40B4-BE49-F238E27FC236}">
                  <a16:creationId xmlns:a16="http://schemas.microsoft.com/office/drawing/2014/main" id="{7FFD4FBC-CB3A-46E5-86B3-2C14F8937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8" name="Line 1086">
              <a:extLst>
                <a:ext uri="{FF2B5EF4-FFF2-40B4-BE49-F238E27FC236}">
                  <a16:creationId xmlns:a16="http://schemas.microsoft.com/office/drawing/2014/main" id="{6D2FACDC-CCE2-43A8-A1B9-203F2A944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9999" name="Group 1087">
            <a:extLst>
              <a:ext uri="{FF2B5EF4-FFF2-40B4-BE49-F238E27FC236}">
                <a16:creationId xmlns:a16="http://schemas.microsoft.com/office/drawing/2014/main" id="{6933F76F-4C31-44B1-96AE-106294420CFF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737338"/>
            <a:ext cx="457200" cy="609600"/>
            <a:chOff x="3968" y="2544"/>
            <a:chExt cx="288" cy="384"/>
          </a:xfrm>
        </p:grpSpPr>
        <p:sp>
          <p:nvSpPr>
            <p:cNvPr id="40000" name="AutoShape 1088">
              <a:extLst>
                <a:ext uri="{FF2B5EF4-FFF2-40B4-BE49-F238E27FC236}">
                  <a16:creationId xmlns:a16="http://schemas.microsoft.com/office/drawing/2014/main" id="{164AC064-E837-4168-92EF-4387837FE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5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1" name="Line 1089">
              <a:extLst>
                <a:ext uri="{FF2B5EF4-FFF2-40B4-BE49-F238E27FC236}">
                  <a16:creationId xmlns:a16="http://schemas.microsoft.com/office/drawing/2014/main" id="{89C1488C-779E-4640-A6FA-3A7D26A6C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2" name="Line 1090">
              <a:extLst>
                <a:ext uri="{FF2B5EF4-FFF2-40B4-BE49-F238E27FC236}">
                  <a16:creationId xmlns:a16="http://schemas.microsoft.com/office/drawing/2014/main" id="{423F0D9A-1AD1-43CB-B838-F2F5DDAC2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4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0003" name="Text Box 1091">
            <a:extLst>
              <a:ext uri="{FF2B5EF4-FFF2-40B4-BE49-F238E27FC236}">
                <a16:creationId xmlns:a16="http://schemas.microsoft.com/office/drawing/2014/main" id="{9299B71F-2518-4AFA-ABF9-AD416C104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39913"/>
            <a:ext cx="196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Take 9 from 24</a:t>
            </a:r>
          </a:p>
        </p:txBody>
      </p:sp>
      <p:sp>
        <p:nvSpPr>
          <p:cNvPr id="40004" name="Text Box 1092">
            <a:extLst>
              <a:ext uri="{FF2B5EF4-FFF2-40B4-BE49-F238E27FC236}">
                <a16:creationId xmlns:a16="http://schemas.microsoft.com/office/drawing/2014/main" id="{6A69A6C2-7D7A-4CA4-89D7-EA031572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864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 dirty="0">
                <a:solidFill>
                  <a:srgbClr val="FF0000"/>
                </a:solidFill>
              </a:rPr>
              <a:t>You can easily see a row of ten and a row of five to make 15</a:t>
            </a:r>
          </a:p>
        </p:txBody>
      </p:sp>
      <p:sp>
        <p:nvSpPr>
          <p:cNvPr id="40005" name="Text Box 109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1B56BD-94B0-414C-B60C-417A889FD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utoUpdateAnimBg="0"/>
      <p:bldP spid="40004" grpId="0" autoUpdateAnimBg="0"/>
      <p:bldP spid="4000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5AA2F2AD-00B8-48DA-BAF6-24A081A43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63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Subtracting Bricks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EF6DC4AC-765E-4EE4-A2A5-02E04BAE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635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accent2"/>
                </a:solidFill>
              </a:rPr>
              <a:t>You can do lots of your own sums like this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F0990FC4-4ED6-4CBC-8E17-E7783B0D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00526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87740ED4-DE57-452F-BD02-8FEF0AFDE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3BB981DB-8ADB-492E-BDDB-A0EB42A7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55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Multiplying Bricks</a:t>
            </a:r>
          </a:p>
        </p:txBody>
      </p:sp>
      <p:sp>
        <p:nvSpPr>
          <p:cNvPr id="4099" name="AutoShape 3">
            <a:extLst>
              <a:ext uri="{FF2B5EF4-FFF2-40B4-BE49-F238E27FC236}">
                <a16:creationId xmlns:a16="http://schemas.microsoft.com/office/drawing/2014/main" id="{EA7DCE84-65AD-4BF0-98F5-50BF384EF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5" y="2378075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B70B6868-6F64-474D-997E-400B29A5D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26162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481E913D-E078-4BF8-B3AC-3F2D5E6F5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2852738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id="{5B43531F-A2E8-4E25-9624-00EB82AC7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273367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id="{3619F7C6-CB34-4315-8870-79AABAB53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5" y="3292475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B88EBD25-E07C-4037-8717-ED712F6D8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3090F78B-1C6A-4893-A6FA-D06A2283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67347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CD709835-2F1F-4ED1-A089-F9865F994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534987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AutoShape 11">
            <a:extLst>
              <a:ext uri="{FF2B5EF4-FFF2-40B4-BE49-F238E27FC236}">
                <a16:creationId xmlns:a16="http://schemas.microsoft.com/office/drawing/2014/main" id="{E7CCCD33-BB1E-492A-A60D-7B95C500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4511675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AutoShape 12">
            <a:extLst>
              <a:ext uri="{FF2B5EF4-FFF2-40B4-BE49-F238E27FC236}">
                <a16:creationId xmlns:a16="http://schemas.microsoft.com/office/drawing/2014/main" id="{A126F128-9FE0-4D8B-A615-C798DC6F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4394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491D16B7-981B-4DB9-86B4-93C188FBD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3919538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BAE6CBC8-0811-41D2-A91C-723044EF5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486727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0E05D212-E774-4639-A238-8CA938DE2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415607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DC034581-6D75-4BAD-8E67-F70BBA97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3208338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90DEC37A-C837-44B0-892E-ED991014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multiplying sums</a:t>
            </a:r>
          </a:p>
        </p:txBody>
      </p:sp>
      <p:sp>
        <p:nvSpPr>
          <p:cNvPr id="4114" name="AutoShape 18">
            <a:extLst>
              <a:ext uri="{FF2B5EF4-FFF2-40B4-BE49-F238E27FC236}">
                <a16:creationId xmlns:a16="http://schemas.microsoft.com/office/drawing/2014/main" id="{F75F0148-AE3E-4617-AD40-9D2B09539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4664075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AutoShape 19">
            <a:extLst>
              <a:ext uri="{FF2B5EF4-FFF2-40B4-BE49-F238E27FC236}">
                <a16:creationId xmlns:a16="http://schemas.microsoft.com/office/drawing/2014/main" id="{621810F2-7A8C-4407-99D5-278C7822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5" y="4630738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6" name="AutoShape 20">
            <a:extLst>
              <a:ext uri="{FF2B5EF4-FFF2-40B4-BE49-F238E27FC236}">
                <a16:creationId xmlns:a16="http://schemas.microsoft.com/office/drawing/2014/main" id="{DA3356FF-0109-4EA9-A4C9-4F07DC5FC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313" y="4986338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7" name="AutoShape 21">
            <a:extLst>
              <a:ext uri="{FF2B5EF4-FFF2-40B4-BE49-F238E27FC236}">
                <a16:creationId xmlns:a16="http://schemas.microsoft.com/office/drawing/2014/main" id="{27A05F59-E99C-4828-8D2C-151D7CA61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420687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BB618E81-085C-4DB7-8939-D89C4DCD6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5578475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9" name="AutoShape 23">
            <a:extLst>
              <a:ext uri="{FF2B5EF4-FFF2-40B4-BE49-F238E27FC236}">
                <a16:creationId xmlns:a16="http://schemas.microsoft.com/office/drawing/2014/main" id="{33402785-2699-48F3-BE46-63CD71159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5461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D28FDE35-C71F-46C4-9C90-C008143E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336867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1" name="AutoShape 25">
            <a:extLst>
              <a:ext uri="{FF2B5EF4-FFF2-40B4-BE49-F238E27FC236}">
                <a16:creationId xmlns:a16="http://schemas.microsoft.com/office/drawing/2014/main" id="{64B9A3A5-CB30-44D2-8B19-C3E28C1F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5341938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2" name="AutoShape 26">
            <a:extLst>
              <a:ext uri="{FF2B5EF4-FFF2-40B4-BE49-F238E27FC236}">
                <a16:creationId xmlns:a16="http://schemas.microsoft.com/office/drawing/2014/main" id="{F7010540-60C3-4089-B786-C9DCBA04C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3563938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3" name="AutoShape 27">
            <a:extLst>
              <a:ext uri="{FF2B5EF4-FFF2-40B4-BE49-F238E27FC236}">
                <a16:creationId xmlns:a16="http://schemas.microsoft.com/office/drawing/2014/main" id="{F2E710FA-5B02-4ED6-A38F-E4D6DCEE6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088" y="2497138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4" name="AutoShape 28">
            <a:extLst>
              <a:ext uri="{FF2B5EF4-FFF2-40B4-BE49-F238E27FC236}">
                <a16:creationId xmlns:a16="http://schemas.microsoft.com/office/drawing/2014/main" id="{A636F65A-5007-4EED-AABF-E24D0DF22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638" y="308927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5" name="AutoShape 29">
            <a:extLst>
              <a:ext uri="{FF2B5EF4-FFF2-40B4-BE49-F238E27FC236}">
                <a16:creationId xmlns:a16="http://schemas.microsoft.com/office/drawing/2014/main" id="{FD62C49E-5E4B-4512-8B0F-F1DDD0399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3683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6" name="AutoShape 30">
            <a:extLst>
              <a:ext uri="{FF2B5EF4-FFF2-40B4-BE49-F238E27FC236}">
                <a16:creationId xmlns:a16="http://schemas.microsoft.com/office/drawing/2014/main" id="{FF730A04-2698-49E4-9449-0268F72BA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7" name="AutoShape 31">
            <a:extLst>
              <a:ext uri="{FF2B5EF4-FFF2-40B4-BE49-F238E27FC236}">
                <a16:creationId xmlns:a16="http://schemas.microsoft.com/office/drawing/2014/main" id="{90BDFB22-D8E7-4006-AF9C-48F83755B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4892675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621BE04B-F841-46DE-8D2A-5F52CFBA1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894138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Here is an example</a:t>
            </a:r>
          </a:p>
        </p:txBody>
      </p:sp>
      <p:sp>
        <p:nvSpPr>
          <p:cNvPr id="4129" name="Text Box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6FEA87-FB2B-41A6-99B0-CBD0F4C80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4130" name="Text Box 34">
            <a:extLst>
              <a:ext uri="{FF2B5EF4-FFF2-40B4-BE49-F238E27FC236}">
                <a16:creationId xmlns:a16="http://schemas.microsoft.com/office/drawing/2014/main" id="{E172AED6-EC09-445C-A027-4A2A3938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4397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9FBA9BC6-D6BD-482F-BDAE-07DE0299B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55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Multiplying Bricks</a:t>
            </a:r>
          </a:p>
        </p:txBody>
      </p:sp>
      <p:sp>
        <p:nvSpPr>
          <p:cNvPr id="43025" name="Text Box 17">
            <a:extLst>
              <a:ext uri="{FF2B5EF4-FFF2-40B4-BE49-F238E27FC236}">
                <a16:creationId xmlns:a16="http://schemas.microsoft.com/office/drawing/2014/main" id="{3CE372B8-8238-44E8-BEFE-1A8462D9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multiplying sums</a:t>
            </a:r>
          </a:p>
        </p:txBody>
      </p:sp>
      <p:sp>
        <p:nvSpPr>
          <p:cNvPr id="43040" name="Text Box 32">
            <a:extLst>
              <a:ext uri="{FF2B5EF4-FFF2-40B4-BE49-F238E27FC236}">
                <a16:creationId xmlns:a16="http://schemas.microsoft.com/office/drawing/2014/main" id="{9C9D3F1C-FE89-4F08-AEA6-A22E387A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336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Lets multiply four by three</a:t>
            </a:r>
          </a:p>
        </p:txBody>
      </p:sp>
      <p:sp>
        <p:nvSpPr>
          <p:cNvPr id="43041" name="Text Box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172BF9-CFF5-4FC2-82A9-8440BBF1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43043" name="Text Box 35">
            <a:extLst>
              <a:ext uri="{FF2B5EF4-FFF2-40B4-BE49-F238E27FC236}">
                <a16:creationId xmlns:a16="http://schemas.microsoft.com/office/drawing/2014/main" id="{FC1096A9-5B98-4C84-839C-D8F6999D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38600"/>
            <a:ext cx="301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33CC"/>
                </a:solidFill>
              </a:rPr>
              <a:t>Lay four bricks in a line</a:t>
            </a:r>
          </a:p>
        </p:txBody>
      </p:sp>
      <p:sp>
        <p:nvSpPr>
          <p:cNvPr id="43044" name="Text Box 36">
            <a:extLst>
              <a:ext uri="{FF2B5EF4-FFF2-40B4-BE49-F238E27FC236}">
                <a16:creationId xmlns:a16="http://schemas.microsoft.com/office/drawing/2014/main" id="{7D4EDA7A-945F-4633-AAB9-D9453814E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chemeClr val="accent2"/>
                </a:solidFill>
              </a:rPr>
              <a:t>Lay two more rows, three in all</a:t>
            </a:r>
          </a:p>
        </p:txBody>
      </p:sp>
      <p:sp>
        <p:nvSpPr>
          <p:cNvPr id="43045" name="Text Box 37">
            <a:extLst>
              <a:ext uri="{FF2B5EF4-FFF2-40B4-BE49-F238E27FC236}">
                <a16:creationId xmlns:a16="http://schemas.microsoft.com/office/drawing/2014/main" id="{BBB956D0-2CFD-4EA9-B5E3-1F871F9D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chemeClr val="accent2"/>
                </a:solidFill>
              </a:rPr>
              <a:t>An count them</a:t>
            </a:r>
          </a:p>
        </p:txBody>
      </p:sp>
      <p:sp>
        <p:nvSpPr>
          <p:cNvPr id="43046" name="AutoShape 38">
            <a:extLst>
              <a:ext uri="{FF2B5EF4-FFF2-40B4-BE49-F238E27FC236}">
                <a16:creationId xmlns:a16="http://schemas.microsoft.com/office/drawing/2014/main" id="{B52572D2-C55E-4E1E-8CE2-968AF591C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47" name="AutoShape 39">
            <a:extLst>
              <a:ext uri="{FF2B5EF4-FFF2-40B4-BE49-F238E27FC236}">
                <a16:creationId xmlns:a16="http://schemas.microsoft.com/office/drawing/2014/main" id="{B88498CB-57F5-4A5F-B91A-4D92C0411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48" name="AutoShape 40">
            <a:extLst>
              <a:ext uri="{FF2B5EF4-FFF2-40B4-BE49-F238E27FC236}">
                <a16:creationId xmlns:a16="http://schemas.microsoft.com/office/drawing/2014/main" id="{96F995A7-0F88-423E-B3D5-81AE5D180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49" name="AutoShape 41">
            <a:extLst>
              <a:ext uri="{FF2B5EF4-FFF2-40B4-BE49-F238E27FC236}">
                <a16:creationId xmlns:a16="http://schemas.microsoft.com/office/drawing/2014/main" id="{B5B5F8BF-533E-4C27-9582-5041AB48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50" name="AutoShape 42">
            <a:extLst>
              <a:ext uri="{FF2B5EF4-FFF2-40B4-BE49-F238E27FC236}">
                <a16:creationId xmlns:a16="http://schemas.microsoft.com/office/drawing/2014/main" id="{532BE113-84A7-4AFE-96F2-70CF9703A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6576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51" name="AutoShape 43">
            <a:extLst>
              <a:ext uri="{FF2B5EF4-FFF2-40B4-BE49-F238E27FC236}">
                <a16:creationId xmlns:a16="http://schemas.microsoft.com/office/drawing/2014/main" id="{C8768677-279C-437E-A254-1DB0B7EC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3657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52" name="AutoShape 44">
            <a:extLst>
              <a:ext uri="{FF2B5EF4-FFF2-40B4-BE49-F238E27FC236}">
                <a16:creationId xmlns:a16="http://schemas.microsoft.com/office/drawing/2014/main" id="{A127F1BB-2D56-4FDF-BFDE-8A9D3244A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57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53" name="AutoShape 45">
            <a:extLst>
              <a:ext uri="{FF2B5EF4-FFF2-40B4-BE49-F238E27FC236}">
                <a16:creationId xmlns:a16="http://schemas.microsoft.com/office/drawing/2014/main" id="{8CBE7A15-8DC8-47F7-8467-A1A697FB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54" name="AutoShape 46">
            <a:extLst>
              <a:ext uri="{FF2B5EF4-FFF2-40B4-BE49-F238E27FC236}">
                <a16:creationId xmlns:a16="http://schemas.microsoft.com/office/drawing/2014/main" id="{BA344839-EDC0-4C18-9832-A187DF696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55" name="AutoShape 47">
            <a:extLst>
              <a:ext uri="{FF2B5EF4-FFF2-40B4-BE49-F238E27FC236}">
                <a16:creationId xmlns:a16="http://schemas.microsoft.com/office/drawing/2014/main" id="{E004D477-6F0A-47EB-A035-ED8D35F1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56" name="AutoShape 48">
            <a:extLst>
              <a:ext uri="{FF2B5EF4-FFF2-40B4-BE49-F238E27FC236}">
                <a16:creationId xmlns:a16="http://schemas.microsoft.com/office/drawing/2014/main" id="{733D09B5-0206-4AFB-81A4-EC7882548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57" name="AutoShape 49">
            <a:extLst>
              <a:ext uri="{FF2B5EF4-FFF2-40B4-BE49-F238E27FC236}">
                <a16:creationId xmlns:a16="http://schemas.microsoft.com/office/drawing/2014/main" id="{FBB49AC7-04D1-45D8-B02E-FBC46EED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58" name="Text Box 50">
            <a:extLst>
              <a:ext uri="{FF2B5EF4-FFF2-40B4-BE49-F238E27FC236}">
                <a16:creationId xmlns:a16="http://schemas.microsoft.com/office/drawing/2014/main" id="{60F2A6B8-4329-47F0-A0F6-439FC814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5497513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0000"/>
                </a:solidFill>
              </a:rPr>
              <a:t>4 x 3 =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6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7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1" grpId="0" autoUpdateAnimBg="0"/>
      <p:bldP spid="43043" grpId="0" autoUpdateAnimBg="0"/>
      <p:bldP spid="43044" grpId="0" autoUpdateAnimBg="0"/>
      <p:bldP spid="43045" grpId="0" autoUpdateAnimBg="0"/>
      <p:bldP spid="4305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6F36FDC9-8255-4FFF-A9F5-F5296C7C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55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Multiplying Bricks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B2CEBBDA-FBC4-418D-8830-3A206C73F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multiplying sums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5EB22AF5-EA05-4F40-8A78-4636E2B6F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336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Lets multiply four by three</a:t>
            </a:r>
          </a:p>
        </p:txBody>
      </p:sp>
      <p:sp>
        <p:nvSpPr>
          <p:cNvPr id="44037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35F624-84DA-499A-880E-2C93C3AAE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12294F78-2037-4BA5-8EAD-39483A258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4397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 b="1"/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72812261-501C-4DE9-B69E-0FE286716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38600"/>
            <a:ext cx="3525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33CC"/>
                </a:solidFill>
              </a:rPr>
              <a:t>Now rearrange them in tens</a:t>
            </a:r>
          </a:p>
        </p:txBody>
      </p:sp>
      <p:sp>
        <p:nvSpPr>
          <p:cNvPr id="44042" name="AutoShape 10">
            <a:extLst>
              <a:ext uri="{FF2B5EF4-FFF2-40B4-BE49-F238E27FC236}">
                <a16:creationId xmlns:a16="http://schemas.microsoft.com/office/drawing/2014/main" id="{F36B6D0A-5B2C-4360-9039-26B84673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3" name="AutoShape 11">
            <a:extLst>
              <a:ext uri="{FF2B5EF4-FFF2-40B4-BE49-F238E27FC236}">
                <a16:creationId xmlns:a16="http://schemas.microsoft.com/office/drawing/2014/main" id="{653263BE-3046-40F4-9902-3196DA057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2971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4" name="AutoShape 12">
            <a:extLst>
              <a:ext uri="{FF2B5EF4-FFF2-40B4-BE49-F238E27FC236}">
                <a16:creationId xmlns:a16="http://schemas.microsoft.com/office/drawing/2014/main" id="{4EB277DF-50EE-418B-B2B2-3F6C9191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5" name="AutoShape 13">
            <a:extLst>
              <a:ext uri="{FF2B5EF4-FFF2-40B4-BE49-F238E27FC236}">
                <a16:creationId xmlns:a16="http://schemas.microsoft.com/office/drawing/2014/main" id="{BC42E362-26DD-4471-A091-2361459D5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6" name="AutoShape 14">
            <a:extLst>
              <a:ext uri="{FF2B5EF4-FFF2-40B4-BE49-F238E27FC236}">
                <a16:creationId xmlns:a16="http://schemas.microsoft.com/office/drawing/2014/main" id="{46CE9710-95DE-4CBC-9BD9-CCC75812C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4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7" name="AutoShape 15">
            <a:extLst>
              <a:ext uri="{FF2B5EF4-FFF2-40B4-BE49-F238E27FC236}">
                <a16:creationId xmlns:a16="http://schemas.microsoft.com/office/drawing/2014/main" id="{306A3676-4DB3-4EFA-843E-8855CD7C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8" name="AutoShape 16">
            <a:extLst>
              <a:ext uri="{FF2B5EF4-FFF2-40B4-BE49-F238E27FC236}">
                <a16:creationId xmlns:a16="http://schemas.microsoft.com/office/drawing/2014/main" id="{362CFCAA-0646-49F6-8612-C16A2451C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0" y="2971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9" name="AutoShape 17">
            <a:extLst>
              <a:ext uri="{FF2B5EF4-FFF2-40B4-BE49-F238E27FC236}">
                <a16:creationId xmlns:a16="http://schemas.microsoft.com/office/drawing/2014/main" id="{7A97F683-6C7C-4BF8-A1CD-B4A7B018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0" name="AutoShape 18">
            <a:extLst>
              <a:ext uri="{FF2B5EF4-FFF2-40B4-BE49-F238E27FC236}">
                <a16:creationId xmlns:a16="http://schemas.microsoft.com/office/drawing/2014/main" id="{EEFF3315-A5A2-4774-BAC7-E9FF336A3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1" name="AutoShape 19">
            <a:extLst>
              <a:ext uri="{FF2B5EF4-FFF2-40B4-BE49-F238E27FC236}">
                <a16:creationId xmlns:a16="http://schemas.microsoft.com/office/drawing/2014/main" id="{A95C3509-CC33-4F84-8184-133305E0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2" name="AutoShape 20">
            <a:extLst>
              <a:ext uri="{FF2B5EF4-FFF2-40B4-BE49-F238E27FC236}">
                <a16:creationId xmlns:a16="http://schemas.microsoft.com/office/drawing/2014/main" id="{067808BD-A379-467B-90A4-2C3EEB977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3" name="AutoShape 21">
            <a:extLst>
              <a:ext uri="{FF2B5EF4-FFF2-40B4-BE49-F238E27FC236}">
                <a16:creationId xmlns:a16="http://schemas.microsoft.com/office/drawing/2014/main" id="{49958F68-1DC0-4006-BC8B-8D5AB0E32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4" name="Text Box 22">
            <a:extLst>
              <a:ext uri="{FF2B5EF4-FFF2-40B4-BE49-F238E27FC236}">
                <a16:creationId xmlns:a16="http://schemas.microsoft.com/office/drawing/2014/main" id="{2A45C838-EBF7-4E0C-B279-74F9C800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0000"/>
                </a:solidFill>
              </a:rPr>
              <a:t>4 x 3 = 12</a:t>
            </a:r>
          </a:p>
        </p:txBody>
      </p:sp>
      <p:sp>
        <p:nvSpPr>
          <p:cNvPr id="44055" name="Text Box 23">
            <a:extLst>
              <a:ext uri="{FF2B5EF4-FFF2-40B4-BE49-F238E27FC236}">
                <a16:creationId xmlns:a16="http://schemas.microsoft.com/office/drawing/2014/main" id="{F0505277-E131-4CDA-A22A-67F7A8B0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72025"/>
            <a:ext cx="462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It is easy to see that the answer is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utoUpdateAnimBg="0"/>
      <p:bldP spid="44039" grpId="0" autoUpdateAnimBg="0"/>
      <p:bldP spid="4405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55E0B4A5-A3A6-4F0D-8230-C06A67F1E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55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Multiplying Bricks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BCA63218-1EA8-4292-AA72-FBFDCFA1D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multiplying sums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DABFE4B7-388A-4E5A-AA24-0F8492185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359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Lets multiply seven by three</a:t>
            </a:r>
          </a:p>
        </p:txBody>
      </p:sp>
      <p:sp>
        <p:nvSpPr>
          <p:cNvPr id="46085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39023A-EE0B-4B85-B920-FCA0ADF0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F5C8842D-47A8-4DD4-AF8B-2F1448FF4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4397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 b="1"/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F57AD628-2018-4D65-9075-9D4816B1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38600"/>
            <a:ext cx="324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33CC"/>
                </a:solidFill>
              </a:rPr>
              <a:t>Lay seven bricks in a line</a:t>
            </a: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15660141-9BA4-4CFB-951F-B9ECB50B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chemeClr val="accent2"/>
                </a:solidFill>
              </a:rPr>
              <a:t>Lay two more rows, three in all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6DE7EB19-7766-4044-95CB-210A6F66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chemeClr val="accent2"/>
                </a:solidFill>
              </a:rPr>
              <a:t>An count them</a:t>
            </a:r>
          </a:p>
        </p:txBody>
      </p:sp>
      <p:sp>
        <p:nvSpPr>
          <p:cNvPr id="46090" name="AutoShape 10">
            <a:extLst>
              <a:ext uri="{FF2B5EF4-FFF2-40B4-BE49-F238E27FC236}">
                <a16:creationId xmlns:a16="http://schemas.microsoft.com/office/drawing/2014/main" id="{7B97C198-313C-4718-BCA9-E03B02B38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1" name="AutoShape 11">
            <a:extLst>
              <a:ext uri="{FF2B5EF4-FFF2-40B4-BE49-F238E27FC236}">
                <a16:creationId xmlns:a16="http://schemas.microsoft.com/office/drawing/2014/main" id="{BB43FF81-78A1-43CB-97FF-7C4A2F12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2" name="AutoShape 12">
            <a:extLst>
              <a:ext uri="{FF2B5EF4-FFF2-40B4-BE49-F238E27FC236}">
                <a16:creationId xmlns:a16="http://schemas.microsoft.com/office/drawing/2014/main" id="{25558E85-F4C7-46FD-8BFA-0CF5321A3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3" name="AutoShape 13">
            <a:extLst>
              <a:ext uri="{FF2B5EF4-FFF2-40B4-BE49-F238E27FC236}">
                <a16:creationId xmlns:a16="http://schemas.microsoft.com/office/drawing/2014/main" id="{134C0F7C-98C3-4AB9-B30A-BD3454A6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4" name="AutoShape 14">
            <a:extLst>
              <a:ext uri="{FF2B5EF4-FFF2-40B4-BE49-F238E27FC236}">
                <a16:creationId xmlns:a16="http://schemas.microsoft.com/office/drawing/2014/main" id="{4CE99932-015C-4E27-BE01-E413BED34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6576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AutoShape 15">
            <a:extLst>
              <a:ext uri="{FF2B5EF4-FFF2-40B4-BE49-F238E27FC236}">
                <a16:creationId xmlns:a16="http://schemas.microsoft.com/office/drawing/2014/main" id="{E5EB813B-0EB4-4294-A64D-3FED46622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3657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AutoShape 16">
            <a:extLst>
              <a:ext uri="{FF2B5EF4-FFF2-40B4-BE49-F238E27FC236}">
                <a16:creationId xmlns:a16="http://schemas.microsoft.com/office/drawing/2014/main" id="{2BA416C8-244F-41A7-B931-FD66284AE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57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7" name="AutoShape 17">
            <a:extLst>
              <a:ext uri="{FF2B5EF4-FFF2-40B4-BE49-F238E27FC236}">
                <a16:creationId xmlns:a16="http://schemas.microsoft.com/office/drawing/2014/main" id="{63E5FEBC-A1CF-425E-A55E-628566429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8" name="AutoShape 18">
            <a:extLst>
              <a:ext uri="{FF2B5EF4-FFF2-40B4-BE49-F238E27FC236}">
                <a16:creationId xmlns:a16="http://schemas.microsoft.com/office/drawing/2014/main" id="{E6847C04-5851-45FF-92CF-53F43FC2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9" name="AutoShape 19">
            <a:extLst>
              <a:ext uri="{FF2B5EF4-FFF2-40B4-BE49-F238E27FC236}">
                <a16:creationId xmlns:a16="http://schemas.microsoft.com/office/drawing/2014/main" id="{9D7E76DF-94FB-4A17-8733-3AB3F6C2B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00" name="AutoShape 20">
            <a:extLst>
              <a:ext uri="{FF2B5EF4-FFF2-40B4-BE49-F238E27FC236}">
                <a16:creationId xmlns:a16="http://schemas.microsoft.com/office/drawing/2014/main" id="{4465E26B-149D-457C-9CEA-254778404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01" name="AutoShape 21">
            <a:extLst>
              <a:ext uri="{FF2B5EF4-FFF2-40B4-BE49-F238E27FC236}">
                <a16:creationId xmlns:a16="http://schemas.microsoft.com/office/drawing/2014/main" id="{DBE1A5D8-9C08-424C-B7B4-54ABFF081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02" name="Text Box 22">
            <a:extLst>
              <a:ext uri="{FF2B5EF4-FFF2-40B4-BE49-F238E27FC236}">
                <a16:creationId xmlns:a16="http://schemas.microsoft.com/office/drawing/2014/main" id="{F7AE0FDB-693E-4926-BEB0-56D57815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5497513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0000"/>
                </a:solidFill>
              </a:rPr>
              <a:t>7 x 3 = 21</a:t>
            </a:r>
          </a:p>
        </p:txBody>
      </p:sp>
      <p:sp>
        <p:nvSpPr>
          <p:cNvPr id="46103" name="AutoShape 23">
            <a:extLst>
              <a:ext uri="{FF2B5EF4-FFF2-40B4-BE49-F238E27FC236}">
                <a16:creationId xmlns:a16="http://schemas.microsoft.com/office/drawing/2014/main" id="{89F894BF-7AB2-4875-9374-6CE4C7A42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04" name="AutoShape 24">
            <a:extLst>
              <a:ext uri="{FF2B5EF4-FFF2-40B4-BE49-F238E27FC236}">
                <a16:creationId xmlns:a16="http://schemas.microsoft.com/office/drawing/2014/main" id="{98525345-0C91-4C4C-B515-3D991AC8C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05" name="AutoShape 25">
            <a:extLst>
              <a:ext uri="{FF2B5EF4-FFF2-40B4-BE49-F238E27FC236}">
                <a16:creationId xmlns:a16="http://schemas.microsoft.com/office/drawing/2014/main" id="{B121A1C8-0970-4C3A-859E-39F0BF7A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06" name="AutoShape 26">
            <a:extLst>
              <a:ext uri="{FF2B5EF4-FFF2-40B4-BE49-F238E27FC236}">
                <a16:creationId xmlns:a16="http://schemas.microsoft.com/office/drawing/2014/main" id="{2E173ED9-E35E-4B41-B361-9BBB629B1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657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07" name="AutoShape 27">
            <a:extLst>
              <a:ext uri="{FF2B5EF4-FFF2-40B4-BE49-F238E27FC236}">
                <a16:creationId xmlns:a16="http://schemas.microsoft.com/office/drawing/2014/main" id="{5F1BD77F-431D-4CA2-89FE-29A25F3B0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657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08" name="AutoShape 28">
            <a:extLst>
              <a:ext uri="{FF2B5EF4-FFF2-40B4-BE49-F238E27FC236}">
                <a16:creationId xmlns:a16="http://schemas.microsoft.com/office/drawing/2014/main" id="{098ACB04-A085-4614-ADA4-078589D0B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657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09" name="AutoShape 29">
            <a:extLst>
              <a:ext uri="{FF2B5EF4-FFF2-40B4-BE49-F238E27FC236}">
                <a16:creationId xmlns:a16="http://schemas.microsoft.com/office/drawing/2014/main" id="{363BAA5B-D43C-4EB7-94EC-AF49664F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10" name="AutoShape 30">
            <a:extLst>
              <a:ext uri="{FF2B5EF4-FFF2-40B4-BE49-F238E27FC236}">
                <a16:creationId xmlns:a16="http://schemas.microsoft.com/office/drawing/2014/main" id="{BCA24BCD-7910-4CEF-A47C-111527E18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111" name="AutoShape 31">
            <a:extLst>
              <a:ext uri="{FF2B5EF4-FFF2-40B4-BE49-F238E27FC236}">
                <a16:creationId xmlns:a16="http://schemas.microsoft.com/office/drawing/2014/main" id="{122021D6-A632-457A-940C-57BCDB882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6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7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8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8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9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0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1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  <p:bldP spid="46087" grpId="0" autoUpdateAnimBg="0"/>
      <p:bldP spid="46088" grpId="0" autoUpdateAnimBg="0"/>
      <p:bldP spid="46089" grpId="0" autoUpdateAnimBg="0"/>
      <p:bldP spid="4610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74589D4D-EC1A-4A12-8F73-5EF1EA7B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55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Multiplying Bricks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CC33D9B1-20FE-47D7-909C-2F97F89A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multiplying sums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E3E3520-75A4-431A-A46C-997EAFC0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359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Lets multiply seven by three</a:t>
            </a:r>
          </a:p>
        </p:txBody>
      </p:sp>
      <p:sp>
        <p:nvSpPr>
          <p:cNvPr id="47109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BF1EED-78A7-4087-B784-E0A85443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E10CCB29-F3DB-49A9-A263-A445AB41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3525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33CC"/>
                </a:solidFill>
              </a:rPr>
              <a:t>Now rearrange them in tens</a:t>
            </a:r>
          </a:p>
        </p:txBody>
      </p:sp>
      <p:sp>
        <p:nvSpPr>
          <p:cNvPr id="47112" name="AutoShape 8">
            <a:extLst>
              <a:ext uri="{FF2B5EF4-FFF2-40B4-BE49-F238E27FC236}">
                <a16:creationId xmlns:a16="http://schemas.microsoft.com/office/drawing/2014/main" id="{42F8FE79-0C04-4D0D-B595-C13694EF7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3" name="AutoShape 9">
            <a:extLst>
              <a:ext uri="{FF2B5EF4-FFF2-40B4-BE49-F238E27FC236}">
                <a16:creationId xmlns:a16="http://schemas.microsoft.com/office/drawing/2014/main" id="{A9C39C2C-24F7-4EB2-A3E1-399CD09AA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2971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4" name="AutoShape 10">
            <a:extLst>
              <a:ext uri="{FF2B5EF4-FFF2-40B4-BE49-F238E27FC236}">
                <a16:creationId xmlns:a16="http://schemas.microsoft.com/office/drawing/2014/main" id="{976850F2-DBFF-4801-BA0E-283853C0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5" name="AutoShape 11">
            <a:extLst>
              <a:ext uri="{FF2B5EF4-FFF2-40B4-BE49-F238E27FC236}">
                <a16:creationId xmlns:a16="http://schemas.microsoft.com/office/drawing/2014/main" id="{D9A69578-FA6E-408B-8B04-8E7B3E4DF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6" name="AutoShape 12">
            <a:extLst>
              <a:ext uri="{FF2B5EF4-FFF2-40B4-BE49-F238E27FC236}">
                <a16:creationId xmlns:a16="http://schemas.microsoft.com/office/drawing/2014/main" id="{83AA080F-9106-4CBF-818D-0C34A6812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7" name="AutoShape 13">
            <a:extLst>
              <a:ext uri="{FF2B5EF4-FFF2-40B4-BE49-F238E27FC236}">
                <a16:creationId xmlns:a16="http://schemas.microsoft.com/office/drawing/2014/main" id="{2E54CC5C-BB32-45BB-9A52-4D4EFD50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8" name="AutoShape 14">
            <a:extLst>
              <a:ext uri="{FF2B5EF4-FFF2-40B4-BE49-F238E27FC236}">
                <a16:creationId xmlns:a16="http://schemas.microsoft.com/office/drawing/2014/main" id="{353813E4-7D29-4F4D-99E4-FD2594984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9" name="AutoShape 15">
            <a:extLst>
              <a:ext uri="{FF2B5EF4-FFF2-40B4-BE49-F238E27FC236}">
                <a16:creationId xmlns:a16="http://schemas.microsoft.com/office/drawing/2014/main" id="{82B215AA-474E-4096-83E7-DE44D6F9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0" name="AutoShape 16">
            <a:extLst>
              <a:ext uri="{FF2B5EF4-FFF2-40B4-BE49-F238E27FC236}">
                <a16:creationId xmlns:a16="http://schemas.microsoft.com/office/drawing/2014/main" id="{54A57ECB-8D60-418F-AE5A-214C7B71A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1" name="AutoShape 17">
            <a:extLst>
              <a:ext uri="{FF2B5EF4-FFF2-40B4-BE49-F238E27FC236}">
                <a16:creationId xmlns:a16="http://schemas.microsoft.com/office/drawing/2014/main" id="{8F9533C9-8DF7-45B7-8CE1-7AD355961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2" name="AutoShape 18">
            <a:extLst>
              <a:ext uri="{FF2B5EF4-FFF2-40B4-BE49-F238E27FC236}">
                <a16:creationId xmlns:a16="http://schemas.microsoft.com/office/drawing/2014/main" id="{96022152-303B-4935-BD4E-C7FDE797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2971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3" name="AutoShape 19">
            <a:extLst>
              <a:ext uri="{FF2B5EF4-FFF2-40B4-BE49-F238E27FC236}">
                <a16:creationId xmlns:a16="http://schemas.microsoft.com/office/drawing/2014/main" id="{0FF2D4F7-E4FC-43C3-814C-CFFF981A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4" name="Text Box 20">
            <a:extLst>
              <a:ext uri="{FF2B5EF4-FFF2-40B4-BE49-F238E27FC236}">
                <a16:creationId xmlns:a16="http://schemas.microsoft.com/office/drawing/2014/main" id="{89970463-E97C-45F3-854A-21C5B2DA0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48200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0000"/>
                </a:solidFill>
              </a:rPr>
              <a:t>7 x 3 = 21</a:t>
            </a:r>
          </a:p>
        </p:txBody>
      </p:sp>
      <p:sp>
        <p:nvSpPr>
          <p:cNvPr id="47125" name="Text Box 21">
            <a:extLst>
              <a:ext uri="{FF2B5EF4-FFF2-40B4-BE49-F238E27FC236}">
                <a16:creationId xmlns:a16="http://schemas.microsoft.com/office/drawing/2014/main" id="{00834CD3-7D29-4BBB-BD98-2D36E8A04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953000"/>
            <a:ext cx="462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It is easy to see that the answer is 21</a:t>
            </a:r>
          </a:p>
        </p:txBody>
      </p:sp>
      <p:sp>
        <p:nvSpPr>
          <p:cNvPr id="47126" name="AutoShape 22">
            <a:extLst>
              <a:ext uri="{FF2B5EF4-FFF2-40B4-BE49-F238E27FC236}">
                <a16:creationId xmlns:a16="http://schemas.microsoft.com/office/drawing/2014/main" id="{3CAC3274-55C2-4881-8B6D-BB58FE8CB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35814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9" name="AutoShape 25">
            <a:extLst>
              <a:ext uri="{FF2B5EF4-FFF2-40B4-BE49-F238E27FC236}">
                <a16:creationId xmlns:a16="http://schemas.microsoft.com/office/drawing/2014/main" id="{BECF3D51-D09A-4FA0-BE1A-EEE89E0C5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30" name="AutoShape 26">
            <a:extLst>
              <a:ext uri="{FF2B5EF4-FFF2-40B4-BE49-F238E27FC236}">
                <a16:creationId xmlns:a16="http://schemas.microsoft.com/office/drawing/2014/main" id="{7D53FF3D-FB29-48A7-A318-DD1F8B7E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31" name="AutoShape 27">
            <a:extLst>
              <a:ext uri="{FF2B5EF4-FFF2-40B4-BE49-F238E27FC236}">
                <a16:creationId xmlns:a16="http://schemas.microsoft.com/office/drawing/2014/main" id="{39A3F837-CBAB-460E-B6E7-779318169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35814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32" name="AutoShape 28">
            <a:extLst>
              <a:ext uri="{FF2B5EF4-FFF2-40B4-BE49-F238E27FC236}">
                <a16:creationId xmlns:a16="http://schemas.microsoft.com/office/drawing/2014/main" id="{EAFDF6BC-BDF1-49BC-8560-F7453C1CD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33" name="AutoShape 29">
            <a:extLst>
              <a:ext uri="{FF2B5EF4-FFF2-40B4-BE49-F238E27FC236}">
                <a16:creationId xmlns:a16="http://schemas.microsoft.com/office/drawing/2014/main" id="{A31BBBED-08D0-4DE7-9451-9281AF1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34" name="AutoShape 30">
            <a:extLst>
              <a:ext uri="{FF2B5EF4-FFF2-40B4-BE49-F238E27FC236}">
                <a16:creationId xmlns:a16="http://schemas.microsoft.com/office/drawing/2014/main" id="{30DE7484-E24F-4833-A869-26A61BFAC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35" name="AutoShape 31">
            <a:extLst>
              <a:ext uri="{FF2B5EF4-FFF2-40B4-BE49-F238E27FC236}">
                <a16:creationId xmlns:a16="http://schemas.microsoft.com/office/drawing/2014/main" id="{21256A90-305B-4732-8AB3-6889EB91F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36" name="AutoShape 32">
            <a:extLst>
              <a:ext uri="{FF2B5EF4-FFF2-40B4-BE49-F238E27FC236}">
                <a16:creationId xmlns:a16="http://schemas.microsoft.com/office/drawing/2014/main" id="{850126A7-E636-4051-8BE5-E6DDA24D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4114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7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7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9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9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0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10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utoUpdateAnimBg="0"/>
      <p:bldP spid="47111" grpId="0" autoUpdateAnimBg="0"/>
      <p:bldP spid="4712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3819991" y="1556792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515243" y="2228091"/>
            <a:ext cx="61135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do sums using bricks</a:t>
            </a:r>
          </a:p>
          <a:p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en-GB" altLang="en-US" sz="1050" b="1" dirty="0">
                <a:solidFill>
                  <a:srgbClr val="008000"/>
                </a:solidFill>
                <a:cs typeface="Arial" panose="020B0604020202020204" pitchFamily="34" charset="0"/>
              </a:rPr>
              <a:t>It includes addition, subtraction, multiplying, dividing and a logic problem. Also Pythagoras and  triangles.</a:t>
            </a:r>
          </a:p>
          <a:p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en-GB" altLang="en-US" sz="1050" b="1" dirty="0">
                <a:solidFill>
                  <a:srgbClr val="008000"/>
                </a:solidFill>
                <a:cs typeface="Arial" panose="020B0604020202020204" pitchFamily="34" charset="0"/>
              </a:rPr>
              <a:t>The pupils can make their own bricks and triangles out of paper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074869" y="407707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831664"/>
              </p:ext>
            </p:extLst>
          </p:nvPr>
        </p:nvGraphicFramePr>
        <p:xfrm>
          <a:off x="2431186" y="4490430"/>
          <a:ext cx="4320480" cy="1272541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Misuse</a:t>
                      </a:r>
                    </a:p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822380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Bricks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to prevent putting bricks in mouth or injecting the bricks. 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30952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39E78C-3513-740D-C850-30338C81CF9E}"/>
              </a:ext>
            </a:extLst>
          </p:cNvPr>
          <p:cNvSpPr txBox="1"/>
          <p:nvPr/>
        </p:nvSpPr>
        <p:spPr>
          <a:xfrm>
            <a:off x="1403648" y="3429000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26">
            <a:extLst>
              <a:ext uri="{FF2B5EF4-FFF2-40B4-BE49-F238E27FC236}">
                <a16:creationId xmlns:a16="http://schemas.microsoft.com/office/drawing/2014/main" id="{37317C07-AE28-486F-83A3-B1904D249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55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Multiplying Bricks</a:t>
            </a:r>
          </a:p>
        </p:txBody>
      </p:sp>
      <p:sp>
        <p:nvSpPr>
          <p:cNvPr id="45059" name="Text Box 1027">
            <a:extLst>
              <a:ext uri="{FF2B5EF4-FFF2-40B4-BE49-F238E27FC236}">
                <a16:creationId xmlns:a16="http://schemas.microsoft.com/office/drawing/2014/main" id="{02F3F87D-A8EE-4C68-9A05-4FD1D9F6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635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accent2"/>
                </a:solidFill>
              </a:rPr>
              <a:t>You can do lots of your own sums like this</a:t>
            </a:r>
          </a:p>
        </p:txBody>
      </p:sp>
      <p:pic>
        <p:nvPicPr>
          <p:cNvPr id="45060" name="Picture 1028">
            <a:extLst>
              <a:ext uri="{FF2B5EF4-FFF2-40B4-BE49-F238E27FC236}">
                <a16:creationId xmlns:a16="http://schemas.microsoft.com/office/drawing/2014/main" id="{88BFBC4A-BE0C-4242-8A9F-35824759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00526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1029">
            <a:extLst>
              <a:ext uri="{FF2B5EF4-FFF2-40B4-BE49-F238E27FC236}">
                <a16:creationId xmlns:a16="http://schemas.microsoft.com/office/drawing/2014/main" id="{EFD7BB94-26C7-4762-A5AD-1D498CA79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340C2C01-9AB7-4C9F-A826-E2683EC45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14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Dividing Bricks</a:t>
            </a:r>
          </a:p>
        </p:txBody>
      </p:sp>
      <p:sp>
        <p:nvSpPr>
          <p:cNvPr id="41987" name="AutoShape 3">
            <a:extLst>
              <a:ext uri="{FF2B5EF4-FFF2-40B4-BE49-F238E27FC236}">
                <a16:creationId xmlns:a16="http://schemas.microsoft.com/office/drawing/2014/main" id="{CDCA6D15-5887-4B27-A512-E41BDCF73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981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9E752EE2-B3EB-4E40-815A-0950748F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22193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EA9365AE-26DF-4CDC-BC24-A69E12F0E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24558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0" name="AutoShape 6">
            <a:extLst>
              <a:ext uri="{FF2B5EF4-FFF2-40B4-BE49-F238E27FC236}">
                <a16:creationId xmlns:a16="http://schemas.microsoft.com/office/drawing/2014/main" id="{10577E4C-2ADC-4DD5-854D-B32CF2DF1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336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1" name="AutoShape 7">
            <a:extLst>
              <a:ext uri="{FF2B5EF4-FFF2-40B4-BE49-F238E27FC236}">
                <a16:creationId xmlns:a16="http://schemas.microsoft.com/office/drawing/2014/main" id="{C6941926-FF38-4819-9B5A-09A91A38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95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2" name="AutoShape 8">
            <a:extLst>
              <a:ext uri="{FF2B5EF4-FFF2-40B4-BE49-F238E27FC236}">
                <a16:creationId xmlns:a16="http://schemas.microsoft.com/office/drawing/2014/main" id="{3795283E-2213-488E-A4DA-CA002256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36417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AutoShape 9">
            <a:extLst>
              <a:ext uri="{FF2B5EF4-FFF2-40B4-BE49-F238E27FC236}">
                <a16:creationId xmlns:a16="http://schemas.microsoft.com/office/drawing/2014/main" id="{12D09A2A-1F64-4815-90A5-0B3FAAA62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AutoShape 10">
            <a:extLst>
              <a:ext uri="{FF2B5EF4-FFF2-40B4-BE49-F238E27FC236}">
                <a16:creationId xmlns:a16="http://schemas.microsoft.com/office/drawing/2014/main" id="{381A54E3-BA68-4045-ACA2-08D5E248A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953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AutoShape 11">
            <a:extLst>
              <a:ext uri="{FF2B5EF4-FFF2-40B4-BE49-F238E27FC236}">
                <a16:creationId xmlns:a16="http://schemas.microsoft.com/office/drawing/2014/main" id="{AE5F98EE-0C9B-472B-88BD-04D872C79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14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AutoShape 12">
            <a:extLst>
              <a:ext uri="{FF2B5EF4-FFF2-40B4-BE49-F238E27FC236}">
                <a16:creationId xmlns:a16="http://schemas.microsoft.com/office/drawing/2014/main" id="{A9132CA7-EE9D-4257-89A9-D568BBD3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997325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AutoShape 13">
            <a:extLst>
              <a:ext uri="{FF2B5EF4-FFF2-40B4-BE49-F238E27FC236}">
                <a16:creationId xmlns:a16="http://schemas.microsoft.com/office/drawing/2014/main" id="{26C02C15-A9D9-40C4-B373-4AC156A0F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3522663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AutoShape 14">
            <a:extLst>
              <a:ext uri="{FF2B5EF4-FFF2-40B4-BE49-F238E27FC236}">
                <a16:creationId xmlns:a16="http://schemas.microsoft.com/office/drawing/2014/main" id="{7254A905-72DD-4F84-AC29-B7C4CBDD5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4470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AutoShape 15">
            <a:extLst>
              <a:ext uri="{FF2B5EF4-FFF2-40B4-BE49-F238E27FC236}">
                <a16:creationId xmlns:a16="http://schemas.microsoft.com/office/drawing/2014/main" id="{78610ED8-3C0A-423B-BC22-57E9954CE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37592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AutoShape 16">
            <a:extLst>
              <a:ext uri="{FF2B5EF4-FFF2-40B4-BE49-F238E27FC236}">
                <a16:creationId xmlns:a16="http://schemas.microsoft.com/office/drawing/2014/main" id="{BD79D267-F014-440F-8BB0-7FB5E133E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2811463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FEAF8FA7-9A9F-4546-89C3-DF4091DB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dividing sums</a:t>
            </a:r>
          </a:p>
        </p:txBody>
      </p:sp>
      <p:sp>
        <p:nvSpPr>
          <p:cNvPr id="42002" name="AutoShape 18">
            <a:extLst>
              <a:ext uri="{FF2B5EF4-FFF2-40B4-BE49-F238E27FC236}">
                <a16:creationId xmlns:a16="http://schemas.microsoft.com/office/drawing/2014/main" id="{CEB71839-1467-4665-90F1-61DBA1C53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67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AutoShape 19">
            <a:extLst>
              <a:ext uri="{FF2B5EF4-FFF2-40B4-BE49-F238E27FC236}">
                <a16:creationId xmlns:a16="http://schemas.microsoft.com/office/drawing/2014/main" id="{40A8B384-E08E-4018-BEF3-A8B048F61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233863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4" name="AutoShape 20">
            <a:extLst>
              <a:ext uri="{FF2B5EF4-FFF2-40B4-BE49-F238E27FC236}">
                <a16:creationId xmlns:a16="http://schemas.microsoft.com/office/drawing/2014/main" id="{010336B6-C87D-4C9C-98BD-BA4D4F646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45894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5" name="AutoShape 21">
            <a:extLst>
              <a:ext uri="{FF2B5EF4-FFF2-40B4-BE49-F238E27FC236}">
                <a16:creationId xmlns:a16="http://schemas.microsoft.com/office/drawing/2014/main" id="{4C645D48-C63D-45F1-8833-96D428FF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6" name="AutoShape 22">
            <a:extLst>
              <a:ext uri="{FF2B5EF4-FFF2-40B4-BE49-F238E27FC236}">
                <a16:creationId xmlns:a16="http://schemas.microsoft.com/office/drawing/2014/main" id="{B8B190DC-0CE1-40B8-822E-BB759F4F5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181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7" name="AutoShape 23">
            <a:extLst>
              <a:ext uri="{FF2B5EF4-FFF2-40B4-BE49-F238E27FC236}">
                <a16:creationId xmlns:a16="http://schemas.microsoft.com/office/drawing/2014/main" id="{6D5DF889-A6F2-49A7-8C81-E77C81AFC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50641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8" name="AutoShape 24">
            <a:extLst>
              <a:ext uri="{FF2B5EF4-FFF2-40B4-BE49-F238E27FC236}">
                <a16:creationId xmlns:a16="http://schemas.microsoft.com/office/drawing/2014/main" id="{0B9C66DC-D2CE-43A3-8248-22E80277A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9" name="AutoShape 25">
            <a:extLst>
              <a:ext uri="{FF2B5EF4-FFF2-40B4-BE49-F238E27FC236}">
                <a16:creationId xmlns:a16="http://schemas.microsoft.com/office/drawing/2014/main" id="{B83360ED-156C-4BD1-B2B2-34A9FE73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9450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0" name="AutoShape 26">
            <a:extLst>
              <a:ext uri="{FF2B5EF4-FFF2-40B4-BE49-F238E27FC236}">
                <a16:creationId xmlns:a16="http://schemas.microsoft.com/office/drawing/2014/main" id="{2FF98B4C-ED8E-496F-8A71-2B6D21A5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3167063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1" name="AutoShape 27">
            <a:extLst>
              <a:ext uri="{FF2B5EF4-FFF2-40B4-BE49-F238E27FC236}">
                <a16:creationId xmlns:a16="http://schemas.microsoft.com/office/drawing/2014/main" id="{9517CE64-94C5-4E17-B792-A2D6591BC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2100263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2" name="AutoShape 28">
            <a:extLst>
              <a:ext uri="{FF2B5EF4-FFF2-40B4-BE49-F238E27FC236}">
                <a16:creationId xmlns:a16="http://schemas.microsoft.com/office/drawing/2014/main" id="{2BC5D64D-6A92-4F01-9C56-B70A1814D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2692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3" name="AutoShape 29">
            <a:extLst>
              <a:ext uri="{FF2B5EF4-FFF2-40B4-BE49-F238E27FC236}">
                <a16:creationId xmlns:a16="http://schemas.microsoft.com/office/drawing/2014/main" id="{3AFD9501-9D96-4CD2-9FF4-3C6947D4E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328612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4" name="AutoShape 30">
            <a:extLst>
              <a:ext uri="{FF2B5EF4-FFF2-40B4-BE49-F238E27FC236}">
                <a16:creationId xmlns:a16="http://schemas.microsoft.com/office/drawing/2014/main" id="{7DC2E5DB-1D53-43A2-8B06-BFB2A72A3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57492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5" name="AutoShape 31">
            <a:extLst>
              <a:ext uri="{FF2B5EF4-FFF2-40B4-BE49-F238E27FC236}">
                <a16:creationId xmlns:a16="http://schemas.microsoft.com/office/drawing/2014/main" id="{2B999083-A16E-4FB7-9D61-E863E381D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95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6" name="Text Box 32">
            <a:extLst>
              <a:ext uri="{FF2B5EF4-FFF2-40B4-BE49-F238E27FC236}">
                <a16:creationId xmlns:a16="http://schemas.microsoft.com/office/drawing/2014/main" id="{7E555BBF-9630-4E82-99B1-95D26DF3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894138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Here is an example</a:t>
            </a:r>
          </a:p>
        </p:txBody>
      </p:sp>
      <p:sp>
        <p:nvSpPr>
          <p:cNvPr id="42017" name="Text Box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267102-8675-4AFF-84C9-272F7E14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42018" name="Text Box 34">
            <a:extLst>
              <a:ext uri="{FF2B5EF4-FFF2-40B4-BE49-F238E27FC236}">
                <a16:creationId xmlns:a16="http://schemas.microsoft.com/office/drawing/2014/main" id="{5B253721-1504-4D9A-A5D5-11A602A1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4397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D3E3B5F0-6EBA-4F97-82E4-12A27263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03B927AB-87B5-4D4D-BC55-DC9F6F6FA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20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E52E7F12-062C-4937-B734-B88C31761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5125" name="AutoShape 5">
            <a:extLst>
              <a:ext uri="{FF2B5EF4-FFF2-40B4-BE49-F238E27FC236}">
                <a16:creationId xmlns:a16="http://schemas.microsoft.com/office/drawing/2014/main" id="{661C5908-627B-45BD-A547-3A84938EA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5</a:t>
            </a:r>
          </a:p>
        </p:txBody>
      </p:sp>
      <p:sp>
        <p:nvSpPr>
          <p:cNvPr id="5126" name="AutoShape 6">
            <a:extLst>
              <a:ext uri="{FF2B5EF4-FFF2-40B4-BE49-F238E27FC236}">
                <a16:creationId xmlns:a16="http://schemas.microsoft.com/office/drawing/2014/main" id="{E8F1A9FF-F95F-44E8-A2A4-86132FC8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D4F638F3-BC92-4615-9E73-8DE1B8D0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344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Lets try by dividing 24 by 6</a:t>
            </a:r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63A0B88D-6ED6-4BDA-B860-2DD322FB8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9</a:t>
            </a:r>
          </a:p>
        </p:txBody>
      </p:sp>
      <p:sp>
        <p:nvSpPr>
          <p:cNvPr id="5129" name="AutoShape 9">
            <a:extLst>
              <a:ext uri="{FF2B5EF4-FFF2-40B4-BE49-F238E27FC236}">
                <a16:creationId xmlns:a16="http://schemas.microsoft.com/office/drawing/2014/main" id="{8A133294-50ED-4F4C-AEB4-A2E8B9C96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200" y="220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6</a:t>
            </a:r>
          </a:p>
        </p:txBody>
      </p:sp>
      <p:sp>
        <p:nvSpPr>
          <p:cNvPr id="5130" name="AutoShape 10">
            <a:extLst>
              <a:ext uri="{FF2B5EF4-FFF2-40B4-BE49-F238E27FC236}">
                <a16:creationId xmlns:a16="http://schemas.microsoft.com/office/drawing/2014/main" id="{8BECC345-8243-4C60-A864-C899B0FC0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8</a:t>
            </a:r>
          </a:p>
        </p:txBody>
      </p:sp>
      <p:sp>
        <p:nvSpPr>
          <p:cNvPr id="5131" name="AutoShape 11">
            <a:extLst>
              <a:ext uri="{FF2B5EF4-FFF2-40B4-BE49-F238E27FC236}">
                <a16:creationId xmlns:a16="http://schemas.microsoft.com/office/drawing/2014/main" id="{A24C3EF0-D9ED-458A-B32E-FD419AD19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10</a:t>
            </a:r>
          </a:p>
        </p:txBody>
      </p:sp>
      <p:sp>
        <p:nvSpPr>
          <p:cNvPr id="5132" name="AutoShape 12">
            <a:extLst>
              <a:ext uri="{FF2B5EF4-FFF2-40B4-BE49-F238E27FC236}">
                <a16:creationId xmlns:a16="http://schemas.microsoft.com/office/drawing/2014/main" id="{F30F9927-9972-44E9-BDE8-22ED1C68A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7</a:t>
            </a:r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id="{514AE80E-E476-4406-83F6-838D959D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17</a:t>
            </a:r>
          </a:p>
        </p:txBody>
      </p:sp>
      <p:sp>
        <p:nvSpPr>
          <p:cNvPr id="5134" name="AutoShape 14">
            <a:extLst>
              <a:ext uri="{FF2B5EF4-FFF2-40B4-BE49-F238E27FC236}">
                <a16:creationId xmlns:a16="http://schemas.microsoft.com/office/drawing/2014/main" id="{DFECC9DE-17D1-4F39-862E-B198145AB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2971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20</a:t>
            </a:r>
          </a:p>
        </p:txBody>
      </p:sp>
      <p:sp>
        <p:nvSpPr>
          <p:cNvPr id="5135" name="AutoShape 15">
            <a:extLst>
              <a:ext uri="{FF2B5EF4-FFF2-40B4-BE49-F238E27FC236}">
                <a16:creationId xmlns:a16="http://schemas.microsoft.com/office/drawing/2014/main" id="{5AE8B09C-B020-4BDD-AB52-4F52AE71E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18</a:t>
            </a:r>
          </a:p>
        </p:txBody>
      </p:sp>
      <p:sp>
        <p:nvSpPr>
          <p:cNvPr id="5136" name="AutoShape 16">
            <a:extLst>
              <a:ext uri="{FF2B5EF4-FFF2-40B4-BE49-F238E27FC236}">
                <a16:creationId xmlns:a16="http://schemas.microsoft.com/office/drawing/2014/main" id="{0325D1CC-ED5B-49B1-B76F-F94CFF7C6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16</a:t>
            </a: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D249AE1D-CB56-4617-A76B-CAD70FF89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19</a:t>
            </a:r>
          </a:p>
        </p:txBody>
      </p:sp>
      <p:sp>
        <p:nvSpPr>
          <p:cNvPr id="5138" name="AutoShape 18">
            <a:extLst>
              <a:ext uri="{FF2B5EF4-FFF2-40B4-BE49-F238E27FC236}">
                <a16:creationId xmlns:a16="http://schemas.microsoft.com/office/drawing/2014/main" id="{4E26D533-9A5D-49D2-8154-AC7570D6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12</a:t>
            </a:r>
          </a:p>
        </p:txBody>
      </p:sp>
      <p:sp>
        <p:nvSpPr>
          <p:cNvPr id="5139" name="AutoShape 19">
            <a:extLst>
              <a:ext uri="{FF2B5EF4-FFF2-40B4-BE49-F238E27FC236}">
                <a16:creationId xmlns:a16="http://schemas.microsoft.com/office/drawing/2014/main" id="{05E90BC6-E2EA-44C9-9D98-73A9DC2A7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2971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15</a:t>
            </a:r>
          </a:p>
        </p:txBody>
      </p:sp>
      <p:sp>
        <p:nvSpPr>
          <p:cNvPr id="5140" name="AutoShape 20">
            <a:extLst>
              <a:ext uri="{FF2B5EF4-FFF2-40B4-BE49-F238E27FC236}">
                <a16:creationId xmlns:a16="http://schemas.microsoft.com/office/drawing/2014/main" id="{D9235830-CC9B-41BA-8E7A-A6C6FAE6B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13</a:t>
            </a:r>
          </a:p>
        </p:txBody>
      </p:sp>
      <p:sp>
        <p:nvSpPr>
          <p:cNvPr id="5141" name="AutoShape 21">
            <a:extLst>
              <a:ext uri="{FF2B5EF4-FFF2-40B4-BE49-F238E27FC236}">
                <a16:creationId xmlns:a16="http://schemas.microsoft.com/office/drawing/2014/main" id="{823C33F4-D2DA-4658-8D47-4D3E01CD6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11</a:t>
            </a:r>
          </a:p>
        </p:txBody>
      </p:sp>
      <p:sp>
        <p:nvSpPr>
          <p:cNvPr id="5142" name="AutoShape 22">
            <a:extLst>
              <a:ext uri="{FF2B5EF4-FFF2-40B4-BE49-F238E27FC236}">
                <a16:creationId xmlns:a16="http://schemas.microsoft.com/office/drawing/2014/main" id="{EB612D26-D69C-4540-9999-0DFF8D8D9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14</a:t>
            </a:r>
          </a:p>
        </p:txBody>
      </p:sp>
      <p:sp>
        <p:nvSpPr>
          <p:cNvPr id="5143" name="AutoShape 23">
            <a:extLst>
              <a:ext uri="{FF2B5EF4-FFF2-40B4-BE49-F238E27FC236}">
                <a16:creationId xmlns:a16="http://schemas.microsoft.com/office/drawing/2014/main" id="{6E8B93EF-47B1-4DA1-98CA-66F445341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22</a:t>
            </a:r>
          </a:p>
        </p:txBody>
      </p:sp>
      <p:sp>
        <p:nvSpPr>
          <p:cNvPr id="5144" name="AutoShape 24">
            <a:extLst>
              <a:ext uri="{FF2B5EF4-FFF2-40B4-BE49-F238E27FC236}">
                <a16:creationId xmlns:a16="http://schemas.microsoft.com/office/drawing/2014/main" id="{B5F8C626-0987-4139-9F87-64D16EEB2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23</a:t>
            </a:r>
          </a:p>
        </p:txBody>
      </p:sp>
      <p:sp>
        <p:nvSpPr>
          <p:cNvPr id="5145" name="AutoShape 25">
            <a:extLst>
              <a:ext uri="{FF2B5EF4-FFF2-40B4-BE49-F238E27FC236}">
                <a16:creationId xmlns:a16="http://schemas.microsoft.com/office/drawing/2014/main" id="{127B69BF-CD80-4F26-B0F5-60E97EC2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24</a:t>
            </a:r>
          </a:p>
        </p:txBody>
      </p:sp>
      <p:sp>
        <p:nvSpPr>
          <p:cNvPr id="5146" name="AutoShape 26">
            <a:extLst>
              <a:ext uri="{FF2B5EF4-FFF2-40B4-BE49-F238E27FC236}">
                <a16:creationId xmlns:a16="http://schemas.microsoft.com/office/drawing/2014/main" id="{120DE58D-A619-4077-BECA-EBFE21E8F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81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21</a:t>
            </a: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9BEE28AC-7D7C-416A-9A0F-110FF1078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2335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Count out 24 bricks</a:t>
            </a:r>
          </a:p>
        </p:txBody>
      </p:sp>
      <p:sp>
        <p:nvSpPr>
          <p:cNvPr id="5148" name="Text Box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CCB3DD-72FE-4539-BD6A-51504035C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8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9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0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 autoUpdateAnimBg="0"/>
      <p:bldP spid="514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C2779DE-D760-4C77-99B0-439EEE24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344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Lets try by dividing 24 by 6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90D796B4-9FF0-4AB7-BE34-7E1A4BD10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255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Count out 24 bricks</a:t>
            </a:r>
          </a:p>
        </p:txBody>
      </p:sp>
      <p:sp>
        <p:nvSpPr>
          <p:cNvPr id="6148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ACEC92-A4D0-4C51-8A0C-EC52D0404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F102ADDA-3D03-4986-8865-6BBF665E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821113"/>
            <a:ext cx="314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FF00FF"/>
                </a:solidFill>
              </a:rPr>
              <a:t>Now arrange them in lines of six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6617D623-BD50-4B82-B63B-5FE819BA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887913"/>
            <a:ext cx="3849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You now have four rows of six</a:t>
            </a:r>
          </a:p>
          <a:p>
            <a:endParaRPr lang="en-GB" altLang="en-US" sz="2000" b="1">
              <a:solidFill>
                <a:srgbClr val="006600"/>
              </a:solidFill>
            </a:endParaRPr>
          </a:p>
          <a:p>
            <a:r>
              <a:rPr lang="en-GB" altLang="en-US" sz="2000" b="1">
                <a:solidFill>
                  <a:srgbClr val="006600"/>
                </a:solidFill>
              </a:rPr>
              <a:t>So 24 </a:t>
            </a:r>
            <a:r>
              <a:rPr lang="en-GB" altLang="en-US" sz="2000" b="1">
                <a:solidFill>
                  <a:srgbClr val="006600"/>
                </a:solidFill>
                <a:sym typeface="Symbol" panose="05050102010706020507" pitchFamily="18" charset="2"/>
              </a:rPr>
              <a:t></a:t>
            </a:r>
            <a:r>
              <a:rPr lang="en-GB" altLang="en-US" sz="2000" b="1">
                <a:solidFill>
                  <a:srgbClr val="006600"/>
                </a:solidFill>
              </a:rPr>
              <a:t> 6 = 4</a:t>
            </a:r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id="{1744659B-D818-45E2-8C94-A4C919CDA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BF18A8B6-91C7-4B29-857A-F588E9D8C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0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id="{6F2C96F9-81F5-4F7E-B6CC-04EE43DC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6154" name="AutoShape 10">
            <a:extLst>
              <a:ext uri="{FF2B5EF4-FFF2-40B4-BE49-F238E27FC236}">
                <a16:creationId xmlns:a16="http://schemas.microsoft.com/office/drawing/2014/main" id="{CE2ECD3A-10D6-4465-A431-5E3A93ED6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5</a:t>
            </a:r>
          </a:p>
        </p:txBody>
      </p:sp>
      <p:sp>
        <p:nvSpPr>
          <p:cNvPr id="6155" name="AutoShape 11">
            <a:extLst>
              <a:ext uri="{FF2B5EF4-FFF2-40B4-BE49-F238E27FC236}">
                <a16:creationId xmlns:a16="http://schemas.microsoft.com/office/drawing/2014/main" id="{8CFF86AA-5655-47FB-B291-3841B2E57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6156" name="AutoShape 12">
            <a:extLst>
              <a:ext uri="{FF2B5EF4-FFF2-40B4-BE49-F238E27FC236}">
                <a16:creationId xmlns:a16="http://schemas.microsoft.com/office/drawing/2014/main" id="{87F4F602-AA32-4D07-AD5B-4526AFA4A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9</a:t>
            </a:r>
          </a:p>
        </p:txBody>
      </p:sp>
      <p:sp>
        <p:nvSpPr>
          <p:cNvPr id="6157" name="AutoShape 13">
            <a:extLst>
              <a:ext uri="{FF2B5EF4-FFF2-40B4-BE49-F238E27FC236}">
                <a16:creationId xmlns:a16="http://schemas.microsoft.com/office/drawing/2014/main" id="{383AF085-299D-4E3D-BA75-AB336BC81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0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6</a:t>
            </a:r>
          </a:p>
        </p:txBody>
      </p:sp>
      <p:sp>
        <p:nvSpPr>
          <p:cNvPr id="6158" name="AutoShape 14">
            <a:extLst>
              <a:ext uri="{FF2B5EF4-FFF2-40B4-BE49-F238E27FC236}">
                <a16:creationId xmlns:a16="http://schemas.microsoft.com/office/drawing/2014/main" id="{5D9107A8-2B1D-467E-8189-3EE2448E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8</a:t>
            </a:r>
          </a:p>
        </p:txBody>
      </p:sp>
      <p:sp>
        <p:nvSpPr>
          <p:cNvPr id="6159" name="AutoShape 15">
            <a:extLst>
              <a:ext uri="{FF2B5EF4-FFF2-40B4-BE49-F238E27FC236}">
                <a16:creationId xmlns:a16="http://schemas.microsoft.com/office/drawing/2014/main" id="{DEFD96C5-0BDC-4F95-B4A2-DCF705DE1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10</a:t>
            </a:r>
          </a:p>
        </p:txBody>
      </p:sp>
      <p:sp>
        <p:nvSpPr>
          <p:cNvPr id="6160" name="AutoShape 16">
            <a:extLst>
              <a:ext uri="{FF2B5EF4-FFF2-40B4-BE49-F238E27FC236}">
                <a16:creationId xmlns:a16="http://schemas.microsoft.com/office/drawing/2014/main" id="{4DE5509E-18AE-4B07-9E56-C0C9175F4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7</a:t>
            </a:r>
          </a:p>
        </p:txBody>
      </p:sp>
      <p:sp>
        <p:nvSpPr>
          <p:cNvPr id="6161" name="AutoShape 17">
            <a:extLst>
              <a:ext uri="{FF2B5EF4-FFF2-40B4-BE49-F238E27FC236}">
                <a16:creationId xmlns:a16="http://schemas.microsoft.com/office/drawing/2014/main" id="{F0FBF8DA-B1D5-47D9-B0F1-06969DC04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17</a:t>
            </a:r>
          </a:p>
        </p:txBody>
      </p:sp>
      <p:sp>
        <p:nvSpPr>
          <p:cNvPr id="6162" name="AutoShape 18">
            <a:extLst>
              <a:ext uri="{FF2B5EF4-FFF2-40B4-BE49-F238E27FC236}">
                <a16:creationId xmlns:a16="http://schemas.microsoft.com/office/drawing/2014/main" id="{50C05888-9CFF-4EE7-A85E-68D1E5BF1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38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20</a:t>
            </a:r>
          </a:p>
        </p:txBody>
      </p:sp>
      <p:sp>
        <p:nvSpPr>
          <p:cNvPr id="6163" name="AutoShape 19">
            <a:extLst>
              <a:ext uri="{FF2B5EF4-FFF2-40B4-BE49-F238E27FC236}">
                <a16:creationId xmlns:a16="http://schemas.microsoft.com/office/drawing/2014/main" id="{DF31E201-37AC-428D-8420-E21374C7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18</a:t>
            </a:r>
          </a:p>
        </p:txBody>
      </p:sp>
      <p:sp>
        <p:nvSpPr>
          <p:cNvPr id="6164" name="AutoShape 20">
            <a:extLst>
              <a:ext uri="{FF2B5EF4-FFF2-40B4-BE49-F238E27FC236}">
                <a16:creationId xmlns:a16="http://schemas.microsoft.com/office/drawing/2014/main" id="{A5B7DCAA-0E32-4D86-91D4-432F846B1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16</a:t>
            </a:r>
          </a:p>
        </p:txBody>
      </p:sp>
      <p:sp>
        <p:nvSpPr>
          <p:cNvPr id="6165" name="AutoShape 21">
            <a:extLst>
              <a:ext uri="{FF2B5EF4-FFF2-40B4-BE49-F238E27FC236}">
                <a16:creationId xmlns:a16="http://schemas.microsoft.com/office/drawing/2014/main" id="{1640A2C0-2235-4381-A925-9E68E196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19</a:t>
            </a:r>
          </a:p>
        </p:txBody>
      </p:sp>
      <p:sp>
        <p:nvSpPr>
          <p:cNvPr id="6166" name="AutoShape 22">
            <a:extLst>
              <a:ext uri="{FF2B5EF4-FFF2-40B4-BE49-F238E27FC236}">
                <a16:creationId xmlns:a16="http://schemas.microsoft.com/office/drawing/2014/main" id="{19CB7995-D2B6-440E-9481-8A0120FF8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12</a:t>
            </a:r>
          </a:p>
        </p:txBody>
      </p:sp>
      <p:sp>
        <p:nvSpPr>
          <p:cNvPr id="6167" name="AutoShape 23">
            <a:extLst>
              <a:ext uri="{FF2B5EF4-FFF2-40B4-BE49-F238E27FC236}">
                <a16:creationId xmlns:a16="http://schemas.microsoft.com/office/drawing/2014/main" id="{0AA87273-5000-482F-B80D-C0885B795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429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15</a:t>
            </a:r>
          </a:p>
        </p:txBody>
      </p:sp>
      <p:sp>
        <p:nvSpPr>
          <p:cNvPr id="6168" name="AutoShape 24">
            <a:extLst>
              <a:ext uri="{FF2B5EF4-FFF2-40B4-BE49-F238E27FC236}">
                <a16:creationId xmlns:a16="http://schemas.microsoft.com/office/drawing/2014/main" id="{E8757000-BFDD-4AD3-A1F4-2A48A2A2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4487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13</a:t>
            </a:r>
          </a:p>
        </p:txBody>
      </p:sp>
      <p:sp>
        <p:nvSpPr>
          <p:cNvPr id="6169" name="AutoShape 25">
            <a:extLst>
              <a:ext uri="{FF2B5EF4-FFF2-40B4-BE49-F238E27FC236}">
                <a16:creationId xmlns:a16="http://schemas.microsoft.com/office/drawing/2014/main" id="{B8F8D225-8252-442B-BFFC-E22B12048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11</a:t>
            </a:r>
          </a:p>
        </p:txBody>
      </p:sp>
      <p:sp>
        <p:nvSpPr>
          <p:cNvPr id="6170" name="AutoShape 26">
            <a:extLst>
              <a:ext uri="{FF2B5EF4-FFF2-40B4-BE49-F238E27FC236}">
                <a16:creationId xmlns:a16="http://schemas.microsoft.com/office/drawing/2014/main" id="{567E6918-66C2-41B2-8C6F-6D73A5E9C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14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1E4BC6A3-556D-4919-B95B-132E18D58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22</a:t>
            </a: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id="{2E815534-A823-4333-9774-1ABB6A6B1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23</a:t>
            </a:r>
          </a:p>
        </p:txBody>
      </p:sp>
      <p:sp>
        <p:nvSpPr>
          <p:cNvPr id="6173" name="AutoShape 29">
            <a:extLst>
              <a:ext uri="{FF2B5EF4-FFF2-40B4-BE49-F238E27FC236}">
                <a16:creationId xmlns:a16="http://schemas.microsoft.com/office/drawing/2014/main" id="{A3B6D45A-A291-4B54-935B-6DD2EA690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24</a:t>
            </a:r>
          </a:p>
        </p:txBody>
      </p:sp>
      <p:sp>
        <p:nvSpPr>
          <p:cNvPr id="6174" name="AutoShape 30">
            <a:extLst>
              <a:ext uri="{FF2B5EF4-FFF2-40B4-BE49-F238E27FC236}">
                <a16:creationId xmlns:a16="http://schemas.microsoft.com/office/drawing/2014/main" id="{C054AC2C-1BE1-412E-B967-21192E906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9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1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5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10ED01FA-18A9-46DD-B601-73DAFFC3F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345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Now try by dividing 24 by 8</a:t>
            </a:r>
          </a:p>
        </p:txBody>
      </p:sp>
      <p:sp>
        <p:nvSpPr>
          <p:cNvPr id="7171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88B156-C081-4E1A-92E9-90B117A39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7C138EBE-8674-4722-A0A0-233F3AA2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887913"/>
            <a:ext cx="4230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>
                <a:solidFill>
                  <a:srgbClr val="006600"/>
                </a:solidFill>
              </a:rPr>
              <a:t>You now have three rows of eight</a:t>
            </a:r>
          </a:p>
          <a:p>
            <a:endParaRPr lang="en-GB" altLang="en-US" sz="2000" b="1" dirty="0">
              <a:solidFill>
                <a:srgbClr val="006600"/>
              </a:solidFill>
            </a:endParaRPr>
          </a:p>
          <a:p>
            <a:r>
              <a:rPr lang="en-GB" altLang="en-US" sz="2000" b="1" dirty="0">
                <a:solidFill>
                  <a:srgbClr val="006600"/>
                </a:solidFill>
              </a:rPr>
              <a:t>So 24 </a:t>
            </a:r>
            <a:r>
              <a:rPr lang="en-GB" altLang="en-US" sz="2000" b="1" dirty="0">
                <a:solidFill>
                  <a:srgbClr val="006600"/>
                </a:solidFill>
                <a:sym typeface="Symbol" panose="05050102010706020507" pitchFamily="18" charset="2"/>
              </a:rPr>
              <a:t></a:t>
            </a:r>
            <a:r>
              <a:rPr lang="en-GB" altLang="en-US" sz="2000" b="1" dirty="0">
                <a:solidFill>
                  <a:srgbClr val="006600"/>
                </a:solidFill>
              </a:rPr>
              <a:t> 8 = 3</a:t>
            </a:r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id="{759A5AC1-BA9B-4C94-A21C-B873DB112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2F06EC2E-D1DC-4352-A730-1B6543491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0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293146ED-F03E-44B6-9F33-16F62E05C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6" name="AutoShape 8">
            <a:extLst>
              <a:ext uri="{FF2B5EF4-FFF2-40B4-BE49-F238E27FC236}">
                <a16:creationId xmlns:a16="http://schemas.microsoft.com/office/drawing/2014/main" id="{78886180-EFCC-410D-AAD5-FE11EC605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7" name="AutoShape 9">
            <a:extLst>
              <a:ext uri="{FF2B5EF4-FFF2-40B4-BE49-F238E27FC236}">
                <a16:creationId xmlns:a16="http://schemas.microsoft.com/office/drawing/2014/main" id="{EF0790E2-42FA-40EF-9437-E0088EF60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8" name="AutoShape 10">
            <a:extLst>
              <a:ext uri="{FF2B5EF4-FFF2-40B4-BE49-F238E27FC236}">
                <a16:creationId xmlns:a16="http://schemas.microsoft.com/office/drawing/2014/main" id="{5CED7552-2097-4F2B-84B3-DF79DFDDE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F833B92D-4BA1-4719-A7F2-0E24E7D45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0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A4D6B725-D4A6-4C42-9851-D3F75CB2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1" name="AutoShape 13">
            <a:extLst>
              <a:ext uri="{FF2B5EF4-FFF2-40B4-BE49-F238E27FC236}">
                <a16:creationId xmlns:a16="http://schemas.microsoft.com/office/drawing/2014/main" id="{040622E0-0F16-49F8-92DE-872BE561B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F7C24CFD-AB30-4570-9831-C8C7C624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AA14FBFE-4F0F-4020-80F4-CF812654D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4" name="AutoShape 16">
            <a:extLst>
              <a:ext uri="{FF2B5EF4-FFF2-40B4-BE49-F238E27FC236}">
                <a16:creationId xmlns:a16="http://schemas.microsoft.com/office/drawing/2014/main" id="{BB13E774-E5FE-44CF-9999-6FE8BD3E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429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5" name="AutoShape 17">
            <a:extLst>
              <a:ext uri="{FF2B5EF4-FFF2-40B4-BE49-F238E27FC236}">
                <a16:creationId xmlns:a16="http://schemas.microsoft.com/office/drawing/2014/main" id="{66C82693-4B33-4E0C-82CD-256229247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6" name="AutoShape 18">
            <a:extLst>
              <a:ext uri="{FF2B5EF4-FFF2-40B4-BE49-F238E27FC236}">
                <a16:creationId xmlns:a16="http://schemas.microsoft.com/office/drawing/2014/main" id="{B05CB0A1-4EC9-4F94-9EBA-F12598D3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AutoShape 19">
            <a:extLst>
              <a:ext uri="{FF2B5EF4-FFF2-40B4-BE49-F238E27FC236}">
                <a16:creationId xmlns:a16="http://schemas.microsoft.com/office/drawing/2014/main" id="{4F7FDF4D-B980-4A74-A280-BB772D6E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AutoShape 20">
            <a:extLst>
              <a:ext uri="{FF2B5EF4-FFF2-40B4-BE49-F238E27FC236}">
                <a16:creationId xmlns:a16="http://schemas.microsoft.com/office/drawing/2014/main" id="{0DD30F55-A872-46CA-867D-4BBB9FAD7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AutoShape 21">
            <a:extLst>
              <a:ext uri="{FF2B5EF4-FFF2-40B4-BE49-F238E27FC236}">
                <a16:creationId xmlns:a16="http://schemas.microsoft.com/office/drawing/2014/main" id="{942B0361-7CF6-4B5F-B319-DB22CD53C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8194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AutoShape 22">
            <a:extLst>
              <a:ext uri="{FF2B5EF4-FFF2-40B4-BE49-F238E27FC236}">
                <a16:creationId xmlns:a16="http://schemas.microsoft.com/office/drawing/2014/main" id="{76C6A527-402D-4477-B96E-C02D602DB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AutoShape 23">
            <a:extLst>
              <a:ext uri="{FF2B5EF4-FFF2-40B4-BE49-F238E27FC236}">
                <a16:creationId xmlns:a16="http://schemas.microsoft.com/office/drawing/2014/main" id="{900A5A44-921D-4F50-B867-34473E328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AutoShape 24">
            <a:extLst>
              <a:ext uri="{FF2B5EF4-FFF2-40B4-BE49-F238E27FC236}">
                <a16:creationId xmlns:a16="http://schemas.microsoft.com/office/drawing/2014/main" id="{36A705AA-93AD-4C67-AD8D-9A60DE32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AutoShape 25">
            <a:extLst>
              <a:ext uri="{FF2B5EF4-FFF2-40B4-BE49-F238E27FC236}">
                <a16:creationId xmlns:a16="http://schemas.microsoft.com/office/drawing/2014/main" id="{6D3E52D1-219C-448E-8644-AB2A9A9E5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AutoShape 26">
            <a:extLst>
              <a:ext uri="{FF2B5EF4-FFF2-40B4-BE49-F238E27FC236}">
                <a16:creationId xmlns:a16="http://schemas.microsoft.com/office/drawing/2014/main" id="{3D658A8E-CA91-4D98-BA8C-6CA235C71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id="{490EC490-79C6-4133-95BB-D0C398EA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AutoShape 28">
            <a:extLst>
              <a:ext uri="{FF2B5EF4-FFF2-40B4-BE49-F238E27FC236}">
                <a16:creationId xmlns:a16="http://schemas.microsoft.com/office/drawing/2014/main" id="{ADCAEF88-FF3D-4D88-8388-B98889B63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7" name="Text Box 29">
            <a:extLst>
              <a:ext uri="{FF2B5EF4-FFF2-40B4-BE49-F238E27FC236}">
                <a16:creationId xmlns:a16="http://schemas.microsoft.com/office/drawing/2014/main" id="{A019C3E5-083B-4544-8940-7458FD5E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314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FF00FF"/>
                </a:solidFill>
              </a:rPr>
              <a:t>Arrange them in lines of 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8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9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0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9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8F5CD34C-E3DC-407B-84DB-A51A4F2E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345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Now try by dividing 21 by 7</a:t>
            </a:r>
          </a:p>
        </p:txBody>
      </p:sp>
      <p:sp>
        <p:nvSpPr>
          <p:cNvPr id="8195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8702DD-CE18-4766-AF30-B42AAE60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6CED6AA0-D03E-4C7E-AFC9-DCC18FAEB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887913"/>
            <a:ext cx="4344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You now have three rows of seven</a:t>
            </a:r>
          </a:p>
          <a:p>
            <a:endParaRPr lang="en-GB" altLang="en-US" sz="2000" b="1">
              <a:solidFill>
                <a:srgbClr val="006600"/>
              </a:solidFill>
            </a:endParaRPr>
          </a:p>
          <a:p>
            <a:r>
              <a:rPr lang="en-GB" altLang="en-US" sz="2000" b="1">
                <a:solidFill>
                  <a:srgbClr val="006600"/>
                </a:solidFill>
              </a:rPr>
              <a:t>So 21 </a:t>
            </a:r>
            <a:r>
              <a:rPr lang="en-GB" altLang="en-US" sz="2000" b="1">
                <a:solidFill>
                  <a:srgbClr val="006600"/>
                </a:solidFill>
                <a:sym typeface="Symbol" panose="05050102010706020507" pitchFamily="18" charset="2"/>
              </a:rPr>
              <a:t></a:t>
            </a:r>
            <a:r>
              <a:rPr lang="en-GB" altLang="en-US" sz="2000" b="1">
                <a:solidFill>
                  <a:srgbClr val="006600"/>
                </a:solidFill>
              </a:rPr>
              <a:t> 7 = 3</a:t>
            </a: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23CEBC9A-1B4C-41DC-9C18-3206FB041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AutoShape 6">
            <a:extLst>
              <a:ext uri="{FF2B5EF4-FFF2-40B4-BE49-F238E27FC236}">
                <a16:creationId xmlns:a16="http://schemas.microsoft.com/office/drawing/2014/main" id="{46A9BBDE-0987-47BC-9203-607792A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0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6555F8E4-330B-454C-A2A1-3E8FD1C5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DC49A906-6EB5-4844-931E-A27D45A2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1" name="AutoShape 9">
            <a:extLst>
              <a:ext uri="{FF2B5EF4-FFF2-40B4-BE49-F238E27FC236}">
                <a16:creationId xmlns:a16="http://schemas.microsoft.com/office/drawing/2014/main" id="{4BD7C709-A414-46B2-8233-CF9431DD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AutoShape 10">
            <a:extLst>
              <a:ext uri="{FF2B5EF4-FFF2-40B4-BE49-F238E27FC236}">
                <a16:creationId xmlns:a16="http://schemas.microsoft.com/office/drawing/2014/main" id="{1DF06FFE-6C19-4048-8BF4-9724A82D6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AutoShape 11">
            <a:extLst>
              <a:ext uri="{FF2B5EF4-FFF2-40B4-BE49-F238E27FC236}">
                <a16:creationId xmlns:a16="http://schemas.microsoft.com/office/drawing/2014/main" id="{98459BF8-3821-4DA7-B7B6-0B530B1C5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0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AutoShape 12">
            <a:extLst>
              <a:ext uri="{FF2B5EF4-FFF2-40B4-BE49-F238E27FC236}">
                <a16:creationId xmlns:a16="http://schemas.microsoft.com/office/drawing/2014/main" id="{FDE77AA5-C25D-4FA3-9EED-8FF68AA32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id="{2DC0F7B3-F1E8-40FA-B8F1-87C45314A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AutoShape 14">
            <a:extLst>
              <a:ext uri="{FF2B5EF4-FFF2-40B4-BE49-F238E27FC236}">
                <a16:creationId xmlns:a16="http://schemas.microsoft.com/office/drawing/2014/main" id="{ECE98682-DD2D-4DC8-92D3-B88FFC7C7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AutoShape 15">
            <a:extLst>
              <a:ext uri="{FF2B5EF4-FFF2-40B4-BE49-F238E27FC236}">
                <a16:creationId xmlns:a16="http://schemas.microsoft.com/office/drawing/2014/main" id="{5638611C-4906-4718-AF71-58B2318AE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429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AutoShape 16">
            <a:extLst>
              <a:ext uri="{FF2B5EF4-FFF2-40B4-BE49-F238E27FC236}">
                <a16:creationId xmlns:a16="http://schemas.microsoft.com/office/drawing/2014/main" id="{A954AACD-4562-4EF0-A4B2-17D3591AB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AutoShape 17">
            <a:extLst>
              <a:ext uri="{FF2B5EF4-FFF2-40B4-BE49-F238E27FC236}">
                <a16:creationId xmlns:a16="http://schemas.microsoft.com/office/drawing/2014/main" id="{761EBCF3-3E47-4450-BF5B-3A79188D2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AutoShape 18">
            <a:extLst>
              <a:ext uri="{FF2B5EF4-FFF2-40B4-BE49-F238E27FC236}">
                <a16:creationId xmlns:a16="http://schemas.microsoft.com/office/drawing/2014/main" id="{E839886B-ACE5-4B47-8C44-DCDB61E2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AutoShape 19">
            <a:extLst>
              <a:ext uri="{FF2B5EF4-FFF2-40B4-BE49-F238E27FC236}">
                <a16:creationId xmlns:a16="http://schemas.microsoft.com/office/drawing/2014/main" id="{F12DA677-E57C-473C-A542-CCF13CF1A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8194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2" name="AutoShape 20">
            <a:extLst>
              <a:ext uri="{FF2B5EF4-FFF2-40B4-BE49-F238E27FC236}">
                <a16:creationId xmlns:a16="http://schemas.microsoft.com/office/drawing/2014/main" id="{C1F68F56-2D19-4168-9ABF-79D72B81B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3" name="AutoShape 21">
            <a:extLst>
              <a:ext uri="{FF2B5EF4-FFF2-40B4-BE49-F238E27FC236}">
                <a16:creationId xmlns:a16="http://schemas.microsoft.com/office/drawing/2014/main" id="{FB16EDD7-77CF-4B00-B798-23F1DAE0B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4" name="AutoShape 22">
            <a:extLst>
              <a:ext uri="{FF2B5EF4-FFF2-40B4-BE49-F238E27FC236}">
                <a16:creationId xmlns:a16="http://schemas.microsoft.com/office/drawing/2014/main" id="{7D2A7014-60E7-4E37-9FE4-053FFB9C7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5" name="AutoShape 23">
            <a:extLst>
              <a:ext uri="{FF2B5EF4-FFF2-40B4-BE49-F238E27FC236}">
                <a16:creationId xmlns:a16="http://schemas.microsoft.com/office/drawing/2014/main" id="{DD90FACD-9EBD-4EE6-B7A5-79518587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6" name="AutoShape 24">
            <a:extLst>
              <a:ext uri="{FF2B5EF4-FFF2-40B4-BE49-F238E27FC236}">
                <a16:creationId xmlns:a16="http://schemas.microsoft.com/office/drawing/2014/main" id="{50A3196F-5A36-4D16-B534-A30126C7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7" name="AutoShape 25">
            <a:extLst>
              <a:ext uri="{FF2B5EF4-FFF2-40B4-BE49-F238E27FC236}">
                <a16:creationId xmlns:a16="http://schemas.microsoft.com/office/drawing/2014/main" id="{017E1713-6086-495D-88D0-D35D3EA5D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8" name="Text Box 26">
            <a:extLst>
              <a:ext uri="{FF2B5EF4-FFF2-40B4-BE49-F238E27FC236}">
                <a16:creationId xmlns:a16="http://schemas.microsoft.com/office/drawing/2014/main" id="{D92965C0-D147-49CC-BA79-469C6DE85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14750"/>
            <a:ext cx="314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FF00FF"/>
                </a:solidFill>
              </a:rPr>
              <a:t>Arrange them in lines of seven</a:t>
            </a:r>
          </a:p>
        </p:txBody>
      </p:sp>
      <p:sp>
        <p:nvSpPr>
          <p:cNvPr id="8219" name="Text Box 27">
            <a:extLst>
              <a:ext uri="{FF2B5EF4-FFF2-40B4-BE49-F238E27FC236}">
                <a16:creationId xmlns:a16="http://schemas.microsoft.com/office/drawing/2014/main" id="{D1C12328-1FC3-488A-8B83-9251154B5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847975"/>
            <a:ext cx="255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Count out 21 bricks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8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9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0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21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F1EF4CDD-CD1E-4099-B040-E53A03F49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345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Now try by dividing 21 by 5</a:t>
            </a:r>
          </a:p>
        </p:txBody>
      </p:sp>
      <p:sp>
        <p:nvSpPr>
          <p:cNvPr id="9219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52A8C6-DDBA-44ED-954B-14789B55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8DE2301C-EF93-4E53-9B8D-5C0300310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You now have four rows of five and one left over</a:t>
            </a:r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id="{FCA4D37B-96C5-4D65-A974-24A22A17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C9854A1A-508A-463F-884B-FF525643F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CA28D575-638A-48D8-ADB7-514970955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4" name="AutoShape 8">
            <a:extLst>
              <a:ext uri="{FF2B5EF4-FFF2-40B4-BE49-F238E27FC236}">
                <a16:creationId xmlns:a16="http://schemas.microsoft.com/office/drawing/2014/main" id="{C000DA98-72CB-462F-B947-B128E9051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5" name="AutoShape 9">
            <a:extLst>
              <a:ext uri="{FF2B5EF4-FFF2-40B4-BE49-F238E27FC236}">
                <a16:creationId xmlns:a16="http://schemas.microsoft.com/office/drawing/2014/main" id="{59E0FCFA-DDAB-4330-84B6-E6CD72BC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20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AutoShape 10">
            <a:extLst>
              <a:ext uri="{FF2B5EF4-FFF2-40B4-BE49-F238E27FC236}">
                <a16:creationId xmlns:a16="http://schemas.microsoft.com/office/drawing/2014/main" id="{1578E72A-8855-453A-9F82-AEAE63D5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AutoShape 11">
            <a:extLst>
              <a:ext uri="{FF2B5EF4-FFF2-40B4-BE49-F238E27FC236}">
                <a16:creationId xmlns:a16="http://schemas.microsoft.com/office/drawing/2014/main" id="{F3E7D4E5-193E-4681-BDAE-062661694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8194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AutoShape 12">
            <a:extLst>
              <a:ext uri="{FF2B5EF4-FFF2-40B4-BE49-F238E27FC236}">
                <a16:creationId xmlns:a16="http://schemas.microsoft.com/office/drawing/2014/main" id="{70C32A00-FD53-4AA4-BE1B-DAB40BB0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AutoShape 13">
            <a:extLst>
              <a:ext uri="{FF2B5EF4-FFF2-40B4-BE49-F238E27FC236}">
                <a16:creationId xmlns:a16="http://schemas.microsoft.com/office/drawing/2014/main" id="{D9C827C8-DFAF-4065-9113-C10BF49BB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AutoShape 14">
            <a:extLst>
              <a:ext uri="{FF2B5EF4-FFF2-40B4-BE49-F238E27FC236}">
                <a16:creationId xmlns:a16="http://schemas.microsoft.com/office/drawing/2014/main" id="{196174F9-B327-4610-9285-692414368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AutoShape 15">
            <a:extLst>
              <a:ext uri="{FF2B5EF4-FFF2-40B4-BE49-F238E27FC236}">
                <a16:creationId xmlns:a16="http://schemas.microsoft.com/office/drawing/2014/main" id="{7C6C03E5-2287-4408-AAA3-911691F6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AutoShape 16">
            <a:extLst>
              <a:ext uri="{FF2B5EF4-FFF2-40B4-BE49-F238E27FC236}">
                <a16:creationId xmlns:a16="http://schemas.microsoft.com/office/drawing/2014/main" id="{01A4463B-11D2-48EA-8427-E70B5F676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AutoShape 17">
            <a:extLst>
              <a:ext uri="{FF2B5EF4-FFF2-40B4-BE49-F238E27FC236}">
                <a16:creationId xmlns:a16="http://schemas.microsoft.com/office/drawing/2014/main" id="{B900D63B-EBD5-422E-8EA1-1D4BF9D51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AutoShape 18">
            <a:extLst>
              <a:ext uri="{FF2B5EF4-FFF2-40B4-BE49-F238E27FC236}">
                <a16:creationId xmlns:a16="http://schemas.microsoft.com/office/drawing/2014/main" id="{D226DE22-D736-4111-BA15-61137B9B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AutoShape 19">
            <a:extLst>
              <a:ext uri="{FF2B5EF4-FFF2-40B4-BE49-F238E27FC236}">
                <a16:creationId xmlns:a16="http://schemas.microsoft.com/office/drawing/2014/main" id="{327B75F4-04A4-4408-AB6A-CBA454B0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429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6" name="AutoShape 20">
            <a:extLst>
              <a:ext uri="{FF2B5EF4-FFF2-40B4-BE49-F238E27FC236}">
                <a16:creationId xmlns:a16="http://schemas.microsoft.com/office/drawing/2014/main" id="{7536BF02-941F-4B64-A41F-E49F382DD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7" name="AutoShape 21">
            <a:extLst>
              <a:ext uri="{FF2B5EF4-FFF2-40B4-BE49-F238E27FC236}">
                <a16:creationId xmlns:a16="http://schemas.microsoft.com/office/drawing/2014/main" id="{5CDA4EAA-8FB2-46D2-991C-9D22CB16D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819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8" name="AutoShape 22">
            <a:extLst>
              <a:ext uri="{FF2B5EF4-FFF2-40B4-BE49-F238E27FC236}">
                <a16:creationId xmlns:a16="http://schemas.microsoft.com/office/drawing/2014/main" id="{36DD9344-775F-4791-8DB0-17F440114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9" name="AutoShape 23">
            <a:extLst>
              <a:ext uri="{FF2B5EF4-FFF2-40B4-BE49-F238E27FC236}">
                <a16:creationId xmlns:a16="http://schemas.microsoft.com/office/drawing/2014/main" id="{1A7928A1-0339-497F-9426-9A17DB9B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0" name="AutoShape 24">
            <a:extLst>
              <a:ext uri="{FF2B5EF4-FFF2-40B4-BE49-F238E27FC236}">
                <a16:creationId xmlns:a16="http://schemas.microsoft.com/office/drawing/2014/main" id="{945011D8-5784-44C8-A8CC-E30C731B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724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1" name="AutoShape 25">
            <a:extLst>
              <a:ext uri="{FF2B5EF4-FFF2-40B4-BE49-F238E27FC236}">
                <a16:creationId xmlns:a16="http://schemas.microsoft.com/office/drawing/2014/main" id="{D4F1840C-7973-4EC7-AA18-9ECFF10AA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66619087-D596-4D71-BAC1-DE3F32C5C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314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FF00FF"/>
                </a:solidFill>
              </a:rPr>
              <a:t>Arrange them in lines of  five</a:t>
            </a:r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79AD3577-DC49-4F32-A522-C7D066A0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79925"/>
            <a:ext cx="443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We can write the one left over as </a:t>
            </a:r>
            <a:r>
              <a:rPr lang="en-GB" altLang="en-US" sz="2000" b="1" baseline="30000">
                <a:solidFill>
                  <a:srgbClr val="000099"/>
                </a:solidFill>
              </a:rPr>
              <a:t>1</a:t>
            </a:r>
            <a:r>
              <a:rPr lang="en-GB" altLang="en-US" sz="2000" b="1">
                <a:solidFill>
                  <a:srgbClr val="000099"/>
                </a:solidFill>
              </a:rPr>
              <a:t>/</a:t>
            </a:r>
            <a:r>
              <a:rPr lang="en-GB" altLang="en-US" sz="2000" b="1" baseline="-25000">
                <a:solidFill>
                  <a:srgbClr val="000099"/>
                </a:solidFill>
              </a:rPr>
              <a:t>5</a:t>
            </a:r>
            <a:endParaRPr lang="en-GB" altLang="en-US" sz="2000" b="1">
              <a:solidFill>
                <a:srgbClr val="000099"/>
              </a:solidFill>
            </a:endParaRPr>
          </a:p>
          <a:p>
            <a:r>
              <a:rPr lang="en-GB" altLang="en-US" sz="2000" b="1">
                <a:solidFill>
                  <a:srgbClr val="000099"/>
                </a:solidFill>
              </a:rPr>
              <a:t>meaning one fifth</a:t>
            </a:r>
            <a:endParaRPr lang="en-GB" altLang="en-US" sz="2000" b="1" baseline="-25000">
              <a:solidFill>
                <a:srgbClr val="000099"/>
              </a:solidFill>
            </a:endParaRPr>
          </a:p>
        </p:txBody>
      </p:sp>
      <p:sp>
        <p:nvSpPr>
          <p:cNvPr id="9244" name="Rectangle 28">
            <a:extLst>
              <a:ext uri="{FF2B5EF4-FFF2-40B4-BE49-F238E27FC236}">
                <a16:creationId xmlns:a16="http://schemas.microsoft.com/office/drawing/2014/main" id="{67FF9D0E-6A67-43EF-A790-1B5CA0F26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10200"/>
            <a:ext cx="2056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>
                <a:solidFill>
                  <a:srgbClr val="006600"/>
                </a:solidFill>
              </a:rPr>
              <a:t>So 21 </a:t>
            </a:r>
            <a:r>
              <a:rPr lang="en-GB" altLang="en-US" sz="2000" b="1" dirty="0">
                <a:solidFill>
                  <a:srgbClr val="006600"/>
                </a:solidFill>
                <a:sym typeface="Symbol" panose="05050102010706020507" pitchFamily="18" charset="2"/>
              </a:rPr>
              <a:t></a:t>
            </a:r>
            <a:r>
              <a:rPr lang="en-GB" altLang="en-US" sz="2000" b="1" dirty="0">
                <a:solidFill>
                  <a:srgbClr val="006600"/>
                </a:solidFill>
              </a:rPr>
              <a:t> 5 = 4 </a:t>
            </a:r>
            <a:r>
              <a:rPr lang="en-GB" altLang="en-US" sz="2000" b="1" baseline="30000" dirty="0">
                <a:solidFill>
                  <a:srgbClr val="006600"/>
                </a:solidFill>
              </a:rPr>
              <a:t>1</a:t>
            </a:r>
            <a:r>
              <a:rPr lang="en-GB" altLang="en-US" sz="2000" b="1" dirty="0">
                <a:solidFill>
                  <a:srgbClr val="006600"/>
                </a:solidFill>
              </a:rPr>
              <a:t>/</a:t>
            </a:r>
            <a:r>
              <a:rPr lang="en-GB" altLang="en-US" sz="2000" b="1" baseline="-25000" dirty="0">
                <a:solidFill>
                  <a:srgbClr val="0066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8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9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0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42" grpId="0" autoUpdateAnimBg="0"/>
      <p:bldP spid="9243" grpId="0" autoUpdateAnimBg="0"/>
      <p:bldP spid="924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26">
            <a:extLst>
              <a:ext uri="{FF2B5EF4-FFF2-40B4-BE49-F238E27FC236}">
                <a16:creationId xmlns:a16="http://schemas.microsoft.com/office/drawing/2014/main" id="{37317C07-AE28-486F-83A3-B1904D249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175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FF0000"/>
                </a:solidFill>
              </a:rPr>
              <a:t>Sum Dividing Bricks</a:t>
            </a:r>
          </a:p>
        </p:txBody>
      </p:sp>
      <p:sp>
        <p:nvSpPr>
          <p:cNvPr id="45059" name="Text Box 1027">
            <a:extLst>
              <a:ext uri="{FF2B5EF4-FFF2-40B4-BE49-F238E27FC236}">
                <a16:creationId xmlns:a16="http://schemas.microsoft.com/office/drawing/2014/main" id="{02F3F87D-A8EE-4C68-9A05-4FD1D9F6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635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accent2"/>
                </a:solidFill>
              </a:rPr>
              <a:t>You can do lots of your own sums like this</a:t>
            </a:r>
          </a:p>
        </p:txBody>
      </p:sp>
      <p:pic>
        <p:nvPicPr>
          <p:cNvPr id="45060" name="Picture 1028">
            <a:extLst>
              <a:ext uri="{FF2B5EF4-FFF2-40B4-BE49-F238E27FC236}">
                <a16:creationId xmlns:a16="http://schemas.microsoft.com/office/drawing/2014/main" id="{88BFBC4A-BE0C-4242-8A9F-35824759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00526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1029">
            <a:extLst>
              <a:ext uri="{FF2B5EF4-FFF2-40B4-BE49-F238E27FC236}">
                <a16:creationId xmlns:a16="http://schemas.microsoft.com/office/drawing/2014/main" id="{EFD7BB94-26C7-4762-A5AD-1D498CA79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</p:spTree>
    <p:extLst>
      <p:ext uri="{BB962C8B-B14F-4D97-AF65-F5344CB8AC3E}">
        <p14:creationId xmlns:p14="http://schemas.microsoft.com/office/powerpoint/2010/main" val="31160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415B5D29-5983-4927-A646-84E3FD526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40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Squares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6637E43C-AC7A-4570-BD50-4E07E955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05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27DEA13A-E706-4479-95CC-419C0D050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22193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6" name="AutoShape 6">
            <a:extLst>
              <a:ext uri="{FF2B5EF4-FFF2-40B4-BE49-F238E27FC236}">
                <a16:creationId xmlns:a16="http://schemas.microsoft.com/office/drawing/2014/main" id="{EFB0E5E9-6115-4F3E-B7F9-7CDA99FD5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24558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24383391-8542-40FC-823F-0FA86A98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336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B3534BBA-C3F3-4B94-A103-0D7DC97F1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95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9" name="AutoShape 9">
            <a:extLst>
              <a:ext uri="{FF2B5EF4-FFF2-40B4-BE49-F238E27FC236}">
                <a16:creationId xmlns:a16="http://schemas.microsoft.com/office/drawing/2014/main" id="{3178190D-72B8-4CBE-AD2E-E7D985410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36417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0" name="AutoShape 10">
            <a:extLst>
              <a:ext uri="{FF2B5EF4-FFF2-40B4-BE49-F238E27FC236}">
                <a16:creationId xmlns:a16="http://schemas.microsoft.com/office/drawing/2014/main" id="{070E33BF-DFEE-4B2E-B92E-89AE7871E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1" name="AutoShape 11">
            <a:extLst>
              <a:ext uri="{FF2B5EF4-FFF2-40B4-BE49-F238E27FC236}">
                <a16:creationId xmlns:a16="http://schemas.microsoft.com/office/drawing/2014/main" id="{E79E61BB-E0DA-4D06-BF6B-A841EC523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953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2" name="AutoShape 12">
            <a:extLst>
              <a:ext uri="{FF2B5EF4-FFF2-40B4-BE49-F238E27FC236}">
                <a16:creationId xmlns:a16="http://schemas.microsoft.com/office/drawing/2014/main" id="{D9FC2EC1-7FAE-48ED-A1ED-5463D95B1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14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A8828360-33D4-4C91-B306-DCA58E4D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997325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4" name="AutoShape 14">
            <a:extLst>
              <a:ext uri="{FF2B5EF4-FFF2-40B4-BE49-F238E27FC236}">
                <a16:creationId xmlns:a16="http://schemas.microsoft.com/office/drawing/2014/main" id="{A17EB6C8-08C0-4C19-B273-C1367847F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3522663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5" name="AutoShape 15">
            <a:extLst>
              <a:ext uri="{FF2B5EF4-FFF2-40B4-BE49-F238E27FC236}">
                <a16:creationId xmlns:a16="http://schemas.microsoft.com/office/drawing/2014/main" id="{8A60F47B-38FB-4C9D-A72B-8AB8F2EDB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4470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6" name="AutoShape 16">
            <a:extLst>
              <a:ext uri="{FF2B5EF4-FFF2-40B4-BE49-F238E27FC236}">
                <a16:creationId xmlns:a16="http://schemas.microsoft.com/office/drawing/2014/main" id="{496207B4-E9B7-4854-8A86-F9B58975F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37592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7" name="AutoShape 17">
            <a:extLst>
              <a:ext uri="{FF2B5EF4-FFF2-40B4-BE49-F238E27FC236}">
                <a16:creationId xmlns:a16="http://schemas.microsoft.com/office/drawing/2014/main" id="{FF7F3C0D-2D8C-433A-BA07-BDE185BAB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2811463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4D0EC5B5-A242-4224-A15C-EB8CDBC4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sums like</a:t>
            </a:r>
          </a:p>
          <a:p>
            <a:endParaRPr lang="en-GB" altLang="en-US" sz="2000" b="1">
              <a:solidFill>
                <a:srgbClr val="006600"/>
              </a:solidFill>
            </a:endParaRPr>
          </a:p>
          <a:p>
            <a:r>
              <a:rPr lang="en-GB" altLang="en-US" sz="2000" b="1">
                <a:solidFill>
                  <a:srgbClr val="006600"/>
                </a:solidFill>
              </a:rPr>
              <a:t>Calculating Squares</a:t>
            </a:r>
          </a:p>
        </p:txBody>
      </p:sp>
      <p:sp>
        <p:nvSpPr>
          <p:cNvPr id="10259" name="AutoShape 19">
            <a:extLst>
              <a:ext uri="{FF2B5EF4-FFF2-40B4-BE49-F238E27FC236}">
                <a16:creationId xmlns:a16="http://schemas.microsoft.com/office/drawing/2014/main" id="{489746C0-4B02-48F5-9C6D-1BF9BCEE8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67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0" name="AutoShape 20">
            <a:extLst>
              <a:ext uri="{FF2B5EF4-FFF2-40B4-BE49-F238E27FC236}">
                <a16:creationId xmlns:a16="http://schemas.microsoft.com/office/drawing/2014/main" id="{05EF32FB-167B-4B9A-B5FD-622E0724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233863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1" name="AutoShape 21">
            <a:extLst>
              <a:ext uri="{FF2B5EF4-FFF2-40B4-BE49-F238E27FC236}">
                <a16:creationId xmlns:a16="http://schemas.microsoft.com/office/drawing/2014/main" id="{B5ABFC10-F2A3-4250-AFF0-22AE36AB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45894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2" name="AutoShape 22">
            <a:extLst>
              <a:ext uri="{FF2B5EF4-FFF2-40B4-BE49-F238E27FC236}">
                <a16:creationId xmlns:a16="http://schemas.microsoft.com/office/drawing/2014/main" id="{90CB3177-E8DA-4D05-B961-50D74C589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3" name="AutoShape 23">
            <a:extLst>
              <a:ext uri="{FF2B5EF4-FFF2-40B4-BE49-F238E27FC236}">
                <a16:creationId xmlns:a16="http://schemas.microsoft.com/office/drawing/2014/main" id="{0C7AD395-29B5-4E8D-97C2-371259180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181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4" name="AutoShape 24">
            <a:extLst>
              <a:ext uri="{FF2B5EF4-FFF2-40B4-BE49-F238E27FC236}">
                <a16:creationId xmlns:a16="http://schemas.microsoft.com/office/drawing/2014/main" id="{1708641D-E3A4-4403-A50F-E139AD65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50641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5" name="AutoShape 25">
            <a:extLst>
              <a:ext uri="{FF2B5EF4-FFF2-40B4-BE49-F238E27FC236}">
                <a16:creationId xmlns:a16="http://schemas.microsoft.com/office/drawing/2014/main" id="{0DDBE380-0452-4DF2-9FA9-759628EB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6" name="AutoShape 26">
            <a:extLst>
              <a:ext uri="{FF2B5EF4-FFF2-40B4-BE49-F238E27FC236}">
                <a16:creationId xmlns:a16="http://schemas.microsoft.com/office/drawing/2014/main" id="{5F0CFC6D-8DF8-48DD-B5BA-072F0A3E9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9450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7" name="AutoShape 27">
            <a:extLst>
              <a:ext uri="{FF2B5EF4-FFF2-40B4-BE49-F238E27FC236}">
                <a16:creationId xmlns:a16="http://schemas.microsoft.com/office/drawing/2014/main" id="{E3F957F7-6172-4CD3-A89E-22DBE4D2E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3167063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8" name="AutoShape 28">
            <a:extLst>
              <a:ext uri="{FF2B5EF4-FFF2-40B4-BE49-F238E27FC236}">
                <a16:creationId xmlns:a16="http://schemas.microsoft.com/office/drawing/2014/main" id="{2F38813A-03F0-4A38-B3ED-BD0AB4AE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2100263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9" name="AutoShape 29">
            <a:extLst>
              <a:ext uri="{FF2B5EF4-FFF2-40B4-BE49-F238E27FC236}">
                <a16:creationId xmlns:a16="http://schemas.microsoft.com/office/drawing/2014/main" id="{E0B7B483-DFC0-441C-B009-5368ADDD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2692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0" name="AutoShape 30">
            <a:extLst>
              <a:ext uri="{FF2B5EF4-FFF2-40B4-BE49-F238E27FC236}">
                <a16:creationId xmlns:a16="http://schemas.microsoft.com/office/drawing/2014/main" id="{A64B18B4-6770-4E3E-9098-42890D59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328612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1" name="AutoShape 31">
            <a:extLst>
              <a:ext uri="{FF2B5EF4-FFF2-40B4-BE49-F238E27FC236}">
                <a16:creationId xmlns:a16="http://schemas.microsoft.com/office/drawing/2014/main" id="{8A199835-2FA6-4E1D-A7E9-440CEFD0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57492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2" name="AutoShape 32">
            <a:extLst>
              <a:ext uri="{FF2B5EF4-FFF2-40B4-BE49-F238E27FC236}">
                <a16:creationId xmlns:a16="http://schemas.microsoft.com/office/drawing/2014/main" id="{B794D696-90DA-4F9E-B61C-6F8EF275A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95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3" name="Text Box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336A5B-1C8C-475C-8BA3-C15D5042B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0275" name="Text Box 35">
            <a:extLst>
              <a:ext uri="{FF2B5EF4-FFF2-40B4-BE49-F238E27FC236}">
                <a16:creationId xmlns:a16="http://schemas.microsoft.com/office/drawing/2014/main" id="{D37649D3-3738-4C9A-9B40-4C9A0A53B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4397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6D6204-ACC9-4CD3-8866-BDB108C9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EEF1D4EB-2789-42AC-84CF-DED97D07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118268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66"/>
                </a:solidFill>
              </a:rPr>
              <a:t>Sum Squares</a:t>
            </a:r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6A7B376F-03D4-4658-A0DB-C42442D90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133600"/>
            <a:ext cx="1600200" cy="1524000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E252B77B-1DBA-4115-B733-589D10D08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05000"/>
            <a:ext cx="43592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006600"/>
                </a:solidFill>
              </a:rPr>
              <a:t>Using cube blocks construct squares with 1, 2 , 3, 4 and 5 sides.</a:t>
            </a:r>
          </a:p>
          <a:p>
            <a:endParaRPr lang="en-GB" altLang="en-US" b="1">
              <a:solidFill>
                <a:srgbClr val="006600"/>
              </a:solidFill>
            </a:endParaRPr>
          </a:p>
          <a:p>
            <a:r>
              <a:rPr lang="en-GB" altLang="en-US" b="1">
                <a:solidFill>
                  <a:srgbClr val="FF0066"/>
                </a:solidFill>
              </a:rPr>
              <a:t>How many blocks are there in each group?</a:t>
            </a:r>
            <a:endParaRPr lang="en-GB" altLang="en-US" b="1">
              <a:solidFill>
                <a:srgbClr val="006600"/>
              </a:solidFill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093C41A8-A876-4960-80BB-297ADC50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01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>
                <a:solidFill>
                  <a:srgbClr val="CC33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4F4F9201-7612-4717-9B9C-BD792B25A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2578893"/>
            <a:ext cx="3124200" cy="627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dirty="0">
                <a:solidFill>
                  <a:srgbClr val="000099"/>
                </a:solidFill>
              </a:rPr>
              <a:t>Welcome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C17F7EC-F79F-4D1C-8669-0367901EB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"/>
            <a:ext cx="4343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0" name="Text Box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C78AF7-9F36-4FBB-B2A5-897C9AED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59513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3082" name="WordArt 10">
            <a:extLst>
              <a:ext uri="{FF2B5EF4-FFF2-40B4-BE49-F238E27FC236}">
                <a16:creationId xmlns:a16="http://schemas.microsoft.com/office/drawing/2014/main" id="{BD170A5A-C14C-4B03-80AA-D60C68CA37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679450"/>
            <a:ext cx="6705600" cy="1606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With Arithmetic Bricks</a:t>
            </a:r>
          </a:p>
        </p:txBody>
      </p:sp>
      <p:pic>
        <p:nvPicPr>
          <p:cNvPr id="10" name="Picture 9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FEAE6C05-DF19-41D8-A258-DDAB26AD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63" y="3429000"/>
            <a:ext cx="2160936" cy="2160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76EDE-9EA0-42AF-BB96-E6E3BACFDCCB}"/>
              </a:ext>
            </a:extLst>
          </p:cNvPr>
          <p:cNvSpPr txBox="1"/>
          <p:nvPr/>
        </p:nvSpPr>
        <p:spPr>
          <a:xfrm>
            <a:off x="4333900" y="3633427"/>
            <a:ext cx="4486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very much hope that you will enjoy this activity as well as learning to do sums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C350BA-3B44-4686-AAC1-26A165246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7D42BE55-D1C2-432C-9A2C-066E8A1D0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954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66"/>
                </a:solidFill>
              </a:rPr>
              <a:t>Sum Squares</a:t>
            </a:r>
          </a:p>
        </p:txBody>
      </p:sp>
      <p:sp>
        <p:nvSpPr>
          <p:cNvPr id="16388" name="AutoShape 4">
            <a:extLst>
              <a:ext uri="{FF2B5EF4-FFF2-40B4-BE49-F238E27FC236}">
                <a16:creationId xmlns:a16="http://schemas.microsoft.com/office/drawing/2014/main" id="{02494AD7-ED2D-419F-A519-FD113531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33600"/>
            <a:ext cx="685800" cy="685800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389" name="Group 5">
            <a:extLst>
              <a:ext uri="{FF2B5EF4-FFF2-40B4-BE49-F238E27FC236}">
                <a16:creationId xmlns:a16="http://schemas.microsoft.com/office/drawing/2014/main" id="{940E7A04-A69D-42E8-BBA4-850977F2D49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057400"/>
            <a:ext cx="1295400" cy="838200"/>
            <a:chOff x="1968" y="1296"/>
            <a:chExt cx="816" cy="528"/>
          </a:xfrm>
        </p:grpSpPr>
        <p:sp>
          <p:nvSpPr>
            <p:cNvPr id="16390" name="AutoShape 6">
              <a:extLst>
                <a:ext uri="{FF2B5EF4-FFF2-40B4-BE49-F238E27FC236}">
                  <a16:creationId xmlns:a16="http://schemas.microsoft.com/office/drawing/2014/main" id="{2E6895BF-08E6-45DA-B1AD-E6B4D8BC0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2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1" name="AutoShape 7">
              <a:extLst>
                <a:ext uri="{FF2B5EF4-FFF2-40B4-BE49-F238E27FC236}">
                  <a16:creationId xmlns:a16="http://schemas.microsoft.com/office/drawing/2014/main" id="{D406A730-57E9-40CF-9706-98C644BC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2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2" name="AutoShape 8">
              <a:extLst>
                <a:ext uri="{FF2B5EF4-FFF2-40B4-BE49-F238E27FC236}">
                  <a16:creationId xmlns:a16="http://schemas.microsoft.com/office/drawing/2014/main" id="{C2E26751-959C-4B1F-937E-F432ADDEC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3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3" name="AutoShape 9">
              <a:extLst>
                <a:ext uri="{FF2B5EF4-FFF2-40B4-BE49-F238E27FC236}">
                  <a16:creationId xmlns:a16="http://schemas.microsoft.com/office/drawing/2014/main" id="{8B5C47C4-60A6-4E28-B412-704CE1FCA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3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394" name="Group 10">
            <a:extLst>
              <a:ext uri="{FF2B5EF4-FFF2-40B4-BE49-F238E27FC236}">
                <a16:creationId xmlns:a16="http://schemas.microsoft.com/office/drawing/2014/main" id="{C2C32A76-A762-4585-9804-9F4DD7215AD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981200"/>
            <a:ext cx="1905000" cy="990600"/>
            <a:chOff x="3648" y="1248"/>
            <a:chExt cx="1200" cy="624"/>
          </a:xfrm>
        </p:grpSpPr>
        <p:sp>
          <p:nvSpPr>
            <p:cNvPr id="16395" name="AutoShape 11">
              <a:extLst>
                <a:ext uri="{FF2B5EF4-FFF2-40B4-BE49-F238E27FC236}">
                  <a16:creationId xmlns:a16="http://schemas.microsoft.com/office/drawing/2014/main" id="{61CAF3F3-637D-4483-8A0E-AA9D6BFC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6" name="AutoShape 12">
              <a:extLst>
                <a:ext uri="{FF2B5EF4-FFF2-40B4-BE49-F238E27FC236}">
                  <a16:creationId xmlns:a16="http://schemas.microsoft.com/office/drawing/2014/main" id="{F03BDCD1-2DA5-4A18-811D-BC3BDD3DF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4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7" name="AutoShape 13">
              <a:extLst>
                <a:ext uri="{FF2B5EF4-FFF2-40B4-BE49-F238E27FC236}">
                  <a16:creationId xmlns:a16="http://schemas.microsoft.com/office/drawing/2014/main" id="{4051FEDA-D957-467D-A9B5-E23D500E1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8" name="AutoShape 14">
              <a:extLst>
                <a:ext uri="{FF2B5EF4-FFF2-40B4-BE49-F238E27FC236}">
                  <a16:creationId xmlns:a16="http://schemas.microsoft.com/office/drawing/2014/main" id="{FD091060-721B-4743-84D0-4B66A553D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9" name="AutoShape 15">
              <a:extLst>
                <a:ext uri="{FF2B5EF4-FFF2-40B4-BE49-F238E27FC236}">
                  <a16:creationId xmlns:a16="http://schemas.microsoft.com/office/drawing/2014/main" id="{ED8D680E-96D2-4653-998A-006E3015F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0" name="AutoShape 16">
              <a:extLst>
                <a:ext uri="{FF2B5EF4-FFF2-40B4-BE49-F238E27FC236}">
                  <a16:creationId xmlns:a16="http://schemas.microsoft.com/office/drawing/2014/main" id="{F795149B-5911-4519-B342-6A1CF1352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1" name="AutoShape 17">
              <a:extLst>
                <a:ext uri="{FF2B5EF4-FFF2-40B4-BE49-F238E27FC236}">
                  <a16:creationId xmlns:a16="http://schemas.microsoft.com/office/drawing/2014/main" id="{D9480237-FB26-49D1-9906-D13039F56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2" name="AutoShape 18">
              <a:extLst>
                <a:ext uri="{FF2B5EF4-FFF2-40B4-BE49-F238E27FC236}">
                  <a16:creationId xmlns:a16="http://schemas.microsoft.com/office/drawing/2014/main" id="{D9005E4D-11DA-4CA1-B912-FE1513FBE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3" name="AutoShape 19">
              <a:extLst>
                <a:ext uri="{FF2B5EF4-FFF2-40B4-BE49-F238E27FC236}">
                  <a16:creationId xmlns:a16="http://schemas.microsoft.com/office/drawing/2014/main" id="{B933479A-03AC-496F-8AC9-C6FE9970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04" name="Group 20">
            <a:extLst>
              <a:ext uri="{FF2B5EF4-FFF2-40B4-BE49-F238E27FC236}">
                <a16:creationId xmlns:a16="http://schemas.microsoft.com/office/drawing/2014/main" id="{7992DE04-9EF0-48FF-906D-955A86364BF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886200"/>
            <a:ext cx="2514600" cy="1143000"/>
            <a:chOff x="624" y="2304"/>
            <a:chExt cx="1584" cy="720"/>
          </a:xfrm>
        </p:grpSpPr>
        <p:sp>
          <p:nvSpPr>
            <p:cNvPr id="16405" name="AutoShape 21">
              <a:extLst>
                <a:ext uri="{FF2B5EF4-FFF2-40B4-BE49-F238E27FC236}">
                  <a16:creationId xmlns:a16="http://schemas.microsoft.com/office/drawing/2014/main" id="{735B5A1A-1DC7-4D47-953F-D981E15AB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6" name="AutoShape 22">
              <a:extLst>
                <a:ext uri="{FF2B5EF4-FFF2-40B4-BE49-F238E27FC236}">
                  <a16:creationId xmlns:a16="http://schemas.microsoft.com/office/drawing/2014/main" id="{3BC5454B-3B7D-44F1-BCB5-F17F9652F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7" name="AutoShape 23">
              <a:extLst>
                <a:ext uri="{FF2B5EF4-FFF2-40B4-BE49-F238E27FC236}">
                  <a16:creationId xmlns:a16="http://schemas.microsoft.com/office/drawing/2014/main" id="{824DB704-F7CC-4065-A551-5F0CF71FB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8" name="AutoShape 24">
              <a:extLst>
                <a:ext uri="{FF2B5EF4-FFF2-40B4-BE49-F238E27FC236}">
                  <a16:creationId xmlns:a16="http://schemas.microsoft.com/office/drawing/2014/main" id="{FF41A330-5181-4406-86C1-F38968158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9" name="AutoShape 25">
              <a:extLst>
                <a:ext uri="{FF2B5EF4-FFF2-40B4-BE49-F238E27FC236}">
                  <a16:creationId xmlns:a16="http://schemas.microsoft.com/office/drawing/2014/main" id="{B5EC93EB-0574-4E1A-AEE4-B5CD91534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0" name="AutoShape 26">
              <a:extLst>
                <a:ext uri="{FF2B5EF4-FFF2-40B4-BE49-F238E27FC236}">
                  <a16:creationId xmlns:a16="http://schemas.microsoft.com/office/drawing/2014/main" id="{AA51308C-815F-4CE4-883E-377038FF1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1" name="AutoShape 27">
              <a:extLst>
                <a:ext uri="{FF2B5EF4-FFF2-40B4-BE49-F238E27FC236}">
                  <a16:creationId xmlns:a16="http://schemas.microsoft.com/office/drawing/2014/main" id="{74BF4208-C0BA-45C9-87B1-DB36AE1DD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2" name="AutoShape 28">
              <a:extLst>
                <a:ext uri="{FF2B5EF4-FFF2-40B4-BE49-F238E27FC236}">
                  <a16:creationId xmlns:a16="http://schemas.microsoft.com/office/drawing/2014/main" id="{1367BBCE-6D23-4AB6-BCDF-85C746947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3" name="AutoShape 29">
              <a:extLst>
                <a:ext uri="{FF2B5EF4-FFF2-40B4-BE49-F238E27FC236}">
                  <a16:creationId xmlns:a16="http://schemas.microsoft.com/office/drawing/2014/main" id="{0AF42F80-D1BC-4504-A075-A95CDFB5E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4" name="AutoShape 30">
              <a:extLst>
                <a:ext uri="{FF2B5EF4-FFF2-40B4-BE49-F238E27FC236}">
                  <a16:creationId xmlns:a16="http://schemas.microsoft.com/office/drawing/2014/main" id="{AF49E939-FDC8-4CB8-AEE4-E55AEEFAC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5" name="AutoShape 31">
              <a:extLst>
                <a:ext uri="{FF2B5EF4-FFF2-40B4-BE49-F238E27FC236}">
                  <a16:creationId xmlns:a16="http://schemas.microsoft.com/office/drawing/2014/main" id="{0005D108-7D36-4906-A00C-EA633F585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6" name="AutoShape 32">
              <a:extLst>
                <a:ext uri="{FF2B5EF4-FFF2-40B4-BE49-F238E27FC236}">
                  <a16:creationId xmlns:a16="http://schemas.microsoft.com/office/drawing/2014/main" id="{CE728B61-6005-4023-9BD4-08630C8B8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7" name="AutoShape 33">
              <a:extLst>
                <a:ext uri="{FF2B5EF4-FFF2-40B4-BE49-F238E27FC236}">
                  <a16:creationId xmlns:a16="http://schemas.microsoft.com/office/drawing/2014/main" id="{1C6B79DC-31BB-4553-AF76-2C7011D57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8" name="AutoShape 34">
              <a:extLst>
                <a:ext uri="{FF2B5EF4-FFF2-40B4-BE49-F238E27FC236}">
                  <a16:creationId xmlns:a16="http://schemas.microsoft.com/office/drawing/2014/main" id="{F6763C40-221C-47C8-85FC-A32225DB7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9" name="AutoShape 35">
              <a:extLst>
                <a:ext uri="{FF2B5EF4-FFF2-40B4-BE49-F238E27FC236}">
                  <a16:creationId xmlns:a16="http://schemas.microsoft.com/office/drawing/2014/main" id="{39CFA6B7-9B85-4F9D-83B6-A6F546C50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0" name="AutoShape 36">
              <a:extLst>
                <a:ext uri="{FF2B5EF4-FFF2-40B4-BE49-F238E27FC236}">
                  <a16:creationId xmlns:a16="http://schemas.microsoft.com/office/drawing/2014/main" id="{F5939200-64D0-4A94-A087-36998ABD5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21" name="Group 37">
            <a:extLst>
              <a:ext uri="{FF2B5EF4-FFF2-40B4-BE49-F238E27FC236}">
                <a16:creationId xmlns:a16="http://schemas.microsoft.com/office/drawing/2014/main" id="{A8539665-3778-488F-B2D9-1DFB2855E6EA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886200"/>
            <a:ext cx="3124200" cy="1295400"/>
            <a:chOff x="2592" y="2304"/>
            <a:chExt cx="1968" cy="816"/>
          </a:xfrm>
        </p:grpSpPr>
        <p:sp>
          <p:nvSpPr>
            <p:cNvPr id="16422" name="AutoShape 38">
              <a:extLst>
                <a:ext uri="{FF2B5EF4-FFF2-40B4-BE49-F238E27FC236}">
                  <a16:creationId xmlns:a16="http://schemas.microsoft.com/office/drawing/2014/main" id="{4E362C13-CBA5-4FBF-ADE3-EF7817262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3" name="AutoShape 39">
              <a:extLst>
                <a:ext uri="{FF2B5EF4-FFF2-40B4-BE49-F238E27FC236}">
                  <a16:creationId xmlns:a16="http://schemas.microsoft.com/office/drawing/2014/main" id="{FD786FA2-51A7-4269-88E4-6F76CD042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4" name="AutoShape 40">
              <a:extLst>
                <a:ext uri="{FF2B5EF4-FFF2-40B4-BE49-F238E27FC236}">
                  <a16:creationId xmlns:a16="http://schemas.microsoft.com/office/drawing/2014/main" id="{8E8C22C9-705F-4E23-9069-78E03FB9D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5" name="AutoShape 41">
              <a:extLst>
                <a:ext uri="{FF2B5EF4-FFF2-40B4-BE49-F238E27FC236}">
                  <a16:creationId xmlns:a16="http://schemas.microsoft.com/office/drawing/2014/main" id="{C4F4479E-4F8F-4D15-B369-139A78D39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6" name="AutoShape 42">
              <a:extLst>
                <a:ext uri="{FF2B5EF4-FFF2-40B4-BE49-F238E27FC236}">
                  <a16:creationId xmlns:a16="http://schemas.microsoft.com/office/drawing/2014/main" id="{871FCA0E-4A75-42CA-B9C4-D0D24495E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7" name="AutoShape 43">
              <a:extLst>
                <a:ext uri="{FF2B5EF4-FFF2-40B4-BE49-F238E27FC236}">
                  <a16:creationId xmlns:a16="http://schemas.microsoft.com/office/drawing/2014/main" id="{10428E50-920B-4B49-B5BA-B974152DB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8" name="AutoShape 44">
              <a:extLst>
                <a:ext uri="{FF2B5EF4-FFF2-40B4-BE49-F238E27FC236}">
                  <a16:creationId xmlns:a16="http://schemas.microsoft.com/office/drawing/2014/main" id="{63AFE8C7-BC1B-4774-813D-50CAE399A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9" name="AutoShape 45">
              <a:extLst>
                <a:ext uri="{FF2B5EF4-FFF2-40B4-BE49-F238E27FC236}">
                  <a16:creationId xmlns:a16="http://schemas.microsoft.com/office/drawing/2014/main" id="{1095E616-1AEE-4465-BBBD-D90BB030A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30" name="AutoShape 46">
              <a:extLst>
                <a:ext uri="{FF2B5EF4-FFF2-40B4-BE49-F238E27FC236}">
                  <a16:creationId xmlns:a16="http://schemas.microsoft.com/office/drawing/2014/main" id="{3B1EDB40-B0DB-4AE3-B330-189C8755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31" name="AutoShape 47">
              <a:extLst>
                <a:ext uri="{FF2B5EF4-FFF2-40B4-BE49-F238E27FC236}">
                  <a16:creationId xmlns:a16="http://schemas.microsoft.com/office/drawing/2014/main" id="{247CED79-DE2E-4FCC-A121-7BECB2E0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32" name="AutoShape 48">
              <a:extLst>
                <a:ext uri="{FF2B5EF4-FFF2-40B4-BE49-F238E27FC236}">
                  <a16:creationId xmlns:a16="http://schemas.microsoft.com/office/drawing/2014/main" id="{29E2A2A1-035B-4691-86DD-3C243F0B2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33" name="AutoShape 49">
              <a:extLst>
                <a:ext uri="{FF2B5EF4-FFF2-40B4-BE49-F238E27FC236}">
                  <a16:creationId xmlns:a16="http://schemas.microsoft.com/office/drawing/2014/main" id="{86A3F49C-55BC-47A5-A068-07497F383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34" name="AutoShape 50">
              <a:extLst>
                <a:ext uri="{FF2B5EF4-FFF2-40B4-BE49-F238E27FC236}">
                  <a16:creationId xmlns:a16="http://schemas.microsoft.com/office/drawing/2014/main" id="{18B3AAC6-9127-4017-B5A2-0B0DE1BCB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35" name="AutoShape 51">
              <a:extLst>
                <a:ext uri="{FF2B5EF4-FFF2-40B4-BE49-F238E27FC236}">
                  <a16:creationId xmlns:a16="http://schemas.microsoft.com/office/drawing/2014/main" id="{A9F50372-E854-44C6-B7A9-7A6054959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36" name="AutoShape 52">
              <a:extLst>
                <a:ext uri="{FF2B5EF4-FFF2-40B4-BE49-F238E27FC236}">
                  <a16:creationId xmlns:a16="http://schemas.microsoft.com/office/drawing/2014/main" id="{B6854027-F3CE-48DC-9C36-40978AD31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37" name="AutoShape 53">
              <a:extLst>
                <a:ext uri="{FF2B5EF4-FFF2-40B4-BE49-F238E27FC236}">
                  <a16:creationId xmlns:a16="http://schemas.microsoft.com/office/drawing/2014/main" id="{87C3713F-D49A-4B09-A3B9-651593E34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38" name="AutoShape 54">
              <a:extLst>
                <a:ext uri="{FF2B5EF4-FFF2-40B4-BE49-F238E27FC236}">
                  <a16:creationId xmlns:a16="http://schemas.microsoft.com/office/drawing/2014/main" id="{427F6C5E-2F24-4105-8825-FDB553767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39" name="AutoShape 55">
              <a:extLst>
                <a:ext uri="{FF2B5EF4-FFF2-40B4-BE49-F238E27FC236}">
                  <a16:creationId xmlns:a16="http://schemas.microsoft.com/office/drawing/2014/main" id="{25E9BB12-1746-457B-AD78-CDD7405D2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40" name="AutoShape 56">
              <a:extLst>
                <a:ext uri="{FF2B5EF4-FFF2-40B4-BE49-F238E27FC236}">
                  <a16:creationId xmlns:a16="http://schemas.microsoft.com/office/drawing/2014/main" id="{412F497F-5575-44F7-8E6D-4D4F30E99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41" name="AutoShape 57">
              <a:extLst>
                <a:ext uri="{FF2B5EF4-FFF2-40B4-BE49-F238E27FC236}">
                  <a16:creationId xmlns:a16="http://schemas.microsoft.com/office/drawing/2014/main" id="{F70E01F6-C4A2-45EB-BEC1-0267B4EB6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42" name="AutoShape 58">
              <a:extLst>
                <a:ext uri="{FF2B5EF4-FFF2-40B4-BE49-F238E27FC236}">
                  <a16:creationId xmlns:a16="http://schemas.microsoft.com/office/drawing/2014/main" id="{28D0930D-13DF-45FA-8CFE-B9FEFFFA2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FF6699"/>
                </a:solidFill>
              </a:endParaRPr>
            </a:p>
          </p:txBody>
        </p:sp>
        <p:sp>
          <p:nvSpPr>
            <p:cNvPr id="16443" name="AutoShape 59">
              <a:extLst>
                <a:ext uri="{FF2B5EF4-FFF2-40B4-BE49-F238E27FC236}">
                  <a16:creationId xmlns:a16="http://schemas.microsoft.com/office/drawing/2014/main" id="{25648369-10EB-40E3-BCC4-FCDC6913C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44" name="AutoShape 60">
              <a:extLst>
                <a:ext uri="{FF2B5EF4-FFF2-40B4-BE49-F238E27FC236}">
                  <a16:creationId xmlns:a16="http://schemas.microsoft.com/office/drawing/2014/main" id="{3FDAE2DA-07EE-47A5-BBB4-4ED1E4D28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45" name="AutoShape 61">
              <a:extLst>
                <a:ext uri="{FF2B5EF4-FFF2-40B4-BE49-F238E27FC236}">
                  <a16:creationId xmlns:a16="http://schemas.microsoft.com/office/drawing/2014/main" id="{A2A9A782-2FE2-48B2-91DB-1D72E4762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46" name="AutoShape 62">
              <a:extLst>
                <a:ext uri="{FF2B5EF4-FFF2-40B4-BE49-F238E27FC236}">
                  <a16:creationId xmlns:a16="http://schemas.microsoft.com/office/drawing/2014/main" id="{C5857915-7751-48F6-B073-B9770AE74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447" name="Text Box 63">
            <a:extLst>
              <a:ext uri="{FF2B5EF4-FFF2-40B4-BE49-F238E27FC236}">
                <a16:creationId xmlns:a16="http://schemas.microsoft.com/office/drawing/2014/main" id="{C48AF483-C018-43B5-88B6-A5AE0426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1</a:t>
            </a:r>
          </a:p>
        </p:txBody>
      </p:sp>
      <p:sp>
        <p:nvSpPr>
          <p:cNvPr id="16448" name="Text Box 64">
            <a:extLst>
              <a:ext uri="{FF2B5EF4-FFF2-40B4-BE49-F238E27FC236}">
                <a16:creationId xmlns:a16="http://schemas.microsoft.com/office/drawing/2014/main" id="{5AB05D27-5F3B-4CA0-B4AD-CCF7DB3C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2 X 2 = 4</a:t>
            </a:r>
          </a:p>
        </p:txBody>
      </p:sp>
      <p:sp>
        <p:nvSpPr>
          <p:cNvPr id="16449" name="Text Box 65">
            <a:extLst>
              <a:ext uri="{FF2B5EF4-FFF2-40B4-BE49-F238E27FC236}">
                <a16:creationId xmlns:a16="http://schemas.microsoft.com/office/drawing/2014/main" id="{6E4EE5D6-D7CF-445B-9220-5DD8F771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24200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3 X 3 = 9</a:t>
            </a:r>
          </a:p>
        </p:txBody>
      </p:sp>
      <p:sp>
        <p:nvSpPr>
          <p:cNvPr id="16450" name="Text Box 66">
            <a:extLst>
              <a:ext uri="{FF2B5EF4-FFF2-40B4-BE49-F238E27FC236}">
                <a16:creationId xmlns:a16="http://schemas.microsoft.com/office/drawing/2014/main" id="{FE623291-4CE0-4C02-A400-ADB2976BA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10200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4 X 4 = 16</a:t>
            </a:r>
          </a:p>
        </p:txBody>
      </p:sp>
      <p:sp>
        <p:nvSpPr>
          <p:cNvPr id="16451" name="Text Box 67">
            <a:extLst>
              <a:ext uri="{FF2B5EF4-FFF2-40B4-BE49-F238E27FC236}">
                <a16:creationId xmlns:a16="http://schemas.microsoft.com/office/drawing/2014/main" id="{C04365D8-79E8-407B-82E1-36BAEB9AD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10200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5 X 5 = 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447" grpId="0" autoUpdateAnimBg="0"/>
      <p:bldP spid="16448" grpId="0" autoUpdateAnimBg="0"/>
      <p:bldP spid="16449" grpId="0" autoUpdateAnimBg="0"/>
      <p:bldP spid="16450" grpId="0" autoUpdateAnimBg="0"/>
      <p:bldP spid="1645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CDEFFE-18D9-402B-8DAD-227FFDB7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471A7220-4569-49F2-90BB-E9433A0A7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118268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66"/>
                </a:solidFill>
              </a:rPr>
              <a:t>Sum Squares</a:t>
            </a:r>
          </a:p>
        </p:txBody>
      </p:sp>
      <p:sp>
        <p:nvSpPr>
          <p:cNvPr id="17412" name="AutoShape 4">
            <a:extLst>
              <a:ext uri="{FF2B5EF4-FFF2-40B4-BE49-F238E27FC236}">
                <a16:creationId xmlns:a16="http://schemas.microsoft.com/office/drawing/2014/main" id="{23D7B71C-FD50-4F3A-BD20-80E010E64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33600"/>
            <a:ext cx="685800" cy="685800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413" name="Group 5">
            <a:extLst>
              <a:ext uri="{FF2B5EF4-FFF2-40B4-BE49-F238E27FC236}">
                <a16:creationId xmlns:a16="http://schemas.microsoft.com/office/drawing/2014/main" id="{259A906D-99CE-4B82-8235-F7EA29A538E6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057400"/>
            <a:ext cx="1295400" cy="838200"/>
            <a:chOff x="1968" y="1296"/>
            <a:chExt cx="816" cy="528"/>
          </a:xfrm>
        </p:grpSpPr>
        <p:sp>
          <p:nvSpPr>
            <p:cNvPr id="17414" name="AutoShape 6">
              <a:extLst>
                <a:ext uri="{FF2B5EF4-FFF2-40B4-BE49-F238E27FC236}">
                  <a16:creationId xmlns:a16="http://schemas.microsoft.com/office/drawing/2014/main" id="{04107161-7BB0-4A1A-9D02-253C79BEE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2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5" name="AutoShape 7">
              <a:extLst>
                <a:ext uri="{FF2B5EF4-FFF2-40B4-BE49-F238E27FC236}">
                  <a16:creationId xmlns:a16="http://schemas.microsoft.com/office/drawing/2014/main" id="{2BF9679A-0E3B-4F87-ACD4-9366825A3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2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6" name="AutoShape 8">
              <a:extLst>
                <a:ext uri="{FF2B5EF4-FFF2-40B4-BE49-F238E27FC236}">
                  <a16:creationId xmlns:a16="http://schemas.microsoft.com/office/drawing/2014/main" id="{9FF7A367-BB5E-48C3-B0F5-1A9332765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3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7" name="AutoShape 9">
              <a:extLst>
                <a:ext uri="{FF2B5EF4-FFF2-40B4-BE49-F238E27FC236}">
                  <a16:creationId xmlns:a16="http://schemas.microsoft.com/office/drawing/2014/main" id="{01063CCC-25BA-48A6-AD84-735016B1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3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18" name="Group 10">
            <a:extLst>
              <a:ext uri="{FF2B5EF4-FFF2-40B4-BE49-F238E27FC236}">
                <a16:creationId xmlns:a16="http://schemas.microsoft.com/office/drawing/2014/main" id="{C53447DA-010B-45BE-8ACA-A1B93869DF4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981200"/>
            <a:ext cx="1905000" cy="990600"/>
            <a:chOff x="3360" y="1296"/>
            <a:chExt cx="1200" cy="624"/>
          </a:xfrm>
        </p:grpSpPr>
        <p:sp>
          <p:nvSpPr>
            <p:cNvPr id="17419" name="AutoShape 11">
              <a:extLst>
                <a:ext uri="{FF2B5EF4-FFF2-40B4-BE49-F238E27FC236}">
                  <a16:creationId xmlns:a16="http://schemas.microsoft.com/office/drawing/2014/main" id="{02444FEC-33AD-42E6-8164-D6A5C8DDD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2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0" name="AutoShape 12">
              <a:extLst>
                <a:ext uri="{FF2B5EF4-FFF2-40B4-BE49-F238E27FC236}">
                  <a16:creationId xmlns:a16="http://schemas.microsoft.com/office/drawing/2014/main" id="{A5B675FB-C84F-45CA-84F3-EBB264960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AutoShape 13">
              <a:extLst>
                <a:ext uri="{FF2B5EF4-FFF2-40B4-BE49-F238E27FC236}">
                  <a16:creationId xmlns:a16="http://schemas.microsoft.com/office/drawing/2014/main" id="{F9072983-63CF-43D1-A131-64745583B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2" name="AutoShape 14">
              <a:extLst>
                <a:ext uri="{FF2B5EF4-FFF2-40B4-BE49-F238E27FC236}">
                  <a16:creationId xmlns:a16="http://schemas.microsoft.com/office/drawing/2014/main" id="{E572C51C-F80E-4B16-BB98-41409A0D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3" name="AutoShape 15">
              <a:extLst>
                <a:ext uri="{FF2B5EF4-FFF2-40B4-BE49-F238E27FC236}">
                  <a16:creationId xmlns:a16="http://schemas.microsoft.com/office/drawing/2014/main" id="{25D7941B-4692-42E4-9C7C-1A4190AF0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4" name="AutoShape 16">
              <a:extLst>
                <a:ext uri="{FF2B5EF4-FFF2-40B4-BE49-F238E27FC236}">
                  <a16:creationId xmlns:a16="http://schemas.microsoft.com/office/drawing/2014/main" id="{4718A779-E06C-4B7D-A0EF-CFA7933BD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5" name="AutoShape 17">
              <a:extLst>
                <a:ext uri="{FF2B5EF4-FFF2-40B4-BE49-F238E27FC236}">
                  <a16:creationId xmlns:a16="http://schemas.microsoft.com/office/drawing/2014/main" id="{ADDD9CA2-B7DD-45EB-B498-F1359915A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6" name="AutoShape 18">
              <a:extLst>
                <a:ext uri="{FF2B5EF4-FFF2-40B4-BE49-F238E27FC236}">
                  <a16:creationId xmlns:a16="http://schemas.microsoft.com/office/drawing/2014/main" id="{47463785-AA1C-41B3-B148-E10184ACF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7" name="AutoShape 19">
              <a:extLst>
                <a:ext uri="{FF2B5EF4-FFF2-40B4-BE49-F238E27FC236}">
                  <a16:creationId xmlns:a16="http://schemas.microsoft.com/office/drawing/2014/main" id="{E54D803A-02F1-4F09-8369-926B5799A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4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28" name="Group 20">
            <a:extLst>
              <a:ext uri="{FF2B5EF4-FFF2-40B4-BE49-F238E27FC236}">
                <a16:creationId xmlns:a16="http://schemas.microsoft.com/office/drawing/2014/main" id="{50D37E3A-AB95-4012-AC9F-57429840362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886200"/>
            <a:ext cx="2514600" cy="1143000"/>
            <a:chOff x="624" y="2304"/>
            <a:chExt cx="1584" cy="720"/>
          </a:xfrm>
        </p:grpSpPr>
        <p:sp>
          <p:nvSpPr>
            <p:cNvPr id="17429" name="AutoShape 21">
              <a:extLst>
                <a:ext uri="{FF2B5EF4-FFF2-40B4-BE49-F238E27FC236}">
                  <a16:creationId xmlns:a16="http://schemas.microsoft.com/office/drawing/2014/main" id="{D6589953-A2BD-4AB3-8A09-D4DC1AAF6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0" name="AutoShape 22">
              <a:extLst>
                <a:ext uri="{FF2B5EF4-FFF2-40B4-BE49-F238E27FC236}">
                  <a16:creationId xmlns:a16="http://schemas.microsoft.com/office/drawing/2014/main" id="{60B5F45C-5BDF-4052-9758-299C5E03F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1" name="AutoShape 23">
              <a:extLst>
                <a:ext uri="{FF2B5EF4-FFF2-40B4-BE49-F238E27FC236}">
                  <a16:creationId xmlns:a16="http://schemas.microsoft.com/office/drawing/2014/main" id="{4A0AC979-8CA8-4B18-A49D-AB8126DCC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2" name="AutoShape 24">
              <a:extLst>
                <a:ext uri="{FF2B5EF4-FFF2-40B4-BE49-F238E27FC236}">
                  <a16:creationId xmlns:a16="http://schemas.microsoft.com/office/drawing/2014/main" id="{4274D946-B43B-46CF-818A-236832DB9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3" name="AutoShape 25">
              <a:extLst>
                <a:ext uri="{FF2B5EF4-FFF2-40B4-BE49-F238E27FC236}">
                  <a16:creationId xmlns:a16="http://schemas.microsoft.com/office/drawing/2014/main" id="{1A6A5C6E-49B5-4FE5-9D16-374FD8265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4" name="AutoShape 26">
              <a:extLst>
                <a:ext uri="{FF2B5EF4-FFF2-40B4-BE49-F238E27FC236}">
                  <a16:creationId xmlns:a16="http://schemas.microsoft.com/office/drawing/2014/main" id="{9E0009A6-AA37-4C1D-B3ED-5AAF485D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AutoShape 27">
              <a:extLst>
                <a:ext uri="{FF2B5EF4-FFF2-40B4-BE49-F238E27FC236}">
                  <a16:creationId xmlns:a16="http://schemas.microsoft.com/office/drawing/2014/main" id="{1539B8DC-2B75-4904-878A-FAB18704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AutoShape 28">
              <a:extLst>
                <a:ext uri="{FF2B5EF4-FFF2-40B4-BE49-F238E27FC236}">
                  <a16:creationId xmlns:a16="http://schemas.microsoft.com/office/drawing/2014/main" id="{189218C4-D184-41B7-86AF-E857C415A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AutoShape 29">
              <a:extLst>
                <a:ext uri="{FF2B5EF4-FFF2-40B4-BE49-F238E27FC236}">
                  <a16:creationId xmlns:a16="http://schemas.microsoft.com/office/drawing/2014/main" id="{8E450D5E-50BF-4998-AE66-A6FB6E403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8" name="AutoShape 30">
              <a:extLst>
                <a:ext uri="{FF2B5EF4-FFF2-40B4-BE49-F238E27FC236}">
                  <a16:creationId xmlns:a16="http://schemas.microsoft.com/office/drawing/2014/main" id="{B49FAF80-6F3B-4A71-A0C8-877510F67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AutoShape 31">
              <a:extLst>
                <a:ext uri="{FF2B5EF4-FFF2-40B4-BE49-F238E27FC236}">
                  <a16:creationId xmlns:a16="http://schemas.microsoft.com/office/drawing/2014/main" id="{84AD351F-CB8D-4E0D-9DB7-38688A0C6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AutoShape 32">
              <a:extLst>
                <a:ext uri="{FF2B5EF4-FFF2-40B4-BE49-F238E27FC236}">
                  <a16:creationId xmlns:a16="http://schemas.microsoft.com/office/drawing/2014/main" id="{BEC3D155-2F33-4BA0-802A-923960BEE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1" name="AutoShape 33">
              <a:extLst>
                <a:ext uri="{FF2B5EF4-FFF2-40B4-BE49-F238E27FC236}">
                  <a16:creationId xmlns:a16="http://schemas.microsoft.com/office/drawing/2014/main" id="{CDDBBF07-33D2-4376-B9F7-68698AFC1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2" name="AutoShape 34">
              <a:extLst>
                <a:ext uri="{FF2B5EF4-FFF2-40B4-BE49-F238E27FC236}">
                  <a16:creationId xmlns:a16="http://schemas.microsoft.com/office/drawing/2014/main" id="{757A2B6B-AB58-429E-B2D7-0B8622C09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3" name="AutoShape 35">
              <a:extLst>
                <a:ext uri="{FF2B5EF4-FFF2-40B4-BE49-F238E27FC236}">
                  <a16:creationId xmlns:a16="http://schemas.microsoft.com/office/drawing/2014/main" id="{B32F014D-D562-4BD8-B2D7-B757857EE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4" name="AutoShape 36">
              <a:extLst>
                <a:ext uri="{FF2B5EF4-FFF2-40B4-BE49-F238E27FC236}">
                  <a16:creationId xmlns:a16="http://schemas.microsoft.com/office/drawing/2014/main" id="{1AB72499-5881-4D70-AF97-FACB9D0CC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45" name="Group 37">
            <a:extLst>
              <a:ext uri="{FF2B5EF4-FFF2-40B4-BE49-F238E27FC236}">
                <a16:creationId xmlns:a16="http://schemas.microsoft.com/office/drawing/2014/main" id="{ED4CF16C-CF41-44AD-9545-7823A9EE581D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886200"/>
            <a:ext cx="3124200" cy="1295400"/>
            <a:chOff x="2592" y="2304"/>
            <a:chExt cx="1968" cy="816"/>
          </a:xfrm>
        </p:grpSpPr>
        <p:sp>
          <p:nvSpPr>
            <p:cNvPr id="17446" name="AutoShape 38">
              <a:extLst>
                <a:ext uri="{FF2B5EF4-FFF2-40B4-BE49-F238E27FC236}">
                  <a16:creationId xmlns:a16="http://schemas.microsoft.com/office/drawing/2014/main" id="{4BC72AFD-EFDD-42D3-8309-28017FC3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7" name="AutoShape 39">
              <a:extLst>
                <a:ext uri="{FF2B5EF4-FFF2-40B4-BE49-F238E27FC236}">
                  <a16:creationId xmlns:a16="http://schemas.microsoft.com/office/drawing/2014/main" id="{2AB84719-14E1-49C7-B0D3-19D3276E7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8" name="AutoShape 40">
              <a:extLst>
                <a:ext uri="{FF2B5EF4-FFF2-40B4-BE49-F238E27FC236}">
                  <a16:creationId xmlns:a16="http://schemas.microsoft.com/office/drawing/2014/main" id="{2D8EC81F-B1E9-4379-841F-0B4956314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9" name="AutoShape 41">
              <a:extLst>
                <a:ext uri="{FF2B5EF4-FFF2-40B4-BE49-F238E27FC236}">
                  <a16:creationId xmlns:a16="http://schemas.microsoft.com/office/drawing/2014/main" id="{B063B77E-1DD0-46B1-BA47-451D4EEA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0" name="AutoShape 42">
              <a:extLst>
                <a:ext uri="{FF2B5EF4-FFF2-40B4-BE49-F238E27FC236}">
                  <a16:creationId xmlns:a16="http://schemas.microsoft.com/office/drawing/2014/main" id="{25155531-0028-497C-9030-EAC6111FC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1" name="AutoShape 43">
              <a:extLst>
                <a:ext uri="{FF2B5EF4-FFF2-40B4-BE49-F238E27FC236}">
                  <a16:creationId xmlns:a16="http://schemas.microsoft.com/office/drawing/2014/main" id="{5E35701F-168F-437E-9CC4-B3D053BBA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2" name="AutoShape 44">
              <a:extLst>
                <a:ext uri="{FF2B5EF4-FFF2-40B4-BE49-F238E27FC236}">
                  <a16:creationId xmlns:a16="http://schemas.microsoft.com/office/drawing/2014/main" id="{C139246A-8DFF-4FF2-A619-8CD638607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3" name="AutoShape 45">
              <a:extLst>
                <a:ext uri="{FF2B5EF4-FFF2-40B4-BE49-F238E27FC236}">
                  <a16:creationId xmlns:a16="http://schemas.microsoft.com/office/drawing/2014/main" id="{02959318-8B15-41F0-909D-27481F2F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4" name="AutoShape 46">
              <a:extLst>
                <a:ext uri="{FF2B5EF4-FFF2-40B4-BE49-F238E27FC236}">
                  <a16:creationId xmlns:a16="http://schemas.microsoft.com/office/drawing/2014/main" id="{145547D0-E9BA-44F7-BBCC-4415F595B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5" name="AutoShape 47">
              <a:extLst>
                <a:ext uri="{FF2B5EF4-FFF2-40B4-BE49-F238E27FC236}">
                  <a16:creationId xmlns:a16="http://schemas.microsoft.com/office/drawing/2014/main" id="{DA32B799-22E7-4515-9EBB-F8EC5B6A0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6" name="AutoShape 48">
              <a:extLst>
                <a:ext uri="{FF2B5EF4-FFF2-40B4-BE49-F238E27FC236}">
                  <a16:creationId xmlns:a16="http://schemas.microsoft.com/office/drawing/2014/main" id="{FB044262-471C-40A8-9E29-46ABBDDF2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7" name="AutoShape 49">
              <a:extLst>
                <a:ext uri="{FF2B5EF4-FFF2-40B4-BE49-F238E27FC236}">
                  <a16:creationId xmlns:a16="http://schemas.microsoft.com/office/drawing/2014/main" id="{3623FAF2-4C1F-446C-BD96-39464852C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8" name="AutoShape 50">
              <a:extLst>
                <a:ext uri="{FF2B5EF4-FFF2-40B4-BE49-F238E27FC236}">
                  <a16:creationId xmlns:a16="http://schemas.microsoft.com/office/drawing/2014/main" id="{349FD31C-B132-40C5-B03F-A2875BA1D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9" name="AutoShape 51">
              <a:extLst>
                <a:ext uri="{FF2B5EF4-FFF2-40B4-BE49-F238E27FC236}">
                  <a16:creationId xmlns:a16="http://schemas.microsoft.com/office/drawing/2014/main" id="{982A7B60-5822-4D7D-9876-975A91E8C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0" name="AutoShape 52">
              <a:extLst>
                <a:ext uri="{FF2B5EF4-FFF2-40B4-BE49-F238E27FC236}">
                  <a16:creationId xmlns:a16="http://schemas.microsoft.com/office/drawing/2014/main" id="{7CCF5DF1-63D5-4006-B93C-839550208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1" name="AutoShape 53">
              <a:extLst>
                <a:ext uri="{FF2B5EF4-FFF2-40B4-BE49-F238E27FC236}">
                  <a16:creationId xmlns:a16="http://schemas.microsoft.com/office/drawing/2014/main" id="{E955CDEB-562F-4B69-A773-C36A41042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2" name="AutoShape 54">
              <a:extLst>
                <a:ext uri="{FF2B5EF4-FFF2-40B4-BE49-F238E27FC236}">
                  <a16:creationId xmlns:a16="http://schemas.microsoft.com/office/drawing/2014/main" id="{5EDE6230-694E-4E54-B9D6-20894C955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3" name="AutoShape 55">
              <a:extLst>
                <a:ext uri="{FF2B5EF4-FFF2-40B4-BE49-F238E27FC236}">
                  <a16:creationId xmlns:a16="http://schemas.microsoft.com/office/drawing/2014/main" id="{0145B574-23AB-4644-8848-D2EC75531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4" name="AutoShape 56">
              <a:extLst>
                <a:ext uri="{FF2B5EF4-FFF2-40B4-BE49-F238E27FC236}">
                  <a16:creationId xmlns:a16="http://schemas.microsoft.com/office/drawing/2014/main" id="{247B8016-B693-47CE-B8D9-D97EC4303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5" name="AutoShape 57">
              <a:extLst>
                <a:ext uri="{FF2B5EF4-FFF2-40B4-BE49-F238E27FC236}">
                  <a16:creationId xmlns:a16="http://schemas.microsoft.com/office/drawing/2014/main" id="{99577CA9-D45F-493C-9436-44434A0F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6" name="AutoShape 58">
              <a:extLst>
                <a:ext uri="{FF2B5EF4-FFF2-40B4-BE49-F238E27FC236}">
                  <a16:creationId xmlns:a16="http://schemas.microsoft.com/office/drawing/2014/main" id="{AF306D55-90A8-4393-878F-893400C2A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FF6699"/>
                </a:solidFill>
              </a:endParaRPr>
            </a:p>
          </p:txBody>
        </p:sp>
        <p:sp>
          <p:nvSpPr>
            <p:cNvPr id="17467" name="AutoShape 59">
              <a:extLst>
                <a:ext uri="{FF2B5EF4-FFF2-40B4-BE49-F238E27FC236}">
                  <a16:creationId xmlns:a16="http://schemas.microsoft.com/office/drawing/2014/main" id="{7067E29C-27D4-4772-9EE0-FC259915B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8" name="AutoShape 60">
              <a:extLst>
                <a:ext uri="{FF2B5EF4-FFF2-40B4-BE49-F238E27FC236}">
                  <a16:creationId xmlns:a16="http://schemas.microsoft.com/office/drawing/2014/main" id="{1264CFEB-EECE-4355-A9E1-BDA4D5E65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9" name="AutoShape 61">
              <a:extLst>
                <a:ext uri="{FF2B5EF4-FFF2-40B4-BE49-F238E27FC236}">
                  <a16:creationId xmlns:a16="http://schemas.microsoft.com/office/drawing/2014/main" id="{D4BDA025-0B30-464D-B9D9-AB344E25F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0" name="AutoShape 62">
              <a:extLst>
                <a:ext uri="{FF2B5EF4-FFF2-40B4-BE49-F238E27FC236}">
                  <a16:creationId xmlns:a16="http://schemas.microsoft.com/office/drawing/2014/main" id="{63B500ED-BAEF-4EC2-80C7-B454A9144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71" name="Text Box 63">
            <a:extLst>
              <a:ext uri="{FF2B5EF4-FFF2-40B4-BE49-F238E27FC236}">
                <a16:creationId xmlns:a16="http://schemas.microsoft.com/office/drawing/2014/main" id="{B54FD056-B9E8-453E-8F93-39636796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1</a:t>
            </a:r>
          </a:p>
        </p:txBody>
      </p:sp>
      <p:sp>
        <p:nvSpPr>
          <p:cNvPr id="17472" name="Text Box 64">
            <a:extLst>
              <a:ext uri="{FF2B5EF4-FFF2-40B4-BE49-F238E27FC236}">
                <a16:creationId xmlns:a16="http://schemas.microsoft.com/office/drawing/2014/main" id="{4538038B-5BAA-4447-B53B-FAE1CB12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2 X 2 = 4</a:t>
            </a:r>
          </a:p>
        </p:txBody>
      </p:sp>
      <p:sp>
        <p:nvSpPr>
          <p:cNvPr id="17473" name="Text Box 65">
            <a:extLst>
              <a:ext uri="{FF2B5EF4-FFF2-40B4-BE49-F238E27FC236}">
                <a16:creationId xmlns:a16="http://schemas.microsoft.com/office/drawing/2014/main" id="{2276E58C-CED5-46F9-94D8-3E0B9184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24200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3 X 3 = 9</a:t>
            </a:r>
          </a:p>
        </p:txBody>
      </p:sp>
      <p:sp>
        <p:nvSpPr>
          <p:cNvPr id="17474" name="Text Box 66">
            <a:extLst>
              <a:ext uri="{FF2B5EF4-FFF2-40B4-BE49-F238E27FC236}">
                <a16:creationId xmlns:a16="http://schemas.microsoft.com/office/drawing/2014/main" id="{22CBB087-9627-43BA-9363-1874BBDD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10200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4 X 4 = 16</a:t>
            </a:r>
          </a:p>
        </p:txBody>
      </p:sp>
      <p:sp>
        <p:nvSpPr>
          <p:cNvPr id="17475" name="Text Box 67">
            <a:extLst>
              <a:ext uri="{FF2B5EF4-FFF2-40B4-BE49-F238E27FC236}">
                <a16:creationId xmlns:a16="http://schemas.microsoft.com/office/drawing/2014/main" id="{387B8DAE-6C06-49FB-B841-9E1556812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10200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5 X 5 = 25</a:t>
            </a:r>
          </a:p>
        </p:txBody>
      </p:sp>
      <p:sp>
        <p:nvSpPr>
          <p:cNvPr id="17476" name="Text Box 68">
            <a:extLst>
              <a:ext uri="{FF2B5EF4-FFF2-40B4-BE49-F238E27FC236}">
                <a16:creationId xmlns:a16="http://schemas.microsoft.com/office/drawing/2014/main" id="{CD0CE1FD-CB14-40E3-BBC7-11074195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0"/>
            <a:ext cx="3140075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b="1"/>
              <a:t>But we can do a lot more multiplication sums using bricks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FCAAA1-1168-4F21-A81E-D035A66F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233A97CA-4FCD-4FAD-9B37-3E220322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43000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66"/>
                </a:solidFill>
              </a:rPr>
              <a:t>Sum More Multiples</a:t>
            </a: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1F98B43B-93D0-4890-A76E-A2BA8D6C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33600"/>
            <a:ext cx="685800" cy="685800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F098F276-599C-4061-B30D-E98CA8B65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1</a:t>
            </a:r>
          </a:p>
        </p:txBody>
      </p:sp>
      <p:grpSp>
        <p:nvGrpSpPr>
          <p:cNvPr id="18438" name="Group 6">
            <a:extLst>
              <a:ext uri="{FF2B5EF4-FFF2-40B4-BE49-F238E27FC236}">
                <a16:creationId xmlns:a16="http://schemas.microsoft.com/office/drawing/2014/main" id="{28CE1A13-192C-4F09-BE99-C9CBE0EA8960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886200"/>
            <a:ext cx="2971800" cy="1981200"/>
            <a:chOff x="624" y="2448"/>
            <a:chExt cx="1872" cy="1248"/>
          </a:xfrm>
        </p:grpSpPr>
        <p:sp>
          <p:nvSpPr>
            <p:cNvPr id="18439" name="Text Box 7">
              <a:extLst>
                <a:ext uri="{FF2B5EF4-FFF2-40B4-BE49-F238E27FC236}">
                  <a16:creationId xmlns:a16="http://schemas.microsoft.com/office/drawing/2014/main" id="{81E9BE35-806E-44ED-9F0D-0865C8B01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408"/>
              <a:ext cx="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5 X 4 = 20</a:t>
              </a:r>
            </a:p>
          </p:txBody>
        </p:sp>
        <p:grpSp>
          <p:nvGrpSpPr>
            <p:cNvPr id="18440" name="Group 8">
              <a:extLst>
                <a:ext uri="{FF2B5EF4-FFF2-40B4-BE49-F238E27FC236}">
                  <a16:creationId xmlns:a16="http://schemas.microsoft.com/office/drawing/2014/main" id="{5BA6A348-52BD-441B-A14F-03B33B65A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448"/>
              <a:ext cx="1872" cy="720"/>
              <a:chOff x="624" y="2448"/>
              <a:chExt cx="1872" cy="720"/>
            </a:xfrm>
          </p:grpSpPr>
          <p:sp>
            <p:nvSpPr>
              <p:cNvPr id="18441" name="AutoShape 9">
                <a:extLst>
                  <a:ext uri="{FF2B5EF4-FFF2-40B4-BE49-F238E27FC236}">
                    <a16:creationId xmlns:a16="http://schemas.microsoft.com/office/drawing/2014/main" id="{A05FD19F-9407-494E-BF03-5479780C6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2" name="AutoShape 10">
                <a:extLst>
                  <a:ext uri="{FF2B5EF4-FFF2-40B4-BE49-F238E27FC236}">
                    <a16:creationId xmlns:a16="http://schemas.microsoft.com/office/drawing/2014/main" id="{E3D08222-9F40-437B-B0CF-4FDEC7411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3" name="AutoShape 11">
                <a:extLst>
                  <a:ext uri="{FF2B5EF4-FFF2-40B4-BE49-F238E27FC236}">
                    <a16:creationId xmlns:a16="http://schemas.microsoft.com/office/drawing/2014/main" id="{3DE43896-DBFF-4019-8F2E-AAD6B98AD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4" name="AutoShape 12">
                <a:extLst>
                  <a:ext uri="{FF2B5EF4-FFF2-40B4-BE49-F238E27FC236}">
                    <a16:creationId xmlns:a16="http://schemas.microsoft.com/office/drawing/2014/main" id="{BFECEBA8-4B5F-4DBF-A474-976AF649A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5" name="AutoShape 13">
                <a:extLst>
                  <a:ext uri="{FF2B5EF4-FFF2-40B4-BE49-F238E27FC236}">
                    <a16:creationId xmlns:a16="http://schemas.microsoft.com/office/drawing/2014/main" id="{BC7483C9-7669-4D65-A968-B14DFE3D6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6" name="AutoShape 14">
                <a:extLst>
                  <a:ext uri="{FF2B5EF4-FFF2-40B4-BE49-F238E27FC236}">
                    <a16:creationId xmlns:a16="http://schemas.microsoft.com/office/drawing/2014/main" id="{311CB6CD-8B86-4859-9269-140CB86F0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7" name="AutoShape 15">
                <a:extLst>
                  <a:ext uri="{FF2B5EF4-FFF2-40B4-BE49-F238E27FC236}">
                    <a16:creationId xmlns:a16="http://schemas.microsoft.com/office/drawing/2014/main" id="{51362530-BA32-4A2D-8758-FBAC8C77E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8" name="AutoShape 16">
                <a:extLst>
                  <a:ext uri="{FF2B5EF4-FFF2-40B4-BE49-F238E27FC236}">
                    <a16:creationId xmlns:a16="http://schemas.microsoft.com/office/drawing/2014/main" id="{7C2E8FA3-BCB4-49C0-BCCA-7657E2897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9" name="AutoShape 17">
                <a:extLst>
                  <a:ext uri="{FF2B5EF4-FFF2-40B4-BE49-F238E27FC236}">
                    <a16:creationId xmlns:a16="http://schemas.microsoft.com/office/drawing/2014/main" id="{CB008E52-5443-4847-A239-2D22F8695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0" name="AutoShape 18">
                <a:extLst>
                  <a:ext uri="{FF2B5EF4-FFF2-40B4-BE49-F238E27FC236}">
                    <a16:creationId xmlns:a16="http://schemas.microsoft.com/office/drawing/2014/main" id="{C542C5CC-571F-4ECE-A31A-942EEB064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1" name="AutoShape 19">
                <a:extLst>
                  <a:ext uri="{FF2B5EF4-FFF2-40B4-BE49-F238E27FC236}">
                    <a16:creationId xmlns:a16="http://schemas.microsoft.com/office/drawing/2014/main" id="{5FC0BD20-070A-471D-91E9-371F6AB15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2" name="AutoShape 20">
                <a:extLst>
                  <a:ext uri="{FF2B5EF4-FFF2-40B4-BE49-F238E27FC236}">
                    <a16:creationId xmlns:a16="http://schemas.microsoft.com/office/drawing/2014/main" id="{77655B98-FD9F-436A-94D2-49330089B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3" name="AutoShape 21">
                <a:extLst>
                  <a:ext uri="{FF2B5EF4-FFF2-40B4-BE49-F238E27FC236}">
                    <a16:creationId xmlns:a16="http://schemas.microsoft.com/office/drawing/2014/main" id="{C851DCEC-A62F-45C3-AF2B-9DA61A0EA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4" name="AutoShape 22">
                <a:extLst>
                  <a:ext uri="{FF2B5EF4-FFF2-40B4-BE49-F238E27FC236}">
                    <a16:creationId xmlns:a16="http://schemas.microsoft.com/office/drawing/2014/main" id="{6DADFF58-528A-423F-8429-FB76184B3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5" name="AutoShape 23">
                <a:extLst>
                  <a:ext uri="{FF2B5EF4-FFF2-40B4-BE49-F238E27FC236}">
                    <a16:creationId xmlns:a16="http://schemas.microsoft.com/office/drawing/2014/main" id="{36BC7F56-978E-46E2-B73B-65A089B5A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6" name="AutoShape 24">
                <a:extLst>
                  <a:ext uri="{FF2B5EF4-FFF2-40B4-BE49-F238E27FC236}">
                    <a16:creationId xmlns:a16="http://schemas.microsoft.com/office/drawing/2014/main" id="{0CC7E94F-A88E-46E7-8900-A92D1ECB9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7" name="AutoShape 25">
                <a:extLst>
                  <a:ext uri="{FF2B5EF4-FFF2-40B4-BE49-F238E27FC236}">
                    <a16:creationId xmlns:a16="http://schemas.microsoft.com/office/drawing/2014/main" id="{F01812A4-BA63-450F-8860-194CAFDC3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8" name="AutoShape 26">
                <a:extLst>
                  <a:ext uri="{FF2B5EF4-FFF2-40B4-BE49-F238E27FC236}">
                    <a16:creationId xmlns:a16="http://schemas.microsoft.com/office/drawing/2014/main" id="{150A7B98-72A1-44D3-BBAC-7C4635F5D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9" name="AutoShape 27">
                <a:extLst>
                  <a:ext uri="{FF2B5EF4-FFF2-40B4-BE49-F238E27FC236}">
                    <a16:creationId xmlns:a16="http://schemas.microsoft.com/office/drawing/2014/main" id="{09E4B161-F4FA-48FD-AEF6-3C5831663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0" name="AutoShape 28">
                <a:extLst>
                  <a:ext uri="{FF2B5EF4-FFF2-40B4-BE49-F238E27FC236}">
                    <a16:creationId xmlns:a16="http://schemas.microsoft.com/office/drawing/2014/main" id="{B35448E9-635D-49BE-BCA7-679B5045D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8461" name="Group 29">
            <a:extLst>
              <a:ext uri="{FF2B5EF4-FFF2-40B4-BE49-F238E27FC236}">
                <a16:creationId xmlns:a16="http://schemas.microsoft.com/office/drawing/2014/main" id="{000EE5E4-8DD5-4B73-974B-1841624A61D6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057400"/>
            <a:ext cx="1752600" cy="1524000"/>
            <a:chOff x="1968" y="1296"/>
            <a:chExt cx="1104" cy="960"/>
          </a:xfrm>
        </p:grpSpPr>
        <p:sp>
          <p:nvSpPr>
            <p:cNvPr id="18462" name="Text Box 30">
              <a:extLst>
                <a:ext uri="{FF2B5EF4-FFF2-40B4-BE49-F238E27FC236}">
                  <a16:creationId xmlns:a16="http://schemas.microsoft.com/office/drawing/2014/main" id="{142C50C6-91F4-470D-A954-0080CD69B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1" y="1968"/>
              <a:ext cx="8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3 X 2 = 6</a:t>
              </a:r>
            </a:p>
          </p:txBody>
        </p:sp>
        <p:grpSp>
          <p:nvGrpSpPr>
            <p:cNvPr id="18463" name="Group 31">
              <a:extLst>
                <a:ext uri="{FF2B5EF4-FFF2-40B4-BE49-F238E27FC236}">
                  <a16:creationId xmlns:a16="http://schemas.microsoft.com/office/drawing/2014/main" id="{43C8F7FD-D383-41CC-9384-73EF5A5A4E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296"/>
              <a:ext cx="1104" cy="528"/>
              <a:chOff x="1968" y="1296"/>
              <a:chExt cx="1104" cy="528"/>
            </a:xfrm>
          </p:grpSpPr>
          <p:sp>
            <p:nvSpPr>
              <p:cNvPr id="18464" name="AutoShape 32">
                <a:extLst>
                  <a:ext uri="{FF2B5EF4-FFF2-40B4-BE49-F238E27FC236}">
                    <a16:creationId xmlns:a16="http://schemas.microsoft.com/office/drawing/2014/main" id="{84B78098-2E1C-4DD5-8852-A06456F1B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29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5" name="AutoShape 33">
                <a:extLst>
                  <a:ext uri="{FF2B5EF4-FFF2-40B4-BE49-F238E27FC236}">
                    <a16:creationId xmlns:a16="http://schemas.microsoft.com/office/drawing/2014/main" id="{DF823F81-598D-443D-A1CB-C693EDC4C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6" name="AutoShape 34">
                <a:extLst>
                  <a:ext uri="{FF2B5EF4-FFF2-40B4-BE49-F238E27FC236}">
                    <a16:creationId xmlns:a16="http://schemas.microsoft.com/office/drawing/2014/main" id="{FB6A5184-68D4-447B-9E39-7C56D6CBA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7" name="AutoShape 35">
                <a:extLst>
                  <a:ext uri="{FF2B5EF4-FFF2-40B4-BE49-F238E27FC236}">
                    <a16:creationId xmlns:a16="http://schemas.microsoft.com/office/drawing/2014/main" id="{905D4807-F700-4B36-A916-822431709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8" name="AutoShape 36">
                <a:extLst>
                  <a:ext uri="{FF2B5EF4-FFF2-40B4-BE49-F238E27FC236}">
                    <a16:creationId xmlns:a16="http://schemas.microsoft.com/office/drawing/2014/main" id="{ED2D9AC3-A732-4E00-873E-FD9B8362F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9" name="AutoShape 37">
                <a:extLst>
                  <a:ext uri="{FF2B5EF4-FFF2-40B4-BE49-F238E27FC236}">
                    <a16:creationId xmlns:a16="http://schemas.microsoft.com/office/drawing/2014/main" id="{453D5714-D220-46C6-B5F5-1E79A7ACB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8470" name="Group 38">
            <a:extLst>
              <a:ext uri="{FF2B5EF4-FFF2-40B4-BE49-F238E27FC236}">
                <a16:creationId xmlns:a16="http://schemas.microsoft.com/office/drawing/2014/main" id="{CC61699A-545C-4F39-B442-C59C4370CD78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886200"/>
            <a:ext cx="3581400" cy="1981200"/>
            <a:chOff x="3024" y="2448"/>
            <a:chExt cx="2256" cy="1248"/>
          </a:xfrm>
        </p:grpSpPr>
        <p:sp>
          <p:nvSpPr>
            <p:cNvPr id="18471" name="Text Box 39">
              <a:extLst>
                <a:ext uri="{FF2B5EF4-FFF2-40B4-BE49-F238E27FC236}">
                  <a16:creationId xmlns:a16="http://schemas.microsoft.com/office/drawing/2014/main" id="{B8C0EFDF-8E3C-44E7-A721-C78B049E7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408"/>
              <a:ext cx="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6 X 5 = 30</a:t>
              </a:r>
            </a:p>
          </p:txBody>
        </p:sp>
        <p:grpSp>
          <p:nvGrpSpPr>
            <p:cNvPr id="18472" name="Group 40">
              <a:extLst>
                <a:ext uri="{FF2B5EF4-FFF2-40B4-BE49-F238E27FC236}">
                  <a16:creationId xmlns:a16="http://schemas.microsoft.com/office/drawing/2014/main" id="{95C5CEF0-0F6C-4881-A26D-0C7F28B75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448"/>
              <a:ext cx="2256" cy="816"/>
              <a:chOff x="3360" y="2448"/>
              <a:chExt cx="2256" cy="816"/>
            </a:xfrm>
          </p:grpSpPr>
          <p:sp>
            <p:nvSpPr>
              <p:cNvPr id="18473" name="AutoShape 41">
                <a:extLst>
                  <a:ext uri="{FF2B5EF4-FFF2-40B4-BE49-F238E27FC236}">
                    <a16:creationId xmlns:a16="http://schemas.microsoft.com/office/drawing/2014/main" id="{6F028128-889A-4008-AB9A-F4B55E663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4" name="AutoShape 42">
                <a:extLst>
                  <a:ext uri="{FF2B5EF4-FFF2-40B4-BE49-F238E27FC236}">
                    <a16:creationId xmlns:a16="http://schemas.microsoft.com/office/drawing/2014/main" id="{0B5B7941-4AC7-4951-A1FA-78452474D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5" name="AutoShape 43">
                <a:extLst>
                  <a:ext uri="{FF2B5EF4-FFF2-40B4-BE49-F238E27FC236}">
                    <a16:creationId xmlns:a16="http://schemas.microsoft.com/office/drawing/2014/main" id="{20D680B0-DF57-4ED2-AC41-35DC61234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6" name="AutoShape 44">
                <a:extLst>
                  <a:ext uri="{FF2B5EF4-FFF2-40B4-BE49-F238E27FC236}">
                    <a16:creationId xmlns:a16="http://schemas.microsoft.com/office/drawing/2014/main" id="{E2324C7A-5E3A-4448-9B6C-C39F011AA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7" name="AutoShape 45">
                <a:extLst>
                  <a:ext uri="{FF2B5EF4-FFF2-40B4-BE49-F238E27FC236}">
                    <a16:creationId xmlns:a16="http://schemas.microsoft.com/office/drawing/2014/main" id="{4D815B50-AAFC-46D1-B85F-D098A080C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8" name="AutoShape 46">
                <a:extLst>
                  <a:ext uri="{FF2B5EF4-FFF2-40B4-BE49-F238E27FC236}">
                    <a16:creationId xmlns:a16="http://schemas.microsoft.com/office/drawing/2014/main" id="{90DED496-3F9E-4431-A6B0-176E1737D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9" name="AutoShape 47">
                <a:extLst>
                  <a:ext uri="{FF2B5EF4-FFF2-40B4-BE49-F238E27FC236}">
                    <a16:creationId xmlns:a16="http://schemas.microsoft.com/office/drawing/2014/main" id="{2E7568AD-DA7D-4C54-9682-3025217D4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80" name="AutoShape 48">
                <a:extLst>
                  <a:ext uri="{FF2B5EF4-FFF2-40B4-BE49-F238E27FC236}">
                    <a16:creationId xmlns:a16="http://schemas.microsoft.com/office/drawing/2014/main" id="{D44B72BE-920F-4B0B-8F6C-C345A9A14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81" name="AutoShape 49">
                <a:extLst>
                  <a:ext uri="{FF2B5EF4-FFF2-40B4-BE49-F238E27FC236}">
                    <a16:creationId xmlns:a16="http://schemas.microsoft.com/office/drawing/2014/main" id="{A23122A8-1E65-496B-9737-8809EAE19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82" name="AutoShape 50">
                <a:extLst>
                  <a:ext uri="{FF2B5EF4-FFF2-40B4-BE49-F238E27FC236}">
                    <a16:creationId xmlns:a16="http://schemas.microsoft.com/office/drawing/2014/main" id="{EB90A5B1-99D1-452B-8D4D-883B37AEF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83" name="AutoShape 51">
                <a:extLst>
                  <a:ext uri="{FF2B5EF4-FFF2-40B4-BE49-F238E27FC236}">
                    <a16:creationId xmlns:a16="http://schemas.microsoft.com/office/drawing/2014/main" id="{AA07D91A-19EB-40F9-8FC4-7265F64BF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84" name="AutoShape 52">
                <a:extLst>
                  <a:ext uri="{FF2B5EF4-FFF2-40B4-BE49-F238E27FC236}">
                    <a16:creationId xmlns:a16="http://schemas.microsoft.com/office/drawing/2014/main" id="{34992CD1-17F8-4476-9707-D9E3FBB33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85" name="AutoShape 53">
                <a:extLst>
                  <a:ext uri="{FF2B5EF4-FFF2-40B4-BE49-F238E27FC236}">
                    <a16:creationId xmlns:a16="http://schemas.microsoft.com/office/drawing/2014/main" id="{3BA23891-0FF3-4C53-A9FF-6F28F750A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86" name="AutoShape 54">
                <a:extLst>
                  <a:ext uri="{FF2B5EF4-FFF2-40B4-BE49-F238E27FC236}">
                    <a16:creationId xmlns:a16="http://schemas.microsoft.com/office/drawing/2014/main" id="{3E279717-CF50-4BE5-A1E3-CCBD306A2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87" name="AutoShape 55">
                <a:extLst>
                  <a:ext uri="{FF2B5EF4-FFF2-40B4-BE49-F238E27FC236}">
                    <a16:creationId xmlns:a16="http://schemas.microsoft.com/office/drawing/2014/main" id="{9E6D4383-E718-4C2B-9A54-7DA5B73D6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88" name="AutoShape 56">
                <a:extLst>
                  <a:ext uri="{FF2B5EF4-FFF2-40B4-BE49-F238E27FC236}">
                    <a16:creationId xmlns:a16="http://schemas.microsoft.com/office/drawing/2014/main" id="{D9011B96-339D-4B8E-8584-5FBA7AEF5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89" name="AutoShape 57">
                <a:extLst>
                  <a:ext uri="{FF2B5EF4-FFF2-40B4-BE49-F238E27FC236}">
                    <a16:creationId xmlns:a16="http://schemas.microsoft.com/office/drawing/2014/main" id="{51D735EC-9F4F-4AA0-97A0-74D39299A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90" name="AutoShape 58">
                <a:extLst>
                  <a:ext uri="{FF2B5EF4-FFF2-40B4-BE49-F238E27FC236}">
                    <a16:creationId xmlns:a16="http://schemas.microsoft.com/office/drawing/2014/main" id="{6E30A98F-94E0-4FD7-A54F-A01849DEC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91" name="AutoShape 59">
                <a:extLst>
                  <a:ext uri="{FF2B5EF4-FFF2-40B4-BE49-F238E27FC236}">
                    <a16:creationId xmlns:a16="http://schemas.microsoft.com/office/drawing/2014/main" id="{7970CF76-AEC9-4284-88F0-24675A4FB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92" name="AutoShape 60">
                <a:extLst>
                  <a:ext uri="{FF2B5EF4-FFF2-40B4-BE49-F238E27FC236}">
                    <a16:creationId xmlns:a16="http://schemas.microsoft.com/office/drawing/2014/main" id="{1D193E6A-06DF-4A5A-8CCF-0A05EDBBE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93" name="AutoShape 61">
                <a:extLst>
                  <a:ext uri="{FF2B5EF4-FFF2-40B4-BE49-F238E27FC236}">
                    <a16:creationId xmlns:a16="http://schemas.microsoft.com/office/drawing/2014/main" id="{8DDDA8D5-32CF-496B-8910-DB2C87645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832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rgbClr val="FF6699"/>
                  </a:solidFill>
                </a:endParaRPr>
              </a:p>
            </p:txBody>
          </p:sp>
          <p:sp>
            <p:nvSpPr>
              <p:cNvPr id="18494" name="AutoShape 62">
                <a:extLst>
                  <a:ext uri="{FF2B5EF4-FFF2-40B4-BE49-F238E27FC236}">
                    <a16:creationId xmlns:a16="http://schemas.microsoft.com/office/drawing/2014/main" id="{E5C2C554-271F-4168-A372-D4EECB9F7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95" name="AutoShape 63">
                <a:extLst>
                  <a:ext uri="{FF2B5EF4-FFF2-40B4-BE49-F238E27FC236}">
                    <a16:creationId xmlns:a16="http://schemas.microsoft.com/office/drawing/2014/main" id="{6428AAD2-F644-4192-B4B7-91BC0783B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96" name="AutoShape 64">
                <a:extLst>
                  <a:ext uri="{FF2B5EF4-FFF2-40B4-BE49-F238E27FC236}">
                    <a16:creationId xmlns:a16="http://schemas.microsoft.com/office/drawing/2014/main" id="{DFD63A77-9E09-4051-9966-9C0419540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97" name="AutoShape 65">
                <a:extLst>
                  <a:ext uri="{FF2B5EF4-FFF2-40B4-BE49-F238E27FC236}">
                    <a16:creationId xmlns:a16="http://schemas.microsoft.com/office/drawing/2014/main" id="{777E4A44-954A-45C8-BCB0-CDF6C24FB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832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98" name="AutoShape 66">
                <a:extLst>
                  <a:ext uri="{FF2B5EF4-FFF2-40B4-BE49-F238E27FC236}">
                    <a16:creationId xmlns:a16="http://schemas.microsoft.com/office/drawing/2014/main" id="{C7E89B8C-4BD6-486E-8874-287D9DA65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2448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99" name="AutoShape 67">
                <a:extLst>
                  <a:ext uri="{FF2B5EF4-FFF2-40B4-BE49-F238E27FC236}">
                    <a16:creationId xmlns:a16="http://schemas.microsoft.com/office/drawing/2014/main" id="{011E7E29-FA74-49EA-8086-6416247E4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" y="2544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500" name="AutoShape 68">
                <a:extLst>
                  <a:ext uri="{FF2B5EF4-FFF2-40B4-BE49-F238E27FC236}">
                    <a16:creationId xmlns:a16="http://schemas.microsoft.com/office/drawing/2014/main" id="{A05DAA18-1107-44A5-A721-505BDC974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640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501" name="AutoShape 69">
                <a:extLst>
                  <a:ext uri="{FF2B5EF4-FFF2-40B4-BE49-F238E27FC236}">
                    <a16:creationId xmlns:a16="http://schemas.microsoft.com/office/drawing/2014/main" id="{D270A5A7-5A61-419F-ABFB-C68732DE2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2736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502" name="AutoShape 70">
                <a:extLst>
                  <a:ext uri="{FF2B5EF4-FFF2-40B4-BE49-F238E27FC236}">
                    <a16:creationId xmlns:a16="http://schemas.microsoft.com/office/drawing/2014/main" id="{6364D280-6579-4F78-B06F-804C5C9F7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432" cy="432"/>
              </a:xfrm>
              <a:prstGeom prst="cube">
                <a:avLst>
                  <a:gd name="adj" fmla="val 25000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8503" name="Group 71">
            <a:extLst>
              <a:ext uri="{FF2B5EF4-FFF2-40B4-BE49-F238E27FC236}">
                <a16:creationId xmlns:a16="http://schemas.microsoft.com/office/drawing/2014/main" id="{8DE65B51-8316-4BE1-AE52-E7F3214D7478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981200"/>
            <a:ext cx="2286000" cy="1600200"/>
            <a:chOff x="3648" y="1248"/>
            <a:chExt cx="1440" cy="1008"/>
          </a:xfrm>
        </p:grpSpPr>
        <p:sp>
          <p:nvSpPr>
            <p:cNvPr id="18504" name="AutoShape 72">
              <a:extLst>
                <a:ext uri="{FF2B5EF4-FFF2-40B4-BE49-F238E27FC236}">
                  <a16:creationId xmlns:a16="http://schemas.microsoft.com/office/drawing/2014/main" id="{E43ED17F-F04B-49A0-A58A-12648C17A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5" name="AutoShape 73">
              <a:extLst>
                <a:ext uri="{FF2B5EF4-FFF2-40B4-BE49-F238E27FC236}">
                  <a16:creationId xmlns:a16="http://schemas.microsoft.com/office/drawing/2014/main" id="{D6068661-1236-476F-8448-32BC5713E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4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6" name="AutoShape 74">
              <a:extLst>
                <a:ext uri="{FF2B5EF4-FFF2-40B4-BE49-F238E27FC236}">
                  <a16:creationId xmlns:a16="http://schemas.microsoft.com/office/drawing/2014/main" id="{F736B138-F7E2-42DA-8219-55F1F1C22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7" name="AutoShape 75">
              <a:extLst>
                <a:ext uri="{FF2B5EF4-FFF2-40B4-BE49-F238E27FC236}">
                  <a16:creationId xmlns:a16="http://schemas.microsoft.com/office/drawing/2014/main" id="{BC75666F-3E2B-4961-B3EF-3002BE846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8" name="AutoShape 76">
              <a:extLst>
                <a:ext uri="{FF2B5EF4-FFF2-40B4-BE49-F238E27FC236}">
                  <a16:creationId xmlns:a16="http://schemas.microsoft.com/office/drawing/2014/main" id="{01628B5C-6169-4A06-A066-79CA81598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9" name="AutoShape 77">
              <a:extLst>
                <a:ext uri="{FF2B5EF4-FFF2-40B4-BE49-F238E27FC236}">
                  <a16:creationId xmlns:a16="http://schemas.microsoft.com/office/drawing/2014/main" id="{219DAB68-80FC-4948-BAC4-421277E86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0" name="AutoShape 78">
              <a:extLst>
                <a:ext uri="{FF2B5EF4-FFF2-40B4-BE49-F238E27FC236}">
                  <a16:creationId xmlns:a16="http://schemas.microsoft.com/office/drawing/2014/main" id="{74E08CAD-1558-4BCD-A3B2-1773E0C2D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1" name="AutoShape 79">
              <a:extLst>
                <a:ext uri="{FF2B5EF4-FFF2-40B4-BE49-F238E27FC236}">
                  <a16:creationId xmlns:a16="http://schemas.microsoft.com/office/drawing/2014/main" id="{B8C4CF19-00AB-41E4-AEC3-C2D61333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2" name="AutoShape 80">
              <a:extLst>
                <a:ext uri="{FF2B5EF4-FFF2-40B4-BE49-F238E27FC236}">
                  <a16:creationId xmlns:a16="http://schemas.microsoft.com/office/drawing/2014/main" id="{39A49060-222F-453D-9473-C7D7C8331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3" name="Text Box 81">
              <a:extLst>
                <a:ext uri="{FF2B5EF4-FFF2-40B4-BE49-F238E27FC236}">
                  <a16:creationId xmlns:a16="http://schemas.microsoft.com/office/drawing/2014/main" id="{B60554F9-7ABE-4EFE-80BB-A22B0342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968"/>
              <a:ext cx="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4 X 3 = 12</a:t>
              </a:r>
            </a:p>
          </p:txBody>
        </p:sp>
        <p:sp>
          <p:nvSpPr>
            <p:cNvPr id="18514" name="AutoShape 82">
              <a:extLst>
                <a:ext uri="{FF2B5EF4-FFF2-40B4-BE49-F238E27FC236}">
                  <a16:creationId xmlns:a16="http://schemas.microsoft.com/office/drawing/2014/main" id="{C65035B4-28B9-4935-AD84-72DC4B274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24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5" name="AutoShape 83">
              <a:extLst>
                <a:ext uri="{FF2B5EF4-FFF2-40B4-BE49-F238E27FC236}">
                  <a16:creationId xmlns:a16="http://schemas.microsoft.com/office/drawing/2014/main" id="{4FD7CE07-9E1C-47F4-9B10-368E3AA29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6" name="AutoShape 84">
              <a:extLst>
                <a:ext uri="{FF2B5EF4-FFF2-40B4-BE49-F238E27FC236}">
                  <a16:creationId xmlns:a16="http://schemas.microsoft.com/office/drawing/2014/main" id="{E8A956BC-0AB0-4665-8514-FE7808868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4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BE38D7E4-07A4-4216-86D9-C1FCD3682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800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A362949B-7315-411A-A2E7-2518DBE28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953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1FC8E549-DFF7-407C-AAA6-E16F7D62C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105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321FE241-C17B-4B58-A0B7-D060B53F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0292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7912896E-2014-4F39-87EB-460EFD47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410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B7C978A7-C969-47C5-891E-6EA0F0D0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334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AFA36D7F-CB64-42B6-8F2A-F124000E2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4102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3" name="Text 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0A573F-2EB3-4787-BEA4-883BF34B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5532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E070CE70-2AC6-4476-9089-ED4A6F51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95400"/>
            <a:ext cx="223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Climbing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2B5EAAD0-9746-4AEE-AD48-3E09BF03E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5121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00CC"/>
                </a:solidFill>
              </a:rPr>
              <a:t>There is a box of toys Dad put away on top of the wardrobe 2m high. He has given permission to bring it down. 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CA9254E6-5FE2-459B-B30C-3E1F3BAF0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0"/>
            <a:ext cx="5121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FF00FF"/>
                </a:solidFill>
              </a:rPr>
              <a:t>The only problem is that he has locked the step ladder away. 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3A6F3C32-4830-4E1E-8D7B-BD14DDB74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24288"/>
            <a:ext cx="5715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CC3300"/>
                </a:solidFill>
              </a:rPr>
              <a:t>But you do have some bricks which are 20cm cubes, just right for climbing on </a:t>
            </a:r>
            <a:r>
              <a:rPr lang="en-GB" altLang="en-US" sz="2800" b="1">
                <a:solidFill>
                  <a:srgbClr val="FF0000"/>
                </a:solidFill>
              </a:rPr>
              <a:t>safely</a:t>
            </a:r>
            <a:r>
              <a:rPr lang="en-GB" altLang="en-US" sz="2000" b="1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68829C56-5044-46C3-AD79-961ECC65E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06938"/>
            <a:ext cx="5121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CC3300"/>
                </a:solidFill>
              </a:rPr>
              <a:t>You can just reach up 1 metre </a:t>
            </a:r>
            <a:r>
              <a:rPr lang="en-GB" altLang="en-US" sz="2800" b="1">
                <a:solidFill>
                  <a:srgbClr val="FF0000"/>
                </a:solidFill>
              </a:rPr>
              <a:t>safely</a:t>
            </a:r>
            <a:r>
              <a:rPr lang="en-GB" altLang="en-US" sz="2000" b="1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96DE4023-0851-4100-BD3E-565FFFB8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86400"/>
            <a:ext cx="51212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How many bricks do you need </a:t>
            </a:r>
            <a:r>
              <a:rPr lang="en-GB" altLang="en-US" sz="2800" b="1">
                <a:solidFill>
                  <a:srgbClr val="FF0000"/>
                </a:solidFill>
              </a:rPr>
              <a:t>safely</a:t>
            </a:r>
            <a:r>
              <a:rPr lang="en-GB" altLang="en-US" sz="2000" b="1">
                <a:solidFill>
                  <a:srgbClr val="006600"/>
                </a:solidFill>
              </a:rPr>
              <a:t> to reach the toy box, providing steps.</a:t>
            </a:r>
            <a:endParaRPr lang="en-GB" altLang="en-US" sz="2000" b="1">
              <a:solidFill>
                <a:srgbClr val="0000CC"/>
              </a:solidFill>
            </a:endParaRPr>
          </a:p>
        </p:txBody>
      </p:sp>
      <p:sp>
        <p:nvSpPr>
          <p:cNvPr id="11280" name="AutoShape 16">
            <a:extLst>
              <a:ext uri="{FF2B5EF4-FFF2-40B4-BE49-F238E27FC236}">
                <a16:creationId xmlns:a16="http://schemas.microsoft.com/office/drawing/2014/main" id="{7252D09A-4491-4604-920C-C045A4F348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96200" y="1676400"/>
            <a:ext cx="1447800" cy="4419600"/>
          </a:xfrm>
          <a:prstGeom prst="cube">
            <a:avLst>
              <a:gd name="adj" fmla="val 70176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1" name="AutoShape 17">
            <a:extLst>
              <a:ext uri="{FF2B5EF4-FFF2-40B4-BE49-F238E27FC236}">
                <a16:creationId xmlns:a16="http://schemas.microsoft.com/office/drawing/2014/main" id="{7C005E39-0C51-433A-AA3A-0D08C88C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638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2" name="AutoShape 18">
            <a:extLst>
              <a:ext uri="{FF2B5EF4-FFF2-40B4-BE49-F238E27FC236}">
                <a16:creationId xmlns:a16="http://schemas.microsoft.com/office/drawing/2014/main" id="{5B8862AB-A405-45FB-A705-A16E5F1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638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3" name="AutoShape 19">
            <a:extLst>
              <a:ext uri="{FF2B5EF4-FFF2-40B4-BE49-F238E27FC236}">
                <a16:creationId xmlns:a16="http://schemas.microsoft.com/office/drawing/2014/main" id="{95EF5DDC-6F52-431E-BC6B-CD5FA5735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791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4" name="AutoShape 20">
            <a:extLst>
              <a:ext uri="{FF2B5EF4-FFF2-40B4-BE49-F238E27FC236}">
                <a16:creationId xmlns:a16="http://schemas.microsoft.com/office/drawing/2014/main" id="{A8973504-B000-4185-AD10-72792318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943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5" name="AutoShape 21">
            <a:extLst>
              <a:ext uri="{FF2B5EF4-FFF2-40B4-BE49-F238E27FC236}">
                <a16:creationId xmlns:a16="http://schemas.microsoft.com/office/drawing/2014/main" id="{65E9266D-413F-4443-B4BA-93FB016F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096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6" name="AutoShape 22">
            <a:extLst>
              <a:ext uri="{FF2B5EF4-FFF2-40B4-BE49-F238E27FC236}">
                <a16:creationId xmlns:a16="http://schemas.microsoft.com/office/drawing/2014/main" id="{27684D61-989F-47B9-AC48-E113E0F5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1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7" name="AutoShape 23">
            <a:extLst>
              <a:ext uri="{FF2B5EF4-FFF2-40B4-BE49-F238E27FC236}">
                <a16:creationId xmlns:a16="http://schemas.microsoft.com/office/drawing/2014/main" id="{A67BFBCE-4D39-40B4-AF1B-287528831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6248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8" name="AutoShape 24">
            <a:extLst>
              <a:ext uri="{FF2B5EF4-FFF2-40B4-BE49-F238E27FC236}">
                <a16:creationId xmlns:a16="http://schemas.microsoft.com/office/drawing/2014/main" id="{CE1D99F2-B026-42C1-8275-1E3BA893809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0" y="3619500"/>
            <a:ext cx="3352800" cy="381000"/>
          </a:xfrm>
          <a:prstGeom prst="parallelogram">
            <a:avLst>
              <a:gd name="adj" fmla="val 1070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9" name="AutoShape 25">
            <a:extLst>
              <a:ext uri="{FF2B5EF4-FFF2-40B4-BE49-F238E27FC236}">
                <a16:creationId xmlns:a16="http://schemas.microsoft.com/office/drawing/2014/main" id="{6BC3DE1B-48C4-4E01-8C88-E4297F2D347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43700" y="4052888"/>
            <a:ext cx="3352800" cy="381000"/>
          </a:xfrm>
          <a:prstGeom prst="parallelogram">
            <a:avLst>
              <a:gd name="adj" fmla="val 1070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0" name="Oval 26">
            <a:extLst>
              <a:ext uri="{FF2B5EF4-FFF2-40B4-BE49-F238E27FC236}">
                <a16:creationId xmlns:a16="http://schemas.microsoft.com/office/drawing/2014/main" id="{3720AD83-B0A7-4123-8D2B-FDEEDF9C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9624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1" name="Oval 27">
            <a:extLst>
              <a:ext uri="{FF2B5EF4-FFF2-40B4-BE49-F238E27FC236}">
                <a16:creationId xmlns:a16="http://schemas.microsoft.com/office/drawing/2014/main" id="{CD1B4B26-5881-472E-BF13-BC5FB87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191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2" name="AutoShape 28">
            <a:extLst>
              <a:ext uri="{FF2B5EF4-FFF2-40B4-BE49-F238E27FC236}">
                <a16:creationId xmlns:a16="http://schemas.microsoft.com/office/drawing/2014/main" id="{507C4A40-2E5B-49D6-AE17-A980B028511C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8229600" y="1981200"/>
            <a:ext cx="533400" cy="533400"/>
          </a:xfrm>
          <a:prstGeom prst="cube">
            <a:avLst>
              <a:gd name="adj" fmla="val 52833"/>
            </a:avLst>
          </a:prstGeom>
          <a:solidFill>
            <a:srgbClr val="FFFF00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1AC62B7F-C8F3-4EB7-B9F6-BCC2F92427E6}"/>
              </a:ext>
            </a:extLst>
          </p:cNvPr>
          <p:cNvSpPr txBox="1">
            <a:spLocks noChangeArrowheads="1"/>
          </p:cNvSpPr>
          <p:nvPr/>
        </p:nvSpPr>
        <p:spPr bwMode="auto">
          <a:xfrm rot="2920976">
            <a:off x="8286750" y="2009775"/>
            <a:ext cx="450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900" b="1">
                <a:solidFill>
                  <a:srgbClr val="FF0000"/>
                </a:solidFill>
              </a:rPr>
              <a:t>Toys</a:t>
            </a:r>
          </a:p>
        </p:txBody>
      </p:sp>
      <p:sp>
        <p:nvSpPr>
          <p:cNvPr id="11294" name="Line 30">
            <a:extLst>
              <a:ext uri="{FF2B5EF4-FFF2-40B4-BE49-F238E27FC236}">
                <a16:creationId xmlns:a16="http://schemas.microsoft.com/office/drawing/2014/main" id="{BB1F2BA2-8F9E-4E8B-BDD8-5C1057AA8F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1676400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FC30BE30-B5B9-4AB8-86D6-B2EFDBB77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429000"/>
            <a:ext cx="6254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2m</a:t>
            </a:r>
          </a:p>
        </p:txBody>
      </p:sp>
      <p:sp>
        <p:nvSpPr>
          <p:cNvPr id="11296" name="Line 32">
            <a:extLst>
              <a:ext uri="{FF2B5EF4-FFF2-40B4-BE49-F238E27FC236}">
                <a16:creationId xmlns:a16="http://schemas.microsoft.com/office/drawing/2014/main" id="{F7274139-2788-4CDA-B1EA-C8258E057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86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E8C1AAEA-F259-4424-8BAB-7FCEB4B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5486400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20cm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BCD89E36-7EB8-4773-9B4E-210CE4A8B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3159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1F3D2D-4CCC-4C59-963B-7F1018886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5532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275DFCEF-5B02-41C2-ACDB-86D338FE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95400"/>
            <a:ext cx="223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Climbing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232041E6-5A1C-4176-A4E6-BEEE46686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11650"/>
            <a:ext cx="5121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00CC"/>
                </a:solidFill>
              </a:rPr>
              <a:t>First build up 5 bricks </a:t>
            </a:r>
          </a:p>
          <a:p>
            <a:r>
              <a:rPr lang="en-GB" altLang="en-US" sz="2000" b="1">
                <a:solidFill>
                  <a:srgbClr val="0000CC"/>
                </a:solidFill>
              </a:rPr>
              <a:t>5 x 20cm = 100cm = 1m </a:t>
            </a:r>
          </a:p>
          <a:p>
            <a:r>
              <a:rPr lang="en-GB" altLang="en-US" sz="2000" b="1">
                <a:solidFill>
                  <a:srgbClr val="0000CC"/>
                </a:solidFill>
              </a:rPr>
              <a:t>and you can reach the top.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C635A36A-31D4-41A7-9EBC-7C7FF494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5121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CC3300"/>
                </a:solidFill>
              </a:rPr>
              <a:t>You do have some bricks which are 20cm cubes, just right for climbing on.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43B5440E-489B-48F4-AD8B-49C383540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5121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FF00FF"/>
                </a:solidFill>
              </a:rPr>
              <a:t>You can just reach up 1 metre </a:t>
            </a:r>
            <a:r>
              <a:rPr lang="en-GB" altLang="en-US" sz="2800" b="1">
                <a:solidFill>
                  <a:srgbClr val="FF0000"/>
                </a:solidFill>
              </a:rPr>
              <a:t>safely</a:t>
            </a:r>
            <a:r>
              <a:rPr lang="en-GB" altLang="en-US" sz="2000" b="1">
                <a:solidFill>
                  <a:srgbClr val="FF00FF"/>
                </a:solidFill>
              </a:rPr>
              <a:t>.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5AA98462-6E08-4585-9AE6-96A09641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51212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How many bricks do you need </a:t>
            </a:r>
            <a:r>
              <a:rPr lang="en-GB" altLang="en-US" sz="2800" b="1">
                <a:solidFill>
                  <a:srgbClr val="FF0000"/>
                </a:solidFill>
              </a:rPr>
              <a:t>safely</a:t>
            </a:r>
            <a:r>
              <a:rPr lang="en-GB" altLang="en-US" sz="2000" b="1">
                <a:solidFill>
                  <a:srgbClr val="006600"/>
                </a:solidFill>
              </a:rPr>
              <a:t> to reach the toy box, providing steps.</a:t>
            </a:r>
            <a:endParaRPr lang="en-GB" altLang="en-US" sz="2000" b="1">
              <a:solidFill>
                <a:srgbClr val="0000CC"/>
              </a:solidFill>
            </a:endParaRPr>
          </a:p>
        </p:txBody>
      </p:sp>
      <p:sp>
        <p:nvSpPr>
          <p:cNvPr id="12296" name="AutoShape 8">
            <a:extLst>
              <a:ext uri="{FF2B5EF4-FFF2-40B4-BE49-F238E27FC236}">
                <a16:creationId xmlns:a16="http://schemas.microsoft.com/office/drawing/2014/main" id="{D9ACE187-BD0C-47D8-88E4-0B03DD1DF0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96200" y="1676400"/>
            <a:ext cx="1447800" cy="4419600"/>
          </a:xfrm>
          <a:prstGeom prst="cube">
            <a:avLst>
              <a:gd name="adj" fmla="val 70176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7" name="AutoShape 9">
            <a:extLst>
              <a:ext uri="{FF2B5EF4-FFF2-40B4-BE49-F238E27FC236}">
                <a16:creationId xmlns:a16="http://schemas.microsoft.com/office/drawing/2014/main" id="{94533B01-5A4C-4B8F-B391-7DF8B6B78A6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0" y="3619500"/>
            <a:ext cx="3352800" cy="381000"/>
          </a:xfrm>
          <a:prstGeom prst="parallelogram">
            <a:avLst>
              <a:gd name="adj" fmla="val 1070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BE3BC8CE-FB52-415A-99BC-8F9549DD4BA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43700" y="4052888"/>
            <a:ext cx="3352800" cy="381000"/>
          </a:xfrm>
          <a:prstGeom prst="parallelogram">
            <a:avLst>
              <a:gd name="adj" fmla="val 1070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Oval 11">
            <a:extLst>
              <a:ext uri="{FF2B5EF4-FFF2-40B4-BE49-F238E27FC236}">
                <a16:creationId xmlns:a16="http://schemas.microsoft.com/office/drawing/2014/main" id="{E5CAD224-28AB-40D0-A753-6B8C98EE6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0386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Oval 12">
            <a:extLst>
              <a:ext uri="{FF2B5EF4-FFF2-40B4-BE49-F238E27FC236}">
                <a16:creationId xmlns:a16="http://schemas.microsoft.com/office/drawing/2014/main" id="{E3E931D9-C83F-46B7-9DF2-FD7FF0E99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191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id="{C2070FF7-BEC8-4DA4-8A98-8BA36DE7F227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8229600" y="1981200"/>
            <a:ext cx="533400" cy="533400"/>
          </a:xfrm>
          <a:prstGeom prst="cube">
            <a:avLst>
              <a:gd name="adj" fmla="val 52833"/>
            </a:avLst>
          </a:prstGeom>
          <a:solidFill>
            <a:srgbClr val="FFFF00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98311C51-5FE9-4A69-A176-9169E2FD31A8}"/>
              </a:ext>
            </a:extLst>
          </p:cNvPr>
          <p:cNvSpPr txBox="1">
            <a:spLocks noChangeArrowheads="1"/>
          </p:cNvSpPr>
          <p:nvPr/>
        </p:nvSpPr>
        <p:spPr bwMode="auto">
          <a:xfrm rot="2920976">
            <a:off x="8286750" y="2009775"/>
            <a:ext cx="450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900" b="1">
                <a:solidFill>
                  <a:srgbClr val="FF0000"/>
                </a:solidFill>
              </a:rPr>
              <a:t>Toys</a:t>
            </a:r>
          </a:p>
        </p:txBody>
      </p:sp>
      <p:sp>
        <p:nvSpPr>
          <p:cNvPr id="12303" name="Line 15">
            <a:extLst>
              <a:ext uri="{FF2B5EF4-FFF2-40B4-BE49-F238E27FC236}">
                <a16:creationId xmlns:a16="http://schemas.microsoft.com/office/drawing/2014/main" id="{1265F060-615B-4EB9-BEF4-B7D68A9004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16764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3008309D-08BB-42C0-897F-E250F863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667000"/>
            <a:ext cx="6254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1m</a:t>
            </a:r>
          </a:p>
        </p:txBody>
      </p:sp>
      <p:sp>
        <p:nvSpPr>
          <p:cNvPr id="12305" name="AutoShape 17">
            <a:extLst>
              <a:ext uri="{FF2B5EF4-FFF2-40B4-BE49-F238E27FC236}">
                <a16:creationId xmlns:a16="http://schemas.microsoft.com/office/drawing/2014/main" id="{3509C715-4C72-4C10-B27A-FA1D05352E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72400" y="5105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B66BA105-1BAF-4265-8DEA-80BF15D09F8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72400" y="474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AutoShape 19">
            <a:extLst>
              <a:ext uri="{FF2B5EF4-FFF2-40B4-BE49-F238E27FC236}">
                <a16:creationId xmlns:a16="http://schemas.microsoft.com/office/drawing/2014/main" id="{7E0473FD-3440-4BC4-8C28-7E2ABD2D7A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16800" y="5105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8" name="AutoShape 20">
            <a:extLst>
              <a:ext uri="{FF2B5EF4-FFF2-40B4-BE49-F238E27FC236}">
                <a16:creationId xmlns:a16="http://schemas.microsoft.com/office/drawing/2014/main" id="{51245A65-A24C-4762-B646-B35F9B0868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78663" y="5105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9" name="AutoShape 21">
            <a:extLst>
              <a:ext uri="{FF2B5EF4-FFF2-40B4-BE49-F238E27FC236}">
                <a16:creationId xmlns:a16="http://schemas.microsoft.com/office/drawing/2014/main" id="{4F71E4EA-2EBD-40B7-9EFA-11480F7859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26325" y="474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0" name="AutoShape 22">
            <a:extLst>
              <a:ext uri="{FF2B5EF4-FFF2-40B4-BE49-F238E27FC236}">
                <a16:creationId xmlns:a16="http://schemas.microsoft.com/office/drawing/2014/main" id="{487E6232-9179-447D-A710-722C8DF7A0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31000" y="5105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1" name="AutoShape 23">
            <a:extLst>
              <a:ext uri="{FF2B5EF4-FFF2-40B4-BE49-F238E27FC236}">
                <a16:creationId xmlns:a16="http://schemas.microsoft.com/office/drawing/2014/main" id="{C68B8A08-F771-4AD9-BA45-3FC257EB3B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78663" y="4749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2" name="AutoShape 24">
            <a:extLst>
              <a:ext uri="{FF2B5EF4-FFF2-40B4-BE49-F238E27FC236}">
                <a16:creationId xmlns:a16="http://schemas.microsoft.com/office/drawing/2014/main" id="{91DE5C7E-689C-4AF8-8173-FD5195280D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72400" y="43815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3" name="AutoShape 25">
            <a:extLst>
              <a:ext uri="{FF2B5EF4-FFF2-40B4-BE49-F238E27FC236}">
                <a16:creationId xmlns:a16="http://schemas.microsoft.com/office/drawing/2014/main" id="{522AE0D9-5759-43E7-8599-FEEC9A795D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26325" y="43815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4" name="AutoShape 26">
            <a:extLst>
              <a:ext uri="{FF2B5EF4-FFF2-40B4-BE49-F238E27FC236}">
                <a16:creationId xmlns:a16="http://schemas.microsoft.com/office/drawing/2014/main" id="{4AAF9327-9BCD-41FF-8A57-6630436799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72400" y="4038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5" name="AutoShape 27">
            <a:extLst>
              <a:ext uri="{FF2B5EF4-FFF2-40B4-BE49-F238E27FC236}">
                <a16:creationId xmlns:a16="http://schemas.microsoft.com/office/drawing/2014/main" id="{726BFD64-D9AC-4C22-AA71-F22F5A7A0C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72400" y="36703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6" name="AutoShape 28">
            <a:extLst>
              <a:ext uri="{FF2B5EF4-FFF2-40B4-BE49-F238E27FC236}">
                <a16:creationId xmlns:a16="http://schemas.microsoft.com/office/drawing/2014/main" id="{FF54CB50-FEA7-463C-BD17-0715436452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26325" y="4038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7" name="AutoShape 29">
            <a:extLst>
              <a:ext uri="{FF2B5EF4-FFF2-40B4-BE49-F238E27FC236}">
                <a16:creationId xmlns:a16="http://schemas.microsoft.com/office/drawing/2014/main" id="{60A378D7-4C88-47F1-88A5-CE6C111DCC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78663" y="43815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8" name="AutoShape 30">
            <a:extLst>
              <a:ext uri="{FF2B5EF4-FFF2-40B4-BE49-F238E27FC236}">
                <a16:creationId xmlns:a16="http://schemas.microsoft.com/office/drawing/2014/main" id="{FAE1DB6D-4AD3-412C-86F5-A72EE111E5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31000" y="4749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9" name="AutoShape 31">
            <a:extLst>
              <a:ext uri="{FF2B5EF4-FFF2-40B4-BE49-F238E27FC236}">
                <a16:creationId xmlns:a16="http://schemas.microsoft.com/office/drawing/2014/main" id="{CF1FB1BF-B894-4BAF-A714-0ECDD8BF1A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5400" y="5105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53E87913-590E-48FB-8D98-4983EC751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94325"/>
            <a:ext cx="512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996600"/>
                </a:solidFill>
              </a:rPr>
              <a:t>Now make the steps.</a:t>
            </a:r>
          </a:p>
        </p:txBody>
      </p:sp>
      <p:sp>
        <p:nvSpPr>
          <p:cNvPr id="12321" name="Text Box 33">
            <a:extLst>
              <a:ext uri="{FF2B5EF4-FFF2-40B4-BE49-F238E27FC236}">
                <a16:creationId xmlns:a16="http://schemas.microsoft.com/office/drawing/2014/main" id="{DD2A4CC8-794E-4CFD-8562-E06DF782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4360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So you need 5+4+3+2+1 bricks = 15 bricks.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1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86" presetID="2" presetClass="entr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2" grpId="0" autoUpdateAnimBg="0"/>
      <p:bldP spid="12320" grpId="0" autoUpdateAnimBg="0"/>
      <p:bldP spid="1232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42E3A2-E3BA-4E62-9281-A7AD967F3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5532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D01D1E4-019A-4770-8513-DEFB77D44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0"/>
            <a:ext cx="223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Climbing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8EBC3E4B-781D-41DD-B57C-F1F2042D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44196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00CC"/>
                </a:solidFill>
              </a:rPr>
              <a:t>How many yellow bricks are there?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07F5684C-0CB9-473F-8DAD-9E76AF16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76588"/>
            <a:ext cx="5121275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FF00FF"/>
                </a:solidFill>
              </a:rPr>
              <a:t>What is the ratio of the yellow bricks to all the bricks?</a:t>
            </a:r>
          </a:p>
          <a:p>
            <a:r>
              <a:rPr lang="en-GB" altLang="en-US" sz="2000" b="1">
                <a:solidFill>
                  <a:srgbClr val="FF00FF"/>
                </a:solidFill>
              </a:rPr>
              <a:t>Ratio is yellow </a:t>
            </a:r>
            <a:r>
              <a:rPr lang="en-GB" altLang="en-US" sz="2800" b="1">
                <a:solidFill>
                  <a:srgbClr val="FF00FF"/>
                </a:solidFill>
                <a:sym typeface="Symbol" panose="05050102010706020507" pitchFamily="18" charset="2"/>
              </a:rPr>
              <a:t></a:t>
            </a:r>
            <a:r>
              <a:rPr lang="en-GB" altLang="en-US" sz="2000" b="1">
                <a:solidFill>
                  <a:srgbClr val="FF00FF"/>
                </a:solidFill>
                <a:sym typeface="Symbol" panose="05050102010706020507" pitchFamily="18" charset="2"/>
              </a:rPr>
              <a:t> total</a:t>
            </a:r>
            <a:endParaRPr lang="en-GB" altLang="en-US" sz="2000" b="1">
              <a:solidFill>
                <a:srgbClr val="006600"/>
              </a:solidFill>
            </a:endParaRPr>
          </a:p>
        </p:txBody>
      </p:sp>
      <p:grpSp>
        <p:nvGrpSpPr>
          <p:cNvPr id="13318" name="Group 6">
            <a:extLst>
              <a:ext uri="{FF2B5EF4-FFF2-40B4-BE49-F238E27FC236}">
                <a16:creationId xmlns:a16="http://schemas.microsoft.com/office/drawing/2014/main" id="{696F5DF6-FFF4-4030-A0AE-1CB2B733787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143000"/>
            <a:ext cx="3886200" cy="5410200"/>
            <a:chOff x="4016" y="1056"/>
            <a:chExt cx="1744" cy="2784"/>
          </a:xfrm>
        </p:grpSpPr>
        <p:sp>
          <p:nvSpPr>
            <p:cNvPr id="13319" name="AutoShape 7">
              <a:extLst>
                <a:ext uri="{FF2B5EF4-FFF2-40B4-BE49-F238E27FC236}">
                  <a16:creationId xmlns:a16="http://schemas.microsoft.com/office/drawing/2014/main" id="{58F075AE-0A0E-41BF-9065-F53413A6EB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48" y="1056"/>
              <a:ext cx="912" cy="2784"/>
            </a:xfrm>
            <a:prstGeom prst="cube">
              <a:avLst>
                <a:gd name="adj" fmla="val 70176"/>
              </a:avLst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0" name="AutoShape 8">
              <a:extLst>
                <a:ext uri="{FF2B5EF4-FFF2-40B4-BE49-F238E27FC236}">
                  <a16:creationId xmlns:a16="http://schemas.microsoft.com/office/drawing/2014/main" id="{0C6D2ABB-E992-42AF-A597-AE358681F7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960" y="2280"/>
              <a:ext cx="2112" cy="240"/>
            </a:xfrm>
            <a:prstGeom prst="parallelogram">
              <a:avLst>
                <a:gd name="adj" fmla="val 1070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1" name="AutoShape 9">
              <a:extLst>
                <a:ext uri="{FF2B5EF4-FFF2-40B4-BE49-F238E27FC236}">
                  <a16:creationId xmlns:a16="http://schemas.microsoft.com/office/drawing/2014/main" id="{4905F230-045F-4076-B288-268994BD2F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48" y="2553"/>
              <a:ext cx="2112" cy="240"/>
            </a:xfrm>
            <a:prstGeom prst="parallelogram">
              <a:avLst>
                <a:gd name="adj" fmla="val 1070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2" name="Oval 10">
              <a:extLst>
                <a:ext uri="{FF2B5EF4-FFF2-40B4-BE49-F238E27FC236}">
                  <a16:creationId xmlns:a16="http://schemas.microsoft.com/office/drawing/2014/main" id="{CA721832-D924-41A2-82E9-F8B85B3F0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544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3" name="Oval 11">
              <a:extLst>
                <a:ext uri="{FF2B5EF4-FFF2-40B4-BE49-F238E27FC236}">
                  <a16:creationId xmlns:a16="http://schemas.microsoft.com/office/drawing/2014/main" id="{CA386C4F-B27F-4EDC-847F-1FEE4F160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2640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4" name="AutoShape 12">
              <a:extLst>
                <a:ext uri="{FF2B5EF4-FFF2-40B4-BE49-F238E27FC236}">
                  <a16:creationId xmlns:a16="http://schemas.microsoft.com/office/drawing/2014/main" id="{D19E132B-7EBD-4F1B-B7C2-45585BC683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5184" y="1248"/>
              <a:ext cx="336" cy="336"/>
            </a:xfrm>
            <a:prstGeom prst="cube">
              <a:avLst>
                <a:gd name="adj" fmla="val 52833"/>
              </a:avLst>
            </a:prstGeom>
            <a:solidFill>
              <a:srgbClr val="FFFF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5" name="Text Box 13">
              <a:extLst>
                <a:ext uri="{FF2B5EF4-FFF2-40B4-BE49-F238E27FC236}">
                  <a16:creationId xmlns:a16="http://schemas.microsoft.com/office/drawing/2014/main" id="{62F1EDCE-8B60-44A4-981E-5B38C4560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20976">
              <a:off x="5247" y="1251"/>
              <a:ext cx="23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00" b="1">
                  <a:solidFill>
                    <a:srgbClr val="FF0000"/>
                  </a:solidFill>
                </a:rPr>
                <a:t>Toys</a:t>
              </a:r>
            </a:p>
          </p:txBody>
        </p:sp>
        <p:sp>
          <p:nvSpPr>
            <p:cNvPr id="13326" name="Line 14">
              <a:extLst>
                <a:ext uri="{FF2B5EF4-FFF2-40B4-BE49-F238E27FC236}">
                  <a16:creationId xmlns:a16="http://schemas.microsoft.com/office/drawing/2014/main" id="{74A6C514-D495-4076-910D-F7ACDAED2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1056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7" name="Text Box 15">
              <a:extLst>
                <a:ext uri="{FF2B5EF4-FFF2-40B4-BE49-F238E27FC236}">
                  <a16:creationId xmlns:a16="http://schemas.microsoft.com/office/drawing/2014/main" id="{525A67B6-71E8-4810-976A-BFA6BB02D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680"/>
              <a:ext cx="280" cy="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1m</a:t>
              </a:r>
            </a:p>
          </p:txBody>
        </p:sp>
        <p:sp>
          <p:nvSpPr>
            <p:cNvPr id="13328" name="AutoShape 16">
              <a:extLst>
                <a:ext uri="{FF2B5EF4-FFF2-40B4-BE49-F238E27FC236}">
                  <a16:creationId xmlns:a16="http://schemas.microsoft.com/office/drawing/2014/main" id="{5EC0ED13-EAB7-4F03-B420-1D3DFD20AA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6" y="3216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9" name="AutoShape 17">
              <a:extLst>
                <a:ext uri="{FF2B5EF4-FFF2-40B4-BE49-F238E27FC236}">
                  <a16:creationId xmlns:a16="http://schemas.microsoft.com/office/drawing/2014/main" id="{B9ED734E-38C6-47A6-846B-83DCA5D5B0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6" y="2992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0" name="AutoShape 18">
              <a:extLst>
                <a:ext uri="{FF2B5EF4-FFF2-40B4-BE49-F238E27FC236}">
                  <a16:creationId xmlns:a16="http://schemas.microsoft.com/office/drawing/2014/main" id="{E88EBB53-4DF6-47D4-8CDF-29C1FC2B79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72" y="3216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1" name="AutoShape 19">
              <a:extLst>
                <a:ext uri="{FF2B5EF4-FFF2-40B4-BE49-F238E27FC236}">
                  <a16:creationId xmlns:a16="http://schemas.microsoft.com/office/drawing/2014/main" id="{005861A3-2D79-42BD-AE22-12F6AA0DBA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59" y="3216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2" name="AutoShape 20">
              <a:extLst>
                <a:ext uri="{FF2B5EF4-FFF2-40B4-BE49-F238E27FC236}">
                  <a16:creationId xmlns:a16="http://schemas.microsoft.com/office/drawing/2014/main" id="{A2C478D4-DB6F-46C8-85A0-F685282ED1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78" y="29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3" name="AutoShape 21">
              <a:extLst>
                <a:ext uri="{FF2B5EF4-FFF2-40B4-BE49-F238E27FC236}">
                  <a16:creationId xmlns:a16="http://schemas.microsoft.com/office/drawing/2014/main" id="{D3227BE1-237A-478A-9C21-44CD6E3606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40" y="3216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4" name="AutoShape 22">
              <a:extLst>
                <a:ext uri="{FF2B5EF4-FFF2-40B4-BE49-F238E27FC236}">
                  <a16:creationId xmlns:a16="http://schemas.microsoft.com/office/drawing/2014/main" id="{681865B2-0C12-40AD-9A08-07960C5A9A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59" y="2992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5" name="AutoShape 23">
              <a:extLst>
                <a:ext uri="{FF2B5EF4-FFF2-40B4-BE49-F238E27FC236}">
                  <a16:creationId xmlns:a16="http://schemas.microsoft.com/office/drawing/2014/main" id="{02A054EA-C7A8-4D1E-9C18-57A99BCE08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6" y="2760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6" name="AutoShape 24">
              <a:extLst>
                <a:ext uri="{FF2B5EF4-FFF2-40B4-BE49-F238E27FC236}">
                  <a16:creationId xmlns:a16="http://schemas.microsoft.com/office/drawing/2014/main" id="{E53B3AAE-92F8-4E4F-8A82-1E08671130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78" y="2760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7" name="AutoShape 25">
              <a:extLst>
                <a:ext uri="{FF2B5EF4-FFF2-40B4-BE49-F238E27FC236}">
                  <a16:creationId xmlns:a16="http://schemas.microsoft.com/office/drawing/2014/main" id="{E3AD3A96-F24A-4F99-A93B-DC1849D74A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6" y="2544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8" name="AutoShape 26">
              <a:extLst>
                <a:ext uri="{FF2B5EF4-FFF2-40B4-BE49-F238E27FC236}">
                  <a16:creationId xmlns:a16="http://schemas.microsoft.com/office/drawing/2014/main" id="{F146FA26-BA02-428B-ADE7-6C8BA5B367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6" y="2312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9" name="AutoShape 27">
              <a:extLst>
                <a:ext uri="{FF2B5EF4-FFF2-40B4-BE49-F238E27FC236}">
                  <a16:creationId xmlns:a16="http://schemas.microsoft.com/office/drawing/2014/main" id="{64EE62DC-761A-45F8-A6EE-55B79F83B2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78" y="2544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0" name="AutoShape 28">
              <a:extLst>
                <a:ext uri="{FF2B5EF4-FFF2-40B4-BE49-F238E27FC236}">
                  <a16:creationId xmlns:a16="http://schemas.microsoft.com/office/drawing/2014/main" id="{870FC0F5-DA90-4DFC-B413-DED8437ACB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59" y="2760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1" name="AutoShape 29">
              <a:extLst>
                <a:ext uri="{FF2B5EF4-FFF2-40B4-BE49-F238E27FC236}">
                  <a16:creationId xmlns:a16="http://schemas.microsoft.com/office/drawing/2014/main" id="{AC2CE564-4FCA-4B43-990A-91E3983300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40" y="299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2" name="AutoShape 30">
              <a:extLst>
                <a:ext uri="{FF2B5EF4-FFF2-40B4-BE49-F238E27FC236}">
                  <a16:creationId xmlns:a16="http://schemas.microsoft.com/office/drawing/2014/main" id="{B816C8C3-3329-4309-99D5-261EA5C930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16" y="3216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43" name="Text Box 31">
            <a:extLst>
              <a:ext uri="{FF2B5EF4-FFF2-40B4-BE49-F238E27FC236}">
                <a16:creationId xmlns:a16="http://schemas.microsoft.com/office/drawing/2014/main" id="{E53E35C1-3698-4FC8-8E19-6B8BED41E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That is right = 3/15 = 1/5 </a:t>
            </a:r>
            <a:r>
              <a:rPr lang="en-GB" altLang="en-US" sz="2800" b="1">
                <a:solidFill>
                  <a:srgbClr val="006600"/>
                </a:solidFill>
                <a:sym typeface="Symbol" panose="05050102010706020507" pitchFamily="18" charset="2"/>
              </a:rPr>
              <a:t></a:t>
            </a:r>
            <a:endParaRPr lang="en-GB" altLang="en-US" sz="20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7" grpId="0" autoUpdateAnimBg="0"/>
      <p:bldP spid="1334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6E717A4-FB09-492D-A4B1-71219F89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00526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ADECDE8B-1AFA-47D9-AC5A-3385B8B2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912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  <p:sp>
        <p:nvSpPr>
          <p:cNvPr id="14340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F2539D-1FC8-476D-B49B-341AF7D88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5BCE5FEF-E372-4145-946D-1D3D75356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371600"/>
            <a:ext cx="340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Some Climbing Safety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BEFD1A2-92FF-49C8-A9F7-CC96D7FC6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00CC"/>
                </a:solidFill>
              </a:rPr>
              <a:t>Did you know about climbing safety?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0DAB8E85-A109-4C41-A9EF-B02DCF203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19200"/>
            <a:ext cx="340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66"/>
                </a:solidFill>
              </a:rPr>
              <a:t>Do you remember this</a:t>
            </a:r>
          </a:p>
        </p:txBody>
      </p:sp>
      <p:sp>
        <p:nvSpPr>
          <p:cNvPr id="19459" name="AutoShape 3">
            <a:extLst>
              <a:ext uri="{FF2B5EF4-FFF2-40B4-BE49-F238E27FC236}">
                <a16:creationId xmlns:a16="http://schemas.microsoft.com/office/drawing/2014/main" id="{88A679B2-FC3F-4AD8-9556-CA9DD995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33600"/>
            <a:ext cx="685800" cy="685800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460" name="Group 4">
            <a:extLst>
              <a:ext uri="{FF2B5EF4-FFF2-40B4-BE49-F238E27FC236}">
                <a16:creationId xmlns:a16="http://schemas.microsoft.com/office/drawing/2014/main" id="{13363EA0-CEC0-4157-80E1-83F934269342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057400"/>
            <a:ext cx="1295400" cy="838200"/>
            <a:chOff x="1968" y="1296"/>
            <a:chExt cx="816" cy="528"/>
          </a:xfrm>
        </p:grpSpPr>
        <p:sp>
          <p:nvSpPr>
            <p:cNvPr id="19461" name="AutoShape 5">
              <a:extLst>
                <a:ext uri="{FF2B5EF4-FFF2-40B4-BE49-F238E27FC236}">
                  <a16:creationId xmlns:a16="http://schemas.microsoft.com/office/drawing/2014/main" id="{9D76E7C8-3426-4FD8-AB7D-A2E2A6AFB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2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2" name="AutoShape 6">
              <a:extLst>
                <a:ext uri="{FF2B5EF4-FFF2-40B4-BE49-F238E27FC236}">
                  <a16:creationId xmlns:a16="http://schemas.microsoft.com/office/drawing/2014/main" id="{F74854DD-9A70-49AA-ACE3-610016334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2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3" name="AutoShape 7">
              <a:extLst>
                <a:ext uri="{FF2B5EF4-FFF2-40B4-BE49-F238E27FC236}">
                  <a16:creationId xmlns:a16="http://schemas.microsoft.com/office/drawing/2014/main" id="{142F7A3F-3179-4739-9750-5727373F5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3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4" name="AutoShape 8">
              <a:extLst>
                <a:ext uri="{FF2B5EF4-FFF2-40B4-BE49-F238E27FC236}">
                  <a16:creationId xmlns:a16="http://schemas.microsoft.com/office/drawing/2014/main" id="{7E7CE384-C0B4-433E-9A77-0B226F4BB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3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465" name="Group 9">
            <a:extLst>
              <a:ext uri="{FF2B5EF4-FFF2-40B4-BE49-F238E27FC236}">
                <a16:creationId xmlns:a16="http://schemas.microsoft.com/office/drawing/2014/main" id="{14553DF6-F16B-4499-8317-A41D142B2FD0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981200"/>
            <a:ext cx="1905000" cy="990600"/>
            <a:chOff x="3648" y="1248"/>
            <a:chExt cx="1200" cy="624"/>
          </a:xfrm>
        </p:grpSpPr>
        <p:sp>
          <p:nvSpPr>
            <p:cNvPr id="19466" name="AutoShape 10">
              <a:extLst>
                <a:ext uri="{FF2B5EF4-FFF2-40B4-BE49-F238E27FC236}">
                  <a16:creationId xmlns:a16="http://schemas.microsoft.com/office/drawing/2014/main" id="{780B1F82-C6F2-4241-A8E8-F85969E03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7" name="AutoShape 11">
              <a:extLst>
                <a:ext uri="{FF2B5EF4-FFF2-40B4-BE49-F238E27FC236}">
                  <a16:creationId xmlns:a16="http://schemas.microsoft.com/office/drawing/2014/main" id="{ECC2EAF7-5423-4AE5-8F3A-39BC576D7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4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8" name="AutoShape 12">
              <a:extLst>
                <a:ext uri="{FF2B5EF4-FFF2-40B4-BE49-F238E27FC236}">
                  <a16:creationId xmlns:a16="http://schemas.microsoft.com/office/drawing/2014/main" id="{C4E8E64A-C6EF-48F6-8AC5-E782A6B0D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9" name="AutoShape 13">
              <a:extLst>
                <a:ext uri="{FF2B5EF4-FFF2-40B4-BE49-F238E27FC236}">
                  <a16:creationId xmlns:a16="http://schemas.microsoft.com/office/drawing/2014/main" id="{8AD42ED7-C19A-4FD6-A63C-D2D704A81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0" name="AutoShape 14">
              <a:extLst>
                <a:ext uri="{FF2B5EF4-FFF2-40B4-BE49-F238E27FC236}">
                  <a16:creationId xmlns:a16="http://schemas.microsoft.com/office/drawing/2014/main" id="{AF1730A6-E14F-4917-9945-FDD54A22C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1" name="AutoShape 15">
              <a:extLst>
                <a:ext uri="{FF2B5EF4-FFF2-40B4-BE49-F238E27FC236}">
                  <a16:creationId xmlns:a16="http://schemas.microsoft.com/office/drawing/2014/main" id="{22957755-C530-420B-A838-43F9BBD7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2" name="AutoShape 16">
              <a:extLst>
                <a:ext uri="{FF2B5EF4-FFF2-40B4-BE49-F238E27FC236}">
                  <a16:creationId xmlns:a16="http://schemas.microsoft.com/office/drawing/2014/main" id="{CA16AFE2-4D50-4579-AA4D-8313DAB8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3" name="AutoShape 17">
              <a:extLst>
                <a:ext uri="{FF2B5EF4-FFF2-40B4-BE49-F238E27FC236}">
                  <a16:creationId xmlns:a16="http://schemas.microsoft.com/office/drawing/2014/main" id="{614DFAFE-F2B3-4221-AA5A-660554C5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4" name="AutoShape 18">
              <a:extLst>
                <a:ext uri="{FF2B5EF4-FFF2-40B4-BE49-F238E27FC236}">
                  <a16:creationId xmlns:a16="http://schemas.microsoft.com/office/drawing/2014/main" id="{9C9C1017-EB73-462B-BA08-1319E6047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475" name="Group 19">
            <a:extLst>
              <a:ext uri="{FF2B5EF4-FFF2-40B4-BE49-F238E27FC236}">
                <a16:creationId xmlns:a16="http://schemas.microsoft.com/office/drawing/2014/main" id="{C43A8EF4-D194-4754-9292-251FC41DA52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886200"/>
            <a:ext cx="2514600" cy="1143000"/>
            <a:chOff x="624" y="2304"/>
            <a:chExt cx="1584" cy="720"/>
          </a:xfrm>
        </p:grpSpPr>
        <p:sp>
          <p:nvSpPr>
            <p:cNvPr id="19476" name="AutoShape 20">
              <a:extLst>
                <a:ext uri="{FF2B5EF4-FFF2-40B4-BE49-F238E27FC236}">
                  <a16:creationId xmlns:a16="http://schemas.microsoft.com/office/drawing/2014/main" id="{1C3EE15B-2876-4FF7-BB6B-45314BE30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7" name="AutoShape 21">
              <a:extLst>
                <a:ext uri="{FF2B5EF4-FFF2-40B4-BE49-F238E27FC236}">
                  <a16:creationId xmlns:a16="http://schemas.microsoft.com/office/drawing/2014/main" id="{9651DB8C-6372-4C40-A86B-D2B0C0474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8" name="AutoShape 22">
              <a:extLst>
                <a:ext uri="{FF2B5EF4-FFF2-40B4-BE49-F238E27FC236}">
                  <a16:creationId xmlns:a16="http://schemas.microsoft.com/office/drawing/2014/main" id="{3A54C577-3A7B-423A-9666-BB7ED68FA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9" name="AutoShape 23">
              <a:extLst>
                <a:ext uri="{FF2B5EF4-FFF2-40B4-BE49-F238E27FC236}">
                  <a16:creationId xmlns:a16="http://schemas.microsoft.com/office/drawing/2014/main" id="{0E850126-4794-4A4C-985A-E710A7481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0" name="AutoShape 24">
              <a:extLst>
                <a:ext uri="{FF2B5EF4-FFF2-40B4-BE49-F238E27FC236}">
                  <a16:creationId xmlns:a16="http://schemas.microsoft.com/office/drawing/2014/main" id="{8B1F1537-4290-4498-B6AE-998138024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1" name="AutoShape 25">
              <a:extLst>
                <a:ext uri="{FF2B5EF4-FFF2-40B4-BE49-F238E27FC236}">
                  <a16:creationId xmlns:a16="http://schemas.microsoft.com/office/drawing/2014/main" id="{620641CF-3DD6-4A67-8AD1-4E4A79C7D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2" name="AutoShape 26">
              <a:extLst>
                <a:ext uri="{FF2B5EF4-FFF2-40B4-BE49-F238E27FC236}">
                  <a16:creationId xmlns:a16="http://schemas.microsoft.com/office/drawing/2014/main" id="{C3F3270B-28D4-45D6-9F2C-93B42D59F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3" name="AutoShape 27">
              <a:extLst>
                <a:ext uri="{FF2B5EF4-FFF2-40B4-BE49-F238E27FC236}">
                  <a16:creationId xmlns:a16="http://schemas.microsoft.com/office/drawing/2014/main" id="{1A0B6DBD-2103-47DF-8F94-1E1266442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4" name="AutoShape 28">
              <a:extLst>
                <a:ext uri="{FF2B5EF4-FFF2-40B4-BE49-F238E27FC236}">
                  <a16:creationId xmlns:a16="http://schemas.microsoft.com/office/drawing/2014/main" id="{3FB907DF-6381-4570-8A47-0B60DA74A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5" name="AutoShape 29">
              <a:extLst>
                <a:ext uri="{FF2B5EF4-FFF2-40B4-BE49-F238E27FC236}">
                  <a16:creationId xmlns:a16="http://schemas.microsoft.com/office/drawing/2014/main" id="{9474DD1F-47C4-455C-B847-D20838B37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6" name="AutoShape 30">
              <a:extLst>
                <a:ext uri="{FF2B5EF4-FFF2-40B4-BE49-F238E27FC236}">
                  <a16:creationId xmlns:a16="http://schemas.microsoft.com/office/drawing/2014/main" id="{08F35CCA-5ECD-4F88-82E0-474D6C423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7" name="AutoShape 31">
              <a:extLst>
                <a:ext uri="{FF2B5EF4-FFF2-40B4-BE49-F238E27FC236}">
                  <a16:creationId xmlns:a16="http://schemas.microsoft.com/office/drawing/2014/main" id="{C7113F1D-F3CE-4E54-BD5B-5B93CF3D6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8" name="AutoShape 32">
              <a:extLst>
                <a:ext uri="{FF2B5EF4-FFF2-40B4-BE49-F238E27FC236}">
                  <a16:creationId xmlns:a16="http://schemas.microsoft.com/office/drawing/2014/main" id="{8DFFAFF0-14B9-4147-9384-996576A0D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9" name="AutoShape 33">
              <a:extLst>
                <a:ext uri="{FF2B5EF4-FFF2-40B4-BE49-F238E27FC236}">
                  <a16:creationId xmlns:a16="http://schemas.microsoft.com/office/drawing/2014/main" id="{502DA0AF-3E47-463C-82E9-5F09A03D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0" name="AutoShape 34">
              <a:extLst>
                <a:ext uri="{FF2B5EF4-FFF2-40B4-BE49-F238E27FC236}">
                  <a16:creationId xmlns:a16="http://schemas.microsoft.com/office/drawing/2014/main" id="{D8A76531-27C1-4D55-800E-94D0ACDE9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1" name="AutoShape 35">
              <a:extLst>
                <a:ext uri="{FF2B5EF4-FFF2-40B4-BE49-F238E27FC236}">
                  <a16:creationId xmlns:a16="http://schemas.microsoft.com/office/drawing/2014/main" id="{01AFD71E-28D1-4C60-B76E-8C3535BCC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492" name="Group 36">
            <a:extLst>
              <a:ext uri="{FF2B5EF4-FFF2-40B4-BE49-F238E27FC236}">
                <a16:creationId xmlns:a16="http://schemas.microsoft.com/office/drawing/2014/main" id="{A37B241A-F14B-406E-B186-4153BA9415DE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886200"/>
            <a:ext cx="3124200" cy="1295400"/>
            <a:chOff x="2592" y="2304"/>
            <a:chExt cx="1968" cy="816"/>
          </a:xfrm>
        </p:grpSpPr>
        <p:sp>
          <p:nvSpPr>
            <p:cNvPr id="19493" name="AutoShape 37">
              <a:extLst>
                <a:ext uri="{FF2B5EF4-FFF2-40B4-BE49-F238E27FC236}">
                  <a16:creationId xmlns:a16="http://schemas.microsoft.com/office/drawing/2014/main" id="{62A0FADE-08F2-4234-841A-AC66D110D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4" name="AutoShape 38">
              <a:extLst>
                <a:ext uri="{FF2B5EF4-FFF2-40B4-BE49-F238E27FC236}">
                  <a16:creationId xmlns:a16="http://schemas.microsoft.com/office/drawing/2014/main" id="{69859B4E-670A-4A20-B522-5B42811EC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5" name="AutoShape 39">
              <a:extLst>
                <a:ext uri="{FF2B5EF4-FFF2-40B4-BE49-F238E27FC236}">
                  <a16:creationId xmlns:a16="http://schemas.microsoft.com/office/drawing/2014/main" id="{FAF05EAE-EDD7-4E36-9BB4-0AF14D306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6" name="AutoShape 40">
              <a:extLst>
                <a:ext uri="{FF2B5EF4-FFF2-40B4-BE49-F238E27FC236}">
                  <a16:creationId xmlns:a16="http://schemas.microsoft.com/office/drawing/2014/main" id="{6CC33BBB-CC37-4780-8566-B65D5F542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7" name="AutoShape 41">
              <a:extLst>
                <a:ext uri="{FF2B5EF4-FFF2-40B4-BE49-F238E27FC236}">
                  <a16:creationId xmlns:a16="http://schemas.microsoft.com/office/drawing/2014/main" id="{E8EAB29A-B936-44D2-B1E1-79AED13F7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8" name="AutoShape 42">
              <a:extLst>
                <a:ext uri="{FF2B5EF4-FFF2-40B4-BE49-F238E27FC236}">
                  <a16:creationId xmlns:a16="http://schemas.microsoft.com/office/drawing/2014/main" id="{4CD73B2C-65B6-4BED-9F93-FFFCF5431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9" name="AutoShape 43">
              <a:extLst>
                <a:ext uri="{FF2B5EF4-FFF2-40B4-BE49-F238E27FC236}">
                  <a16:creationId xmlns:a16="http://schemas.microsoft.com/office/drawing/2014/main" id="{3B97BE18-CFDC-4473-A25D-A3596651B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0" name="AutoShape 44">
              <a:extLst>
                <a:ext uri="{FF2B5EF4-FFF2-40B4-BE49-F238E27FC236}">
                  <a16:creationId xmlns:a16="http://schemas.microsoft.com/office/drawing/2014/main" id="{14038D17-3D8F-4CDC-9BB7-1794E2B53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1" name="AutoShape 45">
              <a:extLst>
                <a:ext uri="{FF2B5EF4-FFF2-40B4-BE49-F238E27FC236}">
                  <a16:creationId xmlns:a16="http://schemas.microsoft.com/office/drawing/2014/main" id="{3D808D78-3EEC-41AC-A5AE-5EE13ED72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2" name="AutoShape 46">
              <a:extLst>
                <a:ext uri="{FF2B5EF4-FFF2-40B4-BE49-F238E27FC236}">
                  <a16:creationId xmlns:a16="http://schemas.microsoft.com/office/drawing/2014/main" id="{E2C4C746-6084-43EB-8545-15DA66243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3" name="AutoShape 47">
              <a:extLst>
                <a:ext uri="{FF2B5EF4-FFF2-40B4-BE49-F238E27FC236}">
                  <a16:creationId xmlns:a16="http://schemas.microsoft.com/office/drawing/2014/main" id="{F7B6722A-DEDF-43B7-AFB2-0DC698ECA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4" name="AutoShape 48">
              <a:extLst>
                <a:ext uri="{FF2B5EF4-FFF2-40B4-BE49-F238E27FC236}">
                  <a16:creationId xmlns:a16="http://schemas.microsoft.com/office/drawing/2014/main" id="{4EA4EC0A-67AA-4CD0-B306-8CD84552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5" name="AutoShape 49">
              <a:extLst>
                <a:ext uri="{FF2B5EF4-FFF2-40B4-BE49-F238E27FC236}">
                  <a16:creationId xmlns:a16="http://schemas.microsoft.com/office/drawing/2014/main" id="{9153FF3A-0FF2-4DC4-B4CF-4728AA00E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6" name="AutoShape 50">
              <a:extLst>
                <a:ext uri="{FF2B5EF4-FFF2-40B4-BE49-F238E27FC236}">
                  <a16:creationId xmlns:a16="http://schemas.microsoft.com/office/drawing/2014/main" id="{4AD31D6D-E615-4FDE-B5FE-A9EB51E90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7" name="AutoShape 51">
              <a:extLst>
                <a:ext uri="{FF2B5EF4-FFF2-40B4-BE49-F238E27FC236}">
                  <a16:creationId xmlns:a16="http://schemas.microsoft.com/office/drawing/2014/main" id="{6A41CC0E-5B12-44AD-AA80-601620CE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8" name="AutoShape 52">
              <a:extLst>
                <a:ext uri="{FF2B5EF4-FFF2-40B4-BE49-F238E27FC236}">
                  <a16:creationId xmlns:a16="http://schemas.microsoft.com/office/drawing/2014/main" id="{7E021912-5C75-427E-A992-06A6BAF06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9" name="AutoShape 53">
              <a:extLst>
                <a:ext uri="{FF2B5EF4-FFF2-40B4-BE49-F238E27FC236}">
                  <a16:creationId xmlns:a16="http://schemas.microsoft.com/office/drawing/2014/main" id="{2598C7B8-2E97-4F73-A79D-CC0CA9473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0" name="AutoShape 54">
              <a:extLst>
                <a:ext uri="{FF2B5EF4-FFF2-40B4-BE49-F238E27FC236}">
                  <a16:creationId xmlns:a16="http://schemas.microsoft.com/office/drawing/2014/main" id="{BB91FB77-353B-4E92-8C50-D4D513C30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1" name="AutoShape 55">
              <a:extLst>
                <a:ext uri="{FF2B5EF4-FFF2-40B4-BE49-F238E27FC236}">
                  <a16:creationId xmlns:a16="http://schemas.microsoft.com/office/drawing/2014/main" id="{29AF4B25-31B1-47F0-AF4F-28F13AC17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49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2" name="AutoShape 56">
              <a:extLst>
                <a:ext uri="{FF2B5EF4-FFF2-40B4-BE49-F238E27FC236}">
                  <a16:creationId xmlns:a16="http://schemas.microsoft.com/office/drawing/2014/main" id="{AC34C0A3-9135-4431-81BD-F8C9C8446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3" name="AutoShape 57">
              <a:extLst>
                <a:ext uri="{FF2B5EF4-FFF2-40B4-BE49-F238E27FC236}">
                  <a16:creationId xmlns:a16="http://schemas.microsoft.com/office/drawing/2014/main" id="{4F17264F-2D2A-4298-A38F-D128C95F3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FF6699"/>
                </a:solidFill>
              </a:endParaRPr>
            </a:p>
          </p:txBody>
        </p:sp>
        <p:sp>
          <p:nvSpPr>
            <p:cNvPr id="19514" name="AutoShape 58">
              <a:extLst>
                <a:ext uri="{FF2B5EF4-FFF2-40B4-BE49-F238E27FC236}">
                  <a16:creationId xmlns:a16="http://schemas.microsoft.com/office/drawing/2014/main" id="{7B528FDB-0918-4EDE-BFAC-3F061710D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5" name="AutoShape 59">
              <a:extLst>
                <a:ext uri="{FF2B5EF4-FFF2-40B4-BE49-F238E27FC236}">
                  <a16:creationId xmlns:a16="http://schemas.microsoft.com/office/drawing/2014/main" id="{65CA6813-04F5-4F89-80CF-3A6E0D81F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6" name="AutoShape 60">
              <a:extLst>
                <a:ext uri="{FF2B5EF4-FFF2-40B4-BE49-F238E27FC236}">
                  <a16:creationId xmlns:a16="http://schemas.microsoft.com/office/drawing/2014/main" id="{D7FF35E7-E1D8-4A36-BDFF-1CDD1DFB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7" name="AutoShape 61">
              <a:extLst>
                <a:ext uri="{FF2B5EF4-FFF2-40B4-BE49-F238E27FC236}">
                  <a16:creationId xmlns:a16="http://schemas.microsoft.com/office/drawing/2014/main" id="{26DBA224-025D-4D6E-A436-7048987CE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68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518" name="Text Box 62">
            <a:extLst>
              <a:ext uri="{FF2B5EF4-FFF2-40B4-BE49-F238E27FC236}">
                <a16:creationId xmlns:a16="http://schemas.microsoft.com/office/drawing/2014/main" id="{CF12B204-7F5C-4192-ACE8-BB40D072F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1</a:t>
            </a:r>
          </a:p>
        </p:txBody>
      </p:sp>
      <p:sp>
        <p:nvSpPr>
          <p:cNvPr id="19519" name="Text Box 63">
            <a:extLst>
              <a:ext uri="{FF2B5EF4-FFF2-40B4-BE49-F238E27FC236}">
                <a16:creationId xmlns:a16="http://schemas.microsoft.com/office/drawing/2014/main" id="{9F8A9007-DACB-4FFF-B77E-2EC10784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2 X 2 = 4</a:t>
            </a:r>
          </a:p>
        </p:txBody>
      </p:sp>
      <p:sp>
        <p:nvSpPr>
          <p:cNvPr id="19520" name="Text Box 64">
            <a:extLst>
              <a:ext uri="{FF2B5EF4-FFF2-40B4-BE49-F238E27FC236}">
                <a16:creationId xmlns:a16="http://schemas.microsoft.com/office/drawing/2014/main" id="{F90639A6-01D5-4348-B86A-96B362E5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24200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3 X 3 = 9</a:t>
            </a:r>
          </a:p>
        </p:txBody>
      </p:sp>
      <p:sp>
        <p:nvSpPr>
          <p:cNvPr id="19521" name="Text Box 65">
            <a:extLst>
              <a:ext uri="{FF2B5EF4-FFF2-40B4-BE49-F238E27FC236}">
                <a16:creationId xmlns:a16="http://schemas.microsoft.com/office/drawing/2014/main" id="{E028394F-E84F-4FAF-85C2-44E30D38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10200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4 X 4 = 16</a:t>
            </a:r>
          </a:p>
        </p:txBody>
      </p:sp>
      <p:sp>
        <p:nvSpPr>
          <p:cNvPr id="19522" name="Text Box 66">
            <a:extLst>
              <a:ext uri="{FF2B5EF4-FFF2-40B4-BE49-F238E27FC236}">
                <a16:creationId xmlns:a16="http://schemas.microsoft.com/office/drawing/2014/main" id="{BD8AF0EC-1455-486F-9558-CFAD1A0BF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10200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5 X 5 = 25</a:t>
            </a:r>
          </a:p>
        </p:txBody>
      </p:sp>
      <p:sp>
        <p:nvSpPr>
          <p:cNvPr id="19523" name="Text Box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7A15D4-BFFC-4EF4-A55D-67F14D44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9524" name="Text Box 68">
            <a:extLst>
              <a:ext uri="{FF2B5EF4-FFF2-40B4-BE49-F238E27FC236}">
                <a16:creationId xmlns:a16="http://schemas.microsoft.com/office/drawing/2014/main" id="{A1D43036-96D5-4CE7-8795-C4FE4C05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01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>
                <a:solidFill>
                  <a:srgbClr val="CC3300"/>
                </a:solidFill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8" grpId="0" autoUpdateAnimBg="0"/>
      <p:bldP spid="19519" grpId="0" autoUpdateAnimBg="0"/>
      <p:bldP spid="19520" grpId="0" autoUpdateAnimBg="0"/>
      <p:bldP spid="19521" grpId="0" autoUpdateAnimBg="0"/>
      <p:bldP spid="19522" grpId="0" autoUpdateAnimBg="0"/>
      <p:bldP spid="19523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4E6C536-5DE0-4295-A2DD-31C2A16C0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962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25CF37F2-C3C1-4C2A-AAC9-E3F2B6BA4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192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66"/>
                </a:solidFill>
              </a:rPr>
              <a:t>Now try this</a:t>
            </a:r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7B19A8B0-EF66-4D42-B846-EB842651A0A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3879850" cy="3386138"/>
            <a:chOff x="960" y="1419"/>
            <a:chExt cx="2444" cy="2133"/>
          </a:xfrm>
        </p:grpSpPr>
        <p:sp>
          <p:nvSpPr>
            <p:cNvPr id="20485" name="Rectangle 5">
              <a:extLst>
                <a:ext uri="{FF2B5EF4-FFF2-40B4-BE49-F238E27FC236}">
                  <a16:creationId xmlns:a16="http://schemas.microsoft.com/office/drawing/2014/main" id="{3A4713E3-D02C-4AC6-BE16-BCE05662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00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6" name="Rectangle 6">
              <a:extLst>
                <a:ext uri="{FF2B5EF4-FFF2-40B4-BE49-F238E27FC236}">
                  <a16:creationId xmlns:a16="http://schemas.microsoft.com/office/drawing/2014/main" id="{B76C8292-E004-426F-B6A4-70F58E8A8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84"/>
              <a:ext cx="384" cy="38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7" name="Rectangle 7">
              <a:extLst>
                <a:ext uri="{FF2B5EF4-FFF2-40B4-BE49-F238E27FC236}">
                  <a16:creationId xmlns:a16="http://schemas.microsoft.com/office/drawing/2014/main" id="{9A85A2C0-AE2C-4972-BE6E-FBC3B924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84"/>
              <a:ext cx="384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8" name="Rectangle 8">
              <a:extLst>
                <a:ext uri="{FF2B5EF4-FFF2-40B4-BE49-F238E27FC236}">
                  <a16:creationId xmlns:a16="http://schemas.microsoft.com/office/drawing/2014/main" id="{4C9DE2EC-FE8F-43B3-A039-B09B47DAC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84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9" name="Rectangle 9">
              <a:extLst>
                <a:ext uri="{FF2B5EF4-FFF2-40B4-BE49-F238E27FC236}">
                  <a16:creationId xmlns:a16="http://schemas.microsoft.com/office/drawing/2014/main" id="{61632005-A3F8-4DC3-B0AF-5DE2BDC5F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016"/>
              <a:ext cx="384" cy="38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0" name="Rectangle 10">
              <a:extLst>
                <a:ext uri="{FF2B5EF4-FFF2-40B4-BE49-F238E27FC236}">
                  <a16:creationId xmlns:a16="http://schemas.microsoft.com/office/drawing/2014/main" id="{C9F09CB5-ACFB-401D-84D0-C9104964E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779" y="1419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1" name="Rectangle 11">
              <a:extLst>
                <a:ext uri="{FF2B5EF4-FFF2-40B4-BE49-F238E27FC236}">
                  <a16:creationId xmlns:a16="http://schemas.microsoft.com/office/drawing/2014/main" id="{3ECE8099-6EA6-429B-A3AE-9B2EBEE9E2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2089" y="1645"/>
              <a:ext cx="384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2" name="Rectangle 12">
              <a:extLst>
                <a:ext uri="{FF2B5EF4-FFF2-40B4-BE49-F238E27FC236}">
                  <a16:creationId xmlns:a16="http://schemas.microsoft.com/office/drawing/2014/main" id="{EE2F931F-02C1-464D-B7C6-844240980D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2400" y="1872"/>
              <a:ext cx="384" cy="38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3" name="Rectangle 13">
              <a:extLst>
                <a:ext uri="{FF2B5EF4-FFF2-40B4-BE49-F238E27FC236}">
                  <a16:creationId xmlns:a16="http://schemas.microsoft.com/office/drawing/2014/main" id="{9FAC41B6-2B55-4AF2-B01F-A55DC5399B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2710" y="2098"/>
              <a:ext cx="384" cy="38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4" name="Rectangle 14">
              <a:extLst>
                <a:ext uri="{FF2B5EF4-FFF2-40B4-BE49-F238E27FC236}">
                  <a16:creationId xmlns:a16="http://schemas.microsoft.com/office/drawing/2014/main" id="{3066274F-BFD9-4554-B60B-D51F7D9A84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3020" y="2324"/>
              <a:ext cx="384" cy="38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5" name="Rectangle 15">
              <a:extLst>
                <a:ext uri="{FF2B5EF4-FFF2-40B4-BE49-F238E27FC236}">
                  <a16:creationId xmlns:a16="http://schemas.microsoft.com/office/drawing/2014/main" id="{0B6C68F4-2600-4F1B-B2DE-68F9B59AA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632"/>
              <a:ext cx="384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6" name="Rectangle 16">
              <a:extLst>
                <a:ext uri="{FF2B5EF4-FFF2-40B4-BE49-F238E27FC236}">
                  <a16:creationId xmlns:a16="http://schemas.microsoft.com/office/drawing/2014/main" id="{610F9F76-B2EE-4526-8855-C920161F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784"/>
              <a:ext cx="384" cy="38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7" name="Text Box 17">
              <a:extLst>
                <a:ext uri="{FF2B5EF4-FFF2-40B4-BE49-F238E27FC236}">
                  <a16:creationId xmlns:a16="http://schemas.microsoft.com/office/drawing/2014/main" id="{C9E90591-EBB1-4D13-92F8-9EC046477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06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3</a:t>
              </a:r>
            </a:p>
          </p:txBody>
        </p:sp>
        <p:sp>
          <p:nvSpPr>
            <p:cNvPr id="20498" name="Text Box 18">
              <a:extLst>
                <a:ext uri="{FF2B5EF4-FFF2-40B4-BE49-F238E27FC236}">
                  <a16:creationId xmlns:a16="http://schemas.microsoft.com/office/drawing/2014/main" id="{4B033C51-3781-4F91-A885-E6643ABA3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26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4</a:t>
              </a:r>
            </a:p>
          </p:txBody>
        </p:sp>
        <p:sp>
          <p:nvSpPr>
            <p:cNvPr id="20499" name="Text Box 19">
              <a:extLst>
                <a:ext uri="{FF2B5EF4-FFF2-40B4-BE49-F238E27FC236}">
                  <a16:creationId xmlns:a16="http://schemas.microsoft.com/office/drawing/2014/main" id="{47AA9AD9-DFB5-4B8C-9392-D38674530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58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5</a:t>
              </a:r>
            </a:p>
          </p:txBody>
        </p:sp>
      </p:grpSp>
      <p:sp>
        <p:nvSpPr>
          <p:cNvPr id="20500" name="Text Box 20">
            <a:extLst>
              <a:ext uri="{FF2B5EF4-FFF2-40B4-BE49-F238E27FC236}">
                <a16:creationId xmlns:a16="http://schemas.microsoft.com/office/drawing/2014/main" id="{134FC9D2-2FC9-4EC1-A40D-D70574DD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057400"/>
            <a:ext cx="3886200" cy="1187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</a:rPr>
              <a:t>A 3, 4 , 5 triangle always has a right angle marked with </a:t>
            </a:r>
            <a:r>
              <a:rPr lang="en-GB" altLang="en-US" b="1">
                <a:solidFill>
                  <a:srgbClr val="FFFF00"/>
                </a:solidFill>
                <a:sym typeface="Symbol" panose="05050102010706020507" pitchFamily="18" charset="2"/>
              </a:rPr>
              <a:t> a square</a:t>
            </a:r>
            <a:endParaRPr lang="en-GB" altLang="en-US" b="1">
              <a:solidFill>
                <a:srgbClr val="FFFF00"/>
              </a:solidFill>
            </a:endParaRPr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6E90D29A-D2EE-4A18-9582-8F495CFC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657600"/>
            <a:ext cx="3810000" cy="15525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This was known to the ancient Egyptians and </a:t>
            </a:r>
          </a:p>
          <a:p>
            <a:r>
              <a:rPr lang="en-GB" altLang="en-US" b="1">
                <a:solidFill>
                  <a:srgbClr val="FF0000"/>
                </a:solidFill>
              </a:rPr>
              <a:t>Babylonians over</a:t>
            </a:r>
          </a:p>
          <a:p>
            <a:r>
              <a:rPr lang="en-GB" altLang="en-US" b="1">
                <a:solidFill>
                  <a:srgbClr val="FF0000"/>
                </a:solidFill>
              </a:rPr>
              <a:t>6000 years ago!</a:t>
            </a: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32E4BC96-D4D2-4FC9-AAE4-ECE692DBF5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2743200"/>
            <a:ext cx="3048000" cy="12954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3" name="Text Box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ADB988-65FE-4510-ACCE-9A780101F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grpSp>
        <p:nvGrpSpPr>
          <p:cNvPr id="20504" name="Group 24">
            <a:extLst>
              <a:ext uri="{FF2B5EF4-FFF2-40B4-BE49-F238E27FC236}">
                <a16:creationId xmlns:a16="http://schemas.microsoft.com/office/drawing/2014/main" id="{AAB09C9B-EF70-45BB-97C4-F97486B4D4C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600200"/>
            <a:ext cx="3992563" cy="4800600"/>
            <a:chOff x="5760" y="576"/>
            <a:chExt cx="2515" cy="3024"/>
          </a:xfrm>
        </p:grpSpPr>
        <p:pic>
          <p:nvPicPr>
            <p:cNvPr id="20505" name="Picture 25">
              <a:extLst>
                <a:ext uri="{FF2B5EF4-FFF2-40B4-BE49-F238E27FC236}">
                  <a16:creationId xmlns:a16="http://schemas.microsoft.com/office/drawing/2014/main" id="{BB636C96-0447-430D-9A29-E81E28B94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576"/>
              <a:ext cx="2515" cy="3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06" name="Text Box 26">
              <a:extLst>
                <a:ext uri="{FF2B5EF4-FFF2-40B4-BE49-F238E27FC236}">
                  <a16:creationId xmlns:a16="http://schemas.microsoft.com/office/drawing/2014/main" id="{26FB14B5-429A-40DE-97DA-BF90DD5CF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8" y="1200"/>
              <a:ext cx="649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b="1"/>
                <a:t>Babylonia</a:t>
              </a:r>
            </a:p>
          </p:txBody>
        </p:sp>
        <p:sp>
          <p:nvSpPr>
            <p:cNvPr id="20507" name="Text Box 27">
              <a:extLst>
                <a:ext uri="{FF2B5EF4-FFF2-40B4-BE49-F238E27FC236}">
                  <a16:creationId xmlns:a16="http://schemas.microsoft.com/office/drawing/2014/main" id="{0DB5A45D-2D9F-44A6-B022-7C11656D6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4" y="2016"/>
              <a:ext cx="426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b="1"/>
                <a:t>Egypt</a:t>
              </a:r>
            </a:p>
          </p:txBody>
        </p:sp>
        <p:sp>
          <p:nvSpPr>
            <p:cNvPr id="20508" name="Line 28">
              <a:extLst>
                <a:ext uri="{FF2B5EF4-FFF2-40B4-BE49-F238E27FC236}">
                  <a16:creationId xmlns:a16="http://schemas.microsoft.com/office/drawing/2014/main" id="{2D1ECA46-ACF9-41B2-B843-2E3923369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60" y="1392"/>
              <a:ext cx="288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9" name="Rectangle 29">
              <a:extLst>
                <a:ext uri="{FF2B5EF4-FFF2-40B4-BE49-F238E27FC236}">
                  <a16:creationId xmlns:a16="http://schemas.microsoft.com/office/drawing/2014/main" id="{387BC674-DD72-4D03-814D-50F41C1E0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576"/>
              <a:ext cx="43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nimBg="1" autoUpdateAnimBg="0"/>
      <p:bldP spid="20501" grpId="0" animBg="1" autoUpdateAnimBg="0"/>
      <p:bldP spid="2050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69838AC6-5EA2-4079-9D58-AADAA58E9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8481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F8831F7F-579A-4AAF-A255-39151FD18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962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E8794AE3-703E-4AAC-B4DD-A6BA9273245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3879850" cy="3386138"/>
            <a:chOff x="960" y="1419"/>
            <a:chExt cx="2444" cy="2133"/>
          </a:xfrm>
        </p:grpSpPr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id="{3A2762FC-F4F3-495F-822A-6AC848623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00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0" name="Rectangle 6">
              <a:extLst>
                <a:ext uri="{FF2B5EF4-FFF2-40B4-BE49-F238E27FC236}">
                  <a16:creationId xmlns:a16="http://schemas.microsoft.com/office/drawing/2014/main" id="{8DA4C7CA-6BEB-477A-B0E1-FA3971178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84"/>
              <a:ext cx="384" cy="38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2542E4B3-E706-4F6F-A804-06E359435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84"/>
              <a:ext cx="384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2" name="Rectangle 8">
              <a:extLst>
                <a:ext uri="{FF2B5EF4-FFF2-40B4-BE49-F238E27FC236}">
                  <a16:creationId xmlns:a16="http://schemas.microsoft.com/office/drawing/2014/main" id="{B5602994-5B10-4925-ACA0-0C4ED645F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84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3" name="Rectangle 9">
              <a:extLst>
                <a:ext uri="{FF2B5EF4-FFF2-40B4-BE49-F238E27FC236}">
                  <a16:creationId xmlns:a16="http://schemas.microsoft.com/office/drawing/2014/main" id="{E05E598D-06EB-49B8-B472-AE5A85BF7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016"/>
              <a:ext cx="384" cy="38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4" name="Rectangle 10">
              <a:extLst>
                <a:ext uri="{FF2B5EF4-FFF2-40B4-BE49-F238E27FC236}">
                  <a16:creationId xmlns:a16="http://schemas.microsoft.com/office/drawing/2014/main" id="{3A288A33-DF19-4D66-8482-38AB1ABDD5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779" y="1419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5" name="Rectangle 11">
              <a:extLst>
                <a:ext uri="{FF2B5EF4-FFF2-40B4-BE49-F238E27FC236}">
                  <a16:creationId xmlns:a16="http://schemas.microsoft.com/office/drawing/2014/main" id="{51EAE9F1-7FEE-4BE6-A741-AE01609123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2089" y="1645"/>
              <a:ext cx="384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6" name="Rectangle 12">
              <a:extLst>
                <a:ext uri="{FF2B5EF4-FFF2-40B4-BE49-F238E27FC236}">
                  <a16:creationId xmlns:a16="http://schemas.microsoft.com/office/drawing/2014/main" id="{158FA669-740C-44A7-836E-4B58FF082C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2400" y="1872"/>
              <a:ext cx="384" cy="38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7" name="Rectangle 13">
              <a:extLst>
                <a:ext uri="{FF2B5EF4-FFF2-40B4-BE49-F238E27FC236}">
                  <a16:creationId xmlns:a16="http://schemas.microsoft.com/office/drawing/2014/main" id="{3F733AFA-4D51-49DD-8FF4-3DBD94A55F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2710" y="2098"/>
              <a:ext cx="384" cy="38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8" name="Rectangle 14">
              <a:extLst>
                <a:ext uri="{FF2B5EF4-FFF2-40B4-BE49-F238E27FC236}">
                  <a16:creationId xmlns:a16="http://schemas.microsoft.com/office/drawing/2014/main" id="{3D843277-1059-4B5C-8E8B-B38A4451F6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3020" y="2324"/>
              <a:ext cx="384" cy="38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9" name="Rectangle 15">
              <a:extLst>
                <a:ext uri="{FF2B5EF4-FFF2-40B4-BE49-F238E27FC236}">
                  <a16:creationId xmlns:a16="http://schemas.microsoft.com/office/drawing/2014/main" id="{AA44CB40-37D7-4D93-8697-2196CCB76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632"/>
              <a:ext cx="384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0" name="Rectangle 16">
              <a:extLst>
                <a:ext uri="{FF2B5EF4-FFF2-40B4-BE49-F238E27FC236}">
                  <a16:creationId xmlns:a16="http://schemas.microsoft.com/office/drawing/2014/main" id="{089373CF-FA00-44D5-9B58-C62479DAA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784"/>
              <a:ext cx="384" cy="38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1" name="Text Box 17">
              <a:extLst>
                <a:ext uri="{FF2B5EF4-FFF2-40B4-BE49-F238E27FC236}">
                  <a16:creationId xmlns:a16="http://schemas.microsoft.com/office/drawing/2014/main" id="{973B61A7-5BFF-4A1D-BD05-383F2013D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06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3</a:t>
              </a:r>
            </a:p>
          </p:txBody>
        </p:sp>
        <p:sp>
          <p:nvSpPr>
            <p:cNvPr id="21522" name="Text Box 18">
              <a:extLst>
                <a:ext uri="{FF2B5EF4-FFF2-40B4-BE49-F238E27FC236}">
                  <a16:creationId xmlns:a16="http://schemas.microsoft.com/office/drawing/2014/main" id="{93834F62-D555-43B4-A911-A442484FF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26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4</a:t>
              </a:r>
            </a:p>
          </p:txBody>
        </p:sp>
        <p:sp>
          <p:nvSpPr>
            <p:cNvPr id="21523" name="Text Box 19">
              <a:extLst>
                <a:ext uri="{FF2B5EF4-FFF2-40B4-BE49-F238E27FC236}">
                  <a16:creationId xmlns:a16="http://schemas.microsoft.com/office/drawing/2014/main" id="{00A3BE6C-DEE4-459A-AD81-DE27870B8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58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5</a:t>
              </a:r>
            </a:p>
          </p:txBody>
        </p:sp>
      </p:grpSp>
      <p:graphicFrame>
        <p:nvGraphicFramePr>
          <p:cNvPr id="21524" name="Object 20">
            <a:extLst>
              <a:ext uri="{FF2B5EF4-FFF2-40B4-BE49-F238E27FC236}">
                <a16:creationId xmlns:a16="http://schemas.microsoft.com/office/drawing/2014/main" id="{2ECB0783-F70B-45AB-A3B3-95D62D3BAE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219200"/>
          <a:ext cx="38862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8980952" imgH="3238952" progId="Paint.Picture">
                  <p:embed/>
                </p:oleObj>
              </mc:Choice>
              <mc:Fallback>
                <p:oleObj name="Bitmap Image" r:id="rId3" imgW="8980952" imgH="3238952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19200"/>
                        <a:ext cx="38862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Text Box 21">
            <a:extLst>
              <a:ext uri="{FF2B5EF4-FFF2-40B4-BE49-F238E27FC236}">
                <a16:creationId xmlns:a16="http://schemas.microsoft.com/office/drawing/2014/main" id="{1328B66A-9415-41A8-9A9A-B782DF3D8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95400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b="1">
                <a:solidFill>
                  <a:srgbClr val="FFFF00"/>
                </a:solidFill>
              </a:rPr>
              <a:t>Egyptian Pyramids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B8928BF4-9C31-4B17-AEC2-6E54F2818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194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b="1">
                <a:solidFill>
                  <a:srgbClr val="FFFF00"/>
                </a:solidFill>
              </a:rPr>
              <a:t>Hanging Gardens Of Babylon </a:t>
            </a:r>
          </a:p>
        </p:txBody>
      </p:sp>
      <p:sp>
        <p:nvSpPr>
          <p:cNvPr id="21527" name="Text Box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0FC6F2-B928-4D91-A1E5-3EB40CFC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6BFDC844-756D-4B4A-84A3-01E921EC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Arithmetic Bricks</a:t>
            </a:r>
          </a:p>
        </p:txBody>
      </p:sp>
      <p:sp>
        <p:nvSpPr>
          <p:cNvPr id="29699" name="AutoShape 3">
            <a:extLst>
              <a:ext uri="{FF2B5EF4-FFF2-40B4-BE49-F238E27FC236}">
                <a16:creationId xmlns:a16="http://schemas.microsoft.com/office/drawing/2014/main" id="{4D6E2183-F66E-4B26-A04D-F2B62FD1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981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AutoShape 4">
            <a:extLst>
              <a:ext uri="{FF2B5EF4-FFF2-40B4-BE49-F238E27FC236}">
                <a16:creationId xmlns:a16="http://schemas.microsoft.com/office/drawing/2014/main" id="{21BEA93F-975E-4BB2-8E35-F5242813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22193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id="{156558CB-BC67-4500-AA26-E9D9E16D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24558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A7B37FB0-B743-4D68-8551-191E007BF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336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id="{FAB84040-527D-4ECE-B25E-730F5CA6D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95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id="{E865BA76-F651-4152-BE3B-57429067F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36417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id="{6B6E0C99-1854-4026-81C0-614B4CD8D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AutoShape 10">
            <a:extLst>
              <a:ext uri="{FF2B5EF4-FFF2-40B4-BE49-F238E27FC236}">
                <a16:creationId xmlns:a16="http://schemas.microsoft.com/office/drawing/2014/main" id="{253D0393-DCCC-4F36-BB68-AFBFE4F8F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953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AutoShape 11">
            <a:extLst>
              <a:ext uri="{FF2B5EF4-FFF2-40B4-BE49-F238E27FC236}">
                <a16:creationId xmlns:a16="http://schemas.microsoft.com/office/drawing/2014/main" id="{175F61AF-4436-4269-9F39-4256ACFB6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14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AutoShape 12">
            <a:extLst>
              <a:ext uri="{FF2B5EF4-FFF2-40B4-BE49-F238E27FC236}">
                <a16:creationId xmlns:a16="http://schemas.microsoft.com/office/drawing/2014/main" id="{0665E428-9BB0-44F5-9B0B-A527426D3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997325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AutoShape 13">
            <a:extLst>
              <a:ext uri="{FF2B5EF4-FFF2-40B4-BE49-F238E27FC236}">
                <a16:creationId xmlns:a16="http://schemas.microsoft.com/office/drawing/2014/main" id="{B17934C9-8FBB-4726-9955-4DA0B0E7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3522663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AutoShape 14">
            <a:extLst>
              <a:ext uri="{FF2B5EF4-FFF2-40B4-BE49-F238E27FC236}">
                <a16:creationId xmlns:a16="http://schemas.microsoft.com/office/drawing/2014/main" id="{2ACFD3C6-6FCF-493F-B381-767576630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4470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AutoShape 15">
            <a:extLst>
              <a:ext uri="{FF2B5EF4-FFF2-40B4-BE49-F238E27FC236}">
                <a16:creationId xmlns:a16="http://schemas.microsoft.com/office/drawing/2014/main" id="{E5830373-63E2-4DFC-A139-650E9E3D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37592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AutoShape 16">
            <a:extLst>
              <a:ext uri="{FF2B5EF4-FFF2-40B4-BE49-F238E27FC236}">
                <a16:creationId xmlns:a16="http://schemas.microsoft.com/office/drawing/2014/main" id="{1C96E65D-A8E8-4911-A705-E56640DB6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2811463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Text Box 17">
            <a:extLst>
              <a:ext uri="{FF2B5EF4-FFF2-40B4-BE49-F238E27FC236}">
                <a16:creationId xmlns:a16="http://schemas.microsoft.com/office/drawing/2014/main" id="{F4544F87-AD7E-45A5-B6B7-416726F95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962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sums including</a:t>
            </a:r>
          </a:p>
          <a:p>
            <a:endParaRPr lang="en-GB" altLang="en-US" sz="2000" b="1">
              <a:solidFill>
                <a:srgbClr val="006600"/>
              </a:solidFill>
            </a:endParaRPr>
          </a:p>
          <a:p>
            <a:r>
              <a:rPr lang="en-GB" altLang="en-US" sz="2000" b="1">
                <a:solidFill>
                  <a:srgbClr val="006600"/>
                </a:solidFill>
              </a:rPr>
              <a:t>Adding</a:t>
            </a:r>
          </a:p>
          <a:p>
            <a:r>
              <a:rPr lang="en-GB" altLang="en-US" sz="2000" b="1">
                <a:solidFill>
                  <a:srgbClr val="006600"/>
                </a:solidFill>
              </a:rPr>
              <a:t>Subtracting</a:t>
            </a:r>
          </a:p>
          <a:p>
            <a:r>
              <a:rPr lang="en-GB" altLang="en-US" sz="2000" b="1">
                <a:solidFill>
                  <a:srgbClr val="006600"/>
                </a:solidFill>
              </a:rPr>
              <a:t>Multiplying</a:t>
            </a:r>
          </a:p>
          <a:p>
            <a:r>
              <a:rPr lang="en-GB" altLang="en-US" sz="2000" b="1">
                <a:solidFill>
                  <a:srgbClr val="006600"/>
                </a:solidFill>
              </a:rPr>
              <a:t>Dividing</a:t>
            </a:r>
          </a:p>
          <a:p>
            <a:endParaRPr lang="en-GB" altLang="en-US" sz="2000" b="1">
              <a:solidFill>
                <a:srgbClr val="006600"/>
              </a:solidFill>
            </a:endParaRPr>
          </a:p>
          <a:p>
            <a:r>
              <a:rPr lang="en-GB" altLang="en-US" sz="2000" b="1">
                <a:solidFill>
                  <a:srgbClr val="006600"/>
                </a:solidFill>
              </a:rPr>
              <a:t>and much more</a:t>
            </a:r>
          </a:p>
        </p:txBody>
      </p:sp>
      <p:sp>
        <p:nvSpPr>
          <p:cNvPr id="29714" name="AutoShape 18">
            <a:extLst>
              <a:ext uri="{FF2B5EF4-FFF2-40B4-BE49-F238E27FC236}">
                <a16:creationId xmlns:a16="http://schemas.microsoft.com/office/drawing/2014/main" id="{2E1809A5-C7D4-4CD5-8BF8-F50CA6C04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67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AutoShape 19">
            <a:extLst>
              <a:ext uri="{FF2B5EF4-FFF2-40B4-BE49-F238E27FC236}">
                <a16:creationId xmlns:a16="http://schemas.microsoft.com/office/drawing/2014/main" id="{8FA813A5-875B-43EF-8A72-CA6412516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233863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6" name="AutoShape 20">
            <a:extLst>
              <a:ext uri="{FF2B5EF4-FFF2-40B4-BE49-F238E27FC236}">
                <a16:creationId xmlns:a16="http://schemas.microsoft.com/office/drawing/2014/main" id="{09B49296-EF81-45FA-89F7-C143939AF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45894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7" name="AutoShape 21">
            <a:extLst>
              <a:ext uri="{FF2B5EF4-FFF2-40B4-BE49-F238E27FC236}">
                <a16:creationId xmlns:a16="http://schemas.microsoft.com/office/drawing/2014/main" id="{F8A31019-A821-4338-8049-C6AEDBCCA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8" name="AutoShape 22">
            <a:extLst>
              <a:ext uri="{FF2B5EF4-FFF2-40B4-BE49-F238E27FC236}">
                <a16:creationId xmlns:a16="http://schemas.microsoft.com/office/drawing/2014/main" id="{6C9BCE12-4FDD-4719-9C06-7B50ED54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181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9" name="AutoShape 23">
            <a:extLst>
              <a:ext uri="{FF2B5EF4-FFF2-40B4-BE49-F238E27FC236}">
                <a16:creationId xmlns:a16="http://schemas.microsoft.com/office/drawing/2014/main" id="{785B0D07-4A34-4720-B64A-7A84F4A8E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50641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0" name="AutoShape 24">
            <a:extLst>
              <a:ext uri="{FF2B5EF4-FFF2-40B4-BE49-F238E27FC236}">
                <a16:creationId xmlns:a16="http://schemas.microsoft.com/office/drawing/2014/main" id="{A7BDF7BE-A52C-4A1B-AE84-40AF948E9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1" name="AutoShape 25">
            <a:extLst>
              <a:ext uri="{FF2B5EF4-FFF2-40B4-BE49-F238E27FC236}">
                <a16:creationId xmlns:a16="http://schemas.microsoft.com/office/drawing/2014/main" id="{2D00C556-C061-4FBB-9F05-117306581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9450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2" name="AutoShape 26">
            <a:extLst>
              <a:ext uri="{FF2B5EF4-FFF2-40B4-BE49-F238E27FC236}">
                <a16:creationId xmlns:a16="http://schemas.microsoft.com/office/drawing/2014/main" id="{11E17EF9-4C9C-4F9D-B6BF-3B41FA77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3167063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3" name="AutoShape 27">
            <a:extLst>
              <a:ext uri="{FF2B5EF4-FFF2-40B4-BE49-F238E27FC236}">
                <a16:creationId xmlns:a16="http://schemas.microsoft.com/office/drawing/2014/main" id="{0372C009-2E20-4469-85A8-53677D6D2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2100263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4" name="AutoShape 28">
            <a:extLst>
              <a:ext uri="{FF2B5EF4-FFF2-40B4-BE49-F238E27FC236}">
                <a16:creationId xmlns:a16="http://schemas.microsoft.com/office/drawing/2014/main" id="{4928A86C-EA99-477C-B251-A726196AE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2692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5" name="AutoShape 29">
            <a:extLst>
              <a:ext uri="{FF2B5EF4-FFF2-40B4-BE49-F238E27FC236}">
                <a16:creationId xmlns:a16="http://schemas.microsoft.com/office/drawing/2014/main" id="{ECEAF2F9-237F-4C53-B650-F7FDEBD6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328612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6" name="AutoShape 30">
            <a:extLst>
              <a:ext uri="{FF2B5EF4-FFF2-40B4-BE49-F238E27FC236}">
                <a16:creationId xmlns:a16="http://schemas.microsoft.com/office/drawing/2014/main" id="{EC865CB4-3D28-478F-A2A1-296390C51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57492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7" name="AutoShape 31">
            <a:extLst>
              <a:ext uri="{FF2B5EF4-FFF2-40B4-BE49-F238E27FC236}">
                <a16:creationId xmlns:a16="http://schemas.microsoft.com/office/drawing/2014/main" id="{D6329DE1-27D0-4E98-A764-3725FD177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95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9" name="Text Box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637749-34C5-4B90-950C-ACA7D549A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29731" name="Text Box 35">
            <a:extLst>
              <a:ext uri="{FF2B5EF4-FFF2-40B4-BE49-F238E27FC236}">
                <a16:creationId xmlns:a16="http://schemas.microsoft.com/office/drawing/2014/main" id="{65C371DA-6C47-4360-A7DD-7BFB5A13C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864225"/>
            <a:ext cx="282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800" b="1"/>
              <a:t>See last slide for Bricks </a:t>
            </a:r>
          </a:p>
          <a:p>
            <a:pPr algn="ctr"/>
            <a:r>
              <a:rPr lang="en-GB" altLang="en-US" sz="1800" b="1"/>
              <a:t>made from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EAA32CD-B9E6-4636-9578-6552497AD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4113213"/>
            <a:ext cx="301625" cy="31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531" name="Group 3">
            <a:extLst>
              <a:ext uri="{FF2B5EF4-FFF2-40B4-BE49-F238E27FC236}">
                <a16:creationId xmlns:a16="http://schemas.microsoft.com/office/drawing/2014/main" id="{FAD005AA-DA37-4F51-B4BD-37D267356602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1862138" y="2659063"/>
            <a:ext cx="2105025" cy="1662112"/>
            <a:chOff x="906" y="1596"/>
            <a:chExt cx="1270" cy="1029"/>
          </a:xfrm>
        </p:grpSpPr>
        <p:sp>
          <p:nvSpPr>
            <p:cNvPr id="22532" name="Rectangle 4">
              <a:extLst>
                <a:ext uri="{FF2B5EF4-FFF2-40B4-BE49-F238E27FC236}">
                  <a16:creationId xmlns:a16="http://schemas.microsoft.com/office/drawing/2014/main" id="{7727CD44-321C-4E38-BCB7-95638BB943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3" name="Rectangle 5">
              <a:extLst>
                <a:ext uri="{FF2B5EF4-FFF2-40B4-BE49-F238E27FC236}">
                  <a16:creationId xmlns:a16="http://schemas.microsoft.com/office/drawing/2014/main" id="{BE6D746D-2E9A-4100-BED8-F1096287E6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4" name="Rectangle 6">
              <a:extLst>
                <a:ext uri="{FF2B5EF4-FFF2-40B4-BE49-F238E27FC236}">
                  <a16:creationId xmlns:a16="http://schemas.microsoft.com/office/drawing/2014/main" id="{4FC5714B-970B-47C2-80B1-37DD47D72C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5" name="Rectangle 7">
              <a:extLst>
                <a:ext uri="{FF2B5EF4-FFF2-40B4-BE49-F238E27FC236}">
                  <a16:creationId xmlns:a16="http://schemas.microsoft.com/office/drawing/2014/main" id="{074E691D-657E-4E7D-9EB6-058B114174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6" name="Rectangle 8">
              <a:extLst>
                <a:ext uri="{FF2B5EF4-FFF2-40B4-BE49-F238E27FC236}">
                  <a16:creationId xmlns:a16="http://schemas.microsoft.com/office/drawing/2014/main" id="{BBBFC578-6034-4658-AC1C-E514E7CA8A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37" name="Group 9">
            <a:extLst>
              <a:ext uri="{FF2B5EF4-FFF2-40B4-BE49-F238E27FC236}">
                <a16:creationId xmlns:a16="http://schemas.microsoft.com/office/drawing/2014/main" id="{03DE4C81-9B74-47A8-9D89-5DBD987AF264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2925763"/>
            <a:ext cx="482600" cy="1527175"/>
            <a:chOff x="576" y="1810"/>
            <a:chExt cx="304" cy="962"/>
          </a:xfrm>
        </p:grpSpPr>
        <p:sp>
          <p:nvSpPr>
            <p:cNvPr id="22538" name="Rectangle 10">
              <a:extLst>
                <a:ext uri="{FF2B5EF4-FFF2-40B4-BE49-F238E27FC236}">
                  <a16:creationId xmlns:a16="http://schemas.microsoft.com/office/drawing/2014/main" id="{79D78A85-CF02-4B46-AA4E-EACD085BE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9" name="Rectangle 11">
              <a:extLst>
                <a:ext uri="{FF2B5EF4-FFF2-40B4-BE49-F238E27FC236}">
                  <a16:creationId xmlns:a16="http://schemas.microsoft.com/office/drawing/2014/main" id="{FD6ACF1A-D010-4161-805A-7B2DDFAC3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0" name="Rectangle 12">
              <a:extLst>
                <a:ext uri="{FF2B5EF4-FFF2-40B4-BE49-F238E27FC236}">
                  <a16:creationId xmlns:a16="http://schemas.microsoft.com/office/drawing/2014/main" id="{26613EAE-6BBE-409E-8FA1-672182AA3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41" name="Group 13">
            <a:extLst>
              <a:ext uri="{FF2B5EF4-FFF2-40B4-BE49-F238E27FC236}">
                <a16:creationId xmlns:a16="http://schemas.microsoft.com/office/drawing/2014/main" id="{25FB5857-C929-4A3C-8A2F-F327498FD68F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452938"/>
            <a:ext cx="1931988" cy="509587"/>
            <a:chOff x="880" y="2772"/>
            <a:chExt cx="1217" cy="321"/>
          </a:xfrm>
        </p:grpSpPr>
        <p:sp>
          <p:nvSpPr>
            <p:cNvPr id="22542" name="Rectangle 14">
              <a:extLst>
                <a:ext uri="{FF2B5EF4-FFF2-40B4-BE49-F238E27FC236}">
                  <a16:creationId xmlns:a16="http://schemas.microsoft.com/office/drawing/2014/main" id="{4DFB51C9-D506-4CEB-B472-F6AF08F59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3" name="Rectangle 15">
              <a:extLst>
                <a:ext uri="{FF2B5EF4-FFF2-40B4-BE49-F238E27FC236}">
                  <a16:creationId xmlns:a16="http://schemas.microsoft.com/office/drawing/2014/main" id="{A6A59604-AC81-4A51-8604-771B4985D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4" name="Rectangle 16">
              <a:extLst>
                <a:ext uri="{FF2B5EF4-FFF2-40B4-BE49-F238E27FC236}">
                  <a16:creationId xmlns:a16="http://schemas.microsoft.com/office/drawing/2014/main" id="{B7E84026-01D0-4B22-8020-4738E5F37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5" name="Rectangle 17">
              <a:extLst>
                <a:ext uri="{FF2B5EF4-FFF2-40B4-BE49-F238E27FC236}">
                  <a16:creationId xmlns:a16="http://schemas.microsoft.com/office/drawing/2014/main" id="{2C7E6D6F-C5A7-489E-8D97-EDA8D5998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46" name="Text Box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6842BB-ED0B-48BB-AFA6-48ABAE00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22547" name="Text Box 19">
            <a:extLst>
              <a:ext uri="{FF2B5EF4-FFF2-40B4-BE49-F238E27FC236}">
                <a16:creationId xmlns:a16="http://schemas.microsoft.com/office/drawing/2014/main" id="{F2C2ECDA-0C32-448E-ADCF-622FCE1A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373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006600"/>
                </a:solidFill>
              </a:rPr>
              <a:t>There is something very special about all Right Angled Triangles</a:t>
            </a:r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54B01F3A-1717-43DA-A5E2-26412683C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971800"/>
            <a:ext cx="3292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0000CC"/>
                </a:solidFill>
              </a:rPr>
              <a:t>Would you please construct a square on each side like this</a:t>
            </a:r>
          </a:p>
        </p:txBody>
      </p:sp>
      <p:grpSp>
        <p:nvGrpSpPr>
          <p:cNvPr id="22549" name="Group 21">
            <a:extLst>
              <a:ext uri="{FF2B5EF4-FFF2-40B4-BE49-F238E27FC236}">
                <a16:creationId xmlns:a16="http://schemas.microsoft.com/office/drawing/2014/main" id="{72833663-89DA-4327-8394-7DE5431C1156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181225" y="2238375"/>
            <a:ext cx="2105025" cy="1662113"/>
            <a:chOff x="906" y="1596"/>
            <a:chExt cx="1270" cy="1029"/>
          </a:xfrm>
        </p:grpSpPr>
        <p:sp>
          <p:nvSpPr>
            <p:cNvPr id="22550" name="Rectangle 22">
              <a:extLst>
                <a:ext uri="{FF2B5EF4-FFF2-40B4-BE49-F238E27FC236}">
                  <a16:creationId xmlns:a16="http://schemas.microsoft.com/office/drawing/2014/main" id="{242515D7-ABC1-4DD8-85DC-C80890430C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1" name="Rectangle 23">
              <a:extLst>
                <a:ext uri="{FF2B5EF4-FFF2-40B4-BE49-F238E27FC236}">
                  <a16:creationId xmlns:a16="http://schemas.microsoft.com/office/drawing/2014/main" id="{97EBD65A-0DB3-418A-8754-E7668E0030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2" name="Rectangle 24">
              <a:extLst>
                <a:ext uri="{FF2B5EF4-FFF2-40B4-BE49-F238E27FC236}">
                  <a16:creationId xmlns:a16="http://schemas.microsoft.com/office/drawing/2014/main" id="{7BF9E9E6-F6A5-4D2A-A66D-7ABA83EC0F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3" name="Rectangle 25">
              <a:extLst>
                <a:ext uri="{FF2B5EF4-FFF2-40B4-BE49-F238E27FC236}">
                  <a16:creationId xmlns:a16="http://schemas.microsoft.com/office/drawing/2014/main" id="{6189FA0A-F87E-4A46-A02B-EB43539F88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4" name="Rectangle 26">
              <a:extLst>
                <a:ext uri="{FF2B5EF4-FFF2-40B4-BE49-F238E27FC236}">
                  <a16:creationId xmlns:a16="http://schemas.microsoft.com/office/drawing/2014/main" id="{1642DCE7-FF8D-4A71-9042-D8913275C7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55" name="Group 27">
            <a:extLst>
              <a:ext uri="{FF2B5EF4-FFF2-40B4-BE49-F238E27FC236}">
                <a16:creationId xmlns:a16="http://schemas.microsoft.com/office/drawing/2014/main" id="{42DBDE2F-32D1-4989-8C57-BA3D32E35DE7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497138" y="1828800"/>
            <a:ext cx="2105025" cy="1662113"/>
            <a:chOff x="906" y="1596"/>
            <a:chExt cx="1270" cy="1029"/>
          </a:xfrm>
        </p:grpSpPr>
        <p:sp>
          <p:nvSpPr>
            <p:cNvPr id="22556" name="Rectangle 28">
              <a:extLst>
                <a:ext uri="{FF2B5EF4-FFF2-40B4-BE49-F238E27FC236}">
                  <a16:creationId xmlns:a16="http://schemas.microsoft.com/office/drawing/2014/main" id="{DCE45B03-DA2E-4A86-8EF8-82A0897984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7" name="Rectangle 29">
              <a:extLst>
                <a:ext uri="{FF2B5EF4-FFF2-40B4-BE49-F238E27FC236}">
                  <a16:creationId xmlns:a16="http://schemas.microsoft.com/office/drawing/2014/main" id="{0D6BE0EF-C951-4709-A510-8E30CCA20B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8" name="Rectangle 30">
              <a:extLst>
                <a:ext uri="{FF2B5EF4-FFF2-40B4-BE49-F238E27FC236}">
                  <a16:creationId xmlns:a16="http://schemas.microsoft.com/office/drawing/2014/main" id="{CAFA7DB0-7CDD-4F19-A4D3-18188F97A4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9" name="Rectangle 31">
              <a:extLst>
                <a:ext uri="{FF2B5EF4-FFF2-40B4-BE49-F238E27FC236}">
                  <a16:creationId xmlns:a16="http://schemas.microsoft.com/office/drawing/2014/main" id="{3381AF69-9DAC-498B-B9C6-C3E052EF2B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0" name="Rectangle 32">
              <a:extLst>
                <a:ext uri="{FF2B5EF4-FFF2-40B4-BE49-F238E27FC236}">
                  <a16:creationId xmlns:a16="http://schemas.microsoft.com/office/drawing/2014/main" id="{C282BC82-5227-4AD2-9305-069AE96575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61" name="Group 33">
            <a:extLst>
              <a:ext uri="{FF2B5EF4-FFF2-40B4-BE49-F238E27FC236}">
                <a16:creationId xmlns:a16="http://schemas.microsoft.com/office/drawing/2014/main" id="{53CC92A2-3094-4DD1-8597-A7CED195B7C8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819400" y="1447800"/>
            <a:ext cx="2105025" cy="1662113"/>
            <a:chOff x="906" y="1596"/>
            <a:chExt cx="1270" cy="1029"/>
          </a:xfrm>
        </p:grpSpPr>
        <p:sp>
          <p:nvSpPr>
            <p:cNvPr id="22562" name="Rectangle 34">
              <a:extLst>
                <a:ext uri="{FF2B5EF4-FFF2-40B4-BE49-F238E27FC236}">
                  <a16:creationId xmlns:a16="http://schemas.microsoft.com/office/drawing/2014/main" id="{65D6B57D-C1E6-4D89-BDBB-AACEAB4D64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3" name="Rectangle 35">
              <a:extLst>
                <a:ext uri="{FF2B5EF4-FFF2-40B4-BE49-F238E27FC236}">
                  <a16:creationId xmlns:a16="http://schemas.microsoft.com/office/drawing/2014/main" id="{C00E14A2-D1E1-4B11-9E28-B2ED383A3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4" name="Rectangle 36">
              <a:extLst>
                <a:ext uri="{FF2B5EF4-FFF2-40B4-BE49-F238E27FC236}">
                  <a16:creationId xmlns:a16="http://schemas.microsoft.com/office/drawing/2014/main" id="{4CA7218B-8F09-4FB6-B950-C1D0201D76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5" name="Rectangle 37">
              <a:extLst>
                <a:ext uri="{FF2B5EF4-FFF2-40B4-BE49-F238E27FC236}">
                  <a16:creationId xmlns:a16="http://schemas.microsoft.com/office/drawing/2014/main" id="{41D24963-5B37-46CA-A6DC-DDB9CD80EB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6" name="Rectangle 38">
              <a:extLst>
                <a:ext uri="{FF2B5EF4-FFF2-40B4-BE49-F238E27FC236}">
                  <a16:creationId xmlns:a16="http://schemas.microsoft.com/office/drawing/2014/main" id="{F7EE7E0E-146A-496F-A790-FD92EB478A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67" name="Group 39">
            <a:extLst>
              <a:ext uri="{FF2B5EF4-FFF2-40B4-BE49-F238E27FC236}">
                <a16:creationId xmlns:a16="http://schemas.microsoft.com/office/drawing/2014/main" id="{0E6AA97B-96BF-4A05-B6CD-CEE4CE84D0F9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3130550" y="1042988"/>
            <a:ext cx="2105025" cy="1662112"/>
            <a:chOff x="906" y="1596"/>
            <a:chExt cx="1270" cy="1029"/>
          </a:xfrm>
        </p:grpSpPr>
        <p:sp>
          <p:nvSpPr>
            <p:cNvPr id="22568" name="Rectangle 40">
              <a:extLst>
                <a:ext uri="{FF2B5EF4-FFF2-40B4-BE49-F238E27FC236}">
                  <a16:creationId xmlns:a16="http://schemas.microsoft.com/office/drawing/2014/main" id="{4123C8C6-D4BE-4A9B-9162-B2C4EC50B8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9" name="Rectangle 41">
              <a:extLst>
                <a:ext uri="{FF2B5EF4-FFF2-40B4-BE49-F238E27FC236}">
                  <a16:creationId xmlns:a16="http://schemas.microsoft.com/office/drawing/2014/main" id="{6CE8D789-D5AC-4C3F-87FF-974FD84AB6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0" name="Rectangle 42">
              <a:extLst>
                <a:ext uri="{FF2B5EF4-FFF2-40B4-BE49-F238E27FC236}">
                  <a16:creationId xmlns:a16="http://schemas.microsoft.com/office/drawing/2014/main" id="{D1C8C0F9-8F2D-4CF8-BCB7-9A17609707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1" name="Rectangle 43">
              <a:extLst>
                <a:ext uri="{FF2B5EF4-FFF2-40B4-BE49-F238E27FC236}">
                  <a16:creationId xmlns:a16="http://schemas.microsoft.com/office/drawing/2014/main" id="{490105B2-433B-48AA-9680-2FEE6F126B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2" name="Rectangle 44">
              <a:extLst>
                <a:ext uri="{FF2B5EF4-FFF2-40B4-BE49-F238E27FC236}">
                  <a16:creationId xmlns:a16="http://schemas.microsoft.com/office/drawing/2014/main" id="{B7CB2884-4E66-481C-9FAE-681FDDEFF9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73" name="Group 45">
            <a:extLst>
              <a:ext uri="{FF2B5EF4-FFF2-40B4-BE49-F238E27FC236}">
                <a16:creationId xmlns:a16="http://schemas.microsoft.com/office/drawing/2014/main" id="{540E61C2-6C58-48AA-B64D-6688DE68EA08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929188"/>
            <a:ext cx="1931988" cy="509587"/>
            <a:chOff x="880" y="2772"/>
            <a:chExt cx="1217" cy="321"/>
          </a:xfrm>
        </p:grpSpPr>
        <p:sp>
          <p:nvSpPr>
            <p:cNvPr id="22574" name="Rectangle 46">
              <a:extLst>
                <a:ext uri="{FF2B5EF4-FFF2-40B4-BE49-F238E27FC236}">
                  <a16:creationId xmlns:a16="http://schemas.microsoft.com/office/drawing/2014/main" id="{6EAF695B-366B-4441-B360-F4CF538C8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5" name="Rectangle 47">
              <a:extLst>
                <a:ext uri="{FF2B5EF4-FFF2-40B4-BE49-F238E27FC236}">
                  <a16:creationId xmlns:a16="http://schemas.microsoft.com/office/drawing/2014/main" id="{C2830291-4E91-4BEE-8157-6D9A0B834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6" name="Rectangle 48">
              <a:extLst>
                <a:ext uri="{FF2B5EF4-FFF2-40B4-BE49-F238E27FC236}">
                  <a16:creationId xmlns:a16="http://schemas.microsoft.com/office/drawing/2014/main" id="{8EE71B15-EB5D-487E-9B6A-2FDF90D26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7" name="Rectangle 49">
              <a:extLst>
                <a:ext uri="{FF2B5EF4-FFF2-40B4-BE49-F238E27FC236}">
                  <a16:creationId xmlns:a16="http://schemas.microsoft.com/office/drawing/2014/main" id="{11C6DE45-0554-4E84-8EB7-BD995D915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78" name="Group 50">
            <a:extLst>
              <a:ext uri="{FF2B5EF4-FFF2-40B4-BE49-F238E27FC236}">
                <a16:creationId xmlns:a16="http://schemas.microsoft.com/office/drawing/2014/main" id="{CB1F8919-E28B-4C9F-9994-F0068D004BC8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5438775"/>
            <a:ext cx="1931988" cy="509588"/>
            <a:chOff x="880" y="2772"/>
            <a:chExt cx="1217" cy="321"/>
          </a:xfrm>
        </p:grpSpPr>
        <p:sp>
          <p:nvSpPr>
            <p:cNvPr id="22579" name="Rectangle 51">
              <a:extLst>
                <a:ext uri="{FF2B5EF4-FFF2-40B4-BE49-F238E27FC236}">
                  <a16:creationId xmlns:a16="http://schemas.microsoft.com/office/drawing/2014/main" id="{AEF787BC-C03A-4D50-B3A6-74E9D2C98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80" name="Rectangle 52">
              <a:extLst>
                <a:ext uri="{FF2B5EF4-FFF2-40B4-BE49-F238E27FC236}">
                  <a16:creationId xmlns:a16="http://schemas.microsoft.com/office/drawing/2014/main" id="{1616390E-5505-46C9-A155-C3225060F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81" name="Rectangle 53">
              <a:extLst>
                <a:ext uri="{FF2B5EF4-FFF2-40B4-BE49-F238E27FC236}">
                  <a16:creationId xmlns:a16="http://schemas.microsoft.com/office/drawing/2014/main" id="{53064AEE-CD33-4A25-971E-81EF5A312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82" name="Rectangle 54">
              <a:extLst>
                <a:ext uri="{FF2B5EF4-FFF2-40B4-BE49-F238E27FC236}">
                  <a16:creationId xmlns:a16="http://schemas.microsoft.com/office/drawing/2014/main" id="{89EC75E2-C671-4A98-AC8D-D76142A3F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83" name="Group 55">
            <a:extLst>
              <a:ext uri="{FF2B5EF4-FFF2-40B4-BE49-F238E27FC236}">
                <a16:creationId xmlns:a16="http://schemas.microsoft.com/office/drawing/2014/main" id="{B0862835-0FAA-425F-9DD2-E795755BBF42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5867400"/>
            <a:ext cx="1931988" cy="509588"/>
            <a:chOff x="880" y="2772"/>
            <a:chExt cx="1217" cy="321"/>
          </a:xfrm>
        </p:grpSpPr>
        <p:sp>
          <p:nvSpPr>
            <p:cNvPr id="22584" name="Rectangle 56">
              <a:extLst>
                <a:ext uri="{FF2B5EF4-FFF2-40B4-BE49-F238E27FC236}">
                  <a16:creationId xmlns:a16="http://schemas.microsoft.com/office/drawing/2014/main" id="{B76260FA-7383-45D0-8179-CCBBFAC1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85" name="Rectangle 57">
              <a:extLst>
                <a:ext uri="{FF2B5EF4-FFF2-40B4-BE49-F238E27FC236}">
                  <a16:creationId xmlns:a16="http://schemas.microsoft.com/office/drawing/2014/main" id="{889EEA15-B7B9-4C08-A98E-584D52E7C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86" name="Rectangle 58">
              <a:extLst>
                <a:ext uri="{FF2B5EF4-FFF2-40B4-BE49-F238E27FC236}">
                  <a16:creationId xmlns:a16="http://schemas.microsoft.com/office/drawing/2014/main" id="{11EF4409-A22A-410C-9871-A48754D81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87" name="Rectangle 59">
              <a:extLst>
                <a:ext uri="{FF2B5EF4-FFF2-40B4-BE49-F238E27FC236}">
                  <a16:creationId xmlns:a16="http://schemas.microsoft.com/office/drawing/2014/main" id="{95AEFB67-A1AD-41AE-AC3E-FEF894B6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88" name="Group 60">
            <a:extLst>
              <a:ext uri="{FF2B5EF4-FFF2-40B4-BE49-F238E27FC236}">
                <a16:creationId xmlns:a16="http://schemas.microsoft.com/office/drawing/2014/main" id="{D2D70DDA-058A-415C-9C1A-68CF2299215A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2928938"/>
            <a:ext cx="482600" cy="1527175"/>
            <a:chOff x="576" y="1810"/>
            <a:chExt cx="304" cy="962"/>
          </a:xfrm>
        </p:grpSpPr>
        <p:sp>
          <p:nvSpPr>
            <p:cNvPr id="22589" name="Rectangle 61">
              <a:extLst>
                <a:ext uri="{FF2B5EF4-FFF2-40B4-BE49-F238E27FC236}">
                  <a16:creationId xmlns:a16="http://schemas.microsoft.com/office/drawing/2014/main" id="{CFE959DA-496E-4165-B72E-EE8BC8A02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90" name="Rectangle 62">
              <a:extLst>
                <a:ext uri="{FF2B5EF4-FFF2-40B4-BE49-F238E27FC236}">
                  <a16:creationId xmlns:a16="http://schemas.microsoft.com/office/drawing/2014/main" id="{2284E64F-B5FB-4AEA-9AB5-7673BAD1D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91" name="Rectangle 63">
              <a:extLst>
                <a:ext uri="{FF2B5EF4-FFF2-40B4-BE49-F238E27FC236}">
                  <a16:creationId xmlns:a16="http://schemas.microsoft.com/office/drawing/2014/main" id="{6E024ED6-D8C0-4C5B-9615-EAF34C7C1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92" name="Group 64">
            <a:extLst>
              <a:ext uri="{FF2B5EF4-FFF2-40B4-BE49-F238E27FC236}">
                <a16:creationId xmlns:a16="http://schemas.microsoft.com/office/drawing/2014/main" id="{1C3794CF-74F5-4AB1-812E-C859454F1C28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2924175"/>
            <a:ext cx="482600" cy="1527175"/>
            <a:chOff x="576" y="1810"/>
            <a:chExt cx="304" cy="962"/>
          </a:xfrm>
        </p:grpSpPr>
        <p:sp>
          <p:nvSpPr>
            <p:cNvPr id="22593" name="Rectangle 65">
              <a:extLst>
                <a:ext uri="{FF2B5EF4-FFF2-40B4-BE49-F238E27FC236}">
                  <a16:creationId xmlns:a16="http://schemas.microsoft.com/office/drawing/2014/main" id="{7AE702DF-54C2-405B-ADDD-CB9A5061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94" name="Rectangle 66">
              <a:extLst>
                <a:ext uri="{FF2B5EF4-FFF2-40B4-BE49-F238E27FC236}">
                  <a16:creationId xmlns:a16="http://schemas.microsoft.com/office/drawing/2014/main" id="{DAC5D227-A2DD-4E8A-A97E-5F29875FB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95" name="Rectangle 67">
              <a:extLst>
                <a:ext uri="{FF2B5EF4-FFF2-40B4-BE49-F238E27FC236}">
                  <a16:creationId xmlns:a16="http://schemas.microsoft.com/office/drawing/2014/main" id="{4F5CBCB6-08B2-4483-931B-990F54F8B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96" name="Text Box 68">
            <a:extLst>
              <a:ext uri="{FF2B5EF4-FFF2-40B4-BE49-F238E27FC236}">
                <a16:creationId xmlns:a16="http://schemas.microsoft.com/office/drawing/2014/main" id="{939ACE7B-1151-48DA-A26B-E16E15115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19600"/>
            <a:ext cx="3292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0000CC"/>
                </a:solidFill>
              </a:rPr>
              <a:t>Now add together the number of squares on the shorter sides</a:t>
            </a:r>
          </a:p>
        </p:txBody>
      </p:sp>
      <p:sp>
        <p:nvSpPr>
          <p:cNvPr id="22597" name="Text Box 69">
            <a:extLst>
              <a:ext uri="{FF2B5EF4-FFF2-40B4-BE49-F238E27FC236}">
                <a16:creationId xmlns:a16="http://schemas.microsoft.com/office/drawing/2014/main" id="{1F0930B1-1E98-4B77-A97A-7E02C1FC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29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3</a:t>
            </a:r>
          </a:p>
        </p:txBody>
      </p:sp>
      <p:sp>
        <p:nvSpPr>
          <p:cNvPr id="22598" name="Text Box 70">
            <a:extLst>
              <a:ext uri="{FF2B5EF4-FFF2-40B4-BE49-F238E27FC236}">
                <a16:creationId xmlns:a16="http://schemas.microsoft.com/office/drawing/2014/main" id="{0EBD4890-924E-40AA-917D-69704A8B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62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4</a:t>
            </a:r>
          </a:p>
        </p:txBody>
      </p:sp>
      <p:sp>
        <p:nvSpPr>
          <p:cNvPr id="22599" name="Text Box 71">
            <a:extLst>
              <a:ext uri="{FF2B5EF4-FFF2-40B4-BE49-F238E27FC236}">
                <a16:creationId xmlns:a16="http://schemas.microsoft.com/office/drawing/2014/main" id="{D2487DE2-BB76-4D8F-B637-22BC7D82FAB9}"/>
              </a:ext>
            </a:extLst>
          </p:cNvPr>
          <p:cNvSpPr txBox="1">
            <a:spLocks noChangeArrowheads="1"/>
          </p:cNvSpPr>
          <p:nvPr/>
        </p:nvSpPr>
        <p:spPr bwMode="auto">
          <a:xfrm rot="2204039">
            <a:off x="2362200" y="3581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 autoUpdateAnimBg="0"/>
      <p:bldP spid="22548" grpId="0" autoUpdateAnimBg="0"/>
      <p:bldP spid="2259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7173F35-9D98-47A7-A9AF-E44F85D66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4113213"/>
            <a:ext cx="301625" cy="31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0BB7F57B-CDE0-48A0-BF23-A788B3CD4579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1862138" y="2659063"/>
            <a:ext cx="2105025" cy="1662112"/>
            <a:chOff x="906" y="1596"/>
            <a:chExt cx="1270" cy="1029"/>
          </a:xfrm>
        </p:grpSpPr>
        <p:sp>
          <p:nvSpPr>
            <p:cNvPr id="23556" name="Rectangle 4">
              <a:extLst>
                <a:ext uri="{FF2B5EF4-FFF2-40B4-BE49-F238E27FC236}">
                  <a16:creationId xmlns:a16="http://schemas.microsoft.com/office/drawing/2014/main" id="{62BD5799-40F8-41A0-9085-FF94C8C241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7" name="Rectangle 5">
              <a:extLst>
                <a:ext uri="{FF2B5EF4-FFF2-40B4-BE49-F238E27FC236}">
                  <a16:creationId xmlns:a16="http://schemas.microsoft.com/office/drawing/2014/main" id="{A6409B10-D686-44C2-B48A-0066E2834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8" name="Rectangle 6">
              <a:extLst>
                <a:ext uri="{FF2B5EF4-FFF2-40B4-BE49-F238E27FC236}">
                  <a16:creationId xmlns:a16="http://schemas.microsoft.com/office/drawing/2014/main" id="{3E7D3E37-4F28-41D5-A163-9F991B1CDE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9" name="Rectangle 7">
              <a:extLst>
                <a:ext uri="{FF2B5EF4-FFF2-40B4-BE49-F238E27FC236}">
                  <a16:creationId xmlns:a16="http://schemas.microsoft.com/office/drawing/2014/main" id="{C77E33DB-93C6-461F-A2AA-039D7ADE1C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0" name="Rectangle 8">
              <a:extLst>
                <a:ext uri="{FF2B5EF4-FFF2-40B4-BE49-F238E27FC236}">
                  <a16:creationId xmlns:a16="http://schemas.microsoft.com/office/drawing/2014/main" id="{EE9C3EAE-9549-4964-A78E-21C85AB84D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561" name="Group 9">
            <a:extLst>
              <a:ext uri="{FF2B5EF4-FFF2-40B4-BE49-F238E27FC236}">
                <a16:creationId xmlns:a16="http://schemas.microsoft.com/office/drawing/2014/main" id="{C275E007-1694-4D22-9CC2-C7A786E3E113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2925763"/>
            <a:ext cx="482600" cy="1527175"/>
            <a:chOff x="576" y="1810"/>
            <a:chExt cx="304" cy="962"/>
          </a:xfrm>
        </p:grpSpPr>
        <p:sp>
          <p:nvSpPr>
            <p:cNvPr id="23562" name="Rectangle 10">
              <a:extLst>
                <a:ext uri="{FF2B5EF4-FFF2-40B4-BE49-F238E27FC236}">
                  <a16:creationId xmlns:a16="http://schemas.microsoft.com/office/drawing/2014/main" id="{4ECBFDBA-9600-44EF-B446-DDC6C33C1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3" name="Rectangle 11">
              <a:extLst>
                <a:ext uri="{FF2B5EF4-FFF2-40B4-BE49-F238E27FC236}">
                  <a16:creationId xmlns:a16="http://schemas.microsoft.com/office/drawing/2014/main" id="{68E7E2C0-18D5-400D-BEB6-99F8B88E4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4" name="Rectangle 12">
              <a:extLst>
                <a:ext uri="{FF2B5EF4-FFF2-40B4-BE49-F238E27FC236}">
                  <a16:creationId xmlns:a16="http://schemas.microsoft.com/office/drawing/2014/main" id="{94F1BB2B-716F-4917-9B71-BDFB505F8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565" name="Group 13">
            <a:extLst>
              <a:ext uri="{FF2B5EF4-FFF2-40B4-BE49-F238E27FC236}">
                <a16:creationId xmlns:a16="http://schemas.microsoft.com/office/drawing/2014/main" id="{8FE60A92-1416-4AFB-96BC-2D5036F39DB4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452938"/>
            <a:ext cx="1931988" cy="509587"/>
            <a:chOff x="880" y="2772"/>
            <a:chExt cx="1217" cy="321"/>
          </a:xfrm>
        </p:grpSpPr>
        <p:sp>
          <p:nvSpPr>
            <p:cNvPr id="23566" name="Rectangle 14">
              <a:extLst>
                <a:ext uri="{FF2B5EF4-FFF2-40B4-BE49-F238E27FC236}">
                  <a16:creationId xmlns:a16="http://schemas.microsoft.com/office/drawing/2014/main" id="{B7B95706-D564-4E54-B0D5-74438E9D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7" name="Rectangle 15">
              <a:extLst>
                <a:ext uri="{FF2B5EF4-FFF2-40B4-BE49-F238E27FC236}">
                  <a16:creationId xmlns:a16="http://schemas.microsoft.com/office/drawing/2014/main" id="{16369D68-3087-4E0F-A59C-E88C72E37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8" name="Rectangle 16">
              <a:extLst>
                <a:ext uri="{FF2B5EF4-FFF2-40B4-BE49-F238E27FC236}">
                  <a16:creationId xmlns:a16="http://schemas.microsoft.com/office/drawing/2014/main" id="{AE0E34C7-FC18-4DD9-A4C1-C81D444A1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9" name="Rectangle 17">
              <a:extLst>
                <a:ext uri="{FF2B5EF4-FFF2-40B4-BE49-F238E27FC236}">
                  <a16:creationId xmlns:a16="http://schemas.microsoft.com/office/drawing/2014/main" id="{06871EEA-6BFF-4148-AF58-076DC7BB0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570" name="Text Box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1D86E8-3086-4CF8-90C3-366E5824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23571" name="Text Box 19">
            <a:extLst>
              <a:ext uri="{FF2B5EF4-FFF2-40B4-BE49-F238E27FC236}">
                <a16:creationId xmlns:a16="http://schemas.microsoft.com/office/drawing/2014/main" id="{1B77D773-31F6-483D-AC31-BEC7B724E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b="1">
                <a:solidFill>
                  <a:srgbClr val="006600"/>
                </a:solidFill>
              </a:rPr>
              <a:t>There is something very special about all Right Angled Triangles</a:t>
            </a:r>
          </a:p>
        </p:txBody>
      </p:sp>
      <p:sp>
        <p:nvSpPr>
          <p:cNvPr id="23572" name="Text Box 20">
            <a:extLst>
              <a:ext uri="{FF2B5EF4-FFF2-40B4-BE49-F238E27FC236}">
                <a16:creationId xmlns:a16="http://schemas.microsoft.com/office/drawing/2014/main" id="{848D763B-F85A-407B-9118-4FE1FD7C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3292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b="1">
                <a:solidFill>
                  <a:srgbClr val="0000CC"/>
                </a:solidFill>
              </a:rPr>
              <a:t>Would you please construct a square on each side like this</a:t>
            </a:r>
          </a:p>
        </p:txBody>
      </p:sp>
      <p:grpSp>
        <p:nvGrpSpPr>
          <p:cNvPr id="23573" name="Group 21">
            <a:extLst>
              <a:ext uri="{FF2B5EF4-FFF2-40B4-BE49-F238E27FC236}">
                <a16:creationId xmlns:a16="http://schemas.microsoft.com/office/drawing/2014/main" id="{32B2C6FF-6A78-4D41-8E7B-6C00003E0E15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181225" y="2238375"/>
            <a:ext cx="2105025" cy="1662113"/>
            <a:chOff x="906" y="1596"/>
            <a:chExt cx="1270" cy="1029"/>
          </a:xfrm>
        </p:grpSpPr>
        <p:sp>
          <p:nvSpPr>
            <p:cNvPr id="23574" name="Rectangle 22">
              <a:extLst>
                <a:ext uri="{FF2B5EF4-FFF2-40B4-BE49-F238E27FC236}">
                  <a16:creationId xmlns:a16="http://schemas.microsoft.com/office/drawing/2014/main" id="{8BE7D2A1-14A5-47D2-B5D4-50DA2EC590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5" name="Rectangle 23">
              <a:extLst>
                <a:ext uri="{FF2B5EF4-FFF2-40B4-BE49-F238E27FC236}">
                  <a16:creationId xmlns:a16="http://schemas.microsoft.com/office/drawing/2014/main" id="{17D0F224-D42E-4024-8D66-EF9131BB89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6" name="Rectangle 24">
              <a:extLst>
                <a:ext uri="{FF2B5EF4-FFF2-40B4-BE49-F238E27FC236}">
                  <a16:creationId xmlns:a16="http://schemas.microsoft.com/office/drawing/2014/main" id="{03FD4FAA-97B7-430F-A720-1A8F2584C6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7" name="Rectangle 25">
              <a:extLst>
                <a:ext uri="{FF2B5EF4-FFF2-40B4-BE49-F238E27FC236}">
                  <a16:creationId xmlns:a16="http://schemas.microsoft.com/office/drawing/2014/main" id="{571D55A9-98A1-4956-A1A8-62D374E4DC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8" name="Rectangle 26">
              <a:extLst>
                <a:ext uri="{FF2B5EF4-FFF2-40B4-BE49-F238E27FC236}">
                  <a16:creationId xmlns:a16="http://schemas.microsoft.com/office/drawing/2014/main" id="{A0B7F2AA-4E8A-4AD6-8DDD-352122B6EC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579" name="Group 27">
            <a:extLst>
              <a:ext uri="{FF2B5EF4-FFF2-40B4-BE49-F238E27FC236}">
                <a16:creationId xmlns:a16="http://schemas.microsoft.com/office/drawing/2014/main" id="{B8E21DAC-ADF7-490E-B4C6-F95BD26690C1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497138" y="1828800"/>
            <a:ext cx="2105025" cy="1662113"/>
            <a:chOff x="906" y="1596"/>
            <a:chExt cx="1270" cy="1029"/>
          </a:xfrm>
        </p:grpSpPr>
        <p:sp>
          <p:nvSpPr>
            <p:cNvPr id="23580" name="Rectangle 28">
              <a:extLst>
                <a:ext uri="{FF2B5EF4-FFF2-40B4-BE49-F238E27FC236}">
                  <a16:creationId xmlns:a16="http://schemas.microsoft.com/office/drawing/2014/main" id="{8937828F-5C3F-477B-9651-F930F8BEA3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1" name="Rectangle 29">
              <a:extLst>
                <a:ext uri="{FF2B5EF4-FFF2-40B4-BE49-F238E27FC236}">
                  <a16:creationId xmlns:a16="http://schemas.microsoft.com/office/drawing/2014/main" id="{80BDEAC3-926A-4348-8666-6AC6344FF4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2" name="Rectangle 30">
              <a:extLst>
                <a:ext uri="{FF2B5EF4-FFF2-40B4-BE49-F238E27FC236}">
                  <a16:creationId xmlns:a16="http://schemas.microsoft.com/office/drawing/2014/main" id="{95309A15-081E-4BFD-BABD-46F5EACEEB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3" name="Rectangle 31">
              <a:extLst>
                <a:ext uri="{FF2B5EF4-FFF2-40B4-BE49-F238E27FC236}">
                  <a16:creationId xmlns:a16="http://schemas.microsoft.com/office/drawing/2014/main" id="{D91204B6-69B6-49E5-9C3F-47B68BC51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4" name="Rectangle 32">
              <a:extLst>
                <a:ext uri="{FF2B5EF4-FFF2-40B4-BE49-F238E27FC236}">
                  <a16:creationId xmlns:a16="http://schemas.microsoft.com/office/drawing/2014/main" id="{622FEAE5-8A38-44A9-99BF-54BD16C219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585" name="Group 33">
            <a:extLst>
              <a:ext uri="{FF2B5EF4-FFF2-40B4-BE49-F238E27FC236}">
                <a16:creationId xmlns:a16="http://schemas.microsoft.com/office/drawing/2014/main" id="{FFB5ECA6-94F3-4FDA-A741-9DDBB805D239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819400" y="1447800"/>
            <a:ext cx="2105025" cy="1662113"/>
            <a:chOff x="906" y="1596"/>
            <a:chExt cx="1270" cy="1029"/>
          </a:xfrm>
        </p:grpSpPr>
        <p:sp>
          <p:nvSpPr>
            <p:cNvPr id="23586" name="Rectangle 34">
              <a:extLst>
                <a:ext uri="{FF2B5EF4-FFF2-40B4-BE49-F238E27FC236}">
                  <a16:creationId xmlns:a16="http://schemas.microsoft.com/office/drawing/2014/main" id="{FEBA4836-65E4-4E09-A674-6BC217142C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7" name="Rectangle 35">
              <a:extLst>
                <a:ext uri="{FF2B5EF4-FFF2-40B4-BE49-F238E27FC236}">
                  <a16:creationId xmlns:a16="http://schemas.microsoft.com/office/drawing/2014/main" id="{3618625C-0481-4F0B-947E-3D7C4C985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8" name="Rectangle 36">
              <a:extLst>
                <a:ext uri="{FF2B5EF4-FFF2-40B4-BE49-F238E27FC236}">
                  <a16:creationId xmlns:a16="http://schemas.microsoft.com/office/drawing/2014/main" id="{E132458B-5849-4111-8628-4D7C7EF9F2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9" name="Rectangle 37">
              <a:extLst>
                <a:ext uri="{FF2B5EF4-FFF2-40B4-BE49-F238E27FC236}">
                  <a16:creationId xmlns:a16="http://schemas.microsoft.com/office/drawing/2014/main" id="{00520D63-95A4-4199-A130-6D83893A2E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0" name="Rectangle 38">
              <a:extLst>
                <a:ext uri="{FF2B5EF4-FFF2-40B4-BE49-F238E27FC236}">
                  <a16:creationId xmlns:a16="http://schemas.microsoft.com/office/drawing/2014/main" id="{3DDCE6A9-C76F-45DA-9A6C-12D23235EF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591" name="Group 39">
            <a:extLst>
              <a:ext uri="{FF2B5EF4-FFF2-40B4-BE49-F238E27FC236}">
                <a16:creationId xmlns:a16="http://schemas.microsoft.com/office/drawing/2014/main" id="{E3F59EBB-D75F-443A-A391-51D0E14FC34E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3130550" y="1042988"/>
            <a:ext cx="2105025" cy="1662112"/>
            <a:chOff x="906" y="1596"/>
            <a:chExt cx="1270" cy="1029"/>
          </a:xfrm>
        </p:grpSpPr>
        <p:sp>
          <p:nvSpPr>
            <p:cNvPr id="23592" name="Rectangle 40">
              <a:extLst>
                <a:ext uri="{FF2B5EF4-FFF2-40B4-BE49-F238E27FC236}">
                  <a16:creationId xmlns:a16="http://schemas.microsoft.com/office/drawing/2014/main" id="{617A20AF-E7D5-4262-BFAA-82C89BCDCB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3" name="Rectangle 41">
              <a:extLst>
                <a:ext uri="{FF2B5EF4-FFF2-40B4-BE49-F238E27FC236}">
                  <a16:creationId xmlns:a16="http://schemas.microsoft.com/office/drawing/2014/main" id="{552F1EB4-99ED-42C8-A242-A50663C70E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4" name="Rectangle 42">
              <a:extLst>
                <a:ext uri="{FF2B5EF4-FFF2-40B4-BE49-F238E27FC236}">
                  <a16:creationId xmlns:a16="http://schemas.microsoft.com/office/drawing/2014/main" id="{98DA0A4D-7A25-4DBB-8C2C-57BA10C436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5" name="Rectangle 43">
              <a:extLst>
                <a:ext uri="{FF2B5EF4-FFF2-40B4-BE49-F238E27FC236}">
                  <a16:creationId xmlns:a16="http://schemas.microsoft.com/office/drawing/2014/main" id="{1958EF27-53C0-4BF6-85D4-F63106CD4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6" name="Rectangle 44">
              <a:extLst>
                <a:ext uri="{FF2B5EF4-FFF2-40B4-BE49-F238E27FC236}">
                  <a16:creationId xmlns:a16="http://schemas.microsoft.com/office/drawing/2014/main" id="{97330BE1-1925-4113-86D2-0AF3B79B9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597" name="Group 45">
            <a:extLst>
              <a:ext uri="{FF2B5EF4-FFF2-40B4-BE49-F238E27FC236}">
                <a16:creationId xmlns:a16="http://schemas.microsoft.com/office/drawing/2014/main" id="{A6B8EBE6-3D3E-49AC-8226-C0E48D79DA35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929188"/>
            <a:ext cx="1931988" cy="509587"/>
            <a:chOff x="880" y="2772"/>
            <a:chExt cx="1217" cy="321"/>
          </a:xfrm>
        </p:grpSpPr>
        <p:sp>
          <p:nvSpPr>
            <p:cNvPr id="23598" name="Rectangle 46">
              <a:extLst>
                <a:ext uri="{FF2B5EF4-FFF2-40B4-BE49-F238E27FC236}">
                  <a16:creationId xmlns:a16="http://schemas.microsoft.com/office/drawing/2014/main" id="{CAD9D703-3C51-449F-8F11-CAD4B3DD7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9" name="Rectangle 47">
              <a:extLst>
                <a:ext uri="{FF2B5EF4-FFF2-40B4-BE49-F238E27FC236}">
                  <a16:creationId xmlns:a16="http://schemas.microsoft.com/office/drawing/2014/main" id="{539FA9A3-EFA2-48B2-A2D8-A15525FF2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00" name="Rectangle 48">
              <a:extLst>
                <a:ext uri="{FF2B5EF4-FFF2-40B4-BE49-F238E27FC236}">
                  <a16:creationId xmlns:a16="http://schemas.microsoft.com/office/drawing/2014/main" id="{5F9B5163-90E9-4C5A-A7CC-D7A4FD1C2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01" name="Rectangle 49">
              <a:extLst>
                <a:ext uri="{FF2B5EF4-FFF2-40B4-BE49-F238E27FC236}">
                  <a16:creationId xmlns:a16="http://schemas.microsoft.com/office/drawing/2014/main" id="{4A17F078-5D88-4FF1-BD81-CB12A5EEE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602" name="Group 50">
            <a:extLst>
              <a:ext uri="{FF2B5EF4-FFF2-40B4-BE49-F238E27FC236}">
                <a16:creationId xmlns:a16="http://schemas.microsoft.com/office/drawing/2014/main" id="{939E2692-C4C2-4EC8-8247-8F5D9E20B2D2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5438775"/>
            <a:ext cx="1931988" cy="509588"/>
            <a:chOff x="880" y="2772"/>
            <a:chExt cx="1217" cy="321"/>
          </a:xfrm>
        </p:grpSpPr>
        <p:sp>
          <p:nvSpPr>
            <p:cNvPr id="23603" name="Rectangle 51">
              <a:extLst>
                <a:ext uri="{FF2B5EF4-FFF2-40B4-BE49-F238E27FC236}">
                  <a16:creationId xmlns:a16="http://schemas.microsoft.com/office/drawing/2014/main" id="{90289F89-3A03-4F9F-997C-FBEEAF084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04" name="Rectangle 52">
              <a:extLst>
                <a:ext uri="{FF2B5EF4-FFF2-40B4-BE49-F238E27FC236}">
                  <a16:creationId xmlns:a16="http://schemas.microsoft.com/office/drawing/2014/main" id="{546CBF29-F333-4F42-A944-1DD2116E2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05" name="Rectangle 53">
              <a:extLst>
                <a:ext uri="{FF2B5EF4-FFF2-40B4-BE49-F238E27FC236}">
                  <a16:creationId xmlns:a16="http://schemas.microsoft.com/office/drawing/2014/main" id="{EE9B10C2-0509-4192-8EA1-07EF09A0F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06" name="Rectangle 54">
              <a:extLst>
                <a:ext uri="{FF2B5EF4-FFF2-40B4-BE49-F238E27FC236}">
                  <a16:creationId xmlns:a16="http://schemas.microsoft.com/office/drawing/2014/main" id="{C486A80E-A0E4-4BA0-9E1C-ED9FBEEC1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607" name="Group 55">
            <a:extLst>
              <a:ext uri="{FF2B5EF4-FFF2-40B4-BE49-F238E27FC236}">
                <a16:creationId xmlns:a16="http://schemas.microsoft.com/office/drawing/2014/main" id="{B2716187-E822-4C83-81D4-35095B218B18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5867400"/>
            <a:ext cx="1931988" cy="509588"/>
            <a:chOff x="880" y="2772"/>
            <a:chExt cx="1217" cy="321"/>
          </a:xfrm>
        </p:grpSpPr>
        <p:sp>
          <p:nvSpPr>
            <p:cNvPr id="23608" name="Rectangle 56">
              <a:extLst>
                <a:ext uri="{FF2B5EF4-FFF2-40B4-BE49-F238E27FC236}">
                  <a16:creationId xmlns:a16="http://schemas.microsoft.com/office/drawing/2014/main" id="{653C341D-3660-4243-B873-5243D02E3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09" name="Rectangle 57">
              <a:extLst>
                <a:ext uri="{FF2B5EF4-FFF2-40B4-BE49-F238E27FC236}">
                  <a16:creationId xmlns:a16="http://schemas.microsoft.com/office/drawing/2014/main" id="{B3FCDA7F-D5DE-487C-AD11-E9D30B526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10" name="Rectangle 58">
              <a:extLst>
                <a:ext uri="{FF2B5EF4-FFF2-40B4-BE49-F238E27FC236}">
                  <a16:creationId xmlns:a16="http://schemas.microsoft.com/office/drawing/2014/main" id="{213E4535-18CF-4918-96F1-02076D9E5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11" name="Rectangle 59">
              <a:extLst>
                <a:ext uri="{FF2B5EF4-FFF2-40B4-BE49-F238E27FC236}">
                  <a16:creationId xmlns:a16="http://schemas.microsoft.com/office/drawing/2014/main" id="{C32BF3A5-41FE-45B8-A606-C50868EE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612" name="Group 60">
            <a:extLst>
              <a:ext uri="{FF2B5EF4-FFF2-40B4-BE49-F238E27FC236}">
                <a16:creationId xmlns:a16="http://schemas.microsoft.com/office/drawing/2014/main" id="{03A2A0C1-B667-4D8D-810A-07FE61CFE73D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2928938"/>
            <a:ext cx="482600" cy="1527175"/>
            <a:chOff x="576" y="1810"/>
            <a:chExt cx="304" cy="962"/>
          </a:xfrm>
        </p:grpSpPr>
        <p:sp>
          <p:nvSpPr>
            <p:cNvPr id="23613" name="Rectangle 61">
              <a:extLst>
                <a:ext uri="{FF2B5EF4-FFF2-40B4-BE49-F238E27FC236}">
                  <a16:creationId xmlns:a16="http://schemas.microsoft.com/office/drawing/2014/main" id="{0EE0DD0A-2D82-44C9-8E3B-1CA742F72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14" name="Rectangle 62">
              <a:extLst>
                <a:ext uri="{FF2B5EF4-FFF2-40B4-BE49-F238E27FC236}">
                  <a16:creationId xmlns:a16="http://schemas.microsoft.com/office/drawing/2014/main" id="{94BE2476-E402-485C-9341-38E8F32E5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15" name="Rectangle 63">
              <a:extLst>
                <a:ext uri="{FF2B5EF4-FFF2-40B4-BE49-F238E27FC236}">
                  <a16:creationId xmlns:a16="http://schemas.microsoft.com/office/drawing/2014/main" id="{4A79440E-EB99-4F86-844C-371289DB5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616" name="Group 64">
            <a:extLst>
              <a:ext uri="{FF2B5EF4-FFF2-40B4-BE49-F238E27FC236}">
                <a16:creationId xmlns:a16="http://schemas.microsoft.com/office/drawing/2014/main" id="{D102597F-B659-461E-86BA-23AA9157AF14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2924175"/>
            <a:ext cx="482600" cy="1527175"/>
            <a:chOff x="576" y="1810"/>
            <a:chExt cx="304" cy="962"/>
          </a:xfrm>
        </p:grpSpPr>
        <p:sp>
          <p:nvSpPr>
            <p:cNvPr id="23617" name="Rectangle 65">
              <a:extLst>
                <a:ext uri="{FF2B5EF4-FFF2-40B4-BE49-F238E27FC236}">
                  <a16:creationId xmlns:a16="http://schemas.microsoft.com/office/drawing/2014/main" id="{A0D8642A-C50A-4C53-8246-764746E67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18" name="Rectangle 66">
              <a:extLst>
                <a:ext uri="{FF2B5EF4-FFF2-40B4-BE49-F238E27FC236}">
                  <a16:creationId xmlns:a16="http://schemas.microsoft.com/office/drawing/2014/main" id="{3C15180D-6574-4322-BC6A-7BAC1F930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19" name="Rectangle 67">
              <a:extLst>
                <a:ext uri="{FF2B5EF4-FFF2-40B4-BE49-F238E27FC236}">
                  <a16:creationId xmlns:a16="http://schemas.microsoft.com/office/drawing/2014/main" id="{4F57F83F-6A41-44EA-8F70-DB1E06205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620" name="Text Box 68">
            <a:extLst>
              <a:ext uri="{FF2B5EF4-FFF2-40B4-BE49-F238E27FC236}">
                <a16:creationId xmlns:a16="http://schemas.microsoft.com/office/drawing/2014/main" id="{10922110-AB82-404C-AB32-3C3CECED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7660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CC3300"/>
                </a:solidFill>
              </a:rPr>
              <a:t>Now add together the number of squares on the shorter sides</a:t>
            </a:r>
          </a:p>
        </p:txBody>
      </p:sp>
      <p:sp>
        <p:nvSpPr>
          <p:cNvPr id="23621" name="Text Box 69">
            <a:extLst>
              <a:ext uri="{FF2B5EF4-FFF2-40B4-BE49-F238E27FC236}">
                <a16:creationId xmlns:a16="http://schemas.microsoft.com/office/drawing/2014/main" id="{4B833F10-5CF6-4B99-A334-2092B5E3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572000"/>
            <a:ext cx="3276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They equal the number of squares on the longest side</a:t>
            </a:r>
          </a:p>
        </p:txBody>
      </p:sp>
      <p:sp>
        <p:nvSpPr>
          <p:cNvPr id="23622" name="Text Box 70">
            <a:extLst>
              <a:ext uri="{FF2B5EF4-FFF2-40B4-BE49-F238E27FC236}">
                <a16:creationId xmlns:a16="http://schemas.microsoft.com/office/drawing/2014/main" id="{3853DF60-5651-4238-B9D0-30DD398E9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29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3</a:t>
            </a:r>
          </a:p>
        </p:txBody>
      </p:sp>
      <p:sp>
        <p:nvSpPr>
          <p:cNvPr id="23623" name="Text Box 71">
            <a:extLst>
              <a:ext uri="{FF2B5EF4-FFF2-40B4-BE49-F238E27FC236}">
                <a16:creationId xmlns:a16="http://schemas.microsoft.com/office/drawing/2014/main" id="{DA170680-482D-46E3-B469-7C12451D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62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4</a:t>
            </a:r>
          </a:p>
        </p:txBody>
      </p:sp>
      <p:sp>
        <p:nvSpPr>
          <p:cNvPr id="23624" name="Text Box 72">
            <a:extLst>
              <a:ext uri="{FF2B5EF4-FFF2-40B4-BE49-F238E27FC236}">
                <a16:creationId xmlns:a16="http://schemas.microsoft.com/office/drawing/2014/main" id="{9EDC90D8-E327-4F7A-BD4E-C82B48A9A83D}"/>
              </a:ext>
            </a:extLst>
          </p:cNvPr>
          <p:cNvSpPr txBox="1">
            <a:spLocks noChangeArrowheads="1"/>
          </p:cNvSpPr>
          <p:nvPr/>
        </p:nvSpPr>
        <p:spPr bwMode="auto">
          <a:xfrm rot="2204039">
            <a:off x="2362200" y="3581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animBg="1" autoUpdateAnimBg="0"/>
      <p:bldP spid="2362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9DBFDEB-397F-4468-A966-394ECE76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4113213"/>
            <a:ext cx="301625" cy="31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4DF00393-81ED-449B-8216-487315E1A730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1862138" y="2659063"/>
            <a:ext cx="2105025" cy="1662112"/>
            <a:chOff x="906" y="1596"/>
            <a:chExt cx="1270" cy="1029"/>
          </a:xfrm>
        </p:grpSpPr>
        <p:sp>
          <p:nvSpPr>
            <p:cNvPr id="24580" name="Rectangle 4">
              <a:extLst>
                <a:ext uri="{FF2B5EF4-FFF2-40B4-BE49-F238E27FC236}">
                  <a16:creationId xmlns:a16="http://schemas.microsoft.com/office/drawing/2014/main" id="{D6D70F8C-E4CF-43C6-8358-26378B9CFF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1" name="Rectangle 5">
              <a:extLst>
                <a:ext uri="{FF2B5EF4-FFF2-40B4-BE49-F238E27FC236}">
                  <a16:creationId xmlns:a16="http://schemas.microsoft.com/office/drawing/2014/main" id="{5CFAF212-6E8B-4FAB-813A-18F73F4428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2" name="Rectangle 6">
              <a:extLst>
                <a:ext uri="{FF2B5EF4-FFF2-40B4-BE49-F238E27FC236}">
                  <a16:creationId xmlns:a16="http://schemas.microsoft.com/office/drawing/2014/main" id="{2DC0850D-5D95-49EA-91A7-14F5FBCBB3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3" name="Rectangle 7">
              <a:extLst>
                <a:ext uri="{FF2B5EF4-FFF2-40B4-BE49-F238E27FC236}">
                  <a16:creationId xmlns:a16="http://schemas.microsoft.com/office/drawing/2014/main" id="{59BC2206-7782-4A0C-BE2F-A2A4B011C3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4" name="Rectangle 8">
              <a:extLst>
                <a:ext uri="{FF2B5EF4-FFF2-40B4-BE49-F238E27FC236}">
                  <a16:creationId xmlns:a16="http://schemas.microsoft.com/office/drawing/2014/main" id="{7F2824DD-2444-467E-A8D2-8C552609DA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585" name="Group 9">
            <a:extLst>
              <a:ext uri="{FF2B5EF4-FFF2-40B4-BE49-F238E27FC236}">
                <a16:creationId xmlns:a16="http://schemas.microsoft.com/office/drawing/2014/main" id="{A7B88E9A-8FFE-4D11-B1A2-9708862FFE3D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2925763"/>
            <a:ext cx="482600" cy="1527175"/>
            <a:chOff x="576" y="1810"/>
            <a:chExt cx="304" cy="962"/>
          </a:xfrm>
        </p:grpSpPr>
        <p:sp>
          <p:nvSpPr>
            <p:cNvPr id="24586" name="Rectangle 10">
              <a:extLst>
                <a:ext uri="{FF2B5EF4-FFF2-40B4-BE49-F238E27FC236}">
                  <a16:creationId xmlns:a16="http://schemas.microsoft.com/office/drawing/2014/main" id="{1AD637D0-6C90-4F09-B7B6-C977AAFF0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1176B2A0-B262-4142-8CEC-9F46570C5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8" name="Rectangle 12">
              <a:extLst>
                <a:ext uri="{FF2B5EF4-FFF2-40B4-BE49-F238E27FC236}">
                  <a16:creationId xmlns:a16="http://schemas.microsoft.com/office/drawing/2014/main" id="{22DA04DB-C371-4B80-ADD5-57917AFF1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589" name="Group 13">
            <a:extLst>
              <a:ext uri="{FF2B5EF4-FFF2-40B4-BE49-F238E27FC236}">
                <a16:creationId xmlns:a16="http://schemas.microsoft.com/office/drawing/2014/main" id="{E663A023-971D-4368-B157-C3AE1CFF03E4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452938"/>
            <a:ext cx="1931988" cy="509587"/>
            <a:chOff x="880" y="2772"/>
            <a:chExt cx="1217" cy="321"/>
          </a:xfrm>
        </p:grpSpPr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011DE19B-54DB-4B3F-8910-22439F587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1" name="Rectangle 15">
              <a:extLst>
                <a:ext uri="{FF2B5EF4-FFF2-40B4-BE49-F238E27FC236}">
                  <a16:creationId xmlns:a16="http://schemas.microsoft.com/office/drawing/2014/main" id="{83996EE3-545A-4B47-B19D-E7FB6C567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2" name="Rectangle 16">
              <a:extLst>
                <a:ext uri="{FF2B5EF4-FFF2-40B4-BE49-F238E27FC236}">
                  <a16:creationId xmlns:a16="http://schemas.microsoft.com/office/drawing/2014/main" id="{EB588F2F-7849-4A50-ACA1-3FB53D139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35D72598-26AD-41F0-B2C2-115C246E0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594" name="Text Box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B28590-F54C-4383-8AFF-C158A8400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grpSp>
        <p:nvGrpSpPr>
          <p:cNvPr id="24595" name="Group 19">
            <a:extLst>
              <a:ext uri="{FF2B5EF4-FFF2-40B4-BE49-F238E27FC236}">
                <a16:creationId xmlns:a16="http://schemas.microsoft.com/office/drawing/2014/main" id="{75A44CB5-50FC-47E7-A002-0476BFD27E9D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181225" y="2238375"/>
            <a:ext cx="2105025" cy="1662113"/>
            <a:chOff x="906" y="1596"/>
            <a:chExt cx="1270" cy="1029"/>
          </a:xfrm>
        </p:grpSpPr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8BC2DCA2-B9FE-45C5-89C1-F0CF1F04FC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7" name="Rectangle 21">
              <a:extLst>
                <a:ext uri="{FF2B5EF4-FFF2-40B4-BE49-F238E27FC236}">
                  <a16:creationId xmlns:a16="http://schemas.microsoft.com/office/drawing/2014/main" id="{790DAF3E-C889-4454-9EF1-4ABCFA8920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8" name="Rectangle 22">
              <a:extLst>
                <a:ext uri="{FF2B5EF4-FFF2-40B4-BE49-F238E27FC236}">
                  <a16:creationId xmlns:a16="http://schemas.microsoft.com/office/drawing/2014/main" id="{0365277C-E538-4ADD-8B51-1948C76CC8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9" name="Rectangle 23">
              <a:extLst>
                <a:ext uri="{FF2B5EF4-FFF2-40B4-BE49-F238E27FC236}">
                  <a16:creationId xmlns:a16="http://schemas.microsoft.com/office/drawing/2014/main" id="{4DA74F33-CE17-4274-9E8C-C4184812A3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0" name="Rectangle 24">
              <a:extLst>
                <a:ext uri="{FF2B5EF4-FFF2-40B4-BE49-F238E27FC236}">
                  <a16:creationId xmlns:a16="http://schemas.microsoft.com/office/drawing/2014/main" id="{00B73633-0072-48B5-A1CA-3531AB0230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601" name="Group 25">
            <a:extLst>
              <a:ext uri="{FF2B5EF4-FFF2-40B4-BE49-F238E27FC236}">
                <a16:creationId xmlns:a16="http://schemas.microsoft.com/office/drawing/2014/main" id="{B46E16BA-EED6-4DFB-B9C3-65D1B3263C29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497138" y="1828800"/>
            <a:ext cx="2105025" cy="1662113"/>
            <a:chOff x="906" y="1596"/>
            <a:chExt cx="1270" cy="1029"/>
          </a:xfrm>
        </p:grpSpPr>
        <p:sp>
          <p:nvSpPr>
            <p:cNvPr id="24602" name="Rectangle 26">
              <a:extLst>
                <a:ext uri="{FF2B5EF4-FFF2-40B4-BE49-F238E27FC236}">
                  <a16:creationId xmlns:a16="http://schemas.microsoft.com/office/drawing/2014/main" id="{24CBCC7D-4467-4183-A0A0-DA25D54EFB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3" name="Rectangle 27">
              <a:extLst>
                <a:ext uri="{FF2B5EF4-FFF2-40B4-BE49-F238E27FC236}">
                  <a16:creationId xmlns:a16="http://schemas.microsoft.com/office/drawing/2014/main" id="{17CBB438-5E6F-4EB3-A7EB-97F2F5E203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4" name="Rectangle 28">
              <a:extLst>
                <a:ext uri="{FF2B5EF4-FFF2-40B4-BE49-F238E27FC236}">
                  <a16:creationId xmlns:a16="http://schemas.microsoft.com/office/drawing/2014/main" id="{7A7CE55A-BD50-44CA-BA65-D4010B2255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5" name="Rectangle 29">
              <a:extLst>
                <a:ext uri="{FF2B5EF4-FFF2-40B4-BE49-F238E27FC236}">
                  <a16:creationId xmlns:a16="http://schemas.microsoft.com/office/drawing/2014/main" id="{2469D5E5-8860-485D-B8E9-807FB529D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6" name="Rectangle 30">
              <a:extLst>
                <a:ext uri="{FF2B5EF4-FFF2-40B4-BE49-F238E27FC236}">
                  <a16:creationId xmlns:a16="http://schemas.microsoft.com/office/drawing/2014/main" id="{8F4938E9-A3C0-4975-96B3-69334C0518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607" name="Group 31">
            <a:extLst>
              <a:ext uri="{FF2B5EF4-FFF2-40B4-BE49-F238E27FC236}">
                <a16:creationId xmlns:a16="http://schemas.microsoft.com/office/drawing/2014/main" id="{E0AF2BE8-DA2A-48F0-B9E6-DF2E55CE02E2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819400" y="1447800"/>
            <a:ext cx="2105025" cy="1662113"/>
            <a:chOff x="906" y="1596"/>
            <a:chExt cx="1270" cy="1029"/>
          </a:xfrm>
        </p:grpSpPr>
        <p:sp>
          <p:nvSpPr>
            <p:cNvPr id="24608" name="Rectangle 32">
              <a:extLst>
                <a:ext uri="{FF2B5EF4-FFF2-40B4-BE49-F238E27FC236}">
                  <a16:creationId xmlns:a16="http://schemas.microsoft.com/office/drawing/2014/main" id="{AD8EC7DB-6F66-4215-8B37-526EF34347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9" name="Rectangle 33">
              <a:extLst>
                <a:ext uri="{FF2B5EF4-FFF2-40B4-BE49-F238E27FC236}">
                  <a16:creationId xmlns:a16="http://schemas.microsoft.com/office/drawing/2014/main" id="{85B989A9-2F09-4E14-8B1C-387EAE383A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0" name="Rectangle 34">
              <a:extLst>
                <a:ext uri="{FF2B5EF4-FFF2-40B4-BE49-F238E27FC236}">
                  <a16:creationId xmlns:a16="http://schemas.microsoft.com/office/drawing/2014/main" id="{FCA89B3C-B144-4189-88E7-0550A2CA0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1" name="Rectangle 35">
              <a:extLst>
                <a:ext uri="{FF2B5EF4-FFF2-40B4-BE49-F238E27FC236}">
                  <a16:creationId xmlns:a16="http://schemas.microsoft.com/office/drawing/2014/main" id="{AAEF50CB-A22D-4457-A9AA-26EA029CFE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2" name="Rectangle 36">
              <a:extLst>
                <a:ext uri="{FF2B5EF4-FFF2-40B4-BE49-F238E27FC236}">
                  <a16:creationId xmlns:a16="http://schemas.microsoft.com/office/drawing/2014/main" id="{26AAB9A6-15EF-4CC0-B5C6-D5D98587CD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613" name="Group 37">
            <a:extLst>
              <a:ext uri="{FF2B5EF4-FFF2-40B4-BE49-F238E27FC236}">
                <a16:creationId xmlns:a16="http://schemas.microsoft.com/office/drawing/2014/main" id="{C75F2849-0565-440D-A2F2-F011182E8788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3130550" y="1042988"/>
            <a:ext cx="2105025" cy="1662112"/>
            <a:chOff x="906" y="1596"/>
            <a:chExt cx="1270" cy="1029"/>
          </a:xfrm>
        </p:grpSpPr>
        <p:sp>
          <p:nvSpPr>
            <p:cNvPr id="24614" name="Rectangle 38">
              <a:extLst>
                <a:ext uri="{FF2B5EF4-FFF2-40B4-BE49-F238E27FC236}">
                  <a16:creationId xmlns:a16="http://schemas.microsoft.com/office/drawing/2014/main" id="{50A84305-1631-42C3-95A7-4A76DB5D1F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5" name="Rectangle 39">
              <a:extLst>
                <a:ext uri="{FF2B5EF4-FFF2-40B4-BE49-F238E27FC236}">
                  <a16:creationId xmlns:a16="http://schemas.microsoft.com/office/drawing/2014/main" id="{3E145076-6E1C-4628-9D60-4C5428DCD8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6" name="Rectangle 40">
              <a:extLst>
                <a:ext uri="{FF2B5EF4-FFF2-40B4-BE49-F238E27FC236}">
                  <a16:creationId xmlns:a16="http://schemas.microsoft.com/office/drawing/2014/main" id="{A0599917-83C2-4467-AAD0-36BC2B2656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7" name="Rectangle 41">
              <a:extLst>
                <a:ext uri="{FF2B5EF4-FFF2-40B4-BE49-F238E27FC236}">
                  <a16:creationId xmlns:a16="http://schemas.microsoft.com/office/drawing/2014/main" id="{5E8AC57E-F318-496F-8F8B-E557D7F2EC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8" name="Rectangle 42">
              <a:extLst>
                <a:ext uri="{FF2B5EF4-FFF2-40B4-BE49-F238E27FC236}">
                  <a16:creationId xmlns:a16="http://schemas.microsoft.com/office/drawing/2014/main" id="{095F9E58-80E8-4FA5-948C-5F307ECA2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619" name="Group 43">
            <a:extLst>
              <a:ext uri="{FF2B5EF4-FFF2-40B4-BE49-F238E27FC236}">
                <a16:creationId xmlns:a16="http://schemas.microsoft.com/office/drawing/2014/main" id="{E8B52C38-DFC9-46D6-A5FF-092666C7A528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929188"/>
            <a:ext cx="1931988" cy="509587"/>
            <a:chOff x="880" y="2772"/>
            <a:chExt cx="1217" cy="321"/>
          </a:xfrm>
        </p:grpSpPr>
        <p:sp>
          <p:nvSpPr>
            <p:cNvPr id="24620" name="Rectangle 44">
              <a:extLst>
                <a:ext uri="{FF2B5EF4-FFF2-40B4-BE49-F238E27FC236}">
                  <a16:creationId xmlns:a16="http://schemas.microsoft.com/office/drawing/2014/main" id="{F94668B2-B50C-473B-826A-78A26B447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21" name="Rectangle 45">
              <a:extLst>
                <a:ext uri="{FF2B5EF4-FFF2-40B4-BE49-F238E27FC236}">
                  <a16:creationId xmlns:a16="http://schemas.microsoft.com/office/drawing/2014/main" id="{5EA89208-639A-4031-9359-0E59ABDBE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22" name="Rectangle 46">
              <a:extLst>
                <a:ext uri="{FF2B5EF4-FFF2-40B4-BE49-F238E27FC236}">
                  <a16:creationId xmlns:a16="http://schemas.microsoft.com/office/drawing/2014/main" id="{7BE0CFB2-8F4D-4C2A-8FF1-97531E4FA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23" name="Rectangle 47">
              <a:extLst>
                <a:ext uri="{FF2B5EF4-FFF2-40B4-BE49-F238E27FC236}">
                  <a16:creationId xmlns:a16="http://schemas.microsoft.com/office/drawing/2014/main" id="{CD7A25CF-7F9C-4F9C-A07C-72C5E1856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624" name="Group 48">
            <a:extLst>
              <a:ext uri="{FF2B5EF4-FFF2-40B4-BE49-F238E27FC236}">
                <a16:creationId xmlns:a16="http://schemas.microsoft.com/office/drawing/2014/main" id="{E04C6BE7-5D3A-4068-B666-213AEEDAEB4B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5438775"/>
            <a:ext cx="1931988" cy="509588"/>
            <a:chOff x="880" y="2772"/>
            <a:chExt cx="1217" cy="321"/>
          </a:xfrm>
        </p:grpSpPr>
        <p:sp>
          <p:nvSpPr>
            <p:cNvPr id="24625" name="Rectangle 49">
              <a:extLst>
                <a:ext uri="{FF2B5EF4-FFF2-40B4-BE49-F238E27FC236}">
                  <a16:creationId xmlns:a16="http://schemas.microsoft.com/office/drawing/2014/main" id="{C0C70D3E-77AD-4DD5-991F-D0E814229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26" name="Rectangle 50">
              <a:extLst>
                <a:ext uri="{FF2B5EF4-FFF2-40B4-BE49-F238E27FC236}">
                  <a16:creationId xmlns:a16="http://schemas.microsoft.com/office/drawing/2014/main" id="{C7489DAD-2E4C-46AB-8762-EDE89ACF4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27" name="Rectangle 51">
              <a:extLst>
                <a:ext uri="{FF2B5EF4-FFF2-40B4-BE49-F238E27FC236}">
                  <a16:creationId xmlns:a16="http://schemas.microsoft.com/office/drawing/2014/main" id="{9A9B9184-BC48-4019-A98D-2E92CFDEE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28" name="Rectangle 52">
              <a:extLst>
                <a:ext uri="{FF2B5EF4-FFF2-40B4-BE49-F238E27FC236}">
                  <a16:creationId xmlns:a16="http://schemas.microsoft.com/office/drawing/2014/main" id="{D118D598-614C-4AC8-815F-F1E42961B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629" name="Group 53">
            <a:extLst>
              <a:ext uri="{FF2B5EF4-FFF2-40B4-BE49-F238E27FC236}">
                <a16:creationId xmlns:a16="http://schemas.microsoft.com/office/drawing/2014/main" id="{D916FD0E-2F4C-4F05-A66D-688D09395BA1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5867400"/>
            <a:ext cx="1931988" cy="509588"/>
            <a:chOff x="880" y="2772"/>
            <a:chExt cx="1217" cy="321"/>
          </a:xfrm>
        </p:grpSpPr>
        <p:sp>
          <p:nvSpPr>
            <p:cNvPr id="24630" name="Rectangle 54">
              <a:extLst>
                <a:ext uri="{FF2B5EF4-FFF2-40B4-BE49-F238E27FC236}">
                  <a16:creationId xmlns:a16="http://schemas.microsoft.com/office/drawing/2014/main" id="{15497FF5-82AE-45D2-8FAC-7EE51AF93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31" name="Rectangle 55">
              <a:extLst>
                <a:ext uri="{FF2B5EF4-FFF2-40B4-BE49-F238E27FC236}">
                  <a16:creationId xmlns:a16="http://schemas.microsoft.com/office/drawing/2014/main" id="{53E2BCCA-8B20-46AD-9F32-5B2CD6993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32" name="Rectangle 56">
              <a:extLst>
                <a:ext uri="{FF2B5EF4-FFF2-40B4-BE49-F238E27FC236}">
                  <a16:creationId xmlns:a16="http://schemas.microsoft.com/office/drawing/2014/main" id="{0427DC58-FEC2-445C-BDEB-BE6C38CF7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33" name="Rectangle 57">
              <a:extLst>
                <a:ext uri="{FF2B5EF4-FFF2-40B4-BE49-F238E27FC236}">
                  <a16:creationId xmlns:a16="http://schemas.microsoft.com/office/drawing/2014/main" id="{D9C20FDB-135F-4636-A78C-34F857AFF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634" name="Group 58">
            <a:extLst>
              <a:ext uri="{FF2B5EF4-FFF2-40B4-BE49-F238E27FC236}">
                <a16:creationId xmlns:a16="http://schemas.microsoft.com/office/drawing/2014/main" id="{86E4DDD4-3A68-424F-8CBF-4CA384F7E4DD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2928938"/>
            <a:ext cx="482600" cy="1527175"/>
            <a:chOff x="576" y="1810"/>
            <a:chExt cx="304" cy="962"/>
          </a:xfrm>
        </p:grpSpPr>
        <p:sp>
          <p:nvSpPr>
            <p:cNvPr id="24635" name="Rectangle 59">
              <a:extLst>
                <a:ext uri="{FF2B5EF4-FFF2-40B4-BE49-F238E27FC236}">
                  <a16:creationId xmlns:a16="http://schemas.microsoft.com/office/drawing/2014/main" id="{49768D93-D3A8-48DB-9BCA-953E2C5E0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36" name="Rectangle 60">
              <a:extLst>
                <a:ext uri="{FF2B5EF4-FFF2-40B4-BE49-F238E27FC236}">
                  <a16:creationId xmlns:a16="http://schemas.microsoft.com/office/drawing/2014/main" id="{E4C892C1-E8AB-49E4-867B-9F2DA8257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37" name="Rectangle 61">
              <a:extLst>
                <a:ext uri="{FF2B5EF4-FFF2-40B4-BE49-F238E27FC236}">
                  <a16:creationId xmlns:a16="http://schemas.microsoft.com/office/drawing/2014/main" id="{20F8BB7F-6F0C-4979-9A54-4F93F552B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638" name="Group 62">
            <a:extLst>
              <a:ext uri="{FF2B5EF4-FFF2-40B4-BE49-F238E27FC236}">
                <a16:creationId xmlns:a16="http://schemas.microsoft.com/office/drawing/2014/main" id="{36F46952-3304-42AB-A901-FF073EF1D211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2924175"/>
            <a:ext cx="482600" cy="1527175"/>
            <a:chOff x="576" y="1810"/>
            <a:chExt cx="304" cy="962"/>
          </a:xfrm>
        </p:grpSpPr>
        <p:sp>
          <p:nvSpPr>
            <p:cNvPr id="24639" name="Rectangle 63">
              <a:extLst>
                <a:ext uri="{FF2B5EF4-FFF2-40B4-BE49-F238E27FC236}">
                  <a16:creationId xmlns:a16="http://schemas.microsoft.com/office/drawing/2014/main" id="{F8B8B662-C513-4B99-8640-F2E4E501E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40" name="Rectangle 64">
              <a:extLst>
                <a:ext uri="{FF2B5EF4-FFF2-40B4-BE49-F238E27FC236}">
                  <a16:creationId xmlns:a16="http://schemas.microsoft.com/office/drawing/2014/main" id="{9A36EA8B-7B7F-4D31-B0B2-0CA9B09E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41" name="Rectangle 65">
              <a:extLst>
                <a:ext uri="{FF2B5EF4-FFF2-40B4-BE49-F238E27FC236}">
                  <a16:creationId xmlns:a16="http://schemas.microsoft.com/office/drawing/2014/main" id="{4D8B4DD2-2F7C-4741-9139-A66FC95AF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642" name="Text Box 66">
            <a:extLst>
              <a:ext uri="{FF2B5EF4-FFF2-40B4-BE49-F238E27FC236}">
                <a16:creationId xmlns:a16="http://schemas.microsoft.com/office/drawing/2014/main" id="{B2C2EDF8-92C1-47FE-9243-DE978A2A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860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CC3300"/>
                </a:solidFill>
              </a:rPr>
              <a:t>Let’s call the sides A, B and C</a:t>
            </a:r>
          </a:p>
        </p:txBody>
      </p:sp>
      <p:sp>
        <p:nvSpPr>
          <p:cNvPr id="24643" name="Text Box 67">
            <a:extLst>
              <a:ext uri="{FF2B5EF4-FFF2-40B4-BE49-F238E27FC236}">
                <a16:creationId xmlns:a16="http://schemas.microsoft.com/office/drawing/2014/main" id="{D7F9381A-B5E6-438E-B4B7-C19DC977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192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006600"/>
                </a:solidFill>
              </a:rPr>
              <a:t>In our example</a:t>
            </a:r>
          </a:p>
          <a:p>
            <a:r>
              <a:rPr lang="en-GB" altLang="en-US" b="1">
                <a:solidFill>
                  <a:srgbClr val="006600"/>
                </a:solidFill>
              </a:rPr>
              <a:t>3x3 + 4x4 = 5x5</a:t>
            </a:r>
          </a:p>
        </p:txBody>
      </p:sp>
      <p:sp>
        <p:nvSpPr>
          <p:cNvPr id="24644" name="Text Box 68">
            <a:extLst>
              <a:ext uri="{FF2B5EF4-FFF2-40B4-BE49-F238E27FC236}">
                <a16:creationId xmlns:a16="http://schemas.microsoft.com/office/drawing/2014/main" id="{965CC8D8-005B-4A70-8CC5-4A6D80F36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4645" name="Text Box 69">
            <a:extLst>
              <a:ext uri="{FF2B5EF4-FFF2-40B4-BE49-F238E27FC236}">
                <a16:creationId xmlns:a16="http://schemas.microsoft.com/office/drawing/2014/main" id="{0ED60169-85A2-491A-935D-2FD1919B8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29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0000CC"/>
                </a:solidFill>
              </a:rPr>
              <a:t>We found that</a:t>
            </a:r>
          </a:p>
          <a:p>
            <a:r>
              <a:rPr lang="en-GB" altLang="en-US" b="1">
                <a:solidFill>
                  <a:srgbClr val="0000CC"/>
                </a:solidFill>
              </a:rPr>
              <a:t>AxA + BxB = CxC</a:t>
            </a:r>
          </a:p>
        </p:txBody>
      </p:sp>
      <p:sp>
        <p:nvSpPr>
          <p:cNvPr id="24646" name="Text Box 70">
            <a:extLst>
              <a:ext uri="{FF2B5EF4-FFF2-40B4-BE49-F238E27FC236}">
                <a16:creationId xmlns:a16="http://schemas.microsoft.com/office/drawing/2014/main" id="{479EA565-5792-4D82-BC90-CFDDDA64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9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4647" name="Text Box 71">
            <a:extLst>
              <a:ext uri="{FF2B5EF4-FFF2-40B4-BE49-F238E27FC236}">
                <a16:creationId xmlns:a16="http://schemas.microsoft.com/office/drawing/2014/main" id="{73C9B143-B6CB-4813-981E-3D2FC230A8A0}"/>
              </a:ext>
            </a:extLst>
          </p:cNvPr>
          <p:cNvSpPr txBox="1">
            <a:spLocks noChangeArrowheads="1"/>
          </p:cNvSpPr>
          <p:nvPr/>
        </p:nvSpPr>
        <p:spPr bwMode="auto">
          <a:xfrm rot="2321118">
            <a:off x="2743200" y="3276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4648" name="Text Box 72">
            <a:extLst>
              <a:ext uri="{FF2B5EF4-FFF2-40B4-BE49-F238E27FC236}">
                <a16:creationId xmlns:a16="http://schemas.microsoft.com/office/drawing/2014/main" id="{A73E5321-C87F-4F4C-905A-6005DC8BE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29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3</a:t>
            </a:r>
          </a:p>
        </p:txBody>
      </p:sp>
      <p:sp>
        <p:nvSpPr>
          <p:cNvPr id="24649" name="Text Box 73">
            <a:extLst>
              <a:ext uri="{FF2B5EF4-FFF2-40B4-BE49-F238E27FC236}">
                <a16:creationId xmlns:a16="http://schemas.microsoft.com/office/drawing/2014/main" id="{9ABE853F-D919-4A5C-A353-B88943B9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62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4</a:t>
            </a:r>
          </a:p>
        </p:txBody>
      </p:sp>
      <p:sp>
        <p:nvSpPr>
          <p:cNvPr id="24650" name="Text Box 74">
            <a:extLst>
              <a:ext uri="{FF2B5EF4-FFF2-40B4-BE49-F238E27FC236}">
                <a16:creationId xmlns:a16="http://schemas.microsoft.com/office/drawing/2014/main" id="{2B63A2EB-6F47-4A83-AB67-D6D633B2434D}"/>
              </a:ext>
            </a:extLst>
          </p:cNvPr>
          <p:cNvSpPr txBox="1">
            <a:spLocks noChangeArrowheads="1"/>
          </p:cNvSpPr>
          <p:nvPr/>
        </p:nvSpPr>
        <p:spPr bwMode="auto">
          <a:xfrm rot="2204039">
            <a:off x="2362200" y="3581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5</a:t>
            </a:r>
          </a:p>
        </p:txBody>
      </p:sp>
      <p:sp>
        <p:nvSpPr>
          <p:cNvPr id="24651" name="Text Box 75">
            <a:extLst>
              <a:ext uri="{FF2B5EF4-FFF2-40B4-BE49-F238E27FC236}">
                <a16:creationId xmlns:a16="http://schemas.microsoft.com/office/drawing/2014/main" id="{B654D467-D8C4-464D-8C1D-B0537F4A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359275"/>
            <a:ext cx="3292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We usually write this</a:t>
            </a:r>
          </a:p>
          <a:p>
            <a:r>
              <a:rPr lang="en-GB" altLang="en-US" b="1">
                <a:solidFill>
                  <a:srgbClr val="FF0000"/>
                </a:solidFill>
              </a:rPr>
              <a:t>A</a:t>
            </a:r>
            <a:r>
              <a:rPr lang="en-GB" altLang="en-US" b="1" baseline="30000">
                <a:solidFill>
                  <a:srgbClr val="FF0000"/>
                </a:solidFill>
              </a:rPr>
              <a:t>2</a:t>
            </a:r>
            <a:r>
              <a:rPr lang="en-GB" altLang="en-US" b="1">
                <a:solidFill>
                  <a:srgbClr val="FF0000"/>
                </a:solidFill>
              </a:rPr>
              <a:t> + B</a:t>
            </a:r>
            <a:r>
              <a:rPr lang="en-GB" altLang="en-US" b="1" baseline="30000">
                <a:solidFill>
                  <a:srgbClr val="FF0000"/>
                </a:solidFill>
              </a:rPr>
              <a:t>2</a:t>
            </a:r>
            <a:r>
              <a:rPr lang="en-GB" altLang="en-US" b="1">
                <a:solidFill>
                  <a:srgbClr val="FF0000"/>
                </a:solidFill>
              </a:rPr>
              <a:t> = C</a:t>
            </a:r>
            <a:r>
              <a:rPr lang="en-GB" altLang="en-US" b="1" baseline="30000">
                <a:solidFill>
                  <a:srgbClr val="FF0000"/>
                </a:solidFill>
              </a:rPr>
              <a:t>2</a:t>
            </a:r>
          </a:p>
          <a:p>
            <a:r>
              <a:rPr lang="en-GB" altLang="en-US" b="1">
                <a:solidFill>
                  <a:srgbClr val="FF0000"/>
                </a:solidFill>
              </a:rPr>
              <a:t>where </a:t>
            </a:r>
            <a:r>
              <a:rPr lang="en-GB" altLang="en-US" b="1" baseline="30000">
                <a:solidFill>
                  <a:srgbClr val="FF0000"/>
                </a:solidFill>
              </a:rPr>
              <a:t>2 </a:t>
            </a:r>
            <a:r>
              <a:rPr lang="en-GB" altLang="en-US" b="1">
                <a:solidFill>
                  <a:srgbClr val="FF0000"/>
                </a:solidFill>
              </a:rPr>
              <a:t>means “Squared”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 animBg="1" autoUpdateAnimBg="0"/>
      <p:bldP spid="24642" grpId="0" autoUpdateAnimBg="0"/>
      <p:bldP spid="24645" grpId="0" autoUpdateAnimBg="0"/>
      <p:bldP spid="2465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404DF54-3F3F-49B9-83AE-FEEF5F962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4113213"/>
            <a:ext cx="301625" cy="31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E2FB31A2-E088-4622-BBA4-280FBB35DD56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1862138" y="2659063"/>
            <a:ext cx="2105025" cy="1662112"/>
            <a:chOff x="906" y="1596"/>
            <a:chExt cx="1270" cy="1029"/>
          </a:xfrm>
        </p:grpSpPr>
        <p:sp>
          <p:nvSpPr>
            <p:cNvPr id="25604" name="Rectangle 4">
              <a:extLst>
                <a:ext uri="{FF2B5EF4-FFF2-40B4-BE49-F238E27FC236}">
                  <a16:creationId xmlns:a16="http://schemas.microsoft.com/office/drawing/2014/main" id="{3B8C2D3C-B3D4-4376-B222-546A7A8C41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5" name="Rectangle 5">
              <a:extLst>
                <a:ext uri="{FF2B5EF4-FFF2-40B4-BE49-F238E27FC236}">
                  <a16:creationId xmlns:a16="http://schemas.microsoft.com/office/drawing/2014/main" id="{6E3C1946-6463-4C9A-A54F-826CD555D2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6" name="Rectangle 6">
              <a:extLst>
                <a:ext uri="{FF2B5EF4-FFF2-40B4-BE49-F238E27FC236}">
                  <a16:creationId xmlns:a16="http://schemas.microsoft.com/office/drawing/2014/main" id="{6AADC7E5-AE37-42CC-9BB0-D4C236D57B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7" name="Rectangle 7">
              <a:extLst>
                <a:ext uri="{FF2B5EF4-FFF2-40B4-BE49-F238E27FC236}">
                  <a16:creationId xmlns:a16="http://schemas.microsoft.com/office/drawing/2014/main" id="{964B4E45-6086-4EDC-8C93-7057F25A7B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8" name="Rectangle 8">
              <a:extLst>
                <a:ext uri="{FF2B5EF4-FFF2-40B4-BE49-F238E27FC236}">
                  <a16:creationId xmlns:a16="http://schemas.microsoft.com/office/drawing/2014/main" id="{58383453-CF8D-4E59-8E58-D051C266DF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09" name="Group 9">
            <a:extLst>
              <a:ext uri="{FF2B5EF4-FFF2-40B4-BE49-F238E27FC236}">
                <a16:creationId xmlns:a16="http://schemas.microsoft.com/office/drawing/2014/main" id="{51105FB4-6949-4DF6-9988-BD6FB2D77CC0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2925763"/>
            <a:ext cx="482600" cy="1527175"/>
            <a:chOff x="576" y="1810"/>
            <a:chExt cx="304" cy="962"/>
          </a:xfrm>
        </p:grpSpPr>
        <p:sp>
          <p:nvSpPr>
            <p:cNvPr id="25610" name="Rectangle 10">
              <a:extLst>
                <a:ext uri="{FF2B5EF4-FFF2-40B4-BE49-F238E27FC236}">
                  <a16:creationId xmlns:a16="http://schemas.microsoft.com/office/drawing/2014/main" id="{8F035994-311C-472F-A7C5-DE3CC4F0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1" name="Rectangle 11">
              <a:extLst>
                <a:ext uri="{FF2B5EF4-FFF2-40B4-BE49-F238E27FC236}">
                  <a16:creationId xmlns:a16="http://schemas.microsoft.com/office/drawing/2014/main" id="{A1C4EF95-4B32-4D36-B501-7EE4CF12D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2" name="Rectangle 12">
              <a:extLst>
                <a:ext uri="{FF2B5EF4-FFF2-40B4-BE49-F238E27FC236}">
                  <a16:creationId xmlns:a16="http://schemas.microsoft.com/office/drawing/2014/main" id="{A66168FF-F73C-406C-A618-B3762CECD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13" name="Group 13">
            <a:extLst>
              <a:ext uri="{FF2B5EF4-FFF2-40B4-BE49-F238E27FC236}">
                <a16:creationId xmlns:a16="http://schemas.microsoft.com/office/drawing/2014/main" id="{9A4B4561-02C3-48F1-A5A8-F984B6AF91A3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452938"/>
            <a:ext cx="1931988" cy="509587"/>
            <a:chOff x="880" y="2772"/>
            <a:chExt cx="1217" cy="321"/>
          </a:xfrm>
        </p:grpSpPr>
        <p:sp>
          <p:nvSpPr>
            <p:cNvPr id="25614" name="Rectangle 14">
              <a:extLst>
                <a:ext uri="{FF2B5EF4-FFF2-40B4-BE49-F238E27FC236}">
                  <a16:creationId xmlns:a16="http://schemas.microsoft.com/office/drawing/2014/main" id="{D785310F-4874-4D20-B1BE-F191EA4FF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5" name="Rectangle 15">
              <a:extLst>
                <a:ext uri="{FF2B5EF4-FFF2-40B4-BE49-F238E27FC236}">
                  <a16:creationId xmlns:a16="http://schemas.microsoft.com/office/drawing/2014/main" id="{E2A8F117-9DFF-432B-B8FF-5DE544CE8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6" name="Rectangle 16">
              <a:extLst>
                <a:ext uri="{FF2B5EF4-FFF2-40B4-BE49-F238E27FC236}">
                  <a16:creationId xmlns:a16="http://schemas.microsoft.com/office/drawing/2014/main" id="{7FC64877-9285-4142-862C-A3F67CC3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7" name="Rectangle 17">
              <a:extLst>
                <a:ext uri="{FF2B5EF4-FFF2-40B4-BE49-F238E27FC236}">
                  <a16:creationId xmlns:a16="http://schemas.microsoft.com/office/drawing/2014/main" id="{45A8E953-52BA-446C-988E-62A5682D2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18" name="Text Box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CC4D52-DD91-4CD5-8F11-8B4EFF11C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grpSp>
        <p:nvGrpSpPr>
          <p:cNvPr id="25619" name="Group 19">
            <a:extLst>
              <a:ext uri="{FF2B5EF4-FFF2-40B4-BE49-F238E27FC236}">
                <a16:creationId xmlns:a16="http://schemas.microsoft.com/office/drawing/2014/main" id="{F808B346-C7D9-4942-A16F-B1FFF9DE4535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181225" y="2238375"/>
            <a:ext cx="2105025" cy="1662113"/>
            <a:chOff x="906" y="1596"/>
            <a:chExt cx="1270" cy="1029"/>
          </a:xfrm>
        </p:grpSpPr>
        <p:sp>
          <p:nvSpPr>
            <p:cNvPr id="25620" name="Rectangle 20">
              <a:extLst>
                <a:ext uri="{FF2B5EF4-FFF2-40B4-BE49-F238E27FC236}">
                  <a16:creationId xmlns:a16="http://schemas.microsoft.com/office/drawing/2014/main" id="{2B0C88C9-5CF8-4F88-9542-3FEE975574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1" name="Rectangle 21">
              <a:extLst>
                <a:ext uri="{FF2B5EF4-FFF2-40B4-BE49-F238E27FC236}">
                  <a16:creationId xmlns:a16="http://schemas.microsoft.com/office/drawing/2014/main" id="{626813DB-EF3B-4E5E-9599-06F605CD2E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2" name="Rectangle 22">
              <a:extLst>
                <a:ext uri="{FF2B5EF4-FFF2-40B4-BE49-F238E27FC236}">
                  <a16:creationId xmlns:a16="http://schemas.microsoft.com/office/drawing/2014/main" id="{EF112AF7-3442-4F88-8637-0F56869ABC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3" name="Rectangle 23">
              <a:extLst>
                <a:ext uri="{FF2B5EF4-FFF2-40B4-BE49-F238E27FC236}">
                  <a16:creationId xmlns:a16="http://schemas.microsoft.com/office/drawing/2014/main" id="{32EFD7B1-818E-4BD0-9D59-C3E92629E2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4" name="Rectangle 24">
              <a:extLst>
                <a:ext uri="{FF2B5EF4-FFF2-40B4-BE49-F238E27FC236}">
                  <a16:creationId xmlns:a16="http://schemas.microsoft.com/office/drawing/2014/main" id="{778FE432-CC5D-42E2-91FC-ED9C00195D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25" name="Group 25">
            <a:extLst>
              <a:ext uri="{FF2B5EF4-FFF2-40B4-BE49-F238E27FC236}">
                <a16:creationId xmlns:a16="http://schemas.microsoft.com/office/drawing/2014/main" id="{D8DE35FE-3596-46AF-9295-6062AEBBFD2D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497138" y="1828800"/>
            <a:ext cx="2105025" cy="1662113"/>
            <a:chOff x="906" y="1596"/>
            <a:chExt cx="1270" cy="1029"/>
          </a:xfrm>
        </p:grpSpPr>
        <p:sp>
          <p:nvSpPr>
            <p:cNvPr id="25626" name="Rectangle 26">
              <a:extLst>
                <a:ext uri="{FF2B5EF4-FFF2-40B4-BE49-F238E27FC236}">
                  <a16:creationId xmlns:a16="http://schemas.microsoft.com/office/drawing/2014/main" id="{0AFA6B99-782F-49D6-8CFB-DDEDDA7C97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7" name="Rectangle 27">
              <a:extLst>
                <a:ext uri="{FF2B5EF4-FFF2-40B4-BE49-F238E27FC236}">
                  <a16:creationId xmlns:a16="http://schemas.microsoft.com/office/drawing/2014/main" id="{98951A86-68E0-4AE8-8540-4A5F5DD844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8" name="Rectangle 28">
              <a:extLst>
                <a:ext uri="{FF2B5EF4-FFF2-40B4-BE49-F238E27FC236}">
                  <a16:creationId xmlns:a16="http://schemas.microsoft.com/office/drawing/2014/main" id="{4BE05DB5-CA8E-4B4D-A3EE-0985E5C7AF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9" name="Rectangle 29">
              <a:extLst>
                <a:ext uri="{FF2B5EF4-FFF2-40B4-BE49-F238E27FC236}">
                  <a16:creationId xmlns:a16="http://schemas.microsoft.com/office/drawing/2014/main" id="{A7B62246-2F9A-498B-94D2-135C26B498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0" name="Rectangle 30">
              <a:extLst>
                <a:ext uri="{FF2B5EF4-FFF2-40B4-BE49-F238E27FC236}">
                  <a16:creationId xmlns:a16="http://schemas.microsoft.com/office/drawing/2014/main" id="{17ECD104-548B-47CD-83BD-778B574C9D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31" name="Group 31">
            <a:extLst>
              <a:ext uri="{FF2B5EF4-FFF2-40B4-BE49-F238E27FC236}">
                <a16:creationId xmlns:a16="http://schemas.microsoft.com/office/drawing/2014/main" id="{99E4A1F7-3757-4F4C-A7A8-531247519902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819400" y="1447800"/>
            <a:ext cx="2105025" cy="1662113"/>
            <a:chOff x="906" y="1596"/>
            <a:chExt cx="1270" cy="1029"/>
          </a:xfrm>
        </p:grpSpPr>
        <p:sp>
          <p:nvSpPr>
            <p:cNvPr id="25632" name="Rectangle 32">
              <a:extLst>
                <a:ext uri="{FF2B5EF4-FFF2-40B4-BE49-F238E27FC236}">
                  <a16:creationId xmlns:a16="http://schemas.microsoft.com/office/drawing/2014/main" id="{580E114F-809C-4B47-BE4B-ECC49D3B6E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3" name="Rectangle 33">
              <a:extLst>
                <a:ext uri="{FF2B5EF4-FFF2-40B4-BE49-F238E27FC236}">
                  <a16:creationId xmlns:a16="http://schemas.microsoft.com/office/drawing/2014/main" id="{E44DD5C8-C28A-4B1B-A0ED-FE6BC10865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4" name="Rectangle 34">
              <a:extLst>
                <a:ext uri="{FF2B5EF4-FFF2-40B4-BE49-F238E27FC236}">
                  <a16:creationId xmlns:a16="http://schemas.microsoft.com/office/drawing/2014/main" id="{F4E4EEF5-B2D8-4F41-B16B-936F7E24A5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5" name="Rectangle 35">
              <a:extLst>
                <a:ext uri="{FF2B5EF4-FFF2-40B4-BE49-F238E27FC236}">
                  <a16:creationId xmlns:a16="http://schemas.microsoft.com/office/drawing/2014/main" id="{9E8DBA5C-DFEA-48A8-BC38-A6334AA550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6" name="Rectangle 36">
              <a:extLst>
                <a:ext uri="{FF2B5EF4-FFF2-40B4-BE49-F238E27FC236}">
                  <a16:creationId xmlns:a16="http://schemas.microsoft.com/office/drawing/2014/main" id="{4C75B9D0-DB1C-4CB7-9C91-C6B730AFF5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37" name="Group 37">
            <a:extLst>
              <a:ext uri="{FF2B5EF4-FFF2-40B4-BE49-F238E27FC236}">
                <a16:creationId xmlns:a16="http://schemas.microsoft.com/office/drawing/2014/main" id="{405D12C6-F300-4A79-94EF-884C60D403ED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3130550" y="1042988"/>
            <a:ext cx="2105025" cy="1662112"/>
            <a:chOff x="906" y="1596"/>
            <a:chExt cx="1270" cy="1029"/>
          </a:xfrm>
        </p:grpSpPr>
        <p:sp>
          <p:nvSpPr>
            <p:cNvPr id="25638" name="Rectangle 38">
              <a:extLst>
                <a:ext uri="{FF2B5EF4-FFF2-40B4-BE49-F238E27FC236}">
                  <a16:creationId xmlns:a16="http://schemas.microsoft.com/office/drawing/2014/main" id="{EB4EF943-5BB3-44E4-84BC-41E478CC16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9" name="Rectangle 39">
              <a:extLst>
                <a:ext uri="{FF2B5EF4-FFF2-40B4-BE49-F238E27FC236}">
                  <a16:creationId xmlns:a16="http://schemas.microsoft.com/office/drawing/2014/main" id="{D462D307-22B6-411D-8996-C9D7B91002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40" name="Rectangle 40">
              <a:extLst>
                <a:ext uri="{FF2B5EF4-FFF2-40B4-BE49-F238E27FC236}">
                  <a16:creationId xmlns:a16="http://schemas.microsoft.com/office/drawing/2014/main" id="{EB9955EA-0600-4E43-A281-46D166DDBC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41" name="Rectangle 41">
              <a:extLst>
                <a:ext uri="{FF2B5EF4-FFF2-40B4-BE49-F238E27FC236}">
                  <a16:creationId xmlns:a16="http://schemas.microsoft.com/office/drawing/2014/main" id="{98A5BE33-90C6-4119-BA6D-3FA23123E3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42" name="Rectangle 42">
              <a:extLst>
                <a:ext uri="{FF2B5EF4-FFF2-40B4-BE49-F238E27FC236}">
                  <a16:creationId xmlns:a16="http://schemas.microsoft.com/office/drawing/2014/main" id="{701DE009-82E0-4C02-A702-8A1F4EE695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43" name="Group 43">
            <a:extLst>
              <a:ext uri="{FF2B5EF4-FFF2-40B4-BE49-F238E27FC236}">
                <a16:creationId xmlns:a16="http://schemas.microsoft.com/office/drawing/2014/main" id="{46C97B89-0CBB-4484-9F73-A5FF4CA4AD18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929188"/>
            <a:ext cx="1931988" cy="509587"/>
            <a:chOff x="880" y="2772"/>
            <a:chExt cx="1217" cy="321"/>
          </a:xfrm>
        </p:grpSpPr>
        <p:sp>
          <p:nvSpPr>
            <p:cNvPr id="25644" name="Rectangle 44">
              <a:extLst>
                <a:ext uri="{FF2B5EF4-FFF2-40B4-BE49-F238E27FC236}">
                  <a16:creationId xmlns:a16="http://schemas.microsoft.com/office/drawing/2014/main" id="{CC7F7D9C-8C3B-4067-9080-00C2F05D9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45" name="Rectangle 45">
              <a:extLst>
                <a:ext uri="{FF2B5EF4-FFF2-40B4-BE49-F238E27FC236}">
                  <a16:creationId xmlns:a16="http://schemas.microsoft.com/office/drawing/2014/main" id="{D61564AE-26A0-4418-8C79-4F3225AF7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46" name="Rectangle 46">
              <a:extLst>
                <a:ext uri="{FF2B5EF4-FFF2-40B4-BE49-F238E27FC236}">
                  <a16:creationId xmlns:a16="http://schemas.microsoft.com/office/drawing/2014/main" id="{BCA20B4B-825E-4FCA-A982-797ED4FEC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47" name="Rectangle 47">
              <a:extLst>
                <a:ext uri="{FF2B5EF4-FFF2-40B4-BE49-F238E27FC236}">
                  <a16:creationId xmlns:a16="http://schemas.microsoft.com/office/drawing/2014/main" id="{128ABA35-2F01-4844-A62E-34459FDF1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48" name="Group 48">
            <a:extLst>
              <a:ext uri="{FF2B5EF4-FFF2-40B4-BE49-F238E27FC236}">
                <a16:creationId xmlns:a16="http://schemas.microsoft.com/office/drawing/2014/main" id="{89426FF3-9D1D-4CD1-A8AD-1A254D838B3D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5438775"/>
            <a:ext cx="1931988" cy="509588"/>
            <a:chOff x="880" y="2772"/>
            <a:chExt cx="1217" cy="321"/>
          </a:xfrm>
        </p:grpSpPr>
        <p:sp>
          <p:nvSpPr>
            <p:cNvPr id="25649" name="Rectangle 49">
              <a:extLst>
                <a:ext uri="{FF2B5EF4-FFF2-40B4-BE49-F238E27FC236}">
                  <a16:creationId xmlns:a16="http://schemas.microsoft.com/office/drawing/2014/main" id="{EEBFFA5A-57F6-4B15-B4AA-FA1F4ACA3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0" name="Rectangle 50">
              <a:extLst>
                <a:ext uri="{FF2B5EF4-FFF2-40B4-BE49-F238E27FC236}">
                  <a16:creationId xmlns:a16="http://schemas.microsoft.com/office/drawing/2014/main" id="{F66A09C4-FD6B-4AC2-8AB5-ADED07F4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1" name="Rectangle 51">
              <a:extLst>
                <a:ext uri="{FF2B5EF4-FFF2-40B4-BE49-F238E27FC236}">
                  <a16:creationId xmlns:a16="http://schemas.microsoft.com/office/drawing/2014/main" id="{169590CB-D8F5-4915-98F3-80334CBA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2" name="Rectangle 52">
              <a:extLst>
                <a:ext uri="{FF2B5EF4-FFF2-40B4-BE49-F238E27FC236}">
                  <a16:creationId xmlns:a16="http://schemas.microsoft.com/office/drawing/2014/main" id="{2541F8F1-AA3F-426A-8D73-BBCE0A87C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53" name="Group 53">
            <a:extLst>
              <a:ext uri="{FF2B5EF4-FFF2-40B4-BE49-F238E27FC236}">
                <a16:creationId xmlns:a16="http://schemas.microsoft.com/office/drawing/2014/main" id="{D1B14A1E-536E-45B7-AF35-B54B46BC7E8E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5867400"/>
            <a:ext cx="1931988" cy="509588"/>
            <a:chOff x="880" y="2772"/>
            <a:chExt cx="1217" cy="321"/>
          </a:xfrm>
        </p:grpSpPr>
        <p:sp>
          <p:nvSpPr>
            <p:cNvPr id="25654" name="Rectangle 54">
              <a:extLst>
                <a:ext uri="{FF2B5EF4-FFF2-40B4-BE49-F238E27FC236}">
                  <a16:creationId xmlns:a16="http://schemas.microsoft.com/office/drawing/2014/main" id="{82655998-5BA2-4E35-9D7C-6E2836F8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5" name="Rectangle 55">
              <a:extLst>
                <a:ext uri="{FF2B5EF4-FFF2-40B4-BE49-F238E27FC236}">
                  <a16:creationId xmlns:a16="http://schemas.microsoft.com/office/drawing/2014/main" id="{42671AD7-1CB6-45E2-957A-9A96D064F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6" name="Rectangle 56">
              <a:extLst>
                <a:ext uri="{FF2B5EF4-FFF2-40B4-BE49-F238E27FC236}">
                  <a16:creationId xmlns:a16="http://schemas.microsoft.com/office/drawing/2014/main" id="{8AB6D78C-E466-40BD-BD1A-1EEA0BED7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7" name="Rectangle 57">
              <a:extLst>
                <a:ext uri="{FF2B5EF4-FFF2-40B4-BE49-F238E27FC236}">
                  <a16:creationId xmlns:a16="http://schemas.microsoft.com/office/drawing/2014/main" id="{3EB9EB49-D084-4A2F-ABE4-E771EFD22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58" name="Group 58">
            <a:extLst>
              <a:ext uri="{FF2B5EF4-FFF2-40B4-BE49-F238E27FC236}">
                <a16:creationId xmlns:a16="http://schemas.microsoft.com/office/drawing/2014/main" id="{BCCCC95F-E249-4C1E-B260-AB6CFCD834EC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2928938"/>
            <a:ext cx="482600" cy="1527175"/>
            <a:chOff x="576" y="1810"/>
            <a:chExt cx="304" cy="962"/>
          </a:xfrm>
        </p:grpSpPr>
        <p:sp>
          <p:nvSpPr>
            <p:cNvPr id="25659" name="Rectangle 59">
              <a:extLst>
                <a:ext uri="{FF2B5EF4-FFF2-40B4-BE49-F238E27FC236}">
                  <a16:creationId xmlns:a16="http://schemas.microsoft.com/office/drawing/2014/main" id="{15DDD264-0EF4-4FD1-892F-13807B44B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0" name="Rectangle 60">
              <a:extLst>
                <a:ext uri="{FF2B5EF4-FFF2-40B4-BE49-F238E27FC236}">
                  <a16:creationId xmlns:a16="http://schemas.microsoft.com/office/drawing/2014/main" id="{4C2A4235-C119-4DEA-8276-A86A86873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1" name="Rectangle 61">
              <a:extLst>
                <a:ext uri="{FF2B5EF4-FFF2-40B4-BE49-F238E27FC236}">
                  <a16:creationId xmlns:a16="http://schemas.microsoft.com/office/drawing/2014/main" id="{A9182B1E-5C8F-4E61-AC7A-D1ECA99A6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62" name="Group 62">
            <a:extLst>
              <a:ext uri="{FF2B5EF4-FFF2-40B4-BE49-F238E27FC236}">
                <a16:creationId xmlns:a16="http://schemas.microsoft.com/office/drawing/2014/main" id="{08FB926B-A701-4A55-A3C3-25BA28B1B324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2924175"/>
            <a:ext cx="482600" cy="1527175"/>
            <a:chOff x="576" y="1810"/>
            <a:chExt cx="304" cy="962"/>
          </a:xfrm>
        </p:grpSpPr>
        <p:sp>
          <p:nvSpPr>
            <p:cNvPr id="25663" name="Rectangle 63">
              <a:extLst>
                <a:ext uri="{FF2B5EF4-FFF2-40B4-BE49-F238E27FC236}">
                  <a16:creationId xmlns:a16="http://schemas.microsoft.com/office/drawing/2014/main" id="{64FEC6E1-F318-41F6-B5CB-724BA75DF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4" name="Rectangle 64">
              <a:extLst>
                <a:ext uri="{FF2B5EF4-FFF2-40B4-BE49-F238E27FC236}">
                  <a16:creationId xmlns:a16="http://schemas.microsoft.com/office/drawing/2014/main" id="{16055409-19F6-417D-A29C-DED9F338F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5" name="Rectangle 65">
              <a:extLst>
                <a:ext uri="{FF2B5EF4-FFF2-40B4-BE49-F238E27FC236}">
                  <a16:creationId xmlns:a16="http://schemas.microsoft.com/office/drawing/2014/main" id="{0EED2885-A698-4B23-8740-15A7F62C2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66" name="Text Box 66">
            <a:extLst>
              <a:ext uri="{FF2B5EF4-FFF2-40B4-BE49-F238E27FC236}">
                <a16:creationId xmlns:a16="http://schemas.microsoft.com/office/drawing/2014/main" id="{CB798B05-3175-4ABC-9B99-FAEB63F35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5667" name="Text Box 67">
            <a:extLst>
              <a:ext uri="{FF2B5EF4-FFF2-40B4-BE49-F238E27FC236}">
                <a16:creationId xmlns:a16="http://schemas.microsoft.com/office/drawing/2014/main" id="{E3FCADCA-7084-4FED-A900-10CE8F0F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9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5668" name="Text Box 68">
            <a:extLst>
              <a:ext uri="{FF2B5EF4-FFF2-40B4-BE49-F238E27FC236}">
                <a16:creationId xmlns:a16="http://schemas.microsoft.com/office/drawing/2014/main" id="{1E93BDE7-99B7-473F-A0B5-796351976BD7}"/>
              </a:ext>
            </a:extLst>
          </p:cNvPr>
          <p:cNvSpPr txBox="1">
            <a:spLocks noChangeArrowheads="1"/>
          </p:cNvSpPr>
          <p:nvPr/>
        </p:nvSpPr>
        <p:spPr bwMode="auto">
          <a:xfrm rot="2321118">
            <a:off x="2743200" y="3276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5669" name="Text Box 69">
            <a:extLst>
              <a:ext uri="{FF2B5EF4-FFF2-40B4-BE49-F238E27FC236}">
                <a16:creationId xmlns:a16="http://schemas.microsoft.com/office/drawing/2014/main" id="{F8924BDD-010F-46FB-87FC-D04539E33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29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3</a:t>
            </a:r>
          </a:p>
        </p:txBody>
      </p:sp>
      <p:sp>
        <p:nvSpPr>
          <p:cNvPr id="25670" name="Text Box 70">
            <a:extLst>
              <a:ext uri="{FF2B5EF4-FFF2-40B4-BE49-F238E27FC236}">
                <a16:creationId xmlns:a16="http://schemas.microsoft.com/office/drawing/2014/main" id="{7AF3AB28-838E-4AB9-87A2-4DA04589A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62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4</a:t>
            </a:r>
          </a:p>
        </p:txBody>
      </p:sp>
      <p:sp>
        <p:nvSpPr>
          <p:cNvPr id="25671" name="Text Box 71">
            <a:extLst>
              <a:ext uri="{FF2B5EF4-FFF2-40B4-BE49-F238E27FC236}">
                <a16:creationId xmlns:a16="http://schemas.microsoft.com/office/drawing/2014/main" id="{4FC66C76-91A1-4E4D-862D-5D1D6200C214}"/>
              </a:ext>
            </a:extLst>
          </p:cNvPr>
          <p:cNvSpPr txBox="1">
            <a:spLocks noChangeArrowheads="1"/>
          </p:cNvSpPr>
          <p:nvPr/>
        </p:nvSpPr>
        <p:spPr bwMode="auto">
          <a:xfrm rot="2204039">
            <a:off x="2362200" y="3581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5</a:t>
            </a:r>
          </a:p>
        </p:txBody>
      </p:sp>
      <p:sp>
        <p:nvSpPr>
          <p:cNvPr id="25672" name="Text Box 72">
            <a:extLst>
              <a:ext uri="{FF2B5EF4-FFF2-40B4-BE49-F238E27FC236}">
                <a16:creationId xmlns:a16="http://schemas.microsoft.com/office/drawing/2014/main" id="{CA349818-BF5B-4132-8A30-1CAC380E6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365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In absolutely all Right Angled Trianges</a:t>
            </a:r>
          </a:p>
          <a:p>
            <a:r>
              <a:rPr lang="en-GB" altLang="en-US" b="1">
                <a:solidFill>
                  <a:srgbClr val="FF0000"/>
                </a:solidFill>
              </a:rPr>
              <a:t>A</a:t>
            </a:r>
            <a:r>
              <a:rPr lang="en-GB" altLang="en-US" b="1" baseline="30000">
                <a:solidFill>
                  <a:srgbClr val="FF0000"/>
                </a:solidFill>
              </a:rPr>
              <a:t>2</a:t>
            </a:r>
            <a:r>
              <a:rPr lang="en-GB" altLang="en-US" b="1">
                <a:solidFill>
                  <a:srgbClr val="FF0000"/>
                </a:solidFill>
              </a:rPr>
              <a:t> + B</a:t>
            </a:r>
            <a:r>
              <a:rPr lang="en-GB" altLang="en-US" b="1" baseline="30000">
                <a:solidFill>
                  <a:srgbClr val="FF0000"/>
                </a:solidFill>
              </a:rPr>
              <a:t>2</a:t>
            </a:r>
            <a:r>
              <a:rPr lang="en-GB" altLang="en-US" b="1">
                <a:solidFill>
                  <a:srgbClr val="FF0000"/>
                </a:solidFill>
              </a:rPr>
              <a:t> = C</a:t>
            </a:r>
            <a:r>
              <a:rPr lang="en-GB" altLang="en-US" b="1" baseline="30000">
                <a:solidFill>
                  <a:srgbClr val="FF0000"/>
                </a:solidFill>
              </a:rPr>
              <a:t>2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25673" name="Text Box 73">
            <a:extLst>
              <a:ext uri="{FF2B5EF4-FFF2-40B4-BE49-F238E27FC236}">
                <a16:creationId xmlns:a16="http://schemas.microsoft.com/office/drawing/2014/main" id="{1B62A709-7FD5-44F7-9CE1-878B5780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2706688"/>
            <a:ext cx="31400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/>
              <a:t>This was fist proven by Pythagoras, a Greek Philosopher and Mathematician</a:t>
            </a:r>
          </a:p>
          <a:p>
            <a:r>
              <a:rPr lang="en-GB" altLang="en-US" b="1"/>
              <a:t>570 to 495 BC</a:t>
            </a:r>
          </a:p>
        </p:txBody>
      </p:sp>
      <p:pic>
        <p:nvPicPr>
          <p:cNvPr id="25674" name="Picture 74">
            <a:extLst>
              <a:ext uri="{FF2B5EF4-FFF2-40B4-BE49-F238E27FC236}">
                <a16:creationId xmlns:a16="http://schemas.microsoft.com/office/drawing/2014/main" id="{4F8B5739-A174-4206-8474-11914491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2824163" cy="337661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 autoUpdateAnimBg="0"/>
      <p:bldP spid="2567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116B2CD-4194-4E70-AD88-9374D22C1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4113213"/>
            <a:ext cx="301625" cy="31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627" name="Group 3">
            <a:extLst>
              <a:ext uri="{FF2B5EF4-FFF2-40B4-BE49-F238E27FC236}">
                <a16:creationId xmlns:a16="http://schemas.microsoft.com/office/drawing/2014/main" id="{44D4DDC7-287E-4060-8D4E-3763DA609886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1862138" y="2659063"/>
            <a:ext cx="2105025" cy="1662112"/>
            <a:chOff x="906" y="1596"/>
            <a:chExt cx="1270" cy="1029"/>
          </a:xfrm>
        </p:grpSpPr>
        <p:sp>
          <p:nvSpPr>
            <p:cNvPr id="26628" name="Rectangle 4">
              <a:extLst>
                <a:ext uri="{FF2B5EF4-FFF2-40B4-BE49-F238E27FC236}">
                  <a16:creationId xmlns:a16="http://schemas.microsoft.com/office/drawing/2014/main" id="{F9246A73-AEA7-4D6C-8EF7-07778CA26F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29" name="Rectangle 5">
              <a:extLst>
                <a:ext uri="{FF2B5EF4-FFF2-40B4-BE49-F238E27FC236}">
                  <a16:creationId xmlns:a16="http://schemas.microsoft.com/office/drawing/2014/main" id="{CF5D8223-C11E-4208-B01F-E7918F58BF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0" name="Rectangle 6">
              <a:extLst>
                <a:ext uri="{FF2B5EF4-FFF2-40B4-BE49-F238E27FC236}">
                  <a16:creationId xmlns:a16="http://schemas.microsoft.com/office/drawing/2014/main" id="{D6B411CA-0E29-4E79-ABA1-6BC179405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1" name="Rectangle 7">
              <a:extLst>
                <a:ext uri="{FF2B5EF4-FFF2-40B4-BE49-F238E27FC236}">
                  <a16:creationId xmlns:a16="http://schemas.microsoft.com/office/drawing/2014/main" id="{3F6593AF-5836-453B-B8BC-E10A3C2768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2" name="Rectangle 8">
              <a:extLst>
                <a:ext uri="{FF2B5EF4-FFF2-40B4-BE49-F238E27FC236}">
                  <a16:creationId xmlns:a16="http://schemas.microsoft.com/office/drawing/2014/main" id="{6ECA017C-B7AC-427F-B5E1-B3B613CD43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3" name="Group 9">
            <a:extLst>
              <a:ext uri="{FF2B5EF4-FFF2-40B4-BE49-F238E27FC236}">
                <a16:creationId xmlns:a16="http://schemas.microsoft.com/office/drawing/2014/main" id="{D8CA16A4-2575-4623-A58F-73535E88E6B6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2925763"/>
            <a:ext cx="482600" cy="1527175"/>
            <a:chOff x="576" y="1810"/>
            <a:chExt cx="304" cy="962"/>
          </a:xfrm>
        </p:grpSpPr>
        <p:sp>
          <p:nvSpPr>
            <p:cNvPr id="26634" name="Rectangle 10">
              <a:extLst>
                <a:ext uri="{FF2B5EF4-FFF2-40B4-BE49-F238E27FC236}">
                  <a16:creationId xmlns:a16="http://schemas.microsoft.com/office/drawing/2014/main" id="{D2FBAFC7-648A-473A-94E3-183FF73C9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5" name="Rectangle 11">
              <a:extLst>
                <a:ext uri="{FF2B5EF4-FFF2-40B4-BE49-F238E27FC236}">
                  <a16:creationId xmlns:a16="http://schemas.microsoft.com/office/drawing/2014/main" id="{CBE172C8-40E2-4696-8EAC-71AF77A67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6" name="Rectangle 12">
              <a:extLst>
                <a:ext uri="{FF2B5EF4-FFF2-40B4-BE49-F238E27FC236}">
                  <a16:creationId xmlns:a16="http://schemas.microsoft.com/office/drawing/2014/main" id="{1F8A35F6-870B-430F-9938-4FE81AA95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7" name="Group 13">
            <a:extLst>
              <a:ext uri="{FF2B5EF4-FFF2-40B4-BE49-F238E27FC236}">
                <a16:creationId xmlns:a16="http://schemas.microsoft.com/office/drawing/2014/main" id="{F9100842-51A8-41A3-9B0B-39AEF32BBA5B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452938"/>
            <a:ext cx="1931988" cy="509587"/>
            <a:chOff x="880" y="2772"/>
            <a:chExt cx="1217" cy="321"/>
          </a:xfrm>
        </p:grpSpPr>
        <p:sp>
          <p:nvSpPr>
            <p:cNvPr id="26638" name="Rectangle 14">
              <a:extLst>
                <a:ext uri="{FF2B5EF4-FFF2-40B4-BE49-F238E27FC236}">
                  <a16:creationId xmlns:a16="http://schemas.microsoft.com/office/drawing/2014/main" id="{589D586A-03E2-4D92-9E54-9534D9722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9" name="Rectangle 15">
              <a:extLst>
                <a:ext uri="{FF2B5EF4-FFF2-40B4-BE49-F238E27FC236}">
                  <a16:creationId xmlns:a16="http://schemas.microsoft.com/office/drawing/2014/main" id="{B48D19D3-1621-47BF-8E0E-1E5640D31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0" name="Rectangle 16">
              <a:extLst>
                <a:ext uri="{FF2B5EF4-FFF2-40B4-BE49-F238E27FC236}">
                  <a16:creationId xmlns:a16="http://schemas.microsoft.com/office/drawing/2014/main" id="{7485988F-DF8A-4344-B791-E1D25B50D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1" name="Rectangle 17">
              <a:extLst>
                <a:ext uri="{FF2B5EF4-FFF2-40B4-BE49-F238E27FC236}">
                  <a16:creationId xmlns:a16="http://schemas.microsoft.com/office/drawing/2014/main" id="{D653BFB9-EA12-4B07-97E4-CFF8763B5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642" name="Text Box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A46205-44A2-4F6C-A599-AF083C7BA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grpSp>
        <p:nvGrpSpPr>
          <p:cNvPr id="26643" name="Group 19">
            <a:extLst>
              <a:ext uri="{FF2B5EF4-FFF2-40B4-BE49-F238E27FC236}">
                <a16:creationId xmlns:a16="http://schemas.microsoft.com/office/drawing/2014/main" id="{2BC2E47F-0E20-4E18-8753-D1A4897C728D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181225" y="2238375"/>
            <a:ext cx="2105025" cy="1662113"/>
            <a:chOff x="906" y="1596"/>
            <a:chExt cx="1270" cy="1029"/>
          </a:xfrm>
        </p:grpSpPr>
        <p:sp>
          <p:nvSpPr>
            <p:cNvPr id="26644" name="Rectangle 20">
              <a:extLst>
                <a:ext uri="{FF2B5EF4-FFF2-40B4-BE49-F238E27FC236}">
                  <a16:creationId xmlns:a16="http://schemas.microsoft.com/office/drawing/2014/main" id="{31A5E654-88DC-4342-93B7-ACE03BEF6C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5" name="Rectangle 21">
              <a:extLst>
                <a:ext uri="{FF2B5EF4-FFF2-40B4-BE49-F238E27FC236}">
                  <a16:creationId xmlns:a16="http://schemas.microsoft.com/office/drawing/2014/main" id="{8B008FAC-1284-43F1-9C5D-416DC224A2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6" name="Rectangle 22">
              <a:extLst>
                <a:ext uri="{FF2B5EF4-FFF2-40B4-BE49-F238E27FC236}">
                  <a16:creationId xmlns:a16="http://schemas.microsoft.com/office/drawing/2014/main" id="{31C2806D-1A8C-43F8-917A-83F0A5D773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7" name="Rectangle 23">
              <a:extLst>
                <a:ext uri="{FF2B5EF4-FFF2-40B4-BE49-F238E27FC236}">
                  <a16:creationId xmlns:a16="http://schemas.microsoft.com/office/drawing/2014/main" id="{6E829671-EFA9-45EA-B963-B3B16214B4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8" name="Rectangle 24">
              <a:extLst>
                <a:ext uri="{FF2B5EF4-FFF2-40B4-BE49-F238E27FC236}">
                  <a16:creationId xmlns:a16="http://schemas.microsoft.com/office/drawing/2014/main" id="{9C608A6A-E32B-4C5C-933B-B70C3F75ED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49" name="Group 25">
            <a:extLst>
              <a:ext uri="{FF2B5EF4-FFF2-40B4-BE49-F238E27FC236}">
                <a16:creationId xmlns:a16="http://schemas.microsoft.com/office/drawing/2014/main" id="{DB6C2557-E578-40DC-A117-F2EEC55CBC2D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497138" y="1828800"/>
            <a:ext cx="2105025" cy="1662113"/>
            <a:chOff x="906" y="1596"/>
            <a:chExt cx="1270" cy="1029"/>
          </a:xfrm>
        </p:grpSpPr>
        <p:sp>
          <p:nvSpPr>
            <p:cNvPr id="26650" name="Rectangle 26">
              <a:extLst>
                <a:ext uri="{FF2B5EF4-FFF2-40B4-BE49-F238E27FC236}">
                  <a16:creationId xmlns:a16="http://schemas.microsoft.com/office/drawing/2014/main" id="{357C91E2-3556-43E9-A1D2-7E11DA3170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1" name="Rectangle 27">
              <a:extLst>
                <a:ext uri="{FF2B5EF4-FFF2-40B4-BE49-F238E27FC236}">
                  <a16:creationId xmlns:a16="http://schemas.microsoft.com/office/drawing/2014/main" id="{4EA14046-7F8B-4121-B2F2-DA8ADCBF8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2" name="Rectangle 28">
              <a:extLst>
                <a:ext uri="{FF2B5EF4-FFF2-40B4-BE49-F238E27FC236}">
                  <a16:creationId xmlns:a16="http://schemas.microsoft.com/office/drawing/2014/main" id="{D8122B4D-9CF4-49C8-B761-528A2CC505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3" name="Rectangle 29">
              <a:extLst>
                <a:ext uri="{FF2B5EF4-FFF2-40B4-BE49-F238E27FC236}">
                  <a16:creationId xmlns:a16="http://schemas.microsoft.com/office/drawing/2014/main" id="{99747C2D-D4E9-48B5-982C-ADF46400CF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4" name="Rectangle 30">
              <a:extLst>
                <a:ext uri="{FF2B5EF4-FFF2-40B4-BE49-F238E27FC236}">
                  <a16:creationId xmlns:a16="http://schemas.microsoft.com/office/drawing/2014/main" id="{C862A71D-2336-425A-AF7C-A9B0C327A7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55" name="Group 31">
            <a:extLst>
              <a:ext uri="{FF2B5EF4-FFF2-40B4-BE49-F238E27FC236}">
                <a16:creationId xmlns:a16="http://schemas.microsoft.com/office/drawing/2014/main" id="{10FA97AB-AAD3-48C1-88CF-586D77AE94C3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2819400" y="1447800"/>
            <a:ext cx="2105025" cy="1662113"/>
            <a:chOff x="906" y="1596"/>
            <a:chExt cx="1270" cy="1029"/>
          </a:xfrm>
        </p:grpSpPr>
        <p:sp>
          <p:nvSpPr>
            <p:cNvPr id="26656" name="Rectangle 32">
              <a:extLst>
                <a:ext uri="{FF2B5EF4-FFF2-40B4-BE49-F238E27FC236}">
                  <a16:creationId xmlns:a16="http://schemas.microsoft.com/office/drawing/2014/main" id="{12609C89-5ACA-4759-859A-7F8B9209D0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7" name="Rectangle 33">
              <a:extLst>
                <a:ext uri="{FF2B5EF4-FFF2-40B4-BE49-F238E27FC236}">
                  <a16:creationId xmlns:a16="http://schemas.microsoft.com/office/drawing/2014/main" id="{04C7F904-C1EF-4423-8B91-B0278A9B12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8" name="Rectangle 34">
              <a:extLst>
                <a:ext uri="{FF2B5EF4-FFF2-40B4-BE49-F238E27FC236}">
                  <a16:creationId xmlns:a16="http://schemas.microsoft.com/office/drawing/2014/main" id="{21AC1A24-B4FB-4A14-BF69-1940BE2013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9" name="Rectangle 35">
              <a:extLst>
                <a:ext uri="{FF2B5EF4-FFF2-40B4-BE49-F238E27FC236}">
                  <a16:creationId xmlns:a16="http://schemas.microsoft.com/office/drawing/2014/main" id="{1DEC5371-0F50-4B2B-8654-0AED2E85FA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0" name="Rectangle 36">
              <a:extLst>
                <a:ext uri="{FF2B5EF4-FFF2-40B4-BE49-F238E27FC236}">
                  <a16:creationId xmlns:a16="http://schemas.microsoft.com/office/drawing/2014/main" id="{B602EDE5-FFEB-47BC-A5A9-45B2E41FF2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61" name="Group 37">
            <a:extLst>
              <a:ext uri="{FF2B5EF4-FFF2-40B4-BE49-F238E27FC236}">
                <a16:creationId xmlns:a16="http://schemas.microsoft.com/office/drawing/2014/main" id="{3802FDC5-506F-4B51-B561-ACCA6957B0A2}"/>
              </a:ext>
            </a:extLst>
          </p:cNvPr>
          <p:cNvGrpSpPr>
            <a:grpSpLocks/>
          </p:cNvGrpSpPr>
          <p:nvPr/>
        </p:nvGrpSpPr>
        <p:grpSpPr bwMode="auto">
          <a:xfrm rot="161368">
            <a:off x="3130550" y="1042988"/>
            <a:ext cx="2105025" cy="1662112"/>
            <a:chOff x="906" y="1596"/>
            <a:chExt cx="1270" cy="1029"/>
          </a:xfrm>
        </p:grpSpPr>
        <p:sp>
          <p:nvSpPr>
            <p:cNvPr id="26662" name="Rectangle 38">
              <a:extLst>
                <a:ext uri="{FF2B5EF4-FFF2-40B4-BE49-F238E27FC236}">
                  <a16:creationId xmlns:a16="http://schemas.microsoft.com/office/drawing/2014/main" id="{E89F050D-99FE-4F5A-A405-192EC63C8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906" y="1596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3" name="Rectangle 39">
              <a:extLst>
                <a:ext uri="{FF2B5EF4-FFF2-40B4-BE49-F238E27FC236}">
                  <a16:creationId xmlns:a16="http://schemas.microsoft.com/office/drawing/2014/main" id="{C9863164-1503-40AE-B963-0C4C26918A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152" y="1776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4" name="Rectangle 40">
              <a:extLst>
                <a:ext uri="{FF2B5EF4-FFF2-40B4-BE49-F238E27FC236}">
                  <a16:creationId xmlns:a16="http://schemas.microsoft.com/office/drawing/2014/main" id="{F016B695-8133-4EB7-9527-F55E7F652B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398" y="1956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5" name="Rectangle 41">
              <a:extLst>
                <a:ext uri="{FF2B5EF4-FFF2-40B4-BE49-F238E27FC236}">
                  <a16:creationId xmlns:a16="http://schemas.microsoft.com/office/drawing/2014/main" id="{E506E4F6-93F8-4131-8232-FB4D29E3DF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644" y="2136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6" name="Rectangle 42">
              <a:extLst>
                <a:ext uri="{FF2B5EF4-FFF2-40B4-BE49-F238E27FC236}">
                  <a16:creationId xmlns:a16="http://schemas.microsoft.com/office/drawing/2014/main" id="{1E41398C-6217-4CA8-94D8-77DA77E99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6159">
              <a:off x="1872" y="2304"/>
              <a:ext cx="304" cy="32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67" name="Group 43">
            <a:extLst>
              <a:ext uri="{FF2B5EF4-FFF2-40B4-BE49-F238E27FC236}">
                <a16:creationId xmlns:a16="http://schemas.microsoft.com/office/drawing/2014/main" id="{D1C0C2F3-5E0D-4AE8-B3F4-9828665C34E3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929188"/>
            <a:ext cx="1931988" cy="509587"/>
            <a:chOff x="880" y="2772"/>
            <a:chExt cx="1217" cy="321"/>
          </a:xfrm>
        </p:grpSpPr>
        <p:sp>
          <p:nvSpPr>
            <p:cNvPr id="26668" name="Rectangle 44">
              <a:extLst>
                <a:ext uri="{FF2B5EF4-FFF2-40B4-BE49-F238E27FC236}">
                  <a16:creationId xmlns:a16="http://schemas.microsoft.com/office/drawing/2014/main" id="{75A17A8B-C553-4CF1-A0C8-E932AB98E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9" name="Rectangle 45">
              <a:extLst>
                <a:ext uri="{FF2B5EF4-FFF2-40B4-BE49-F238E27FC236}">
                  <a16:creationId xmlns:a16="http://schemas.microsoft.com/office/drawing/2014/main" id="{F77D6584-7701-4A2B-9AB7-638E76E6A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70" name="Rectangle 46">
              <a:extLst>
                <a:ext uri="{FF2B5EF4-FFF2-40B4-BE49-F238E27FC236}">
                  <a16:creationId xmlns:a16="http://schemas.microsoft.com/office/drawing/2014/main" id="{E768F6E9-2AC5-4159-A190-BB9263F6A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71" name="Rectangle 47">
              <a:extLst>
                <a:ext uri="{FF2B5EF4-FFF2-40B4-BE49-F238E27FC236}">
                  <a16:creationId xmlns:a16="http://schemas.microsoft.com/office/drawing/2014/main" id="{D38A62E2-9037-4EC8-B044-49E0AB026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72" name="Group 48">
            <a:extLst>
              <a:ext uri="{FF2B5EF4-FFF2-40B4-BE49-F238E27FC236}">
                <a16:creationId xmlns:a16="http://schemas.microsoft.com/office/drawing/2014/main" id="{0CA21E59-E511-47EC-B7E3-5D39381D354B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5438775"/>
            <a:ext cx="1931988" cy="509588"/>
            <a:chOff x="880" y="2772"/>
            <a:chExt cx="1217" cy="321"/>
          </a:xfrm>
        </p:grpSpPr>
        <p:sp>
          <p:nvSpPr>
            <p:cNvPr id="26673" name="Rectangle 49">
              <a:extLst>
                <a:ext uri="{FF2B5EF4-FFF2-40B4-BE49-F238E27FC236}">
                  <a16:creationId xmlns:a16="http://schemas.microsoft.com/office/drawing/2014/main" id="{E08D0441-7B87-4E0C-94AC-016547084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74" name="Rectangle 50">
              <a:extLst>
                <a:ext uri="{FF2B5EF4-FFF2-40B4-BE49-F238E27FC236}">
                  <a16:creationId xmlns:a16="http://schemas.microsoft.com/office/drawing/2014/main" id="{66B11FD5-257B-4E98-8BD7-F0252E6C0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75" name="Rectangle 51">
              <a:extLst>
                <a:ext uri="{FF2B5EF4-FFF2-40B4-BE49-F238E27FC236}">
                  <a16:creationId xmlns:a16="http://schemas.microsoft.com/office/drawing/2014/main" id="{83A81F16-4E38-4286-AF08-3173AC5B9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76" name="Rectangle 52">
              <a:extLst>
                <a:ext uri="{FF2B5EF4-FFF2-40B4-BE49-F238E27FC236}">
                  <a16:creationId xmlns:a16="http://schemas.microsoft.com/office/drawing/2014/main" id="{19C1EA9B-F90F-4B51-90FA-A26E74E1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77" name="Group 53">
            <a:extLst>
              <a:ext uri="{FF2B5EF4-FFF2-40B4-BE49-F238E27FC236}">
                <a16:creationId xmlns:a16="http://schemas.microsoft.com/office/drawing/2014/main" id="{FB55CDF6-B597-49C6-9DEE-7E7797BAD4DB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5867400"/>
            <a:ext cx="1931988" cy="509588"/>
            <a:chOff x="880" y="2772"/>
            <a:chExt cx="1217" cy="321"/>
          </a:xfrm>
        </p:grpSpPr>
        <p:sp>
          <p:nvSpPr>
            <p:cNvPr id="26678" name="Rectangle 54">
              <a:extLst>
                <a:ext uri="{FF2B5EF4-FFF2-40B4-BE49-F238E27FC236}">
                  <a16:creationId xmlns:a16="http://schemas.microsoft.com/office/drawing/2014/main" id="{0625EE59-C24F-4A9A-A23D-9051F1BD2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772"/>
              <a:ext cx="304" cy="3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79" name="Rectangle 55">
              <a:extLst>
                <a:ext uri="{FF2B5EF4-FFF2-40B4-BE49-F238E27FC236}">
                  <a16:creationId xmlns:a16="http://schemas.microsoft.com/office/drawing/2014/main" id="{92DFA1E4-212F-4847-995C-5CEB4E262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772"/>
              <a:ext cx="305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0" name="Rectangle 56">
              <a:extLst>
                <a:ext uri="{FF2B5EF4-FFF2-40B4-BE49-F238E27FC236}">
                  <a16:creationId xmlns:a16="http://schemas.microsoft.com/office/drawing/2014/main" id="{58445844-0C20-4775-91C5-4864C305E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772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1" name="Rectangle 57">
              <a:extLst>
                <a:ext uri="{FF2B5EF4-FFF2-40B4-BE49-F238E27FC236}">
                  <a16:creationId xmlns:a16="http://schemas.microsoft.com/office/drawing/2014/main" id="{81FDEA67-77C4-4DD3-8075-D1D0D846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772"/>
              <a:ext cx="304" cy="32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82" name="Group 58">
            <a:extLst>
              <a:ext uri="{FF2B5EF4-FFF2-40B4-BE49-F238E27FC236}">
                <a16:creationId xmlns:a16="http://schemas.microsoft.com/office/drawing/2014/main" id="{F2D676AB-EEEC-44C7-BE10-E4F6A4D61A19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2928938"/>
            <a:ext cx="482600" cy="1527175"/>
            <a:chOff x="576" y="1810"/>
            <a:chExt cx="304" cy="962"/>
          </a:xfrm>
        </p:grpSpPr>
        <p:sp>
          <p:nvSpPr>
            <p:cNvPr id="26683" name="Rectangle 59">
              <a:extLst>
                <a:ext uri="{FF2B5EF4-FFF2-40B4-BE49-F238E27FC236}">
                  <a16:creationId xmlns:a16="http://schemas.microsoft.com/office/drawing/2014/main" id="{F2020EE9-3457-4716-A474-832E79229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4" name="Rectangle 60">
              <a:extLst>
                <a:ext uri="{FF2B5EF4-FFF2-40B4-BE49-F238E27FC236}">
                  <a16:creationId xmlns:a16="http://schemas.microsoft.com/office/drawing/2014/main" id="{E00CD516-922F-4D84-B9FC-BC50094AF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5" name="Rectangle 61">
              <a:extLst>
                <a:ext uri="{FF2B5EF4-FFF2-40B4-BE49-F238E27FC236}">
                  <a16:creationId xmlns:a16="http://schemas.microsoft.com/office/drawing/2014/main" id="{4A5117EE-FEB7-4EC7-BE17-2C1F908D3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86" name="Group 62">
            <a:extLst>
              <a:ext uri="{FF2B5EF4-FFF2-40B4-BE49-F238E27FC236}">
                <a16:creationId xmlns:a16="http://schemas.microsoft.com/office/drawing/2014/main" id="{47D0860B-7A9C-4147-B535-8C391380D2A8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2924175"/>
            <a:ext cx="482600" cy="1527175"/>
            <a:chOff x="576" y="1810"/>
            <a:chExt cx="304" cy="962"/>
          </a:xfrm>
        </p:grpSpPr>
        <p:sp>
          <p:nvSpPr>
            <p:cNvPr id="26687" name="Rectangle 63">
              <a:extLst>
                <a:ext uri="{FF2B5EF4-FFF2-40B4-BE49-F238E27FC236}">
                  <a16:creationId xmlns:a16="http://schemas.microsoft.com/office/drawing/2014/main" id="{42E7CAED-D941-4AA9-8746-EA2D61257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51"/>
              <a:ext cx="304" cy="3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8" name="Rectangle 64">
              <a:extLst>
                <a:ext uri="{FF2B5EF4-FFF2-40B4-BE49-F238E27FC236}">
                  <a16:creationId xmlns:a16="http://schemas.microsoft.com/office/drawing/2014/main" id="{AE3AF4C4-4F91-455D-97ED-FCFF23EF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31"/>
              <a:ext cx="304" cy="3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9" name="Rectangle 65">
              <a:extLst>
                <a:ext uri="{FF2B5EF4-FFF2-40B4-BE49-F238E27FC236}">
                  <a16:creationId xmlns:a16="http://schemas.microsoft.com/office/drawing/2014/main" id="{3B921B0F-AAB1-4AE0-A8C3-958460DA9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10"/>
              <a:ext cx="304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690" name="Text Box 66">
            <a:extLst>
              <a:ext uri="{FF2B5EF4-FFF2-40B4-BE49-F238E27FC236}">
                <a16:creationId xmlns:a16="http://schemas.microsoft.com/office/drawing/2014/main" id="{C0B5AE9A-0568-47BC-9347-3B175F0D3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6691" name="Text Box 67">
            <a:extLst>
              <a:ext uri="{FF2B5EF4-FFF2-40B4-BE49-F238E27FC236}">
                <a16:creationId xmlns:a16="http://schemas.microsoft.com/office/drawing/2014/main" id="{90AC3F48-3EBF-4504-B5CC-FCB869BD2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9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6692" name="Text Box 68">
            <a:extLst>
              <a:ext uri="{FF2B5EF4-FFF2-40B4-BE49-F238E27FC236}">
                <a16:creationId xmlns:a16="http://schemas.microsoft.com/office/drawing/2014/main" id="{A7670E76-B10C-44A2-9C61-BEE80048263F}"/>
              </a:ext>
            </a:extLst>
          </p:cNvPr>
          <p:cNvSpPr txBox="1">
            <a:spLocks noChangeArrowheads="1"/>
          </p:cNvSpPr>
          <p:nvPr/>
        </p:nvSpPr>
        <p:spPr bwMode="auto">
          <a:xfrm rot="2321118">
            <a:off x="2743200" y="3276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6693" name="Text Box 69">
            <a:extLst>
              <a:ext uri="{FF2B5EF4-FFF2-40B4-BE49-F238E27FC236}">
                <a16:creationId xmlns:a16="http://schemas.microsoft.com/office/drawing/2014/main" id="{104298D2-DD7C-4817-B462-9EF27D045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29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3</a:t>
            </a:r>
          </a:p>
        </p:txBody>
      </p:sp>
      <p:sp>
        <p:nvSpPr>
          <p:cNvPr id="26694" name="Text Box 70">
            <a:extLst>
              <a:ext uri="{FF2B5EF4-FFF2-40B4-BE49-F238E27FC236}">
                <a16:creationId xmlns:a16="http://schemas.microsoft.com/office/drawing/2014/main" id="{E871FDD1-C33A-421F-A8E3-4600DBA4D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62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4</a:t>
            </a:r>
          </a:p>
        </p:txBody>
      </p:sp>
      <p:sp>
        <p:nvSpPr>
          <p:cNvPr id="26695" name="Text Box 71">
            <a:extLst>
              <a:ext uri="{FF2B5EF4-FFF2-40B4-BE49-F238E27FC236}">
                <a16:creationId xmlns:a16="http://schemas.microsoft.com/office/drawing/2014/main" id="{019EABD6-968E-4F7A-A31A-0055A4C96B13}"/>
              </a:ext>
            </a:extLst>
          </p:cNvPr>
          <p:cNvSpPr txBox="1">
            <a:spLocks noChangeArrowheads="1"/>
          </p:cNvSpPr>
          <p:nvPr/>
        </p:nvSpPr>
        <p:spPr bwMode="auto">
          <a:xfrm rot="2204039">
            <a:off x="2362200" y="3581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5</a:t>
            </a:r>
          </a:p>
        </p:txBody>
      </p:sp>
      <p:sp>
        <p:nvSpPr>
          <p:cNvPr id="26696" name="Text Box 72">
            <a:extLst>
              <a:ext uri="{FF2B5EF4-FFF2-40B4-BE49-F238E27FC236}">
                <a16:creationId xmlns:a16="http://schemas.microsoft.com/office/drawing/2014/main" id="{22F9BD87-981D-4732-85CB-7B0BEA02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365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In absolutely all Right Angled Trianges</a:t>
            </a:r>
          </a:p>
          <a:p>
            <a:r>
              <a:rPr lang="en-GB" altLang="en-US" b="1">
                <a:solidFill>
                  <a:srgbClr val="FF0000"/>
                </a:solidFill>
              </a:rPr>
              <a:t>A</a:t>
            </a:r>
            <a:r>
              <a:rPr lang="en-GB" altLang="en-US" b="1" baseline="30000">
                <a:solidFill>
                  <a:srgbClr val="FF0000"/>
                </a:solidFill>
              </a:rPr>
              <a:t>2</a:t>
            </a:r>
            <a:r>
              <a:rPr lang="en-GB" altLang="en-US" b="1">
                <a:solidFill>
                  <a:srgbClr val="FF0000"/>
                </a:solidFill>
              </a:rPr>
              <a:t> + B</a:t>
            </a:r>
            <a:r>
              <a:rPr lang="en-GB" altLang="en-US" b="1" baseline="30000">
                <a:solidFill>
                  <a:srgbClr val="FF0000"/>
                </a:solidFill>
              </a:rPr>
              <a:t>2</a:t>
            </a:r>
            <a:r>
              <a:rPr lang="en-GB" altLang="en-US" b="1">
                <a:solidFill>
                  <a:srgbClr val="FF0000"/>
                </a:solidFill>
              </a:rPr>
              <a:t> = C</a:t>
            </a:r>
            <a:r>
              <a:rPr lang="en-GB" altLang="en-US" b="1" baseline="30000">
                <a:solidFill>
                  <a:srgbClr val="FF0000"/>
                </a:solidFill>
              </a:rPr>
              <a:t>2</a:t>
            </a:r>
            <a:endParaRPr lang="en-GB" altLang="en-US" b="1">
              <a:solidFill>
                <a:srgbClr val="FF0000"/>
              </a:solidFill>
            </a:endParaRPr>
          </a:p>
        </p:txBody>
      </p:sp>
      <p:pic>
        <p:nvPicPr>
          <p:cNvPr id="26697" name="Picture 73">
            <a:extLst>
              <a:ext uri="{FF2B5EF4-FFF2-40B4-BE49-F238E27FC236}">
                <a16:creationId xmlns:a16="http://schemas.microsoft.com/office/drawing/2014/main" id="{25A1B0D8-FCEE-4649-9095-F6D523CA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2824163" cy="337661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98" name="Picture 74" descr="F:\Screen Shot 2016-11-27 at 12.57.31.png">
            <a:extLst>
              <a:ext uri="{FF2B5EF4-FFF2-40B4-BE49-F238E27FC236}">
                <a16:creationId xmlns:a16="http://schemas.microsoft.com/office/drawing/2014/main" id="{3E54DBDD-D108-4A2C-9742-D1686EA2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848600" cy="3962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99" name="Text Box 75">
            <a:extLst>
              <a:ext uri="{FF2B5EF4-FFF2-40B4-BE49-F238E27FC236}">
                <a16:creationId xmlns:a16="http://schemas.microsoft.com/office/drawing/2014/main" id="{23BE563A-0A5D-4E5B-BB27-486E233F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791200"/>
            <a:ext cx="297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Try out some of these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 animBg="1" autoUpdateAnimBg="0"/>
      <p:bldP spid="2669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:a16="http://schemas.microsoft.com/office/drawing/2014/main" id="{7F25E717-4EAB-495F-9743-5C98363C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828800"/>
            <a:ext cx="685800" cy="685800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1" name="AutoShape 3">
            <a:extLst>
              <a:ext uri="{FF2B5EF4-FFF2-40B4-BE49-F238E27FC236}">
                <a16:creationId xmlns:a16="http://schemas.microsoft.com/office/drawing/2014/main" id="{3D28C3DE-25D5-4F03-B4EC-9E77A757B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1828800"/>
            <a:ext cx="685800" cy="685800"/>
          </a:xfrm>
          <a:prstGeom prst="cube">
            <a:avLst>
              <a:gd name="adj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2" name="AutoShape 4">
            <a:extLst>
              <a:ext uri="{FF2B5EF4-FFF2-40B4-BE49-F238E27FC236}">
                <a16:creationId xmlns:a16="http://schemas.microsoft.com/office/drawing/2014/main" id="{B5D57BAE-C2FF-4BD3-8F79-E8047FAC8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828800"/>
            <a:ext cx="685800" cy="6858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3" name="AutoShape 5">
            <a:extLst>
              <a:ext uri="{FF2B5EF4-FFF2-40B4-BE49-F238E27FC236}">
                <a16:creationId xmlns:a16="http://schemas.microsoft.com/office/drawing/2014/main" id="{36E2B492-AC1A-48E1-8DF2-5F7A8403C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828800"/>
            <a:ext cx="685800" cy="685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61C93A2F-0700-41E6-A4F9-A4CDA1F7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67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Sum More Bricks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49E6C349-2703-4168-8BAC-31483F45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5922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9900"/>
                </a:solidFill>
              </a:rPr>
              <a:t>Please measure the sides of one of your bricks.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E8D706B4-0457-44D7-A2A2-9C6E6E6D9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56000"/>
            <a:ext cx="6264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FF6600"/>
                </a:solidFill>
              </a:rPr>
              <a:t>Without building with bricks, how many bricks will you need to build a tower more than 30cm high?</a:t>
            </a:r>
            <a:endParaRPr lang="en-GB" altLang="en-US" sz="2000" b="1"/>
          </a:p>
        </p:txBody>
      </p:sp>
      <p:grpSp>
        <p:nvGrpSpPr>
          <p:cNvPr id="27657" name="Group 9">
            <a:extLst>
              <a:ext uri="{FF2B5EF4-FFF2-40B4-BE49-F238E27FC236}">
                <a16:creationId xmlns:a16="http://schemas.microsoft.com/office/drawing/2014/main" id="{BD5A54D3-19BF-4967-89D1-32EA201B68F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33400"/>
            <a:ext cx="1600200" cy="5421313"/>
            <a:chOff x="4224" y="336"/>
            <a:chExt cx="1008" cy="3415"/>
          </a:xfrm>
        </p:grpSpPr>
        <p:graphicFrame>
          <p:nvGraphicFramePr>
            <p:cNvPr id="27658" name="Object 10">
              <a:extLst>
                <a:ext uri="{FF2B5EF4-FFF2-40B4-BE49-F238E27FC236}">
                  <a16:creationId xmlns:a16="http://schemas.microsoft.com/office/drawing/2014/main" id="{15A88574-2EFB-435C-81CB-B9CB0AEE8C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480"/>
            <a:ext cx="474" cy="3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752381" imgH="5191850" progId="Paint.Picture">
                    <p:embed/>
                  </p:oleObj>
                </mc:Choice>
                <mc:Fallback>
                  <p:oleObj name="Bitmap Image" r:id="rId2" imgW="752381" imgH="5191850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480"/>
                          <a:ext cx="474" cy="3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9" name="AutoShape 11">
              <a:extLst>
                <a:ext uri="{FF2B5EF4-FFF2-40B4-BE49-F238E27FC236}">
                  <a16:creationId xmlns:a16="http://schemas.microsoft.com/office/drawing/2014/main" id="{5503A5B0-EED9-4D3B-827D-9ABE5939A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26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0" name="AutoShape 12">
              <a:extLst>
                <a:ext uri="{FF2B5EF4-FFF2-40B4-BE49-F238E27FC236}">
                  <a16:creationId xmlns:a16="http://schemas.microsoft.com/office/drawing/2014/main" id="{8DD0C71A-3376-4D5C-8609-45279AE92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1" name="AutoShape 13">
              <a:extLst>
                <a:ext uri="{FF2B5EF4-FFF2-40B4-BE49-F238E27FC236}">
                  <a16:creationId xmlns:a16="http://schemas.microsoft.com/office/drawing/2014/main" id="{01E7EC0A-D570-4BFA-ADE4-0EC8D2EEC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2" name="AutoShape 14">
              <a:extLst>
                <a:ext uri="{FF2B5EF4-FFF2-40B4-BE49-F238E27FC236}">
                  <a16:creationId xmlns:a16="http://schemas.microsoft.com/office/drawing/2014/main" id="{D52B05C0-3406-4B49-9D75-B0B96E29C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30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3" name="AutoShape 15">
              <a:extLst>
                <a:ext uri="{FF2B5EF4-FFF2-40B4-BE49-F238E27FC236}">
                  <a16:creationId xmlns:a16="http://schemas.microsoft.com/office/drawing/2014/main" id="{1F3D9893-B9AC-481E-B35A-A18DA96CE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96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4" name="AutoShape 16">
              <a:extLst>
                <a:ext uri="{FF2B5EF4-FFF2-40B4-BE49-F238E27FC236}">
                  <a16:creationId xmlns:a16="http://schemas.microsoft.com/office/drawing/2014/main" id="{10D1879E-B894-41A5-9E2A-73949507C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8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5" name="AutoShape 17">
              <a:extLst>
                <a:ext uri="{FF2B5EF4-FFF2-40B4-BE49-F238E27FC236}">
                  <a16:creationId xmlns:a16="http://schemas.microsoft.com/office/drawing/2014/main" id="{77301C43-7269-420F-9F7F-484B1D30F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344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6" name="AutoShape 18">
              <a:extLst>
                <a:ext uri="{FF2B5EF4-FFF2-40B4-BE49-F238E27FC236}">
                  <a16:creationId xmlns:a16="http://schemas.microsoft.com/office/drawing/2014/main" id="{F7F93749-5D9C-446A-A2C0-C0444F816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00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7" name="AutoShape 19">
              <a:extLst>
                <a:ext uri="{FF2B5EF4-FFF2-40B4-BE49-F238E27FC236}">
                  <a16:creationId xmlns:a16="http://schemas.microsoft.com/office/drawing/2014/main" id="{C0C20A7B-AAB3-4D85-83A6-9F3719154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672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8" name="AutoShape 20">
              <a:extLst>
                <a:ext uri="{FF2B5EF4-FFF2-40B4-BE49-F238E27FC236}">
                  <a16:creationId xmlns:a16="http://schemas.microsoft.com/office/drawing/2014/main" id="{EA4EDC6A-90B9-498B-A5B2-1C8C38624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36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7669" name="Text Box 21">
            <a:extLst>
              <a:ext uri="{FF2B5EF4-FFF2-40B4-BE49-F238E27FC236}">
                <a16:creationId xmlns:a16="http://schemas.microsoft.com/office/drawing/2014/main" id="{EFF8D9F7-6D94-45F3-B77D-2BCBC2DD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21200"/>
            <a:ext cx="6264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00CC"/>
                </a:solidFill>
              </a:rPr>
              <a:t>Now check out your calculation by building the tower with bricks?</a:t>
            </a:r>
            <a:endParaRPr lang="en-GB" altLang="en-US" sz="2000" b="1"/>
          </a:p>
        </p:txBody>
      </p:sp>
      <p:sp>
        <p:nvSpPr>
          <p:cNvPr id="27670" name="Text Box 22">
            <a:extLst>
              <a:ext uri="{FF2B5EF4-FFF2-40B4-BE49-F238E27FC236}">
                <a16:creationId xmlns:a16="http://schemas.microsoft.com/office/drawing/2014/main" id="{0A4B75E0-9321-47DA-89C7-E89C4F61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FF0000"/>
                </a:solidFill>
              </a:rPr>
              <a:t>Your bricks may be a different size from the ones in this display</a:t>
            </a:r>
          </a:p>
        </p:txBody>
      </p:sp>
      <p:sp>
        <p:nvSpPr>
          <p:cNvPr id="27671" name="Text Box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F8CA1F-94EC-4E37-8DDF-9CBD748A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27672" name="Text Box 24">
            <a:extLst>
              <a:ext uri="{FF2B5EF4-FFF2-40B4-BE49-F238E27FC236}">
                <a16:creationId xmlns:a16="http://schemas.microsoft.com/office/drawing/2014/main" id="{A380E287-770B-4277-900D-317326F93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01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>
                <a:solidFill>
                  <a:srgbClr val="CC3300"/>
                </a:solidFill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utoUpdateAnimBg="0"/>
      <p:bldP spid="27669" grpId="0" autoUpdateAnimBg="0"/>
      <p:bldP spid="27670" grpId="0" autoUpdateAnimBg="0"/>
      <p:bldP spid="27671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49EBC9CB-CA1B-4092-B632-7677E015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00526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Text Box 3">
            <a:extLst>
              <a:ext uri="{FF2B5EF4-FFF2-40B4-BE49-F238E27FC236}">
                <a16:creationId xmlns:a16="http://schemas.microsoft.com/office/drawing/2014/main" id="{9898D6D4-26B1-4180-BF10-27869F69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912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1253956F-B73B-4B44-A64B-EC6ABF1C6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76400"/>
            <a:ext cx="267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More Bricks</a:t>
            </a:r>
          </a:p>
        </p:txBody>
      </p:sp>
      <p:sp>
        <p:nvSpPr>
          <p:cNvPr id="50183" name="Text Box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135F3F-4E27-41D8-8956-F22CFFA3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28687F9C-E9A7-44EF-8422-556574CA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Triangles</a:t>
            </a:r>
          </a:p>
        </p:txBody>
      </p:sp>
      <p:grpSp>
        <p:nvGrpSpPr>
          <p:cNvPr id="51203" name="Group 3">
            <a:extLst>
              <a:ext uri="{FF2B5EF4-FFF2-40B4-BE49-F238E27FC236}">
                <a16:creationId xmlns:a16="http://schemas.microsoft.com/office/drawing/2014/main" id="{86CBF624-5D54-497C-AFE7-135EBD0DDC3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648200"/>
            <a:ext cx="1809750" cy="1219200"/>
            <a:chOff x="910" y="2352"/>
            <a:chExt cx="320" cy="214"/>
          </a:xfrm>
        </p:grpSpPr>
        <p:sp>
          <p:nvSpPr>
            <p:cNvPr id="51204" name="AutoShape 4">
              <a:extLst>
                <a:ext uri="{FF2B5EF4-FFF2-40B4-BE49-F238E27FC236}">
                  <a16:creationId xmlns:a16="http://schemas.microsoft.com/office/drawing/2014/main" id="{324ADD51-0FD7-45CF-BCF8-EA594C83E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2352"/>
              <a:ext cx="236" cy="214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05" name="AutoShape 5">
              <a:extLst>
                <a:ext uri="{FF2B5EF4-FFF2-40B4-BE49-F238E27FC236}">
                  <a16:creationId xmlns:a16="http://schemas.microsoft.com/office/drawing/2014/main" id="{C3933882-5A40-46DF-A8CF-ADF9518C9C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82885">
              <a:off x="910" y="2365"/>
              <a:ext cx="320" cy="110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1206" name="Group 6">
            <a:extLst>
              <a:ext uri="{FF2B5EF4-FFF2-40B4-BE49-F238E27FC236}">
                <a16:creationId xmlns:a16="http://schemas.microsoft.com/office/drawing/2014/main" id="{958AEF78-F03B-405F-8F07-50267BC8DD7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86200"/>
            <a:ext cx="1752600" cy="1447800"/>
            <a:chOff x="1198" y="2160"/>
            <a:chExt cx="302" cy="285"/>
          </a:xfrm>
        </p:grpSpPr>
        <p:sp>
          <p:nvSpPr>
            <p:cNvPr id="51207" name="AutoShape 7">
              <a:extLst>
                <a:ext uri="{FF2B5EF4-FFF2-40B4-BE49-F238E27FC236}">
                  <a16:creationId xmlns:a16="http://schemas.microsoft.com/office/drawing/2014/main" id="{FF56CB07-FBEA-45F7-A714-55F599D945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200" y="2229"/>
              <a:ext cx="236" cy="214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08" name="AutoShape 8">
              <a:extLst>
                <a:ext uri="{FF2B5EF4-FFF2-40B4-BE49-F238E27FC236}">
                  <a16:creationId xmlns:a16="http://schemas.microsoft.com/office/drawing/2014/main" id="{6071E71F-AE6A-4611-8577-1728FB2D2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2161"/>
              <a:ext cx="302" cy="67"/>
            </a:xfrm>
            <a:prstGeom prst="parallelogram">
              <a:avLst>
                <a:gd name="adj" fmla="val 9319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09" name="AutoShape 9">
              <a:extLst>
                <a:ext uri="{FF2B5EF4-FFF2-40B4-BE49-F238E27FC236}">
                  <a16:creationId xmlns:a16="http://schemas.microsoft.com/office/drawing/2014/main" id="{264B47A6-0799-444C-9940-54303ABF3A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23" y="2273"/>
              <a:ext cx="285" cy="60"/>
            </a:xfrm>
            <a:prstGeom prst="parallelogram">
              <a:avLst>
                <a:gd name="adj" fmla="val 112131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211" name="AutoShape 11">
            <a:extLst>
              <a:ext uri="{FF2B5EF4-FFF2-40B4-BE49-F238E27FC236}">
                <a16:creationId xmlns:a16="http://schemas.microsoft.com/office/drawing/2014/main" id="{85BAD23B-24D8-48A8-BD91-AEAB155B9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1752600" cy="1600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12" name="Line 12">
            <a:extLst>
              <a:ext uri="{FF2B5EF4-FFF2-40B4-BE49-F238E27FC236}">
                <a16:creationId xmlns:a16="http://schemas.microsoft.com/office/drawing/2014/main" id="{36D57C69-3AE6-45C8-AA82-B8073A1FF7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4652963"/>
            <a:ext cx="1371600" cy="1214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13" name="Text Box 13">
            <a:extLst>
              <a:ext uri="{FF2B5EF4-FFF2-40B4-BE49-F238E27FC236}">
                <a16:creationId xmlns:a16="http://schemas.microsoft.com/office/drawing/2014/main" id="{298164A1-B9D0-45E3-91BA-B226DCA52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008000"/>
                </a:solidFill>
              </a:rPr>
              <a:t>Cut your cube in half like this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or make up the triangular shape</a:t>
            </a:r>
          </a:p>
        </p:txBody>
      </p:sp>
      <p:sp>
        <p:nvSpPr>
          <p:cNvPr id="51214" name="Text Box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1338A5-9A95-4868-9BE1-5E9B9486B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22D1E9A8-448D-4F03-B708-4A91E549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522913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/>
              <a:t>See last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234C360A-E1AE-4324-A586-04371FD3E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Triangles</a:t>
            </a:r>
          </a:p>
        </p:txBody>
      </p:sp>
      <p:sp>
        <p:nvSpPr>
          <p:cNvPr id="52253" name="Text Box 29">
            <a:extLst>
              <a:ext uri="{FF2B5EF4-FFF2-40B4-BE49-F238E27FC236}">
                <a16:creationId xmlns:a16="http://schemas.microsoft.com/office/drawing/2014/main" id="{DAE8F307-541E-44FF-B0E8-55C443AAB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336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Build a triangle like this</a:t>
            </a:r>
          </a:p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four bricks wide and two high</a:t>
            </a:r>
          </a:p>
        </p:txBody>
      </p:sp>
      <p:sp>
        <p:nvSpPr>
          <p:cNvPr id="52254" name="Text Box 30">
            <a:extLst>
              <a:ext uri="{FF2B5EF4-FFF2-40B4-BE49-F238E27FC236}">
                <a16:creationId xmlns:a16="http://schemas.microsoft.com/office/drawing/2014/main" id="{12644192-B4BA-4F8F-A5C3-90FF211E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4924425"/>
            <a:ext cx="434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CC"/>
                </a:solidFill>
              </a:rPr>
              <a:t>Calculate the area of the front face</a:t>
            </a:r>
          </a:p>
        </p:txBody>
      </p:sp>
      <p:sp>
        <p:nvSpPr>
          <p:cNvPr id="52255" name="Text Box 31">
            <a:extLst>
              <a:ext uri="{FF2B5EF4-FFF2-40B4-BE49-F238E27FC236}">
                <a16:creationId xmlns:a16="http://schemas.microsoft.com/office/drawing/2014/main" id="{5CC0C1BE-6339-45D8-96C5-26201DA77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86400"/>
            <a:ext cx="3732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rgbClr val="FF0000"/>
                </a:solidFill>
              </a:rPr>
              <a:t>It is four bricks worth of area.</a:t>
            </a:r>
          </a:p>
        </p:txBody>
      </p:sp>
      <p:sp>
        <p:nvSpPr>
          <p:cNvPr id="52257" name="Rectangle 33">
            <a:extLst>
              <a:ext uri="{FF2B5EF4-FFF2-40B4-BE49-F238E27FC236}">
                <a16:creationId xmlns:a16="http://schemas.microsoft.com/office/drawing/2014/main" id="{AF93DCC5-E0D4-41B3-9B3D-F15C5A879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032125"/>
            <a:ext cx="477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8000"/>
                </a:solidFill>
              </a:rPr>
              <a:t>That is half of its base times its height</a:t>
            </a:r>
          </a:p>
        </p:txBody>
      </p:sp>
      <p:sp>
        <p:nvSpPr>
          <p:cNvPr id="52258" name="Text Box 34">
            <a:extLst>
              <a:ext uri="{FF2B5EF4-FFF2-40B4-BE49-F238E27FC236}">
                <a16:creationId xmlns:a16="http://schemas.microsoft.com/office/drawing/2014/main" id="{80A7A894-7ABE-4D4D-AF74-3A40ABD7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733800"/>
            <a:ext cx="229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rgbClr val="CC3300"/>
                </a:solidFill>
              </a:rPr>
              <a:t>Base = 4</a:t>
            </a:r>
          </a:p>
          <a:p>
            <a:pPr algn="ctr"/>
            <a:r>
              <a:rPr lang="en-GB" altLang="en-US" sz="2000" b="1">
                <a:solidFill>
                  <a:srgbClr val="CC3300"/>
                </a:solidFill>
              </a:rPr>
              <a:t>Height = 2</a:t>
            </a:r>
          </a:p>
          <a:p>
            <a:pPr algn="ctr"/>
            <a:r>
              <a:rPr lang="en-GB" altLang="en-US" sz="2000" b="1">
                <a:solidFill>
                  <a:srgbClr val="CC3300"/>
                </a:solidFill>
              </a:rPr>
              <a:t>Base x Height = 8</a:t>
            </a:r>
          </a:p>
        </p:txBody>
      </p:sp>
      <p:sp>
        <p:nvSpPr>
          <p:cNvPr id="52259" name="Text Box 35">
            <a:extLst>
              <a:ext uri="{FF2B5EF4-FFF2-40B4-BE49-F238E27FC236}">
                <a16:creationId xmlns:a16="http://schemas.microsoft.com/office/drawing/2014/main" id="{A5382672-7701-4F7F-A3DB-28BD7E169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05400"/>
            <a:ext cx="2706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rgbClr val="0000CC"/>
                </a:solidFill>
              </a:rPr>
              <a:t>Area of this Triangle </a:t>
            </a:r>
          </a:p>
          <a:p>
            <a:pPr algn="ctr"/>
            <a:r>
              <a:rPr lang="en-GB" altLang="en-US" sz="2000" b="1">
                <a:solidFill>
                  <a:srgbClr val="0000CC"/>
                </a:solidFill>
              </a:rPr>
              <a:t>= Half Base x Height</a:t>
            </a:r>
          </a:p>
        </p:txBody>
      </p:sp>
      <p:sp>
        <p:nvSpPr>
          <p:cNvPr id="52260" name="Text Box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FBB39D-4BCF-4B51-A8A8-5007725B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graphicFrame>
        <p:nvGraphicFramePr>
          <p:cNvPr id="52262" name="Object 38">
            <a:extLst>
              <a:ext uri="{FF2B5EF4-FFF2-40B4-BE49-F238E27FC236}">
                <a16:creationId xmlns:a16="http://schemas.microsoft.com/office/drawing/2014/main" id="{6F2E72F1-3B17-4337-971C-F30A103C2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895600"/>
          <a:ext cx="33528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238095" imgH="3390476" progId="Paint.Picture">
                  <p:embed/>
                </p:oleObj>
              </mc:Choice>
              <mc:Fallback>
                <p:oleObj name="Bitmap Image" r:id="rId2" imgW="6238095" imgH="3390476" progId="Paint.Picture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3352800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3" name="Text Box 39">
            <a:extLst>
              <a:ext uri="{FF2B5EF4-FFF2-40B4-BE49-F238E27FC236}">
                <a16:creationId xmlns:a16="http://schemas.microsoft.com/office/drawing/2014/main" id="{AE7096F3-F210-4C65-8E80-C31AA9102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3509963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latin typeface="Times New Roman" panose="02020603050405020304" pitchFamily="18" charset="0"/>
              </a:rPr>
              <a:t>½</a:t>
            </a:r>
          </a:p>
        </p:txBody>
      </p:sp>
      <p:sp>
        <p:nvSpPr>
          <p:cNvPr id="52264" name="Text Box 40">
            <a:extLst>
              <a:ext uri="{FF2B5EF4-FFF2-40B4-BE49-F238E27FC236}">
                <a16:creationId xmlns:a16="http://schemas.microsoft.com/office/drawing/2014/main" id="{D3BA419A-18B0-4C3E-94A1-FB9D32D38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5" y="3476625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latin typeface="Times New Roman" panose="02020603050405020304" pitchFamily="18" charset="0"/>
              </a:rPr>
              <a:t>½</a:t>
            </a:r>
          </a:p>
        </p:txBody>
      </p:sp>
      <p:sp>
        <p:nvSpPr>
          <p:cNvPr id="52265" name="Text Box 41">
            <a:extLst>
              <a:ext uri="{FF2B5EF4-FFF2-40B4-BE49-F238E27FC236}">
                <a16:creationId xmlns:a16="http://schemas.microsoft.com/office/drawing/2014/main" id="{ADCB6519-85AF-4B5B-BD70-D09BFB28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9100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latin typeface="Times New Roman" panose="02020603050405020304" pitchFamily="18" charset="0"/>
              </a:rPr>
              <a:t>½</a:t>
            </a:r>
          </a:p>
        </p:txBody>
      </p:sp>
      <p:sp>
        <p:nvSpPr>
          <p:cNvPr id="52266" name="Text Box 42">
            <a:extLst>
              <a:ext uri="{FF2B5EF4-FFF2-40B4-BE49-F238E27FC236}">
                <a16:creationId xmlns:a16="http://schemas.microsoft.com/office/drawing/2014/main" id="{02C9AEA9-A69A-4929-A518-B449399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6240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latin typeface="Times New Roman" panose="02020603050405020304" pitchFamily="18" charset="0"/>
              </a:rPr>
              <a:t>½</a:t>
            </a:r>
          </a:p>
        </p:txBody>
      </p:sp>
      <p:sp>
        <p:nvSpPr>
          <p:cNvPr id="52267" name="Text Box 43">
            <a:extLst>
              <a:ext uri="{FF2B5EF4-FFF2-40B4-BE49-F238E27FC236}">
                <a16:creationId xmlns:a16="http://schemas.microsoft.com/office/drawing/2014/main" id="{DC20B586-2F18-41B0-8126-FEA98FFC2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26720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latin typeface="Times New Roman" panose="02020603050405020304" pitchFamily="18" charset="0"/>
              </a:rPr>
              <a:t>½</a:t>
            </a:r>
          </a:p>
        </p:txBody>
      </p:sp>
      <p:sp>
        <p:nvSpPr>
          <p:cNvPr id="52268" name="Text Box 44">
            <a:extLst>
              <a:ext uri="{FF2B5EF4-FFF2-40B4-BE49-F238E27FC236}">
                <a16:creationId xmlns:a16="http://schemas.microsoft.com/office/drawing/2014/main" id="{329BECBD-DA6B-4267-BF78-4024E23F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96240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½</a:t>
            </a:r>
          </a:p>
        </p:txBody>
      </p:sp>
      <p:sp>
        <p:nvSpPr>
          <p:cNvPr id="52269" name="Text Box 45">
            <a:extLst>
              <a:ext uri="{FF2B5EF4-FFF2-40B4-BE49-F238E27FC236}">
                <a16:creationId xmlns:a16="http://schemas.microsoft.com/office/drawing/2014/main" id="{12D8B877-CF7C-41B8-B11A-9438D156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9100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½</a:t>
            </a:r>
          </a:p>
        </p:txBody>
      </p:sp>
      <p:sp>
        <p:nvSpPr>
          <p:cNvPr id="52270" name="Text Box 46">
            <a:extLst>
              <a:ext uri="{FF2B5EF4-FFF2-40B4-BE49-F238E27FC236}">
                <a16:creationId xmlns:a16="http://schemas.microsoft.com/office/drawing/2014/main" id="{387F1A8B-71A6-4152-8882-A51BD3AB5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417830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latin typeface="Times New Roman" panose="02020603050405020304" pitchFamily="18" charset="0"/>
              </a:rPr>
              <a:t>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4" grpId="0" autoUpdateAnimBg="0"/>
      <p:bldP spid="52255" grpId="0" autoUpdateAnimBg="0"/>
      <p:bldP spid="52257" grpId="0" autoUpdateAnimBg="0"/>
      <p:bldP spid="52258" grpId="0" autoUpdateAnimBg="0"/>
      <p:bldP spid="52259" grpId="0" autoUpdateAnimBg="0"/>
      <p:bldP spid="52260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050">
            <a:extLst>
              <a:ext uri="{FF2B5EF4-FFF2-40B4-BE49-F238E27FC236}">
                <a16:creationId xmlns:a16="http://schemas.microsoft.com/office/drawing/2014/main" id="{66795FAE-4A1F-423E-B2D0-257960E9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Triangles</a:t>
            </a:r>
          </a:p>
        </p:txBody>
      </p:sp>
      <p:sp>
        <p:nvSpPr>
          <p:cNvPr id="54275" name="Text Box 2051">
            <a:extLst>
              <a:ext uri="{FF2B5EF4-FFF2-40B4-BE49-F238E27FC236}">
                <a16:creationId xmlns:a16="http://schemas.microsoft.com/office/drawing/2014/main" id="{3A48073E-E223-4A36-9565-D075395BC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Now build a triangle like this</a:t>
            </a:r>
          </a:p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three bricks wide and three high</a:t>
            </a:r>
          </a:p>
        </p:txBody>
      </p:sp>
      <p:sp>
        <p:nvSpPr>
          <p:cNvPr id="54276" name="Text Box 2052">
            <a:extLst>
              <a:ext uri="{FF2B5EF4-FFF2-40B4-BE49-F238E27FC236}">
                <a16:creationId xmlns:a16="http://schemas.microsoft.com/office/drawing/2014/main" id="{81CBDD24-46F2-4326-B386-2EB6705A3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848225"/>
            <a:ext cx="434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CC"/>
                </a:solidFill>
              </a:rPr>
              <a:t>Calculate the area of the front face</a:t>
            </a:r>
          </a:p>
        </p:txBody>
      </p:sp>
      <p:sp>
        <p:nvSpPr>
          <p:cNvPr id="54277" name="Text Box 2053">
            <a:extLst>
              <a:ext uri="{FF2B5EF4-FFF2-40B4-BE49-F238E27FC236}">
                <a16:creationId xmlns:a16="http://schemas.microsoft.com/office/drawing/2014/main" id="{6090DB09-5293-4F7B-BC8D-E49B07D85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498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rgbClr val="FF0000"/>
                </a:solidFill>
              </a:rPr>
              <a:t>It is four and a half bricks worth of area.</a:t>
            </a:r>
          </a:p>
        </p:txBody>
      </p:sp>
      <p:sp>
        <p:nvSpPr>
          <p:cNvPr id="54278" name="Rectangle 2054">
            <a:extLst>
              <a:ext uri="{FF2B5EF4-FFF2-40B4-BE49-F238E27FC236}">
                <a16:creationId xmlns:a16="http://schemas.microsoft.com/office/drawing/2014/main" id="{77BE3C1F-D51E-42E6-A212-028358C93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032125"/>
            <a:ext cx="477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8000"/>
                </a:solidFill>
              </a:rPr>
              <a:t>That is half of its base times its height</a:t>
            </a:r>
          </a:p>
        </p:txBody>
      </p:sp>
      <p:sp>
        <p:nvSpPr>
          <p:cNvPr id="54279" name="Text Box 2055">
            <a:extLst>
              <a:ext uri="{FF2B5EF4-FFF2-40B4-BE49-F238E27FC236}">
                <a16:creationId xmlns:a16="http://schemas.microsoft.com/office/drawing/2014/main" id="{0169C5FE-110E-43CC-98C7-7732E1C1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733800"/>
            <a:ext cx="229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rgbClr val="CC3300"/>
                </a:solidFill>
              </a:rPr>
              <a:t>Base = 3</a:t>
            </a:r>
          </a:p>
          <a:p>
            <a:pPr algn="ctr"/>
            <a:r>
              <a:rPr lang="en-GB" altLang="en-US" sz="2000" b="1">
                <a:solidFill>
                  <a:srgbClr val="CC3300"/>
                </a:solidFill>
              </a:rPr>
              <a:t>Height = 3</a:t>
            </a:r>
          </a:p>
          <a:p>
            <a:pPr algn="ctr"/>
            <a:r>
              <a:rPr lang="en-GB" altLang="en-US" sz="2000" b="1">
                <a:solidFill>
                  <a:srgbClr val="CC3300"/>
                </a:solidFill>
              </a:rPr>
              <a:t>Base x Height = 9</a:t>
            </a:r>
          </a:p>
        </p:txBody>
      </p:sp>
      <p:sp>
        <p:nvSpPr>
          <p:cNvPr id="54280" name="Text Box 2056">
            <a:extLst>
              <a:ext uri="{FF2B5EF4-FFF2-40B4-BE49-F238E27FC236}">
                <a16:creationId xmlns:a16="http://schemas.microsoft.com/office/drawing/2014/main" id="{4D821274-BD9B-4C10-9D2F-603B7C69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05400"/>
            <a:ext cx="2706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rgbClr val="0000CC"/>
                </a:solidFill>
              </a:rPr>
              <a:t>Area of this Triangle </a:t>
            </a:r>
          </a:p>
          <a:p>
            <a:pPr algn="ctr"/>
            <a:r>
              <a:rPr lang="en-GB" altLang="en-US" sz="2000" b="1">
                <a:solidFill>
                  <a:srgbClr val="0000CC"/>
                </a:solidFill>
              </a:rPr>
              <a:t>= Half Base x Height</a:t>
            </a:r>
          </a:p>
        </p:txBody>
      </p:sp>
      <p:sp>
        <p:nvSpPr>
          <p:cNvPr id="54281" name="Text Box 20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07D9FB-9555-41CD-89EE-C877002AD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graphicFrame>
        <p:nvGraphicFramePr>
          <p:cNvPr id="54282" name="Object 2058">
            <a:extLst>
              <a:ext uri="{FF2B5EF4-FFF2-40B4-BE49-F238E27FC236}">
                <a16:creationId xmlns:a16="http://schemas.microsoft.com/office/drawing/2014/main" id="{85D12803-E0F2-487B-A8AC-F486ADCB2A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743200"/>
          <a:ext cx="2233613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229955" imgH="4923810" progId="Paint.Picture">
                  <p:embed/>
                </p:oleObj>
              </mc:Choice>
              <mc:Fallback>
                <p:oleObj name="Bitmap Image" r:id="rId2" imgW="5229955" imgH="4923810" progId="Paint.Picture">
                  <p:embed/>
                  <p:pic>
                    <p:nvPicPr>
                      <p:cNvPr id="0" name="Object 20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2233613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Text Box 2059">
            <a:extLst>
              <a:ext uri="{FF2B5EF4-FFF2-40B4-BE49-F238E27FC236}">
                <a16:creationId xmlns:a16="http://schemas.microsoft.com/office/drawing/2014/main" id="{CB69B2C0-7E83-4084-B1E3-FDF48CEB30CC}"/>
              </a:ext>
            </a:extLst>
          </p:cNvPr>
          <p:cNvSpPr txBox="1">
            <a:spLocks noChangeArrowheads="1"/>
          </p:cNvSpPr>
          <p:nvPr/>
        </p:nvSpPr>
        <p:spPr bwMode="auto">
          <a:xfrm rot="-978549">
            <a:off x="2673350" y="4090988"/>
            <a:ext cx="4267200" cy="8318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b="1">
                <a:solidFill>
                  <a:srgbClr val="FF0000"/>
                </a:solidFill>
              </a:rPr>
              <a:t>That is the same formula as the previous 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utoUpdateAnimBg="0"/>
      <p:bldP spid="54277" grpId="0" autoUpdateAnimBg="0"/>
      <p:bldP spid="54278" grpId="0" autoUpdateAnimBg="0"/>
      <p:bldP spid="54279" grpId="0" autoUpdateAnimBg="0"/>
      <p:bldP spid="54280" grpId="0" autoUpdateAnimBg="0"/>
      <p:bldP spid="54281" grpId="0" animBg="1" autoUpdateAnimBg="0"/>
      <p:bldP spid="5428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>
            <a:extLst>
              <a:ext uri="{FF2B5EF4-FFF2-40B4-BE49-F238E27FC236}">
                <a16:creationId xmlns:a16="http://schemas.microsoft.com/office/drawing/2014/main" id="{2E5E5E0B-6F99-4FFE-B62D-472191CA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299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Adding Bricks</a:t>
            </a:r>
          </a:p>
        </p:txBody>
      </p:sp>
      <p:sp>
        <p:nvSpPr>
          <p:cNvPr id="30723" name="AutoShape 1027">
            <a:extLst>
              <a:ext uri="{FF2B5EF4-FFF2-40B4-BE49-F238E27FC236}">
                <a16:creationId xmlns:a16="http://schemas.microsoft.com/office/drawing/2014/main" id="{7CC6C6D0-0D0A-4E24-879D-848D8EF63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981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4" name="AutoShape 1028">
            <a:extLst>
              <a:ext uri="{FF2B5EF4-FFF2-40B4-BE49-F238E27FC236}">
                <a16:creationId xmlns:a16="http://schemas.microsoft.com/office/drawing/2014/main" id="{AC30D006-FC95-4E05-A8B9-454E2BC26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22193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AutoShape 1029">
            <a:extLst>
              <a:ext uri="{FF2B5EF4-FFF2-40B4-BE49-F238E27FC236}">
                <a16:creationId xmlns:a16="http://schemas.microsoft.com/office/drawing/2014/main" id="{4C750EF0-FB9C-4C1A-B589-56E3A550F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24558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6" name="AutoShape 1030">
            <a:extLst>
              <a:ext uri="{FF2B5EF4-FFF2-40B4-BE49-F238E27FC236}">
                <a16:creationId xmlns:a16="http://schemas.microsoft.com/office/drawing/2014/main" id="{A6B54E11-650D-42C2-B48F-BE83D5E5B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336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7" name="AutoShape 1031">
            <a:extLst>
              <a:ext uri="{FF2B5EF4-FFF2-40B4-BE49-F238E27FC236}">
                <a16:creationId xmlns:a16="http://schemas.microsoft.com/office/drawing/2014/main" id="{C52626B4-71A6-4B94-8995-948393D8E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95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AutoShape 1032">
            <a:extLst>
              <a:ext uri="{FF2B5EF4-FFF2-40B4-BE49-F238E27FC236}">
                <a16:creationId xmlns:a16="http://schemas.microsoft.com/office/drawing/2014/main" id="{3682EFBA-9AEA-4C3C-B124-92081C378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36417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9" name="AutoShape 1033">
            <a:extLst>
              <a:ext uri="{FF2B5EF4-FFF2-40B4-BE49-F238E27FC236}">
                <a16:creationId xmlns:a16="http://schemas.microsoft.com/office/drawing/2014/main" id="{A3CCBA26-60BD-40F4-8650-F8F79646F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0" name="AutoShape 1034">
            <a:extLst>
              <a:ext uri="{FF2B5EF4-FFF2-40B4-BE49-F238E27FC236}">
                <a16:creationId xmlns:a16="http://schemas.microsoft.com/office/drawing/2014/main" id="{C3E627D8-408A-44D9-8B57-F6D9BFA2F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953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1" name="AutoShape 1035">
            <a:extLst>
              <a:ext uri="{FF2B5EF4-FFF2-40B4-BE49-F238E27FC236}">
                <a16:creationId xmlns:a16="http://schemas.microsoft.com/office/drawing/2014/main" id="{CA7ACADB-4DF9-4210-A8D1-B0500F7BF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14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2" name="AutoShape 1036">
            <a:extLst>
              <a:ext uri="{FF2B5EF4-FFF2-40B4-BE49-F238E27FC236}">
                <a16:creationId xmlns:a16="http://schemas.microsoft.com/office/drawing/2014/main" id="{1182EE80-2EE6-46BA-BE19-8402D47A4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997325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3" name="AutoShape 1037">
            <a:extLst>
              <a:ext uri="{FF2B5EF4-FFF2-40B4-BE49-F238E27FC236}">
                <a16:creationId xmlns:a16="http://schemas.microsoft.com/office/drawing/2014/main" id="{B76D27EB-1A0A-4809-A71A-F2CC92BC9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3522663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4" name="AutoShape 1038">
            <a:extLst>
              <a:ext uri="{FF2B5EF4-FFF2-40B4-BE49-F238E27FC236}">
                <a16:creationId xmlns:a16="http://schemas.microsoft.com/office/drawing/2014/main" id="{13A436C7-8441-447F-948B-2B15563CB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4470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5" name="AutoShape 1039">
            <a:extLst>
              <a:ext uri="{FF2B5EF4-FFF2-40B4-BE49-F238E27FC236}">
                <a16:creationId xmlns:a16="http://schemas.microsoft.com/office/drawing/2014/main" id="{36ED12DC-1107-44DF-91D4-5E52E345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37592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6" name="AutoShape 1040">
            <a:extLst>
              <a:ext uri="{FF2B5EF4-FFF2-40B4-BE49-F238E27FC236}">
                <a16:creationId xmlns:a16="http://schemas.microsoft.com/office/drawing/2014/main" id="{3CC952B6-A2C6-438F-9A88-18FF06915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2811463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7" name="Text Box 1041">
            <a:extLst>
              <a:ext uri="{FF2B5EF4-FFF2-40B4-BE49-F238E27FC236}">
                <a16:creationId xmlns:a16="http://schemas.microsoft.com/office/drawing/2014/main" id="{DD4C8ED0-B18C-44DC-ACE9-1535E33D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adding up</a:t>
            </a:r>
          </a:p>
        </p:txBody>
      </p:sp>
      <p:sp>
        <p:nvSpPr>
          <p:cNvPr id="30738" name="AutoShape 1042">
            <a:extLst>
              <a:ext uri="{FF2B5EF4-FFF2-40B4-BE49-F238E27FC236}">
                <a16:creationId xmlns:a16="http://schemas.microsoft.com/office/drawing/2014/main" id="{29C302A1-F29A-41DC-A4BF-2C627303D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67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9" name="AutoShape 1043">
            <a:extLst>
              <a:ext uri="{FF2B5EF4-FFF2-40B4-BE49-F238E27FC236}">
                <a16:creationId xmlns:a16="http://schemas.microsoft.com/office/drawing/2014/main" id="{70E6C23C-BAD7-4011-8953-E69D8808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233863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0" name="AutoShape 1044">
            <a:extLst>
              <a:ext uri="{FF2B5EF4-FFF2-40B4-BE49-F238E27FC236}">
                <a16:creationId xmlns:a16="http://schemas.microsoft.com/office/drawing/2014/main" id="{B4497D27-E964-4F9C-8004-0A15E3E81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45894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1" name="AutoShape 1045">
            <a:extLst>
              <a:ext uri="{FF2B5EF4-FFF2-40B4-BE49-F238E27FC236}">
                <a16:creationId xmlns:a16="http://schemas.microsoft.com/office/drawing/2014/main" id="{B8AE7B40-AE9D-493A-BA00-74131FD7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2" name="AutoShape 1046">
            <a:extLst>
              <a:ext uri="{FF2B5EF4-FFF2-40B4-BE49-F238E27FC236}">
                <a16:creationId xmlns:a16="http://schemas.microsoft.com/office/drawing/2014/main" id="{D6E99DD3-22F0-46B9-85ED-9D9FC8538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181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3" name="AutoShape 1047">
            <a:extLst>
              <a:ext uri="{FF2B5EF4-FFF2-40B4-BE49-F238E27FC236}">
                <a16:creationId xmlns:a16="http://schemas.microsoft.com/office/drawing/2014/main" id="{42C6FE7D-D02A-4888-85D9-79AAD839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5064125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4" name="AutoShape 1048">
            <a:extLst>
              <a:ext uri="{FF2B5EF4-FFF2-40B4-BE49-F238E27FC236}">
                <a16:creationId xmlns:a16="http://schemas.microsoft.com/office/drawing/2014/main" id="{9DD2A2C4-D6B6-49C8-96AA-3DC9988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5" name="AutoShape 1049">
            <a:extLst>
              <a:ext uri="{FF2B5EF4-FFF2-40B4-BE49-F238E27FC236}">
                <a16:creationId xmlns:a16="http://schemas.microsoft.com/office/drawing/2014/main" id="{633963AA-D916-44BB-8110-644AB23D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945063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6" name="AutoShape 1050">
            <a:extLst>
              <a:ext uri="{FF2B5EF4-FFF2-40B4-BE49-F238E27FC236}">
                <a16:creationId xmlns:a16="http://schemas.microsoft.com/office/drawing/2014/main" id="{4A6355C0-CB42-4690-A156-0F67008A1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3167063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7" name="AutoShape 1051">
            <a:extLst>
              <a:ext uri="{FF2B5EF4-FFF2-40B4-BE49-F238E27FC236}">
                <a16:creationId xmlns:a16="http://schemas.microsoft.com/office/drawing/2014/main" id="{4FE8EC80-EB7F-4C8C-8A35-4595B4037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2100263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8" name="AutoShape 1052">
            <a:extLst>
              <a:ext uri="{FF2B5EF4-FFF2-40B4-BE49-F238E27FC236}">
                <a16:creationId xmlns:a16="http://schemas.microsoft.com/office/drawing/2014/main" id="{1EF63683-B3BF-46E4-9026-3E21635C7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2692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9" name="AutoShape 1053">
            <a:extLst>
              <a:ext uri="{FF2B5EF4-FFF2-40B4-BE49-F238E27FC236}">
                <a16:creationId xmlns:a16="http://schemas.microsoft.com/office/drawing/2014/main" id="{B0B9995F-0820-4C76-912E-76C3BD9B0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328612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0" name="AutoShape 1054">
            <a:extLst>
              <a:ext uri="{FF2B5EF4-FFF2-40B4-BE49-F238E27FC236}">
                <a16:creationId xmlns:a16="http://schemas.microsoft.com/office/drawing/2014/main" id="{8B71217A-FD64-44E7-941B-B23004105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574925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1" name="AutoShape 1055">
            <a:extLst>
              <a:ext uri="{FF2B5EF4-FFF2-40B4-BE49-F238E27FC236}">
                <a16:creationId xmlns:a16="http://schemas.microsoft.com/office/drawing/2014/main" id="{AE32C853-2718-4F12-B48A-320C69512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95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2" name="Text Box 1056">
            <a:extLst>
              <a:ext uri="{FF2B5EF4-FFF2-40B4-BE49-F238E27FC236}">
                <a16:creationId xmlns:a16="http://schemas.microsoft.com/office/drawing/2014/main" id="{E384D03B-D46C-4D2E-BA9E-0F8B0FFB1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897313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Here is an example</a:t>
            </a:r>
          </a:p>
        </p:txBody>
      </p:sp>
      <p:sp>
        <p:nvSpPr>
          <p:cNvPr id="30753" name="Text Box 10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D8909A-15F2-4DCE-8378-768B8C427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30754" name="Text Box 1058">
            <a:extLst>
              <a:ext uri="{FF2B5EF4-FFF2-40B4-BE49-F238E27FC236}">
                <a16:creationId xmlns:a16="http://schemas.microsoft.com/office/drawing/2014/main" id="{2555392C-CD94-4889-95A6-2560F9AA5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4413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F9BF58C8-D32A-44C5-A759-DBA711FA0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Triangles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DBBD1EE2-3834-458F-81C9-91316E9F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Now build a triangle like this</a:t>
            </a:r>
          </a:p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three bricks wide and three high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FAA21DEF-7373-4F78-96B4-BDA0D9F3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953000"/>
            <a:ext cx="434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CC"/>
                </a:solidFill>
              </a:rPr>
              <a:t>Calculate the area of the front face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6DDA450E-F4C4-4EB9-8F6E-0972EB36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4975"/>
            <a:ext cx="498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rgbClr val="FF0000"/>
                </a:solidFill>
              </a:rPr>
              <a:t>It is four and a half bricks worth of area.</a:t>
            </a: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914D08C1-FBFE-4987-98D6-221F1664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032125"/>
            <a:ext cx="477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8000"/>
                </a:solidFill>
              </a:rPr>
              <a:t>That is half of its base times its height</a:t>
            </a: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E997E8E8-A17D-4C22-AA88-91C994FA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733800"/>
            <a:ext cx="229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rgbClr val="CC3300"/>
                </a:solidFill>
              </a:rPr>
              <a:t>Base = 3</a:t>
            </a:r>
          </a:p>
          <a:p>
            <a:pPr algn="ctr"/>
            <a:r>
              <a:rPr lang="en-GB" altLang="en-US" sz="2000" b="1">
                <a:solidFill>
                  <a:srgbClr val="CC3300"/>
                </a:solidFill>
              </a:rPr>
              <a:t>Height = 3</a:t>
            </a:r>
          </a:p>
          <a:p>
            <a:pPr algn="ctr"/>
            <a:r>
              <a:rPr lang="en-GB" altLang="en-US" sz="2000" b="1">
                <a:solidFill>
                  <a:srgbClr val="CC3300"/>
                </a:solidFill>
              </a:rPr>
              <a:t>Base x Height = 9</a:t>
            </a:r>
          </a:p>
        </p:txBody>
      </p:sp>
      <p:sp>
        <p:nvSpPr>
          <p:cNvPr id="53257" name="Text Box 9">
            <a:extLst>
              <a:ext uri="{FF2B5EF4-FFF2-40B4-BE49-F238E27FC236}">
                <a16:creationId xmlns:a16="http://schemas.microsoft.com/office/drawing/2014/main" id="{A80938AF-02D3-4453-9F63-F87B4CDBA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05400"/>
            <a:ext cx="2706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rgbClr val="0000CC"/>
                </a:solidFill>
              </a:rPr>
              <a:t>Area of this Triangle </a:t>
            </a:r>
          </a:p>
          <a:p>
            <a:pPr algn="ctr"/>
            <a:r>
              <a:rPr lang="en-GB" altLang="en-US" sz="2000" b="1">
                <a:solidFill>
                  <a:srgbClr val="0000CC"/>
                </a:solidFill>
              </a:rPr>
              <a:t>= Half Base x Height</a:t>
            </a:r>
          </a:p>
        </p:txBody>
      </p:sp>
      <p:sp>
        <p:nvSpPr>
          <p:cNvPr id="53258" name="Text Box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3B6A0B-B22C-4872-A7AD-F6833B780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graphicFrame>
        <p:nvGraphicFramePr>
          <p:cNvPr id="53260" name="Object 12">
            <a:extLst>
              <a:ext uri="{FF2B5EF4-FFF2-40B4-BE49-F238E27FC236}">
                <a16:creationId xmlns:a16="http://schemas.microsoft.com/office/drawing/2014/main" id="{4B6BD7FC-F090-4C3C-B99E-BAABE22A96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743200"/>
          <a:ext cx="2233613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229955" imgH="4923810" progId="Paint.Picture">
                  <p:embed/>
                </p:oleObj>
              </mc:Choice>
              <mc:Fallback>
                <p:oleObj name="Bitmap Image" r:id="rId2" imgW="5229955" imgH="4923810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2233613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Text Box 11">
            <a:extLst>
              <a:ext uri="{FF2B5EF4-FFF2-40B4-BE49-F238E27FC236}">
                <a16:creationId xmlns:a16="http://schemas.microsoft.com/office/drawing/2014/main" id="{CE62D7DE-E260-4D53-9F3D-F3951BFB8F39}"/>
              </a:ext>
            </a:extLst>
          </p:cNvPr>
          <p:cNvSpPr txBox="1">
            <a:spLocks noChangeArrowheads="1"/>
          </p:cNvSpPr>
          <p:nvPr/>
        </p:nvSpPr>
        <p:spPr bwMode="auto">
          <a:xfrm rot="-978549">
            <a:off x="2716213" y="4037013"/>
            <a:ext cx="4591050" cy="1196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b="1">
                <a:solidFill>
                  <a:srgbClr val="FF0000"/>
                </a:solidFill>
              </a:rPr>
              <a:t>In fact this is always true</a:t>
            </a:r>
          </a:p>
          <a:p>
            <a:pPr algn="ctr"/>
            <a:r>
              <a:rPr lang="en-GB" altLang="en-US" b="1">
                <a:solidFill>
                  <a:srgbClr val="FF0000"/>
                </a:solidFill>
              </a:rPr>
              <a:t>Triangle Area = 1/2 Base x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 autoUpdateAnimBg="0"/>
      <p:bldP spid="53259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54" name="Group 58">
            <a:extLst>
              <a:ext uri="{FF2B5EF4-FFF2-40B4-BE49-F238E27FC236}">
                <a16:creationId xmlns:a16="http://schemas.microsoft.com/office/drawing/2014/main" id="{CA16B02B-B274-4EAA-B8BA-53D11AB77D2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438400"/>
            <a:ext cx="3954463" cy="3138488"/>
            <a:chOff x="624" y="1536"/>
            <a:chExt cx="2491" cy="1977"/>
          </a:xfrm>
        </p:grpSpPr>
        <p:graphicFrame>
          <p:nvGraphicFramePr>
            <p:cNvPr id="55347" name="Object 51">
              <a:extLst>
                <a:ext uri="{FF2B5EF4-FFF2-40B4-BE49-F238E27FC236}">
                  <a16:creationId xmlns:a16="http://schemas.microsoft.com/office/drawing/2014/main" id="{776E4014-8D7D-4CCD-ABEB-CF03F1B238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4" y="1536"/>
            <a:ext cx="2491" cy="1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5780952" imgH="4590476" progId="Paint.Picture">
                    <p:embed/>
                  </p:oleObj>
                </mc:Choice>
                <mc:Fallback>
                  <p:oleObj name="Bitmap Image" r:id="rId2" imgW="5780952" imgH="4590476" progId="Paint.Picture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536"/>
                          <a:ext cx="2491" cy="19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299" name="Text Box 3">
              <a:extLst>
                <a:ext uri="{FF2B5EF4-FFF2-40B4-BE49-F238E27FC236}">
                  <a16:creationId xmlns:a16="http://schemas.microsoft.com/office/drawing/2014/main" id="{9F00C3C2-9071-440B-A68B-D4230A904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216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A</a:t>
              </a:r>
            </a:p>
          </p:txBody>
        </p:sp>
        <p:sp>
          <p:nvSpPr>
            <p:cNvPr id="55300" name="Text Box 4">
              <a:extLst>
                <a:ext uri="{FF2B5EF4-FFF2-40B4-BE49-F238E27FC236}">
                  <a16:creationId xmlns:a16="http://schemas.microsoft.com/office/drawing/2014/main" id="{D9436975-3202-47D3-B164-232DCC380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" y="216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A</a:t>
              </a:r>
            </a:p>
          </p:txBody>
        </p:sp>
        <p:sp>
          <p:nvSpPr>
            <p:cNvPr id="55305" name="Text Box 9">
              <a:extLst>
                <a:ext uri="{FF2B5EF4-FFF2-40B4-BE49-F238E27FC236}">
                  <a16:creationId xmlns:a16="http://schemas.microsoft.com/office/drawing/2014/main" id="{709F8CE1-C009-4EF7-BF31-4F43FEBA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" y="321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A</a:t>
              </a:r>
            </a:p>
          </p:txBody>
        </p:sp>
        <p:sp>
          <p:nvSpPr>
            <p:cNvPr id="55309" name="Text Box 13">
              <a:extLst>
                <a:ext uri="{FF2B5EF4-FFF2-40B4-BE49-F238E27FC236}">
                  <a16:creationId xmlns:a16="http://schemas.microsoft.com/office/drawing/2014/main" id="{53C714FF-11E6-4A90-AF48-22815D7BE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" y="2928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>
                  <a:solidFill>
                    <a:srgbClr val="FFFF66"/>
                  </a:solidFill>
                </a:rPr>
                <a:t>A</a:t>
              </a:r>
            </a:p>
          </p:txBody>
        </p:sp>
        <p:sp>
          <p:nvSpPr>
            <p:cNvPr id="55310" name="Text Box 14">
              <a:extLst>
                <a:ext uri="{FF2B5EF4-FFF2-40B4-BE49-F238E27FC236}">
                  <a16:creationId xmlns:a16="http://schemas.microsoft.com/office/drawing/2014/main" id="{102CDFF3-01BD-4C53-9F86-823659AD9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1" y="2928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A</a:t>
              </a:r>
            </a:p>
          </p:txBody>
        </p:sp>
        <p:sp>
          <p:nvSpPr>
            <p:cNvPr id="55311" name="Text Box 15">
              <a:extLst>
                <a:ext uri="{FF2B5EF4-FFF2-40B4-BE49-F238E27FC236}">
                  <a16:creationId xmlns:a16="http://schemas.microsoft.com/office/drawing/2014/main" id="{E4EE152D-EB19-401F-983D-60671321A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5" y="321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A</a:t>
              </a:r>
            </a:p>
          </p:txBody>
        </p:sp>
        <p:sp>
          <p:nvSpPr>
            <p:cNvPr id="55312" name="Text Box 16">
              <a:extLst>
                <a:ext uri="{FF2B5EF4-FFF2-40B4-BE49-F238E27FC236}">
                  <a16:creationId xmlns:a16="http://schemas.microsoft.com/office/drawing/2014/main" id="{633266F5-E328-4F75-9805-8B7129947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264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B</a:t>
              </a:r>
            </a:p>
          </p:txBody>
        </p:sp>
        <p:sp>
          <p:nvSpPr>
            <p:cNvPr id="55313" name="Text Box 17">
              <a:extLst>
                <a:ext uri="{FF2B5EF4-FFF2-40B4-BE49-F238E27FC236}">
                  <a16:creationId xmlns:a16="http://schemas.microsoft.com/office/drawing/2014/main" id="{24A465CC-49BE-422E-9B7D-E5DA00967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5" y="264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B</a:t>
              </a:r>
            </a:p>
          </p:txBody>
        </p:sp>
        <p:sp>
          <p:nvSpPr>
            <p:cNvPr id="55314" name="Text Box 18">
              <a:extLst>
                <a:ext uri="{FF2B5EF4-FFF2-40B4-BE49-F238E27FC236}">
                  <a16:creationId xmlns:a16="http://schemas.microsoft.com/office/drawing/2014/main" id="{767E9B0D-311A-4AD1-8BA2-257C69848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" y="321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B</a:t>
              </a:r>
            </a:p>
          </p:txBody>
        </p:sp>
        <p:sp>
          <p:nvSpPr>
            <p:cNvPr id="55315" name="Text Box 19">
              <a:extLst>
                <a:ext uri="{FF2B5EF4-FFF2-40B4-BE49-F238E27FC236}">
                  <a16:creationId xmlns:a16="http://schemas.microsoft.com/office/drawing/2014/main" id="{E4A1BFA4-3454-4029-BB52-35E80C76A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321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B</a:t>
              </a:r>
            </a:p>
          </p:txBody>
        </p:sp>
      </p:grpSp>
      <p:grpSp>
        <p:nvGrpSpPr>
          <p:cNvPr id="55348" name="Group 52">
            <a:extLst>
              <a:ext uri="{FF2B5EF4-FFF2-40B4-BE49-F238E27FC236}">
                <a16:creationId xmlns:a16="http://schemas.microsoft.com/office/drawing/2014/main" id="{5B80A284-9834-477F-B4E4-C5CB6C14D0F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267200"/>
            <a:ext cx="1673225" cy="1692275"/>
            <a:chOff x="722" y="760"/>
            <a:chExt cx="1054" cy="1066"/>
          </a:xfrm>
        </p:grpSpPr>
        <p:sp>
          <p:nvSpPr>
            <p:cNvPr id="55349" name="Freeform 53">
              <a:extLst>
                <a:ext uri="{FF2B5EF4-FFF2-40B4-BE49-F238E27FC236}">
                  <a16:creationId xmlns:a16="http://schemas.microsoft.com/office/drawing/2014/main" id="{1F1E229B-58CC-45DA-89EE-8BC531F26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760"/>
              <a:ext cx="758" cy="276"/>
            </a:xfrm>
            <a:custGeom>
              <a:avLst/>
              <a:gdLst>
                <a:gd name="T0" fmla="*/ 0 w 758"/>
                <a:gd name="T1" fmla="*/ 270 h 276"/>
                <a:gd name="T2" fmla="*/ 252 w 758"/>
                <a:gd name="T3" fmla="*/ 0 h 276"/>
                <a:gd name="T4" fmla="*/ 758 w 758"/>
                <a:gd name="T5" fmla="*/ 6 h 276"/>
                <a:gd name="T6" fmla="*/ 490 w 758"/>
                <a:gd name="T7" fmla="*/ 276 h 276"/>
                <a:gd name="T8" fmla="*/ 0 w 758"/>
                <a:gd name="T9" fmla="*/ 27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276">
                  <a:moveTo>
                    <a:pt x="0" y="270"/>
                  </a:moveTo>
                  <a:lnTo>
                    <a:pt x="252" y="0"/>
                  </a:lnTo>
                  <a:lnTo>
                    <a:pt x="758" y="6"/>
                  </a:lnTo>
                  <a:lnTo>
                    <a:pt x="490" y="276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50" name="Freeform 54">
              <a:extLst>
                <a:ext uri="{FF2B5EF4-FFF2-40B4-BE49-F238E27FC236}">
                  <a16:creationId xmlns:a16="http://schemas.microsoft.com/office/drawing/2014/main" id="{6F00F361-B7DA-475F-9017-9BCCE47F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1028"/>
              <a:ext cx="790" cy="798"/>
            </a:xfrm>
            <a:custGeom>
              <a:avLst/>
              <a:gdLst>
                <a:gd name="T0" fmla="*/ 0 w 790"/>
                <a:gd name="T1" fmla="*/ 798 h 798"/>
                <a:gd name="T2" fmla="*/ 290 w 790"/>
                <a:gd name="T3" fmla="*/ 0 h 798"/>
                <a:gd name="T4" fmla="*/ 790 w 790"/>
                <a:gd name="T5" fmla="*/ 8 h 798"/>
                <a:gd name="T6" fmla="*/ 786 w 790"/>
                <a:gd name="T7" fmla="*/ 796 h 798"/>
                <a:gd name="T8" fmla="*/ 0 w 790"/>
                <a:gd name="T9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0" h="798">
                  <a:moveTo>
                    <a:pt x="0" y="798"/>
                  </a:moveTo>
                  <a:lnTo>
                    <a:pt x="290" y="0"/>
                  </a:lnTo>
                  <a:lnTo>
                    <a:pt x="790" y="8"/>
                  </a:lnTo>
                  <a:lnTo>
                    <a:pt x="786" y="796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51" name="Freeform 55">
              <a:extLst>
                <a:ext uri="{FF2B5EF4-FFF2-40B4-BE49-F238E27FC236}">
                  <a16:creationId xmlns:a16="http://schemas.microsoft.com/office/drawing/2014/main" id="{C569ACDF-4BC8-4518-84D9-F3EC3A61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768"/>
              <a:ext cx="266" cy="1056"/>
            </a:xfrm>
            <a:custGeom>
              <a:avLst/>
              <a:gdLst>
                <a:gd name="T0" fmla="*/ 2 w 266"/>
                <a:gd name="T1" fmla="*/ 266 h 1056"/>
                <a:gd name="T2" fmla="*/ 266 w 266"/>
                <a:gd name="T3" fmla="*/ 0 h 1056"/>
                <a:gd name="T4" fmla="*/ 264 w 266"/>
                <a:gd name="T5" fmla="*/ 794 h 1056"/>
                <a:gd name="T6" fmla="*/ 0 w 266"/>
                <a:gd name="T7" fmla="*/ 1056 h 1056"/>
                <a:gd name="T8" fmla="*/ 2 w 266"/>
                <a:gd name="T9" fmla="*/ 2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056">
                  <a:moveTo>
                    <a:pt x="2" y="266"/>
                  </a:moveTo>
                  <a:lnTo>
                    <a:pt x="266" y="0"/>
                  </a:lnTo>
                  <a:lnTo>
                    <a:pt x="264" y="794"/>
                  </a:lnTo>
                  <a:lnTo>
                    <a:pt x="0" y="1056"/>
                  </a:lnTo>
                  <a:lnTo>
                    <a:pt x="2" y="2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5352" name="Freeform 56">
            <a:extLst>
              <a:ext uri="{FF2B5EF4-FFF2-40B4-BE49-F238E27FC236}">
                <a16:creationId xmlns:a16="http://schemas.microsoft.com/office/drawing/2014/main" id="{69B59A94-6D00-491A-B6FA-99F59FB05F45}"/>
              </a:ext>
            </a:extLst>
          </p:cNvPr>
          <p:cNvSpPr>
            <a:spLocks/>
          </p:cNvSpPr>
          <p:nvPr/>
        </p:nvSpPr>
        <p:spPr bwMode="auto">
          <a:xfrm>
            <a:off x="762000" y="4267200"/>
            <a:ext cx="1219200" cy="1682750"/>
          </a:xfrm>
          <a:custGeom>
            <a:avLst/>
            <a:gdLst>
              <a:gd name="T0" fmla="*/ 0 w 552"/>
              <a:gd name="T1" fmla="*/ 1060 h 1060"/>
              <a:gd name="T2" fmla="*/ 2 w 552"/>
              <a:gd name="T3" fmla="*/ 264 h 1060"/>
              <a:gd name="T4" fmla="*/ 298 w 552"/>
              <a:gd name="T5" fmla="*/ 268 h 1060"/>
              <a:gd name="T6" fmla="*/ 552 w 552"/>
              <a:gd name="T7" fmla="*/ 0 h 1060"/>
              <a:gd name="T8" fmla="*/ 262 w 552"/>
              <a:gd name="T9" fmla="*/ 4 h 1060"/>
              <a:gd name="T10" fmla="*/ 0 w 552"/>
              <a:gd name="T11" fmla="*/ 268 h 1060"/>
              <a:gd name="T12" fmla="*/ 296 w 552"/>
              <a:gd name="T13" fmla="*/ 266 h 1060"/>
              <a:gd name="T14" fmla="*/ 0 w 552"/>
              <a:gd name="T15" fmla="*/ 106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2" h="1060">
                <a:moveTo>
                  <a:pt x="0" y="1060"/>
                </a:moveTo>
                <a:lnTo>
                  <a:pt x="2" y="264"/>
                </a:lnTo>
                <a:lnTo>
                  <a:pt x="298" y="268"/>
                </a:lnTo>
                <a:lnTo>
                  <a:pt x="552" y="0"/>
                </a:lnTo>
                <a:lnTo>
                  <a:pt x="262" y="4"/>
                </a:lnTo>
                <a:lnTo>
                  <a:pt x="0" y="268"/>
                </a:lnTo>
                <a:lnTo>
                  <a:pt x="296" y="266"/>
                </a:lnTo>
                <a:lnTo>
                  <a:pt x="0" y="106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53" name="Text Box 57">
            <a:extLst>
              <a:ext uri="{FF2B5EF4-FFF2-40B4-BE49-F238E27FC236}">
                <a16:creationId xmlns:a16="http://schemas.microsoft.com/office/drawing/2014/main" id="{D12B2CF3-C55B-4D44-BDE8-795F676B5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7338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/>
              <a:t>½ Brick Length</a:t>
            </a:r>
          </a:p>
        </p:txBody>
      </p:sp>
      <p:sp>
        <p:nvSpPr>
          <p:cNvPr id="55355" name="Line 59">
            <a:extLst>
              <a:ext uri="{FF2B5EF4-FFF2-40B4-BE49-F238E27FC236}">
                <a16:creationId xmlns:a16="http://schemas.microsoft.com/office/drawing/2014/main" id="{917A4468-7788-4A12-8D6E-8BE2CEF40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191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56" name="Text Box 60">
            <a:extLst>
              <a:ext uri="{FF2B5EF4-FFF2-40B4-BE49-F238E27FC236}">
                <a16:creationId xmlns:a16="http://schemas.microsoft.com/office/drawing/2014/main" id="{F2BAFFD8-61A4-4D84-9815-229FDC1B9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76425"/>
            <a:ext cx="243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If we cut the brick like this half way along the top</a:t>
            </a:r>
          </a:p>
        </p:txBody>
      </p:sp>
      <p:sp>
        <p:nvSpPr>
          <p:cNvPr id="55357" name="Text Box 61">
            <a:extLst>
              <a:ext uri="{FF2B5EF4-FFF2-40B4-BE49-F238E27FC236}">
                <a16:creationId xmlns:a16="http://schemas.microsoft.com/office/drawing/2014/main" id="{F61A081B-30EF-4991-93E0-F8D6D48F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81200"/>
            <a:ext cx="4878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CC"/>
                </a:solidFill>
              </a:rPr>
              <a:t>And build this 3 bricks wide and 3 high</a:t>
            </a:r>
          </a:p>
        </p:txBody>
      </p:sp>
      <p:sp>
        <p:nvSpPr>
          <p:cNvPr id="55358" name="Text Box 62">
            <a:extLst>
              <a:ext uri="{FF2B5EF4-FFF2-40B4-BE49-F238E27FC236}">
                <a16:creationId xmlns:a16="http://schemas.microsoft.com/office/drawing/2014/main" id="{CCD6B2F1-3968-45E2-93D6-4B86F8EDE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91200"/>
            <a:ext cx="421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CC"/>
                </a:solidFill>
              </a:rPr>
              <a:t>We have an area of 6 As and 4 Bs</a:t>
            </a:r>
          </a:p>
        </p:txBody>
      </p:sp>
      <p:sp>
        <p:nvSpPr>
          <p:cNvPr id="55359" name="Text Box 6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85C2FA-C8BA-43C4-81F3-67F489CB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55360" name="Text Box 64">
            <a:extLst>
              <a:ext uri="{FF2B5EF4-FFF2-40B4-BE49-F238E27FC236}">
                <a16:creationId xmlns:a16="http://schemas.microsoft.com/office/drawing/2014/main" id="{8E63C7C1-B6A5-462A-890B-4AF0DF36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724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FF66"/>
                </a:solidFill>
              </a:rPr>
              <a:t>A</a:t>
            </a:r>
          </a:p>
        </p:txBody>
      </p:sp>
      <p:sp>
        <p:nvSpPr>
          <p:cNvPr id="55361" name="Text Box 65">
            <a:extLst>
              <a:ext uri="{FF2B5EF4-FFF2-40B4-BE49-F238E27FC236}">
                <a16:creationId xmlns:a16="http://schemas.microsoft.com/office/drawing/2014/main" id="{4A7C1A39-CDE4-41B3-8DC6-1A6AA139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B</a:t>
            </a:r>
          </a:p>
        </p:txBody>
      </p:sp>
      <p:sp>
        <p:nvSpPr>
          <p:cNvPr id="55362" name="Text Box 66">
            <a:extLst>
              <a:ext uri="{FF2B5EF4-FFF2-40B4-BE49-F238E27FC236}">
                <a16:creationId xmlns:a16="http://schemas.microsoft.com/office/drawing/2014/main" id="{D3BCD89F-A3F5-46A7-878A-C9F89C0F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9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>
            <a:extLst>
              <a:ext uri="{FF2B5EF4-FFF2-40B4-BE49-F238E27FC236}">
                <a16:creationId xmlns:a16="http://schemas.microsoft.com/office/drawing/2014/main" id="{9CC0AAC8-1A30-4798-852B-B61FE3511FC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286000"/>
            <a:ext cx="3954463" cy="3138488"/>
            <a:chOff x="624" y="1536"/>
            <a:chExt cx="2491" cy="1977"/>
          </a:xfrm>
        </p:grpSpPr>
        <p:graphicFrame>
          <p:nvGraphicFramePr>
            <p:cNvPr id="56323" name="Object 3">
              <a:extLst>
                <a:ext uri="{FF2B5EF4-FFF2-40B4-BE49-F238E27FC236}">
                  <a16:creationId xmlns:a16="http://schemas.microsoft.com/office/drawing/2014/main" id="{F1039FC8-925B-4B4A-BAF3-7F588FA45F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4" y="1536"/>
            <a:ext cx="2491" cy="1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5780952" imgH="4590476" progId="Paint.Picture">
                    <p:embed/>
                  </p:oleObj>
                </mc:Choice>
                <mc:Fallback>
                  <p:oleObj name="Bitmap Image" r:id="rId2" imgW="5780952" imgH="4590476" progId="Paint.Picture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536"/>
                          <a:ext cx="2491" cy="19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4" name="Text Box 4">
              <a:extLst>
                <a:ext uri="{FF2B5EF4-FFF2-40B4-BE49-F238E27FC236}">
                  <a16:creationId xmlns:a16="http://schemas.microsoft.com/office/drawing/2014/main" id="{ABD73699-A1EB-434F-B59C-B9FC9DE38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216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A</a:t>
              </a:r>
            </a:p>
          </p:txBody>
        </p:sp>
        <p:sp>
          <p:nvSpPr>
            <p:cNvPr id="56325" name="Text Box 5">
              <a:extLst>
                <a:ext uri="{FF2B5EF4-FFF2-40B4-BE49-F238E27FC236}">
                  <a16:creationId xmlns:a16="http://schemas.microsoft.com/office/drawing/2014/main" id="{29F21F7D-38BF-4F0F-900F-F348605CE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" y="216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A</a:t>
              </a:r>
            </a:p>
          </p:txBody>
        </p:sp>
        <p:sp>
          <p:nvSpPr>
            <p:cNvPr id="56326" name="Text Box 6">
              <a:extLst>
                <a:ext uri="{FF2B5EF4-FFF2-40B4-BE49-F238E27FC236}">
                  <a16:creationId xmlns:a16="http://schemas.microsoft.com/office/drawing/2014/main" id="{BCDD51B3-62C2-45CE-9D4B-117615262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" y="321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A</a:t>
              </a:r>
            </a:p>
          </p:txBody>
        </p:sp>
        <p:sp>
          <p:nvSpPr>
            <p:cNvPr id="56327" name="Text Box 7">
              <a:extLst>
                <a:ext uri="{FF2B5EF4-FFF2-40B4-BE49-F238E27FC236}">
                  <a16:creationId xmlns:a16="http://schemas.microsoft.com/office/drawing/2014/main" id="{D693C345-0F89-4338-BB7E-F7F01808B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" y="2928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>
                  <a:solidFill>
                    <a:srgbClr val="FFFF66"/>
                  </a:solidFill>
                </a:rPr>
                <a:t>A</a:t>
              </a:r>
            </a:p>
          </p:txBody>
        </p:sp>
        <p:sp>
          <p:nvSpPr>
            <p:cNvPr id="56328" name="Text Box 8">
              <a:extLst>
                <a:ext uri="{FF2B5EF4-FFF2-40B4-BE49-F238E27FC236}">
                  <a16:creationId xmlns:a16="http://schemas.microsoft.com/office/drawing/2014/main" id="{6B2F972A-1DF2-4298-93E1-FD46FDFF2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1" y="2928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A</a:t>
              </a:r>
            </a:p>
          </p:txBody>
        </p:sp>
        <p:sp>
          <p:nvSpPr>
            <p:cNvPr id="56329" name="Text Box 9">
              <a:extLst>
                <a:ext uri="{FF2B5EF4-FFF2-40B4-BE49-F238E27FC236}">
                  <a16:creationId xmlns:a16="http://schemas.microsoft.com/office/drawing/2014/main" id="{1EE6EE85-8568-4ED7-9B30-D2263C952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5" y="321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A</a:t>
              </a:r>
            </a:p>
          </p:txBody>
        </p:sp>
        <p:sp>
          <p:nvSpPr>
            <p:cNvPr id="56330" name="Text Box 10">
              <a:extLst>
                <a:ext uri="{FF2B5EF4-FFF2-40B4-BE49-F238E27FC236}">
                  <a16:creationId xmlns:a16="http://schemas.microsoft.com/office/drawing/2014/main" id="{501C5FC5-F07B-4CE5-A83F-46FC6BAF7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264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B</a:t>
              </a:r>
            </a:p>
          </p:txBody>
        </p:sp>
        <p:sp>
          <p:nvSpPr>
            <p:cNvPr id="56331" name="Text Box 11">
              <a:extLst>
                <a:ext uri="{FF2B5EF4-FFF2-40B4-BE49-F238E27FC236}">
                  <a16:creationId xmlns:a16="http://schemas.microsoft.com/office/drawing/2014/main" id="{E8E4872C-FEF3-4B5A-B407-826572BF6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5" y="264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B</a:t>
              </a:r>
            </a:p>
          </p:txBody>
        </p:sp>
        <p:sp>
          <p:nvSpPr>
            <p:cNvPr id="56332" name="Text Box 12">
              <a:extLst>
                <a:ext uri="{FF2B5EF4-FFF2-40B4-BE49-F238E27FC236}">
                  <a16:creationId xmlns:a16="http://schemas.microsoft.com/office/drawing/2014/main" id="{407417DB-0B49-40F4-865C-56AA918D8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" y="321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B</a:t>
              </a:r>
            </a:p>
          </p:txBody>
        </p:sp>
        <p:sp>
          <p:nvSpPr>
            <p:cNvPr id="56333" name="Text Box 13">
              <a:extLst>
                <a:ext uri="{FF2B5EF4-FFF2-40B4-BE49-F238E27FC236}">
                  <a16:creationId xmlns:a16="http://schemas.microsoft.com/office/drawing/2014/main" id="{503E7EDC-4D7C-40E7-88FA-AF42F02F7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321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/>
                <a:t>B</a:t>
              </a:r>
            </a:p>
          </p:txBody>
        </p:sp>
      </p:grpSp>
      <p:grpSp>
        <p:nvGrpSpPr>
          <p:cNvPr id="56334" name="Group 14">
            <a:extLst>
              <a:ext uri="{FF2B5EF4-FFF2-40B4-BE49-F238E27FC236}">
                <a16:creationId xmlns:a16="http://schemas.microsoft.com/office/drawing/2014/main" id="{9EF1F085-F735-4861-BB03-4F5E5CCC5CA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114800"/>
            <a:ext cx="1673225" cy="1692275"/>
            <a:chOff x="722" y="760"/>
            <a:chExt cx="1054" cy="1066"/>
          </a:xfrm>
        </p:grpSpPr>
        <p:sp>
          <p:nvSpPr>
            <p:cNvPr id="56335" name="Freeform 15">
              <a:extLst>
                <a:ext uri="{FF2B5EF4-FFF2-40B4-BE49-F238E27FC236}">
                  <a16:creationId xmlns:a16="http://schemas.microsoft.com/office/drawing/2014/main" id="{FE23CC69-614B-4BD6-A802-04637B5D3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760"/>
              <a:ext cx="758" cy="276"/>
            </a:xfrm>
            <a:custGeom>
              <a:avLst/>
              <a:gdLst>
                <a:gd name="T0" fmla="*/ 0 w 758"/>
                <a:gd name="T1" fmla="*/ 270 h 276"/>
                <a:gd name="T2" fmla="*/ 252 w 758"/>
                <a:gd name="T3" fmla="*/ 0 h 276"/>
                <a:gd name="T4" fmla="*/ 758 w 758"/>
                <a:gd name="T5" fmla="*/ 6 h 276"/>
                <a:gd name="T6" fmla="*/ 490 w 758"/>
                <a:gd name="T7" fmla="*/ 276 h 276"/>
                <a:gd name="T8" fmla="*/ 0 w 758"/>
                <a:gd name="T9" fmla="*/ 27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276">
                  <a:moveTo>
                    <a:pt x="0" y="270"/>
                  </a:moveTo>
                  <a:lnTo>
                    <a:pt x="252" y="0"/>
                  </a:lnTo>
                  <a:lnTo>
                    <a:pt x="758" y="6"/>
                  </a:lnTo>
                  <a:lnTo>
                    <a:pt x="490" y="276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36" name="Freeform 16">
              <a:extLst>
                <a:ext uri="{FF2B5EF4-FFF2-40B4-BE49-F238E27FC236}">
                  <a16:creationId xmlns:a16="http://schemas.microsoft.com/office/drawing/2014/main" id="{1B7F9904-2E90-47EE-8294-C886BB06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1028"/>
              <a:ext cx="790" cy="798"/>
            </a:xfrm>
            <a:custGeom>
              <a:avLst/>
              <a:gdLst>
                <a:gd name="T0" fmla="*/ 0 w 790"/>
                <a:gd name="T1" fmla="*/ 798 h 798"/>
                <a:gd name="T2" fmla="*/ 290 w 790"/>
                <a:gd name="T3" fmla="*/ 0 h 798"/>
                <a:gd name="T4" fmla="*/ 790 w 790"/>
                <a:gd name="T5" fmla="*/ 8 h 798"/>
                <a:gd name="T6" fmla="*/ 786 w 790"/>
                <a:gd name="T7" fmla="*/ 796 h 798"/>
                <a:gd name="T8" fmla="*/ 0 w 790"/>
                <a:gd name="T9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0" h="798">
                  <a:moveTo>
                    <a:pt x="0" y="798"/>
                  </a:moveTo>
                  <a:lnTo>
                    <a:pt x="290" y="0"/>
                  </a:lnTo>
                  <a:lnTo>
                    <a:pt x="790" y="8"/>
                  </a:lnTo>
                  <a:lnTo>
                    <a:pt x="786" y="796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37" name="Freeform 17">
              <a:extLst>
                <a:ext uri="{FF2B5EF4-FFF2-40B4-BE49-F238E27FC236}">
                  <a16:creationId xmlns:a16="http://schemas.microsoft.com/office/drawing/2014/main" id="{ED2B273B-1C58-437A-9535-5B962251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768"/>
              <a:ext cx="266" cy="1056"/>
            </a:xfrm>
            <a:custGeom>
              <a:avLst/>
              <a:gdLst>
                <a:gd name="T0" fmla="*/ 2 w 266"/>
                <a:gd name="T1" fmla="*/ 266 h 1056"/>
                <a:gd name="T2" fmla="*/ 266 w 266"/>
                <a:gd name="T3" fmla="*/ 0 h 1056"/>
                <a:gd name="T4" fmla="*/ 264 w 266"/>
                <a:gd name="T5" fmla="*/ 794 h 1056"/>
                <a:gd name="T6" fmla="*/ 0 w 266"/>
                <a:gd name="T7" fmla="*/ 1056 h 1056"/>
                <a:gd name="T8" fmla="*/ 2 w 266"/>
                <a:gd name="T9" fmla="*/ 2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056">
                  <a:moveTo>
                    <a:pt x="2" y="266"/>
                  </a:moveTo>
                  <a:lnTo>
                    <a:pt x="266" y="0"/>
                  </a:lnTo>
                  <a:lnTo>
                    <a:pt x="264" y="794"/>
                  </a:lnTo>
                  <a:lnTo>
                    <a:pt x="0" y="1056"/>
                  </a:lnTo>
                  <a:lnTo>
                    <a:pt x="2" y="2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338" name="Freeform 18">
            <a:extLst>
              <a:ext uri="{FF2B5EF4-FFF2-40B4-BE49-F238E27FC236}">
                <a16:creationId xmlns:a16="http://schemas.microsoft.com/office/drawing/2014/main" id="{C929D60E-5C46-4BF3-BC71-5233928B5B8A}"/>
              </a:ext>
            </a:extLst>
          </p:cNvPr>
          <p:cNvSpPr>
            <a:spLocks/>
          </p:cNvSpPr>
          <p:nvPr/>
        </p:nvSpPr>
        <p:spPr bwMode="auto">
          <a:xfrm>
            <a:off x="914400" y="4114800"/>
            <a:ext cx="1219200" cy="1682750"/>
          </a:xfrm>
          <a:custGeom>
            <a:avLst/>
            <a:gdLst>
              <a:gd name="T0" fmla="*/ 0 w 552"/>
              <a:gd name="T1" fmla="*/ 1060 h 1060"/>
              <a:gd name="T2" fmla="*/ 2 w 552"/>
              <a:gd name="T3" fmla="*/ 264 h 1060"/>
              <a:gd name="T4" fmla="*/ 298 w 552"/>
              <a:gd name="T5" fmla="*/ 268 h 1060"/>
              <a:gd name="T6" fmla="*/ 552 w 552"/>
              <a:gd name="T7" fmla="*/ 0 h 1060"/>
              <a:gd name="T8" fmla="*/ 262 w 552"/>
              <a:gd name="T9" fmla="*/ 4 h 1060"/>
              <a:gd name="T10" fmla="*/ 0 w 552"/>
              <a:gd name="T11" fmla="*/ 268 h 1060"/>
              <a:gd name="T12" fmla="*/ 296 w 552"/>
              <a:gd name="T13" fmla="*/ 266 h 1060"/>
              <a:gd name="T14" fmla="*/ 0 w 552"/>
              <a:gd name="T15" fmla="*/ 106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2" h="1060">
                <a:moveTo>
                  <a:pt x="0" y="1060"/>
                </a:moveTo>
                <a:lnTo>
                  <a:pt x="2" y="264"/>
                </a:lnTo>
                <a:lnTo>
                  <a:pt x="298" y="268"/>
                </a:lnTo>
                <a:lnTo>
                  <a:pt x="552" y="0"/>
                </a:lnTo>
                <a:lnTo>
                  <a:pt x="262" y="4"/>
                </a:lnTo>
                <a:lnTo>
                  <a:pt x="0" y="268"/>
                </a:lnTo>
                <a:lnTo>
                  <a:pt x="296" y="266"/>
                </a:lnTo>
                <a:lnTo>
                  <a:pt x="0" y="106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39" name="Text Box 19">
            <a:extLst>
              <a:ext uri="{FF2B5EF4-FFF2-40B4-BE49-F238E27FC236}">
                <a16:creationId xmlns:a16="http://schemas.microsoft.com/office/drawing/2014/main" id="{9EA7A218-F518-4668-9B32-1C749A6B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814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/>
              <a:t>½ Brick Length</a:t>
            </a:r>
          </a:p>
        </p:txBody>
      </p:sp>
      <p:sp>
        <p:nvSpPr>
          <p:cNvPr id="56340" name="Line 20">
            <a:extLst>
              <a:ext uri="{FF2B5EF4-FFF2-40B4-BE49-F238E27FC236}">
                <a16:creationId xmlns:a16="http://schemas.microsoft.com/office/drawing/2014/main" id="{6347B7E5-738C-4A8B-9D42-F7D903391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038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41" name="Text Box 21">
            <a:extLst>
              <a:ext uri="{FF2B5EF4-FFF2-40B4-BE49-F238E27FC236}">
                <a16:creationId xmlns:a16="http://schemas.microsoft.com/office/drawing/2014/main" id="{9C8CC8B4-D524-44D3-8079-50733F301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17725"/>
            <a:ext cx="243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But </a:t>
            </a:r>
          </a:p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A+B = 1Brick</a:t>
            </a:r>
          </a:p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and </a:t>
            </a:r>
          </a:p>
          <a:p>
            <a:pPr algn="ctr"/>
            <a:r>
              <a:rPr lang="en-GB" altLang="en-US" sz="2000" b="1">
                <a:solidFill>
                  <a:srgbClr val="008000"/>
                </a:solidFill>
              </a:rPr>
              <a:t>4As = 1 Brick</a:t>
            </a:r>
          </a:p>
        </p:txBody>
      </p:sp>
      <p:sp>
        <p:nvSpPr>
          <p:cNvPr id="56342" name="Text Box 22">
            <a:extLst>
              <a:ext uri="{FF2B5EF4-FFF2-40B4-BE49-F238E27FC236}">
                <a16:creationId xmlns:a16="http://schemas.microsoft.com/office/drawing/2014/main" id="{8AD8F0F7-B8FD-4766-AB64-BDDA1AFD2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6764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>
                <a:solidFill>
                  <a:srgbClr val="0000CC"/>
                </a:solidFill>
              </a:rPr>
              <a:t>Any A + B = 1 Brick</a:t>
            </a:r>
          </a:p>
          <a:p>
            <a:pPr algn="ctr"/>
            <a:r>
              <a:rPr lang="en-GB" altLang="en-US" sz="2000" b="1">
                <a:solidFill>
                  <a:srgbClr val="0000CC"/>
                </a:solidFill>
              </a:rPr>
              <a:t>And 2As = ½Brick</a:t>
            </a:r>
          </a:p>
        </p:txBody>
      </p:sp>
      <p:sp>
        <p:nvSpPr>
          <p:cNvPr id="56343" name="Text Box 23">
            <a:extLst>
              <a:ext uri="{FF2B5EF4-FFF2-40B4-BE49-F238E27FC236}">
                <a16:creationId xmlns:a16="http://schemas.microsoft.com/office/drawing/2014/main" id="{4D854B81-9266-4CCA-8BC5-75FF24F9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8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>
                <a:solidFill>
                  <a:srgbClr val="FF3300"/>
                </a:solidFill>
              </a:rPr>
              <a:t>So the area = 4½ Bricks</a:t>
            </a:r>
          </a:p>
          <a:p>
            <a:pPr algn="ctr"/>
            <a:r>
              <a:rPr lang="en-GB" altLang="en-US" sz="2000" b="1">
                <a:solidFill>
                  <a:srgbClr val="FF3300"/>
                </a:solidFill>
              </a:rPr>
              <a:t>= ½ Base x Height</a:t>
            </a:r>
          </a:p>
        </p:txBody>
      </p:sp>
      <p:sp>
        <p:nvSpPr>
          <p:cNvPr id="56344" name="Text Box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E8724A-3610-4112-A53F-72876A5B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56345" name="Text Box 25">
            <a:extLst>
              <a:ext uri="{FF2B5EF4-FFF2-40B4-BE49-F238E27FC236}">
                <a16:creationId xmlns:a16="http://schemas.microsoft.com/office/drawing/2014/main" id="{5D895BBD-EDF7-416F-9DFD-435D8F621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FF66"/>
                </a:solidFill>
              </a:rPr>
              <a:t>A</a:t>
            </a:r>
          </a:p>
        </p:txBody>
      </p:sp>
      <p:sp>
        <p:nvSpPr>
          <p:cNvPr id="56349" name="AutoShape 29">
            <a:extLst>
              <a:ext uri="{FF2B5EF4-FFF2-40B4-BE49-F238E27FC236}">
                <a16:creationId xmlns:a16="http://schemas.microsoft.com/office/drawing/2014/main" id="{38AA18ED-D14A-4A2E-BB96-3A6DCC186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525963"/>
            <a:ext cx="533400" cy="1265237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50" name="Text Box 30">
            <a:extLst>
              <a:ext uri="{FF2B5EF4-FFF2-40B4-BE49-F238E27FC236}">
                <a16:creationId xmlns:a16="http://schemas.microsoft.com/office/drawing/2014/main" id="{BEFDA822-3442-4075-8355-00086111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2578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A</a:t>
            </a:r>
          </a:p>
        </p:txBody>
      </p:sp>
      <p:sp>
        <p:nvSpPr>
          <p:cNvPr id="56351" name="Text Box 31">
            <a:extLst>
              <a:ext uri="{FF2B5EF4-FFF2-40B4-BE49-F238E27FC236}">
                <a16:creationId xmlns:a16="http://schemas.microsoft.com/office/drawing/2014/main" id="{94D4CCB0-10B6-4837-BA38-91F7BF31D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A</a:t>
            </a:r>
          </a:p>
        </p:txBody>
      </p:sp>
      <p:sp>
        <p:nvSpPr>
          <p:cNvPr id="56352" name="Text Box 32">
            <a:extLst>
              <a:ext uri="{FF2B5EF4-FFF2-40B4-BE49-F238E27FC236}">
                <a16:creationId xmlns:a16="http://schemas.microsoft.com/office/drawing/2014/main" id="{1ED3AF55-F4AB-458C-BE94-D32C9632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A</a:t>
            </a:r>
          </a:p>
        </p:txBody>
      </p:sp>
      <p:sp>
        <p:nvSpPr>
          <p:cNvPr id="56354" name="Text Box 34">
            <a:extLst>
              <a:ext uri="{FF2B5EF4-FFF2-40B4-BE49-F238E27FC236}">
                <a16:creationId xmlns:a16="http://schemas.microsoft.com/office/drawing/2014/main" id="{68CE01D9-74A4-4B6E-AA49-81E8BAF0C677}"/>
              </a:ext>
            </a:extLst>
          </p:cNvPr>
          <p:cNvSpPr txBox="1">
            <a:spLocks noChangeArrowheads="1"/>
          </p:cNvSpPr>
          <p:nvPr/>
        </p:nvSpPr>
        <p:spPr bwMode="auto">
          <a:xfrm rot="-978549">
            <a:off x="1524000" y="3200400"/>
            <a:ext cx="4267200" cy="22923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b="1">
                <a:solidFill>
                  <a:srgbClr val="FF0000"/>
                </a:solidFill>
              </a:rPr>
              <a:t>That is the same formula again</a:t>
            </a:r>
          </a:p>
          <a:p>
            <a:pPr algn="ctr"/>
            <a:endParaRPr lang="en-GB" altLang="en-US" b="1">
              <a:solidFill>
                <a:srgbClr val="FF0000"/>
              </a:solidFill>
            </a:endParaRPr>
          </a:p>
          <a:p>
            <a:pPr algn="ctr"/>
            <a:r>
              <a:rPr lang="en-GB" altLang="en-US" b="1">
                <a:solidFill>
                  <a:srgbClr val="FF0000"/>
                </a:solidFill>
              </a:rPr>
              <a:t>Area of Triangle</a:t>
            </a:r>
          </a:p>
          <a:p>
            <a:pPr algn="ctr"/>
            <a:r>
              <a:rPr lang="en-GB" altLang="en-US" b="1"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n-GB" altLang="en-US" b="1">
                <a:solidFill>
                  <a:srgbClr val="FF0000"/>
                </a:solidFill>
              </a:rPr>
              <a:t>½ Base x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2" grpId="0" autoUpdateAnimBg="0"/>
      <p:bldP spid="56343" grpId="0" autoUpdateAnimBg="0"/>
      <p:bldP spid="56344" grpId="0" animBg="1" autoUpdateAnimBg="0"/>
      <p:bldP spid="56354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61ECD5-11D4-4271-A6AE-0B44A16E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3F922003-CB97-4835-A9B3-C32671C8F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Triangles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661B3379-90F3-4D80-ABD4-0EFB88BAC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5813"/>
            <a:ext cx="762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00CC"/>
                </a:solidFill>
              </a:rPr>
              <a:t>Proove that the area of a triangle = ½ Base x Height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78849057-DD52-483E-920B-39228F106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52738"/>
            <a:ext cx="497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1. On a piece of paper draw any triangle</a:t>
            </a:r>
          </a:p>
        </p:txBody>
      </p:sp>
      <p:sp>
        <p:nvSpPr>
          <p:cNvPr id="60422" name="AutoShape 6">
            <a:extLst>
              <a:ext uri="{FF2B5EF4-FFF2-40B4-BE49-F238E27FC236}">
                <a16:creationId xmlns:a16="http://schemas.microsoft.com/office/drawing/2014/main" id="{16B59196-1FA3-49BD-AEC4-E328C19733B9}"/>
              </a:ext>
            </a:extLst>
          </p:cNvPr>
          <p:cNvSpPr>
            <a:spLocks noChangeArrowheads="1"/>
          </p:cNvSpPr>
          <p:nvPr/>
        </p:nvSpPr>
        <p:spPr bwMode="auto">
          <a:xfrm rot="524300">
            <a:off x="3886200" y="3429000"/>
            <a:ext cx="3048000" cy="1676400"/>
          </a:xfrm>
          <a:prstGeom prst="triangle">
            <a:avLst>
              <a:gd name="adj" fmla="val 7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81940759-09CC-4BB0-B0D6-732E75A8E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03625"/>
            <a:ext cx="4284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2. Turn it so the base is horizontal</a:t>
            </a:r>
          </a:p>
        </p:txBody>
      </p:sp>
      <p:sp>
        <p:nvSpPr>
          <p:cNvPr id="60425" name="AutoShape 9">
            <a:extLst>
              <a:ext uri="{FF2B5EF4-FFF2-40B4-BE49-F238E27FC236}">
                <a16:creationId xmlns:a16="http://schemas.microsoft.com/office/drawing/2014/main" id="{6C4B1A07-B4E4-483C-A108-3E33C58D1154}"/>
              </a:ext>
            </a:extLst>
          </p:cNvPr>
          <p:cNvSpPr>
            <a:spLocks noChangeArrowheads="1"/>
          </p:cNvSpPr>
          <p:nvPr/>
        </p:nvSpPr>
        <p:spPr bwMode="auto">
          <a:xfrm rot="15911">
            <a:off x="4038600" y="3581400"/>
            <a:ext cx="3048000" cy="1676400"/>
          </a:xfrm>
          <a:prstGeom prst="triangle">
            <a:avLst>
              <a:gd name="adj" fmla="val 7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6" name="AutoShape 10">
            <a:extLst>
              <a:ext uri="{FF2B5EF4-FFF2-40B4-BE49-F238E27FC236}">
                <a16:creationId xmlns:a16="http://schemas.microsoft.com/office/drawing/2014/main" id="{1EE43E3A-9598-46FC-8A93-8C3FC055CB45}"/>
              </a:ext>
            </a:extLst>
          </p:cNvPr>
          <p:cNvSpPr>
            <a:spLocks noChangeArrowheads="1"/>
          </p:cNvSpPr>
          <p:nvPr/>
        </p:nvSpPr>
        <p:spPr bwMode="auto">
          <a:xfrm rot="15911">
            <a:off x="5715000" y="4800600"/>
            <a:ext cx="3048000" cy="1676400"/>
          </a:xfrm>
          <a:prstGeom prst="triangle">
            <a:avLst>
              <a:gd name="adj" fmla="val 7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6F12B470-D768-4F24-B57F-741B40047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54513"/>
            <a:ext cx="253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3. Copy the 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 autoUpdateAnimBg="0"/>
      <p:bldP spid="60424" grpId="0" autoUpdateAnimBg="0"/>
      <p:bldP spid="6042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E83FFA-F240-4AB8-B94A-0D78C965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FC89DEDF-B8DB-41F0-BEE3-30BD5657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Triangles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D36B71D6-BACB-4FE0-9B42-6BF675899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762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00CC"/>
                </a:solidFill>
              </a:rPr>
              <a:t>Proove that the area of a triangle = ½ Base x Height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F4E2A89C-2F53-4BB6-A8F6-9765CB6C6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90825"/>
            <a:ext cx="720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4. Draw a vertical line from the peak of the second triangle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DF9330A9-EC40-416D-8AE4-BEFD0F71D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29025"/>
            <a:ext cx="4976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5. Cut the second triangle down the line</a:t>
            </a:r>
          </a:p>
        </p:txBody>
      </p:sp>
      <p:sp>
        <p:nvSpPr>
          <p:cNvPr id="61448" name="AutoShape 8">
            <a:extLst>
              <a:ext uri="{FF2B5EF4-FFF2-40B4-BE49-F238E27FC236}">
                <a16:creationId xmlns:a16="http://schemas.microsoft.com/office/drawing/2014/main" id="{5B2747DA-5D1C-4A08-B196-21BDF6A4190E}"/>
              </a:ext>
            </a:extLst>
          </p:cNvPr>
          <p:cNvSpPr>
            <a:spLocks noChangeArrowheads="1"/>
          </p:cNvSpPr>
          <p:nvPr/>
        </p:nvSpPr>
        <p:spPr bwMode="auto">
          <a:xfrm rot="15911">
            <a:off x="4038600" y="3581400"/>
            <a:ext cx="3048000" cy="1676400"/>
          </a:xfrm>
          <a:prstGeom prst="triangle">
            <a:avLst>
              <a:gd name="adj" fmla="val 7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9" name="AutoShape 9">
            <a:extLst>
              <a:ext uri="{FF2B5EF4-FFF2-40B4-BE49-F238E27FC236}">
                <a16:creationId xmlns:a16="http://schemas.microsoft.com/office/drawing/2014/main" id="{FC311FE3-9BCB-435E-A250-C018756A6522}"/>
              </a:ext>
            </a:extLst>
          </p:cNvPr>
          <p:cNvSpPr>
            <a:spLocks noChangeArrowheads="1"/>
          </p:cNvSpPr>
          <p:nvPr/>
        </p:nvSpPr>
        <p:spPr bwMode="auto">
          <a:xfrm rot="15911">
            <a:off x="5715000" y="4800600"/>
            <a:ext cx="3048000" cy="1676400"/>
          </a:xfrm>
          <a:prstGeom prst="triangle">
            <a:avLst>
              <a:gd name="adj" fmla="val 7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51" name="Line 11">
            <a:extLst>
              <a:ext uri="{FF2B5EF4-FFF2-40B4-BE49-F238E27FC236}">
                <a16:creationId xmlns:a16="http://schemas.microsoft.com/office/drawing/2014/main" id="{2DE63883-A20C-4D25-BF1C-FCC8C1BD7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3" y="4819650"/>
            <a:ext cx="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52" name="Line 12">
            <a:extLst>
              <a:ext uri="{FF2B5EF4-FFF2-40B4-BE49-F238E27FC236}">
                <a16:creationId xmlns:a16="http://schemas.microsoft.com/office/drawing/2014/main" id="{5EB8330C-CD67-4AA7-B1BB-35F77FA6C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3" y="421005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 autoUpdateAnimBg="0"/>
      <p:bldP spid="61447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086FC4-D167-40BB-870A-DB799B96B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9916C563-1AE4-4D47-A40A-7667EE92D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Triangles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15EC0E95-63C9-4E00-A81F-F874F5950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762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00CC"/>
                </a:solidFill>
              </a:rPr>
              <a:t>Proove that the area of a triangle = ½ Base x Height</a:t>
            </a: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C6C9472E-C8A2-41DA-8FD2-0F0D4B5A4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90825"/>
            <a:ext cx="7332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4. Turn the two sections of the second triangle 180 degrees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F09CF78E-F3D1-4CDD-8F63-61FE9E9C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03600"/>
            <a:ext cx="317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5. Move the two sections</a:t>
            </a:r>
          </a:p>
        </p:txBody>
      </p:sp>
      <p:sp>
        <p:nvSpPr>
          <p:cNvPr id="62471" name="AutoShape 7">
            <a:extLst>
              <a:ext uri="{FF2B5EF4-FFF2-40B4-BE49-F238E27FC236}">
                <a16:creationId xmlns:a16="http://schemas.microsoft.com/office/drawing/2014/main" id="{48B29FE4-6185-4122-90B1-DF02EA46A89A}"/>
              </a:ext>
            </a:extLst>
          </p:cNvPr>
          <p:cNvSpPr>
            <a:spLocks noChangeArrowheads="1"/>
          </p:cNvSpPr>
          <p:nvPr/>
        </p:nvSpPr>
        <p:spPr bwMode="auto">
          <a:xfrm rot="15911">
            <a:off x="4038600" y="3595688"/>
            <a:ext cx="3048000" cy="1676400"/>
          </a:xfrm>
          <a:prstGeom prst="triangle">
            <a:avLst>
              <a:gd name="adj" fmla="val 7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475" name="AutoShape 11">
            <a:extLst>
              <a:ext uri="{FF2B5EF4-FFF2-40B4-BE49-F238E27FC236}">
                <a16:creationId xmlns:a16="http://schemas.microsoft.com/office/drawing/2014/main" id="{508A3DD5-C103-4084-B822-5AE6FCA7F04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05788" y="4800600"/>
            <a:ext cx="781050" cy="1676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76" name="AutoShape 12">
            <a:extLst>
              <a:ext uri="{FF2B5EF4-FFF2-40B4-BE49-F238E27FC236}">
                <a16:creationId xmlns:a16="http://schemas.microsoft.com/office/drawing/2014/main" id="{3039477F-42A0-43C0-B333-FE932D6B500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553075" y="4800600"/>
            <a:ext cx="2224088" cy="1676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477" name="AutoShape 13">
            <a:extLst>
              <a:ext uri="{FF2B5EF4-FFF2-40B4-BE49-F238E27FC236}">
                <a16:creationId xmlns:a16="http://schemas.microsoft.com/office/drawing/2014/main" id="{FDEAA385-B2A1-4B53-8843-097F089844D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38600" y="3602038"/>
            <a:ext cx="2286000" cy="1676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478" name="AutoShape 14">
            <a:extLst>
              <a:ext uri="{FF2B5EF4-FFF2-40B4-BE49-F238E27FC236}">
                <a16:creationId xmlns:a16="http://schemas.microsoft.com/office/drawing/2014/main" id="{10AE6675-AD2C-4900-B57C-ADD7B8ABE04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94438" y="3602038"/>
            <a:ext cx="781050" cy="1676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2481" name="Group 17">
            <a:extLst>
              <a:ext uri="{FF2B5EF4-FFF2-40B4-BE49-F238E27FC236}">
                <a16:creationId xmlns:a16="http://schemas.microsoft.com/office/drawing/2014/main" id="{57BF7E18-0FA5-4A98-960B-690747030EE9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4795838"/>
            <a:ext cx="3403600" cy="1681162"/>
            <a:chOff x="3504" y="3021"/>
            <a:chExt cx="2144" cy="1059"/>
          </a:xfrm>
        </p:grpSpPr>
        <p:sp>
          <p:nvSpPr>
            <p:cNvPr id="62479" name="AutoShape 15">
              <a:extLst>
                <a:ext uri="{FF2B5EF4-FFF2-40B4-BE49-F238E27FC236}">
                  <a16:creationId xmlns:a16="http://schemas.microsoft.com/office/drawing/2014/main" id="{0FDBB3BA-C8D5-4CD6-8A00-F484BB0F1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3021"/>
              <a:ext cx="492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480" name="AutoShape 16">
              <a:extLst>
                <a:ext uri="{FF2B5EF4-FFF2-40B4-BE49-F238E27FC236}">
                  <a16:creationId xmlns:a16="http://schemas.microsoft.com/office/drawing/2014/main" id="{3FE93E45-B7C4-4A08-A5CD-DBDB2AF39E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4" y="3024"/>
              <a:ext cx="1401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2482" name="Text Box 18">
            <a:extLst>
              <a:ext uri="{FF2B5EF4-FFF2-40B4-BE49-F238E27FC236}">
                <a16:creationId xmlns:a16="http://schemas.microsoft.com/office/drawing/2014/main" id="{2BE4440B-4CA4-478D-81C8-BD40721DE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3597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/>
              <a:t>6. You now have a rectangle</a:t>
            </a:r>
          </a:p>
          <a:p>
            <a:r>
              <a:rPr lang="en-GB" altLang="en-US" sz="2000" b="1"/>
              <a:t>    area Base x Height made</a:t>
            </a:r>
            <a:br>
              <a:rPr lang="en-GB" altLang="en-US" sz="2000" b="1"/>
            </a:br>
            <a:r>
              <a:rPr lang="en-GB" altLang="en-US" sz="2000" b="1"/>
              <a:t>    from two identical </a:t>
            </a:r>
            <a:br>
              <a:rPr lang="en-GB" altLang="en-US" sz="2000" b="1"/>
            </a:br>
            <a:r>
              <a:rPr lang="en-GB" altLang="en-US" sz="2000" b="1"/>
              <a:t>    triangles</a:t>
            </a:r>
          </a:p>
        </p:txBody>
      </p:sp>
      <p:sp>
        <p:nvSpPr>
          <p:cNvPr id="62483" name="Text Box 19">
            <a:extLst>
              <a:ext uri="{FF2B5EF4-FFF2-40B4-BE49-F238E27FC236}">
                <a16:creationId xmlns:a16="http://schemas.microsoft.com/office/drawing/2014/main" id="{89DA47BA-4D64-4F21-B484-7143C7A1F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449888"/>
            <a:ext cx="3433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8000"/>
                </a:solidFill>
              </a:rPr>
              <a:t>7. So one triangle area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    = ½ Base x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  <p:bldP spid="62469" grpId="0" autoUpdateAnimBg="0"/>
      <p:bldP spid="62470" grpId="0" autoUpdateAnimBg="0"/>
      <p:bldP spid="62475" grpId="0" animBg="1" autoUpdateAnimBg="0"/>
      <p:bldP spid="62482" grpId="0" autoUpdateAnimBg="0"/>
      <p:bldP spid="6248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CEF40D-D42E-4C62-8CA1-99F14DC4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E5CAC492-D91F-4856-A53D-CA68BF67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Triangles</a:t>
            </a: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6A053ADA-30BF-445C-B410-CEE6A7EC0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762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00CC"/>
                </a:solidFill>
              </a:rPr>
              <a:t>Proove that the area of a triangle = ½ Base x Height</a:t>
            </a: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9868D64B-B9A4-470D-9D97-656085A7F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90825"/>
            <a:ext cx="7332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4. Turn the two sections of the second triangle 180 degrees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F7497A01-0FA4-44F4-8E2D-7B1A0276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03600"/>
            <a:ext cx="317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5. Move the two sections</a:t>
            </a:r>
          </a:p>
        </p:txBody>
      </p:sp>
      <p:sp>
        <p:nvSpPr>
          <p:cNvPr id="63495" name="AutoShape 7">
            <a:extLst>
              <a:ext uri="{FF2B5EF4-FFF2-40B4-BE49-F238E27FC236}">
                <a16:creationId xmlns:a16="http://schemas.microsoft.com/office/drawing/2014/main" id="{E685305A-6F04-4C24-84AD-BDFCF8F267FE}"/>
              </a:ext>
            </a:extLst>
          </p:cNvPr>
          <p:cNvSpPr>
            <a:spLocks noChangeArrowheads="1"/>
          </p:cNvSpPr>
          <p:nvPr/>
        </p:nvSpPr>
        <p:spPr bwMode="auto">
          <a:xfrm rot="15911">
            <a:off x="4038600" y="3595688"/>
            <a:ext cx="3048000" cy="1676400"/>
          </a:xfrm>
          <a:prstGeom prst="triangle">
            <a:avLst>
              <a:gd name="adj" fmla="val 7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8" name="AutoShape 10">
            <a:extLst>
              <a:ext uri="{FF2B5EF4-FFF2-40B4-BE49-F238E27FC236}">
                <a16:creationId xmlns:a16="http://schemas.microsoft.com/office/drawing/2014/main" id="{DDA28FEB-C353-4D34-9A68-1AAE0FD3A98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38600" y="3602038"/>
            <a:ext cx="2286000" cy="1676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9" name="AutoShape 11">
            <a:extLst>
              <a:ext uri="{FF2B5EF4-FFF2-40B4-BE49-F238E27FC236}">
                <a16:creationId xmlns:a16="http://schemas.microsoft.com/office/drawing/2014/main" id="{D246727B-7DB0-48B2-B9C1-51B8D946D0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94438" y="3602038"/>
            <a:ext cx="781050" cy="1676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D4216E00-BD06-4368-9BDB-1CDF4ABA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3597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/>
              <a:t>6. You now have a rectangle</a:t>
            </a:r>
          </a:p>
          <a:p>
            <a:r>
              <a:rPr lang="en-GB" altLang="en-US" sz="2000" b="1"/>
              <a:t>    area Base x Height made</a:t>
            </a:r>
            <a:br>
              <a:rPr lang="en-GB" altLang="en-US" sz="2000" b="1"/>
            </a:br>
            <a:r>
              <a:rPr lang="en-GB" altLang="en-US" sz="2000" b="1"/>
              <a:t>    from two identical </a:t>
            </a:r>
            <a:br>
              <a:rPr lang="en-GB" altLang="en-US" sz="2000" b="1"/>
            </a:br>
            <a:r>
              <a:rPr lang="en-GB" altLang="en-US" sz="2000" b="1"/>
              <a:t>    triangles</a:t>
            </a:r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DA253F7D-083C-4D7E-B065-A961DDB2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449888"/>
            <a:ext cx="3433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8000"/>
                </a:solidFill>
              </a:rPr>
              <a:t>7. So one triangle area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    = ½ Base x Height</a:t>
            </a:r>
          </a:p>
        </p:txBody>
      </p:sp>
      <p:sp>
        <p:nvSpPr>
          <p:cNvPr id="63505" name="WordArt 17">
            <a:extLst>
              <a:ext uri="{FF2B5EF4-FFF2-40B4-BE49-F238E27FC236}">
                <a16:creationId xmlns:a16="http://schemas.microsoft.com/office/drawing/2014/main" id="{0AFA5AFD-79C1-47A9-82A2-3B11E42CF5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3124200"/>
            <a:ext cx="16002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QED</a:t>
            </a:r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id="{F9418DAA-6D31-44EC-8514-948C9B80F559}"/>
              </a:ext>
            </a:extLst>
          </p:cNvPr>
          <p:cNvSpPr txBox="1">
            <a:spLocks noChangeArrowheads="1"/>
          </p:cNvSpPr>
          <p:nvPr/>
        </p:nvSpPr>
        <p:spPr bwMode="auto">
          <a:xfrm rot="-541486">
            <a:off x="3505200" y="4114800"/>
            <a:ext cx="5526088" cy="8318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8000"/>
                </a:solidFill>
              </a:rPr>
              <a:t>That is “Quad Erat Demonstrandum”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Latin for “Which was to be shown.”</a:t>
            </a:r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3DF6ACA3-B855-42C8-8CF6-58AF8193CDE3}"/>
              </a:ext>
            </a:extLst>
          </p:cNvPr>
          <p:cNvSpPr txBox="1">
            <a:spLocks noChangeArrowheads="1"/>
          </p:cNvSpPr>
          <p:nvPr/>
        </p:nvSpPr>
        <p:spPr bwMode="auto">
          <a:xfrm rot="138661">
            <a:off x="3733800" y="5562600"/>
            <a:ext cx="4237038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Or is it “Quite Easily Done!”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506" grpId="0" animBg="1" autoUpdateAnimBg="0"/>
      <p:bldP spid="63507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55763738-E363-4A9A-B3DF-296AC88C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00526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11B599A3-E1B1-4806-A968-DD18141E9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912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1EAD433F-3BD9-4E27-A482-FBBC20FB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57349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7B9E9D-FD82-4840-8E24-218EBDC4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 dirty="0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2" name="AutoShape 14">
            <a:extLst>
              <a:ext uri="{FF2B5EF4-FFF2-40B4-BE49-F238E27FC236}">
                <a16:creationId xmlns:a16="http://schemas.microsoft.com/office/drawing/2014/main" id="{DF7AEC11-FC44-46E3-BA0A-C3C8F418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4196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83" name="AutoShape 15">
            <a:extLst>
              <a:ext uri="{FF2B5EF4-FFF2-40B4-BE49-F238E27FC236}">
                <a16:creationId xmlns:a16="http://schemas.microsoft.com/office/drawing/2014/main" id="{0FC6BD84-FC0C-4B70-8174-8F18226F3A0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72200" y="26670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7" name="AutoShape 9">
            <a:extLst>
              <a:ext uri="{FF2B5EF4-FFF2-40B4-BE49-F238E27FC236}">
                <a16:creationId xmlns:a16="http://schemas.microsoft.com/office/drawing/2014/main" id="{BBFDFB86-9BFA-4467-B5DC-0562174B0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9" name="AutoShape 11">
            <a:extLst>
              <a:ext uri="{FF2B5EF4-FFF2-40B4-BE49-F238E27FC236}">
                <a16:creationId xmlns:a16="http://schemas.microsoft.com/office/drawing/2014/main" id="{CBDB0599-4E50-432E-B830-9E55FE79294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24400" y="26670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80" name="AutoShape 12">
            <a:extLst>
              <a:ext uri="{FF2B5EF4-FFF2-40B4-BE49-F238E27FC236}">
                <a16:creationId xmlns:a16="http://schemas.microsoft.com/office/drawing/2014/main" id="{7D0165D5-2193-49FF-B25C-963E8592486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28800" y="26670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81" name="AutoShape 13">
            <a:extLst>
              <a:ext uri="{FF2B5EF4-FFF2-40B4-BE49-F238E27FC236}">
                <a16:creationId xmlns:a16="http://schemas.microsoft.com/office/drawing/2014/main" id="{ACA91844-7004-4C29-8268-5579DE34E4D8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952500" y="35433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6" name="AutoShape 8">
            <a:extLst>
              <a:ext uri="{FF2B5EF4-FFF2-40B4-BE49-F238E27FC236}">
                <a16:creationId xmlns:a16="http://schemas.microsoft.com/office/drawing/2014/main" id="{A614D927-AF5A-4C70-8426-C73CF25B6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196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8" name="AutoShape 10">
            <a:extLst>
              <a:ext uri="{FF2B5EF4-FFF2-40B4-BE49-F238E27FC236}">
                <a16:creationId xmlns:a16="http://schemas.microsoft.com/office/drawing/2014/main" id="{E16800AB-0EF5-42B4-A136-5528A6768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8674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88FF197-0EC5-4A3D-8FC4-A4FB4C507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48000"/>
            <a:ext cx="1439863" cy="143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305373B5-D980-4963-9829-3A04AEF2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048000"/>
            <a:ext cx="1439863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163ACC52-E870-46E8-A146-2335C103D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1439863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227309E5-D9B4-4A73-A82D-B4136123D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600200"/>
            <a:ext cx="1439863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6FEE0B5E-2991-4F15-A910-F6CF35AE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95800"/>
            <a:ext cx="1439863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6D8CB69-BE81-49C9-8387-BFAB77D60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1439863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4" name="Text Box 16">
            <a:extLst>
              <a:ext uri="{FF2B5EF4-FFF2-40B4-BE49-F238E27FC236}">
                <a16:creationId xmlns:a16="http://schemas.microsoft.com/office/drawing/2014/main" id="{A2860201-3170-49FC-B050-EF50151B1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79228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Cube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>
            <a:extLst>
              <a:ext uri="{FF2B5EF4-FFF2-40B4-BE49-F238E27FC236}">
                <a16:creationId xmlns:a16="http://schemas.microsoft.com/office/drawing/2014/main" id="{E842A369-DEAC-4AB1-853A-03237B4EF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434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7" name="AutoShape 5">
            <a:extLst>
              <a:ext uri="{FF2B5EF4-FFF2-40B4-BE49-F238E27FC236}">
                <a16:creationId xmlns:a16="http://schemas.microsoft.com/office/drawing/2014/main" id="{3B72A0F5-2070-4040-B9E0-59FFFA9DC0C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53000" y="25908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8" name="AutoShape 6">
            <a:extLst>
              <a:ext uri="{FF2B5EF4-FFF2-40B4-BE49-F238E27FC236}">
                <a16:creationId xmlns:a16="http://schemas.microsoft.com/office/drawing/2014/main" id="{8868F8B8-1221-4313-AE8F-9AAA8BB7FBE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28800" y="26670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9" name="AutoShape 7">
            <a:extLst>
              <a:ext uri="{FF2B5EF4-FFF2-40B4-BE49-F238E27FC236}">
                <a16:creationId xmlns:a16="http://schemas.microsoft.com/office/drawing/2014/main" id="{FE867A0C-2CEF-471E-9AA5-2DBBF3548DC4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952500" y="35433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400" name="AutoShape 8">
            <a:extLst>
              <a:ext uri="{FF2B5EF4-FFF2-40B4-BE49-F238E27FC236}">
                <a16:creationId xmlns:a16="http://schemas.microsoft.com/office/drawing/2014/main" id="{076E2FBE-DE6A-4C67-BE53-02A30DF7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19600"/>
            <a:ext cx="14478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402" name="Rectangle 10">
            <a:extLst>
              <a:ext uri="{FF2B5EF4-FFF2-40B4-BE49-F238E27FC236}">
                <a16:creationId xmlns:a16="http://schemas.microsoft.com/office/drawing/2014/main" id="{70E98019-FEEF-4ED8-A5D4-E11ED538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48000"/>
            <a:ext cx="1439863" cy="143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09" name="Rectangle 17">
            <a:extLst>
              <a:ext uri="{FF2B5EF4-FFF2-40B4-BE49-F238E27FC236}">
                <a16:creationId xmlns:a16="http://schemas.microsoft.com/office/drawing/2014/main" id="{D1B473B9-0ACE-4004-AFB7-DD69364EF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048000"/>
            <a:ext cx="2049463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10" name="AutoShape 18">
            <a:extLst>
              <a:ext uri="{FF2B5EF4-FFF2-40B4-BE49-F238E27FC236}">
                <a16:creationId xmlns:a16="http://schemas.microsoft.com/office/drawing/2014/main" id="{E7258471-32DE-4544-B242-6AE2B4F2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600200"/>
            <a:ext cx="1447800" cy="14478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11" name="AutoShape 19">
            <a:extLst>
              <a:ext uri="{FF2B5EF4-FFF2-40B4-BE49-F238E27FC236}">
                <a16:creationId xmlns:a16="http://schemas.microsoft.com/office/drawing/2014/main" id="{E61F30E3-EC53-4187-994C-649852D0C78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76600" y="4495800"/>
            <a:ext cx="1447800" cy="14478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12" name="Text Box 20">
            <a:extLst>
              <a:ext uri="{FF2B5EF4-FFF2-40B4-BE49-F238E27FC236}">
                <a16:creationId xmlns:a16="http://schemas.microsoft.com/office/drawing/2014/main" id="{CADFEC3A-98DA-4968-8997-65A35D27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215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Cubic Triangle</a:t>
            </a:r>
          </a:p>
        </p:txBody>
      </p:sp>
      <p:sp>
        <p:nvSpPr>
          <p:cNvPr id="59413" name="Rectangle 21">
            <a:extLst>
              <a:ext uri="{FF2B5EF4-FFF2-40B4-BE49-F238E27FC236}">
                <a16:creationId xmlns:a16="http://schemas.microsoft.com/office/drawing/2014/main" id="{29923CD2-CA10-4700-92C4-5607471A5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1439863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>
            <a:extLst>
              <a:ext uri="{FF2B5EF4-FFF2-40B4-BE49-F238E27FC236}">
                <a16:creationId xmlns:a16="http://schemas.microsoft.com/office/drawing/2014/main" id="{6AC1C1C2-B6EB-4C52-B98D-D8E6051AD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299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Adding Bricks</a:t>
            </a:r>
          </a:p>
        </p:txBody>
      </p:sp>
      <p:sp>
        <p:nvSpPr>
          <p:cNvPr id="31761" name="Text Box 1041">
            <a:extLst>
              <a:ext uri="{FF2B5EF4-FFF2-40B4-BE49-F238E27FC236}">
                <a16:creationId xmlns:a16="http://schemas.microsoft.com/office/drawing/2014/main" id="{EBF07DBE-82E1-4CC0-ABAC-1C64AB4E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</a:rPr>
              <a:t>We can use bricks to do adding up</a:t>
            </a:r>
          </a:p>
        </p:txBody>
      </p:sp>
      <p:sp>
        <p:nvSpPr>
          <p:cNvPr id="31776" name="Text Box 1056">
            <a:extLst>
              <a:ext uri="{FF2B5EF4-FFF2-40B4-BE49-F238E27FC236}">
                <a16:creationId xmlns:a16="http://schemas.microsoft.com/office/drawing/2014/main" id="{125A6F8F-3639-4A3F-89FE-471787111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02013"/>
            <a:ext cx="162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Add 5 and 4</a:t>
            </a:r>
          </a:p>
        </p:txBody>
      </p:sp>
      <p:sp>
        <p:nvSpPr>
          <p:cNvPr id="31777" name="Text Box 10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78E91E-8A60-4DBD-9CEA-8A5103CF8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31778" name="Text Box 1058">
            <a:extLst>
              <a:ext uri="{FF2B5EF4-FFF2-40B4-BE49-F238E27FC236}">
                <a16:creationId xmlns:a16="http://schemas.microsoft.com/office/drawing/2014/main" id="{5FAEFDE2-7807-47D1-AEB4-71E6814B8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4397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 b="1"/>
          </a:p>
        </p:txBody>
      </p:sp>
      <p:sp>
        <p:nvSpPr>
          <p:cNvPr id="31779" name="AutoShape 1059">
            <a:extLst>
              <a:ext uri="{FF2B5EF4-FFF2-40B4-BE49-F238E27FC236}">
                <a16:creationId xmlns:a16="http://schemas.microsoft.com/office/drawing/2014/main" id="{AC44DF40-DC80-4AE9-8B43-FF223D9E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31780" name="AutoShape 1060">
            <a:extLst>
              <a:ext uri="{FF2B5EF4-FFF2-40B4-BE49-F238E27FC236}">
                <a16:creationId xmlns:a16="http://schemas.microsoft.com/office/drawing/2014/main" id="{71273374-4C8B-483B-BBA7-046089586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76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31781" name="AutoShape 1061">
            <a:extLst>
              <a:ext uri="{FF2B5EF4-FFF2-40B4-BE49-F238E27FC236}">
                <a16:creationId xmlns:a16="http://schemas.microsoft.com/office/drawing/2014/main" id="{0B684E9F-C478-4E9A-97AF-B38A1DA0E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31782" name="AutoShape 1062">
            <a:extLst>
              <a:ext uri="{FF2B5EF4-FFF2-40B4-BE49-F238E27FC236}">
                <a16:creationId xmlns:a16="http://schemas.microsoft.com/office/drawing/2014/main" id="{AD248D21-CF68-4A6D-9ED4-8732D027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5</a:t>
            </a:r>
          </a:p>
        </p:txBody>
      </p:sp>
      <p:sp>
        <p:nvSpPr>
          <p:cNvPr id="31783" name="AutoShape 1063">
            <a:extLst>
              <a:ext uri="{FF2B5EF4-FFF2-40B4-BE49-F238E27FC236}">
                <a16:creationId xmlns:a16="http://schemas.microsoft.com/office/drawing/2014/main" id="{7F29FBE9-FBD2-455E-941E-6A2D7A36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31784" name="AutoShape 1064">
            <a:extLst>
              <a:ext uri="{FF2B5EF4-FFF2-40B4-BE49-F238E27FC236}">
                <a16:creationId xmlns:a16="http://schemas.microsoft.com/office/drawing/2014/main" id="{6D7BFE5A-F495-4822-B36E-4A190E973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31785" name="AutoShape 1065">
            <a:extLst>
              <a:ext uri="{FF2B5EF4-FFF2-40B4-BE49-F238E27FC236}">
                <a16:creationId xmlns:a16="http://schemas.microsoft.com/office/drawing/2014/main" id="{D7ACEA2F-E1C8-41E4-A430-3ECD8C1C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2766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31786" name="AutoShape 1066">
            <a:extLst>
              <a:ext uri="{FF2B5EF4-FFF2-40B4-BE49-F238E27FC236}">
                <a16:creationId xmlns:a16="http://schemas.microsoft.com/office/drawing/2014/main" id="{581E78B4-D0A9-42C2-A1C7-7D136F0B6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31788" name="AutoShape 1068">
            <a:extLst>
              <a:ext uri="{FF2B5EF4-FFF2-40B4-BE49-F238E27FC236}">
                <a16:creationId xmlns:a16="http://schemas.microsoft.com/office/drawing/2014/main" id="{FC3A8D43-CF74-44CD-9631-2242EE037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276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31789" name="Text Box 1069">
            <a:extLst>
              <a:ext uri="{FF2B5EF4-FFF2-40B4-BE49-F238E27FC236}">
                <a16:creationId xmlns:a16="http://schemas.microsoft.com/office/drawing/2014/main" id="{59A956E8-9E35-41FE-A9E1-867E5A2F4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84625"/>
            <a:ext cx="318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33CC"/>
                </a:solidFill>
              </a:rPr>
              <a:t>Place five bricks in a line</a:t>
            </a:r>
          </a:p>
        </p:txBody>
      </p:sp>
      <p:sp>
        <p:nvSpPr>
          <p:cNvPr id="31790" name="Text Box 1070">
            <a:extLst>
              <a:ext uri="{FF2B5EF4-FFF2-40B4-BE49-F238E27FC236}">
                <a16:creationId xmlns:a16="http://schemas.microsoft.com/office/drawing/2014/main" id="{1FCA0AEF-B4E5-4F97-9E3C-9E7D6139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67238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CC3300"/>
                </a:solidFill>
              </a:rPr>
              <a:t>Now add four to the line and count them all</a:t>
            </a:r>
          </a:p>
        </p:txBody>
      </p:sp>
      <p:sp>
        <p:nvSpPr>
          <p:cNvPr id="31791" name="Text Box 1071">
            <a:extLst>
              <a:ext uri="{FF2B5EF4-FFF2-40B4-BE49-F238E27FC236}">
                <a16:creationId xmlns:a16="http://schemas.microsoft.com/office/drawing/2014/main" id="{9A0B3029-EB5B-4E2B-B4AA-1F0B9C0D6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56238"/>
            <a:ext cx="1182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8000"/>
                </a:solidFill>
              </a:rPr>
              <a:t>5 + 4 =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772A0-80B7-4F5C-8F35-667D57A4F58C}"/>
              </a:ext>
            </a:extLst>
          </p:cNvPr>
          <p:cNvSpPr txBox="1"/>
          <p:nvPr/>
        </p:nvSpPr>
        <p:spPr>
          <a:xfrm>
            <a:off x="3900680" y="3919835"/>
            <a:ext cx="438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pc="450" dirty="0"/>
              <a:t>1  2  3 4  5  6  7  8  9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5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 autoUpdateAnimBg="0"/>
      <p:bldP spid="31789" grpId="0" autoUpdateAnimBg="0"/>
      <p:bldP spid="31790" grpId="0" autoUpdateAnimBg="0"/>
      <p:bldP spid="31791" grpId="0" autoUpdateAnimBg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26">
            <a:extLst>
              <a:ext uri="{FF2B5EF4-FFF2-40B4-BE49-F238E27FC236}">
                <a16:creationId xmlns:a16="http://schemas.microsoft.com/office/drawing/2014/main" id="{51E1B57B-3B5F-4E93-A7A0-B818191E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299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Adding Bricks</a:t>
            </a:r>
          </a:p>
        </p:txBody>
      </p:sp>
      <p:sp>
        <p:nvSpPr>
          <p:cNvPr id="32772" name="Text Box 1028">
            <a:extLst>
              <a:ext uri="{FF2B5EF4-FFF2-40B4-BE49-F238E27FC236}">
                <a16:creationId xmlns:a16="http://schemas.microsoft.com/office/drawing/2014/main" id="{A4267826-082F-4B0B-8609-897DF439E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Now Add 5 and 9</a:t>
            </a:r>
          </a:p>
        </p:txBody>
      </p:sp>
      <p:sp>
        <p:nvSpPr>
          <p:cNvPr id="32773" name="Text Box 10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7E4836-1C0C-49C7-8712-95D06B03D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32774" name="Text Box 1030">
            <a:extLst>
              <a:ext uri="{FF2B5EF4-FFF2-40B4-BE49-F238E27FC236}">
                <a16:creationId xmlns:a16="http://schemas.microsoft.com/office/drawing/2014/main" id="{486A8141-7615-43E3-B300-A257C6E5C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4397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 b="1"/>
          </a:p>
        </p:txBody>
      </p:sp>
      <p:sp>
        <p:nvSpPr>
          <p:cNvPr id="32784" name="Text Box 1040">
            <a:extLst>
              <a:ext uri="{FF2B5EF4-FFF2-40B4-BE49-F238E27FC236}">
                <a16:creationId xmlns:a16="http://schemas.microsoft.com/office/drawing/2014/main" id="{69582D69-EA6C-480D-A81B-8F56F4C1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318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33CC"/>
                </a:solidFill>
              </a:rPr>
              <a:t>Place five bricks in a line</a:t>
            </a:r>
          </a:p>
        </p:txBody>
      </p:sp>
      <p:sp>
        <p:nvSpPr>
          <p:cNvPr id="32785" name="Text Box 1041">
            <a:extLst>
              <a:ext uri="{FF2B5EF4-FFF2-40B4-BE49-F238E27FC236}">
                <a16:creationId xmlns:a16="http://schemas.microsoft.com/office/drawing/2014/main" id="{9FCF785E-76DE-44F0-99F5-C5366D004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67238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CC3300"/>
                </a:solidFill>
              </a:rPr>
              <a:t>Now add nine to the line and count them all</a:t>
            </a:r>
          </a:p>
        </p:txBody>
      </p:sp>
      <p:sp>
        <p:nvSpPr>
          <p:cNvPr id="32786" name="Text Box 1042">
            <a:extLst>
              <a:ext uri="{FF2B5EF4-FFF2-40B4-BE49-F238E27FC236}">
                <a16:creationId xmlns:a16="http://schemas.microsoft.com/office/drawing/2014/main" id="{774BF2E2-C1AF-47B7-BA10-49051BD3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56238"/>
            <a:ext cx="132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8000"/>
                </a:solidFill>
              </a:rPr>
              <a:t>5 + 9 = 14</a:t>
            </a:r>
          </a:p>
        </p:txBody>
      </p:sp>
      <p:sp>
        <p:nvSpPr>
          <p:cNvPr id="32787" name="AutoShape 1043">
            <a:extLst>
              <a:ext uri="{FF2B5EF4-FFF2-40B4-BE49-F238E27FC236}">
                <a16:creationId xmlns:a16="http://schemas.microsoft.com/office/drawing/2014/main" id="{6F83B1CA-8258-4D42-824C-DC34A22B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4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32788" name="AutoShape 1044">
            <a:extLst>
              <a:ext uri="{FF2B5EF4-FFF2-40B4-BE49-F238E27FC236}">
                <a16:creationId xmlns:a16="http://schemas.microsoft.com/office/drawing/2014/main" id="{60CE2828-CD30-4CF5-A4F8-F8AB11DF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478" y="3429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32789" name="AutoShape 1045">
            <a:extLst>
              <a:ext uri="{FF2B5EF4-FFF2-40B4-BE49-F238E27FC236}">
                <a16:creationId xmlns:a16="http://schemas.microsoft.com/office/drawing/2014/main" id="{D727B39C-2D89-47C5-A2A0-D56B87315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4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32790" name="AutoShape 1046">
            <a:extLst>
              <a:ext uri="{FF2B5EF4-FFF2-40B4-BE49-F238E27FC236}">
                <a16:creationId xmlns:a16="http://schemas.microsoft.com/office/drawing/2014/main" id="{8C093CA9-3347-4A3F-B4A6-0E6D943F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4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5</a:t>
            </a:r>
          </a:p>
        </p:txBody>
      </p:sp>
      <p:sp>
        <p:nvSpPr>
          <p:cNvPr id="32791" name="AutoShape 1047">
            <a:extLst>
              <a:ext uri="{FF2B5EF4-FFF2-40B4-BE49-F238E27FC236}">
                <a16:creationId xmlns:a16="http://schemas.microsoft.com/office/drawing/2014/main" id="{E61A5D40-A1E3-4807-A1DF-6AAE8F9E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4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32792" name="AutoShape 1048">
            <a:extLst>
              <a:ext uri="{FF2B5EF4-FFF2-40B4-BE49-F238E27FC236}">
                <a16:creationId xmlns:a16="http://schemas.microsoft.com/office/drawing/2014/main" id="{88AB7751-ABC7-4F9F-9786-06BFBC0DD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4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32793" name="AutoShape 1049">
            <a:extLst>
              <a:ext uri="{FF2B5EF4-FFF2-40B4-BE49-F238E27FC236}">
                <a16:creationId xmlns:a16="http://schemas.microsoft.com/office/drawing/2014/main" id="{F741D4A0-2B2C-48B3-A6F8-3424D870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478" y="3429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32794" name="AutoShape 1050">
            <a:extLst>
              <a:ext uri="{FF2B5EF4-FFF2-40B4-BE49-F238E27FC236}">
                <a16:creationId xmlns:a16="http://schemas.microsoft.com/office/drawing/2014/main" id="{2BCF8736-BF27-46F5-8FA9-6EAFD246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4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32795" name="AutoShape 1051">
            <a:extLst>
              <a:ext uri="{FF2B5EF4-FFF2-40B4-BE49-F238E27FC236}">
                <a16:creationId xmlns:a16="http://schemas.microsoft.com/office/drawing/2014/main" id="{54CA4BB0-2289-4453-BE01-DF0DDB911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4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5</a:t>
            </a:r>
          </a:p>
        </p:txBody>
      </p:sp>
      <p:sp>
        <p:nvSpPr>
          <p:cNvPr id="32796" name="AutoShape 1052">
            <a:extLst>
              <a:ext uri="{FF2B5EF4-FFF2-40B4-BE49-F238E27FC236}">
                <a16:creationId xmlns:a16="http://schemas.microsoft.com/office/drawing/2014/main" id="{4E8D25AD-D73D-4DA0-893B-6268A1613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4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32802" name="AutoShape 1058">
            <a:extLst>
              <a:ext uri="{FF2B5EF4-FFF2-40B4-BE49-F238E27FC236}">
                <a16:creationId xmlns:a16="http://schemas.microsoft.com/office/drawing/2014/main" id="{E0C5FD20-6A21-4D90-8DF2-418BA0BC0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8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7</a:t>
            </a:r>
          </a:p>
        </p:txBody>
      </p:sp>
      <p:sp>
        <p:nvSpPr>
          <p:cNvPr id="32804" name="AutoShape 1060">
            <a:extLst>
              <a:ext uri="{FF2B5EF4-FFF2-40B4-BE49-F238E27FC236}">
                <a16:creationId xmlns:a16="http://schemas.microsoft.com/office/drawing/2014/main" id="{8F6656F1-8AA4-40D3-9DE8-E317FC7E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8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8</a:t>
            </a:r>
          </a:p>
        </p:txBody>
      </p:sp>
      <p:sp>
        <p:nvSpPr>
          <p:cNvPr id="32805" name="AutoShape 1061">
            <a:extLst>
              <a:ext uri="{FF2B5EF4-FFF2-40B4-BE49-F238E27FC236}">
                <a16:creationId xmlns:a16="http://schemas.microsoft.com/office/drawing/2014/main" id="{0ADB8EBB-202D-45C2-8365-63636676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878" y="3429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6</a:t>
            </a:r>
          </a:p>
        </p:txBody>
      </p:sp>
      <p:sp>
        <p:nvSpPr>
          <p:cNvPr id="32806" name="AutoShape 1062">
            <a:extLst>
              <a:ext uri="{FF2B5EF4-FFF2-40B4-BE49-F238E27FC236}">
                <a16:creationId xmlns:a16="http://schemas.microsoft.com/office/drawing/2014/main" id="{52795585-7A12-4E56-B39D-0BC6FEF47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878" y="3429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AC3A64-FFBF-48CA-AB0F-F6B6F5528DA5}"/>
              </a:ext>
            </a:extLst>
          </p:cNvPr>
          <p:cNvSpPr txBox="1"/>
          <p:nvPr/>
        </p:nvSpPr>
        <p:spPr>
          <a:xfrm>
            <a:off x="1722356" y="4041129"/>
            <a:ext cx="737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pc="450" dirty="0"/>
              <a:t>1  2  3 4  5  6  7  8  9 10 11 12 13 14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5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7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7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84" grpId="0" autoUpdateAnimBg="0"/>
      <p:bldP spid="32785" grpId="0" autoUpdateAnimBg="0"/>
      <p:bldP spid="32786" grpId="0" autoUpdateAnimBg="0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0CBB811D-C67C-4C2F-A561-FBAAA5B5D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299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Adding Bricks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813C278E-AD97-4EDD-9ADC-0DAF554FA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Now Add 5 and 9</a:t>
            </a:r>
          </a:p>
        </p:txBody>
      </p:sp>
      <p:sp>
        <p:nvSpPr>
          <p:cNvPr id="33796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707A75-83BC-424E-AB46-CE65BE042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E3411CDB-9C17-45AB-8643-427E21902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577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33CC"/>
                </a:solidFill>
              </a:rPr>
              <a:t>But it is better to arrange them in tens like this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30697DAC-83C5-4AA0-97F6-D7CAE6EC2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56238"/>
            <a:ext cx="132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8000"/>
                </a:solidFill>
              </a:rPr>
              <a:t>5 + 9 = 14</a:t>
            </a:r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id="{3775BDAC-2A20-4D00-AAD1-B4FBEDE1B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3733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33802" name="AutoShape 10">
            <a:extLst>
              <a:ext uri="{FF2B5EF4-FFF2-40B4-BE49-F238E27FC236}">
                <a16:creationId xmlns:a16="http://schemas.microsoft.com/office/drawing/2014/main" id="{A685254F-55C5-48B1-87C2-EE4609330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3733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33803" name="AutoShape 11">
            <a:extLst>
              <a:ext uri="{FF2B5EF4-FFF2-40B4-BE49-F238E27FC236}">
                <a16:creationId xmlns:a16="http://schemas.microsoft.com/office/drawing/2014/main" id="{DC0107BE-AABF-409E-91F6-937AA458A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733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33804" name="AutoShape 12">
            <a:extLst>
              <a:ext uri="{FF2B5EF4-FFF2-40B4-BE49-F238E27FC236}">
                <a16:creationId xmlns:a16="http://schemas.microsoft.com/office/drawing/2014/main" id="{3D3C6BB3-AE20-4F55-939F-11B1889CB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33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5</a:t>
            </a:r>
          </a:p>
        </p:txBody>
      </p:sp>
      <p:sp>
        <p:nvSpPr>
          <p:cNvPr id="33805" name="AutoShape 13">
            <a:extLst>
              <a:ext uri="{FF2B5EF4-FFF2-40B4-BE49-F238E27FC236}">
                <a16:creationId xmlns:a16="http://schemas.microsoft.com/office/drawing/2014/main" id="{56AF0915-17A4-4EF2-A154-83FA9481F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733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33806" name="AutoShape 14">
            <a:extLst>
              <a:ext uri="{FF2B5EF4-FFF2-40B4-BE49-F238E27FC236}">
                <a16:creationId xmlns:a16="http://schemas.microsoft.com/office/drawing/2014/main" id="{58D4CF44-D25F-4189-B833-A8057F3E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37338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9</a:t>
            </a:r>
          </a:p>
        </p:txBody>
      </p:sp>
      <p:sp>
        <p:nvSpPr>
          <p:cNvPr id="33807" name="AutoShape 15">
            <a:extLst>
              <a:ext uri="{FF2B5EF4-FFF2-40B4-BE49-F238E27FC236}">
                <a16:creationId xmlns:a16="http://schemas.microsoft.com/office/drawing/2014/main" id="{16FE2009-21D4-4506-A1A4-B72DEDA29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3733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6</a:t>
            </a:r>
          </a:p>
        </p:txBody>
      </p:sp>
      <p:sp>
        <p:nvSpPr>
          <p:cNvPr id="33808" name="AutoShape 16">
            <a:extLst>
              <a:ext uri="{FF2B5EF4-FFF2-40B4-BE49-F238E27FC236}">
                <a16:creationId xmlns:a16="http://schemas.microsoft.com/office/drawing/2014/main" id="{DDFBAC17-0309-447E-85E5-F20C3E9A3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8</a:t>
            </a:r>
          </a:p>
        </p:txBody>
      </p:sp>
      <p:sp>
        <p:nvSpPr>
          <p:cNvPr id="33809" name="AutoShape 17">
            <a:extLst>
              <a:ext uri="{FF2B5EF4-FFF2-40B4-BE49-F238E27FC236}">
                <a16:creationId xmlns:a16="http://schemas.microsoft.com/office/drawing/2014/main" id="{615CC791-AE0E-45C1-968A-E5CDD804F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733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10</a:t>
            </a:r>
          </a:p>
        </p:txBody>
      </p:sp>
      <p:sp>
        <p:nvSpPr>
          <p:cNvPr id="33810" name="AutoShape 18">
            <a:extLst>
              <a:ext uri="{FF2B5EF4-FFF2-40B4-BE49-F238E27FC236}">
                <a16:creationId xmlns:a16="http://schemas.microsoft.com/office/drawing/2014/main" id="{9C9E63C1-76B9-4C0A-8C04-D125606C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37338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7</a:t>
            </a:r>
          </a:p>
        </p:txBody>
      </p:sp>
      <p:sp>
        <p:nvSpPr>
          <p:cNvPr id="33811" name="AutoShape 19">
            <a:extLst>
              <a:ext uri="{FF2B5EF4-FFF2-40B4-BE49-F238E27FC236}">
                <a16:creationId xmlns:a16="http://schemas.microsoft.com/office/drawing/2014/main" id="{A940DB10-94C0-4EEE-B0DB-E1CFBF7A5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12</a:t>
            </a:r>
          </a:p>
        </p:txBody>
      </p:sp>
      <p:sp>
        <p:nvSpPr>
          <p:cNvPr id="33812" name="AutoShape 20">
            <a:extLst>
              <a:ext uri="{FF2B5EF4-FFF2-40B4-BE49-F238E27FC236}">
                <a16:creationId xmlns:a16="http://schemas.microsoft.com/office/drawing/2014/main" id="{0B2A5BDD-4129-4B64-BC7C-E6FC98D3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13</a:t>
            </a:r>
          </a:p>
        </p:txBody>
      </p:sp>
      <p:sp>
        <p:nvSpPr>
          <p:cNvPr id="33813" name="AutoShape 21">
            <a:extLst>
              <a:ext uri="{FF2B5EF4-FFF2-40B4-BE49-F238E27FC236}">
                <a16:creationId xmlns:a16="http://schemas.microsoft.com/office/drawing/2014/main" id="{086A5484-EDF6-4FDD-A17F-E3E3D5B2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11</a:t>
            </a:r>
          </a:p>
        </p:txBody>
      </p:sp>
      <p:sp>
        <p:nvSpPr>
          <p:cNvPr id="33814" name="AutoShape 22">
            <a:extLst>
              <a:ext uri="{FF2B5EF4-FFF2-40B4-BE49-F238E27FC236}">
                <a16:creationId xmlns:a16="http://schemas.microsoft.com/office/drawing/2014/main" id="{D71EA3F0-9906-48D7-92FF-BC5A8CB2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43434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798" grpId="0" autoUpdateAnimBg="0"/>
      <p:bldP spid="338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51563F24-378F-4778-A7C4-457BE36F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299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Sum Adding Bricks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29B216C4-E7AF-49B1-B9A7-CB2367067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237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99"/>
                </a:solidFill>
              </a:rPr>
              <a:t>Now Add 13 and 9</a:t>
            </a:r>
          </a:p>
        </p:txBody>
      </p:sp>
      <p:sp>
        <p:nvSpPr>
          <p:cNvPr id="35844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654AF6-B815-4C50-8837-6C555B53E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13B29FD5-8DB1-4BDA-9C92-85B3D4D88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4397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 b="1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5F89E21E-2A62-4FD6-9150-B7D9A196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386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33CC"/>
                </a:solidFill>
              </a:rPr>
              <a:t>Place 13 bricks in lines of tens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3F85FF42-FA46-46BD-9268-8D2CF8EAD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CC3300"/>
                </a:solidFill>
              </a:rPr>
              <a:t>Now add nine to the line and count them all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82A24B10-F6DB-4AEE-8DC4-98B1B974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86400"/>
            <a:ext cx="14782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8000"/>
                </a:solidFill>
              </a:rPr>
              <a:t>13 + 9 = 22</a:t>
            </a:r>
          </a:p>
        </p:txBody>
      </p:sp>
      <p:sp>
        <p:nvSpPr>
          <p:cNvPr id="35863" name="AutoShape 23">
            <a:extLst>
              <a:ext uri="{FF2B5EF4-FFF2-40B4-BE49-F238E27FC236}">
                <a16:creationId xmlns:a16="http://schemas.microsoft.com/office/drawing/2014/main" id="{07C64819-75A0-4E86-B50E-D068357AD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35864" name="AutoShape 24">
            <a:extLst>
              <a:ext uri="{FF2B5EF4-FFF2-40B4-BE49-F238E27FC236}">
                <a16:creationId xmlns:a16="http://schemas.microsoft.com/office/drawing/2014/main" id="{F089A3E9-C429-4648-9C02-728840C01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3048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35865" name="AutoShape 25">
            <a:extLst>
              <a:ext uri="{FF2B5EF4-FFF2-40B4-BE49-F238E27FC236}">
                <a16:creationId xmlns:a16="http://schemas.microsoft.com/office/drawing/2014/main" id="{C454A159-9199-4E90-AB4D-48945525E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35866" name="AutoShape 26">
            <a:extLst>
              <a:ext uri="{FF2B5EF4-FFF2-40B4-BE49-F238E27FC236}">
                <a16:creationId xmlns:a16="http://schemas.microsoft.com/office/drawing/2014/main" id="{772F4080-7C9F-41F1-92CA-7CB5911B0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5</a:t>
            </a:r>
          </a:p>
        </p:txBody>
      </p:sp>
      <p:sp>
        <p:nvSpPr>
          <p:cNvPr id="35867" name="AutoShape 27">
            <a:extLst>
              <a:ext uri="{FF2B5EF4-FFF2-40B4-BE49-F238E27FC236}">
                <a16:creationId xmlns:a16="http://schemas.microsoft.com/office/drawing/2014/main" id="{1CD336BD-A6BE-461A-9C6C-CEE864453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35868" name="AutoShape 28">
            <a:extLst>
              <a:ext uri="{FF2B5EF4-FFF2-40B4-BE49-F238E27FC236}">
                <a16:creationId xmlns:a16="http://schemas.microsoft.com/office/drawing/2014/main" id="{8BCE9285-4C2E-4730-91C3-4C5F26019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9</a:t>
            </a:r>
          </a:p>
        </p:txBody>
      </p:sp>
      <p:sp>
        <p:nvSpPr>
          <p:cNvPr id="35869" name="AutoShape 29">
            <a:extLst>
              <a:ext uri="{FF2B5EF4-FFF2-40B4-BE49-F238E27FC236}">
                <a16:creationId xmlns:a16="http://schemas.microsoft.com/office/drawing/2014/main" id="{0CB3F713-A368-416F-946D-4C215650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3048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6</a:t>
            </a:r>
          </a:p>
        </p:txBody>
      </p:sp>
      <p:sp>
        <p:nvSpPr>
          <p:cNvPr id="35870" name="AutoShape 30">
            <a:extLst>
              <a:ext uri="{FF2B5EF4-FFF2-40B4-BE49-F238E27FC236}">
                <a16:creationId xmlns:a16="http://schemas.microsoft.com/office/drawing/2014/main" id="{91FB2445-F6B3-42B4-BB31-04BCB0759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8</a:t>
            </a:r>
          </a:p>
        </p:txBody>
      </p:sp>
      <p:sp>
        <p:nvSpPr>
          <p:cNvPr id="35871" name="AutoShape 31">
            <a:extLst>
              <a:ext uri="{FF2B5EF4-FFF2-40B4-BE49-F238E27FC236}">
                <a16:creationId xmlns:a16="http://schemas.microsoft.com/office/drawing/2014/main" id="{CAE3169B-DA73-4A6B-8193-C995D42E4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10</a:t>
            </a:r>
          </a:p>
        </p:txBody>
      </p:sp>
      <p:sp>
        <p:nvSpPr>
          <p:cNvPr id="35872" name="AutoShape 32">
            <a:extLst>
              <a:ext uri="{FF2B5EF4-FFF2-40B4-BE49-F238E27FC236}">
                <a16:creationId xmlns:a16="http://schemas.microsoft.com/office/drawing/2014/main" id="{62E07159-1E6D-42A4-B5EF-4E37DBB53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3048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7</a:t>
            </a:r>
          </a:p>
        </p:txBody>
      </p:sp>
      <p:sp>
        <p:nvSpPr>
          <p:cNvPr id="35873" name="AutoShape 33">
            <a:extLst>
              <a:ext uri="{FF2B5EF4-FFF2-40B4-BE49-F238E27FC236}">
                <a16:creationId xmlns:a16="http://schemas.microsoft.com/office/drawing/2014/main" id="{50E57A39-F1B7-4315-A386-957A10B47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4</a:t>
            </a:r>
          </a:p>
        </p:txBody>
      </p:sp>
      <p:sp>
        <p:nvSpPr>
          <p:cNvPr id="35874" name="AutoShape 34">
            <a:extLst>
              <a:ext uri="{FF2B5EF4-FFF2-40B4-BE49-F238E27FC236}">
                <a16:creationId xmlns:a16="http://schemas.microsoft.com/office/drawing/2014/main" id="{8ADB73CE-B5A0-45F7-9A90-6995F0133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810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7</a:t>
            </a:r>
          </a:p>
        </p:txBody>
      </p:sp>
      <p:sp>
        <p:nvSpPr>
          <p:cNvPr id="35875" name="AutoShape 35">
            <a:extLst>
              <a:ext uri="{FF2B5EF4-FFF2-40B4-BE49-F238E27FC236}">
                <a16:creationId xmlns:a16="http://schemas.microsoft.com/office/drawing/2014/main" id="{61F28E96-F0A0-467F-A2B7-4DCD4FF0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5</a:t>
            </a:r>
          </a:p>
        </p:txBody>
      </p:sp>
      <p:sp>
        <p:nvSpPr>
          <p:cNvPr id="35876" name="AutoShape 36">
            <a:extLst>
              <a:ext uri="{FF2B5EF4-FFF2-40B4-BE49-F238E27FC236}">
                <a16:creationId xmlns:a16="http://schemas.microsoft.com/office/drawing/2014/main" id="{CE667F27-5F5F-468D-A7C0-B31B8007D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3</a:t>
            </a:r>
          </a:p>
        </p:txBody>
      </p:sp>
      <p:sp>
        <p:nvSpPr>
          <p:cNvPr id="35877" name="AutoShape 37">
            <a:extLst>
              <a:ext uri="{FF2B5EF4-FFF2-40B4-BE49-F238E27FC236}">
                <a16:creationId xmlns:a16="http://schemas.microsoft.com/office/drawing/2014/main" id="{BB562157-D1C4-4CEB-B81F-249CB3B67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6</a:t>
            </a:r>
          </a:p>
        </p:txBody>
      </p:sp>
      <p:sp>
        <p:nvSpPr>
          <p:cNvPr id="35878" name="AutoShape 38">
            <a:extLst>
              <a:ext uri="{FF2B5EF4-FFF2-40B4-BE49-F238E27FC236}">
                <a16:creationId xmlns:a16="http://schemas.microsoft.com/office/drawing/2014/main" id="{8704A6B5-A68B-416A-9BE3-05B557679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12</a:t>
            </a:r>
          </a:p>
        </p:txBody>
      </p:sp>
      <p:sp>
        <p:nvSpPr>
          <p:cNvPr id="35879" name="AutoShape 39">
            <a:extLst>
              <a:ext uri="{FF2B5EF4-FFF2-40B4-BE49-F238E27FC236}">
                <a16:creationId xmlns:a16="http://schemas.microsoft.com/office/drawing/2014/main" id="{3590432A-FDDF-4A3C-9DDF-2D17DCB4C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3810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2</a:t>
            </a:r>
          </a:p>
        </p:txBody>
      </p:sp>
      <p:sp>
        <p:nvSpPr>
          <p:cNvPr id="35880" name="AutoShape 40">
            <a:extLst>
              <a:ext uri="{FF2B5EF4-FFF2-40B4-BE49-F238E27FC236}">
                <a16:creationId xmlns:a16="http://schemas.microsoft.com/office/drawing/2014/main" id="{B33DDFF6-D650-495F-9BB9-763C52621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13</a:t>
            </a:r>
          </a:p>
        </p:txBody>
      </p:sp>
      <p:sp>
        <p:nvSpPr>
          <p:cNvPr id="35881" name="AutoShape 41">
            <a:extLst>
              <a:ext uri="{FF2B5EF4-FFF2-40B4-BE49-F238E27FC236}">
                <a16:creationId xmlns:a16="http://schemas.microsoft.com/office/drawing/2014/main" id="{163707F6-D67A-486E-BD49-BF1774E2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11</a:t>
            </a:r>
          </a:p>
        </p:txBody>
      </p:sp>
      <p:sp>
        <p:nvSpPr>
          <p:cNvPr id="35882" name="AutoShape 42">
            <a:extLst>
              <a:ext uri="{FF2B5EF4-FFF2-40B4-BE49-F238E27FC236}">
                <a16:creationId xmlns:a16="http://schemas.microsoft.com/office/drawing/2014/main" id="{D6C4EFCE-4722-4DBE-A929-B8B2FFA4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100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1</a:t>
            </a:r>
          </a:p>
        </p:txBody>
      </p:sp>
      <p:sp>
        <p:nvSpPr>
          <p:cNvPr id="35883" name="AutoShape 43">
            <a:extLst>
              <a:ext uri="{FF2B5EF4-FFF2-40B4-BE49-F238E27FC236}">
                <a16:creationId xmlns:a16="http://schemas.microsoft.com/office/drawing/2014/main" id="{7B088EFB-ABA6-4781-B778-683CC1899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4419600"/>
            <a:ext cx="457200" cy="4572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9</a:t>
            </a:r>
          </a:p>
        </p:txBody>
      </p:sp>
      <p:sp>
        <p:nvSpPr>
          <p:cNvPr id="35886" name="AutoShape 46">
            <a:extLst>
              <a:ext uri="{FF2B5EF4-FFF2-40B4-BE49-F238E27FC236}">
                <a16:creationId xmlns:a16="http://schemas.microsoft.com/office/drawing/2014/main" id="{BAA8B781-F7C5-42EE-8CD7-9BB0EEC12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4419600"/>
            <a:ext cx="457200" cy="457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/>
              <a:t>8</a:t>
            </a:r>
          </a:p>
        </p:txBody>
      </p:sp>
      <p:sp>
        <p:nvSpPr>
          <p:cNvPr id="35888" name="Text Box 48">
            <a:extLst>
              <a:ext uri="{FF2B5EF4-FFF2-40B4-BE49-F238E27FC236}">
                <a16:creationId xmlns:a16="http://schemas.microsoft.com/office/drawing/2014/main" id="{2912961C-4733-4208-9E0C-7AF47736D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0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 dirty="0"/>
              <a:t>You can immediately see two rows of ten = 20 and a row of four, hence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8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1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1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21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3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3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  <p:bldP spid="35846" grpId="0" autoUpdateAnimBg="0"/>
      <p:bldP spid="35847" grpId="0" autoUpdateAnimBg="0"/>
      <p:bldP spid="35848" grpId="0" autoUpdateAnimBg="0"/>
      <p:bldP spid="3588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2577</Words>
  <Application>Microsoft Office PowerPoint</Application>
  <PresentationFormat>On-screen Show (4:3)</PresentationFormat>
  <Paragraphs>607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Arial Black</vt:lpstr>
      <vt:lpstr>Calibri</vt:lpstr>
      <vt:lpstr>Impact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Derrick</dc:creator>
  <cp:lastModifiedBy>Derrick Willer</cp:lastModifiedBy>
  <cp:revision>32</cp:revision>
  <dcterms:created xsi:type="dcterms:W3CDTF">2016-12-16T14:06:11Z</dcterms:created>
  <dcterms:modified xsi:type="dcterms:W3CDTF">2023-06-29T08:37:35Z</dcterms:modified>
</cp:coreProperties>
</file>