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357" r:id="rId2"/>
    <p:sldId id="358" r:id="rId3"/>
    <p:sldId id="268" r:id="rId4"/>
    <p:sldId id="359" r:id="rId5"/>
    <p:sldId id="269" r:id="rId6"/>
    <p:sldId id="257" r:id="rId7"/>
    <p:sldId id="256" r:id="rId8"/>
    <p:sldId id="261" r:id="rId9"/>
    <p:sldId id="360" r:id="rId10"/>
    <p:sldId id="369" r:id="rId11"/>
    <p:sldId id="258" r:id="rId12"/>
    <p:sldId id="264" r:id="rId13"/>
    <p:sldId id="265" r:id="rId14"/>
    <p:sldId id="361" r:id="rId15"/>
    <p:sldId id="368" r:id="rId16"/>
    <p:sldId id="259" r:id="rId17"/>
    <p:sldId id="266" r:id="rId18"/>
    <p:sldId id="267" r:id="rId19"/>
    <p:sldId id="363" r:id="rId20"/>
    <p:sldId id="367" r:id="rId21"/>
    <p:sldId id="260" r:id="rId22"/>
    <p:sldId id="262" r:id="rId23"/>
    <p:sldId id="263" r:id="rId24"/>
    <p:sldId id="362" r:id="rId25"/>
    <p:sldId id="366" r:id="rId26"/>
    <p:sldId id="365" r:id="rId27"/>
    <p:sldId id="277" r:id="rId28"/>
    <p:sldId id="364" r:id="rId2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9900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fr7IDjSfZRpJY4frnGHHA==" hashData="TAq5kUluCKAvl1mz9V7KSy6i7OU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CC00"/>
    <a:srgbClr val="FF9900"/>
    <a:srgbClr val="CC9900"/>
    <a:srgbClr val="FF0000"/>
    <a:srgbClr val="CC66FF"/>
    <a:srgbClr val="9966FF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3" autoAdjust="0"/>
    <p:restoredTop sz="94660"/>
  </p:normalViewPr>
  <p:slideViewPr>
    <p:cSldViewPr>
      <p:cViewPr>
        <p:scale>
          <a:sx n="100" d="100"/>
          <a:sy n="100" d="100"/>
        </p:scale>
        <p:origin x="522" y="-13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3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51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27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5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65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7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6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8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63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005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54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751FF-F110-4EE8-B699-70DC8A1DB210}"/>
              </a:ext>
            </a:extLst>
          </p:cNvPr>
          <p:cNvSpPr/>
          <p:nvPr userDrawn="1"/>
        </p:nvSpPr>
        <p:spPr>
          <a:xfrm>
            <a:off x="1742745" y="68074"/>
            <a:ext cx="61239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Towers and Bridges Made With Sweeties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258,6,Slide 6"/><Relationship Id="rId2" Type="http://schemas.openxmlformats.org/officeDocument/2006/relationships/hyperlink" Target="#257,3,Slide 3"/><Relationship Id="rId1" Type="http://schemas.openxmlformats.org/officeDocument/2006/relationships/slideLayout" Target="../slideLayouts/slideLayout7.xml"/><Relationship Id="rId5" Type="http://schemas.openxmlformats.org/officeDocument/2006/relationships/hyperlink" Target="#260,12,Slide 12"/><Relationship Id="rId4" Type="http://schemas.openxmlformats.org/officeDocument/2006/relationships/hyperlink" Target="#259,9,Slide 9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8FF1197-1248-42CB-8207-9E15C33B7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651" y="1535459"/>
            <a:ext cx="4486275" cy="7968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92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4B865105-B9F8-41E4-B57B-16E91B1F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367" y="2897249"/>
            <a:ext cx="1994710" cy="19947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188E2B-9176-4D59-A99E-7BC1390EAFF4}"/>
              </a:ext>
            </a:extLst>
          </p:cNvPr>
          <p:cNvSpPr txBox="1"/>
          <p:nvPr/>
        </p:nvSpPr>
        <p:spPr>
          <a:xfrm>
            <a:off x="4106718" y="2854031"/>
            <a:ext cx="3689025" cy="2212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31"/>
              </a:spcBef>
            </a:pPr>
            <a:r>
              <a:rPr lang="en-GB" sz="831" dirty="0">
                <a:solidFill>
                  <a:srgbClr val="4B1E46"/>
                </a:solidFill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831"/>
              </a:spcBef>
            </a:pPr>
            <a:r>
              <a:rPr lang="en-GB" sz="831" dirty="0">
                <a:solidFill>
                  <a:srgbClr val="FF0000"/>
                </a:solidFill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831"/>
              </a:spcBef>
            </a:pPr>
            <a:r>
              <a:rPr lang="en-GB" sz="831" dirty="0">
                <a:solidFill>
                  <a:srgbClr val="4B1E46"/>
                </a:solidFill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1200"/>
              </a:spcBef>
            </a:pPr>
            <a:r>
              <a:rPr lang="en-GB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STEM Ambassador and volunteer Liaison Officer for Schools.</a:t>
            </a:r>
          </a:p>
          <a:p>
            <a:pPr>
              <a:spcBef>
                <a:spcPts val="831"/>
              </a:spcBef>
            </a:pPr>
            <a:r>
              <a:rPr lang="en-GB" sz="831" dirty="0">
                <a:solidFill>
                  <a:srgbClr val="4B1E46"/>
                </a:solidFill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831"/>
              </a:spcBef>
            </a:pPr>
            <a:r>
              <a:rPr lang="en-GB" sz="831" dirty="0">
                <a:solidFill>
                  <a:srgbClr val="4B1E46"/>
                </a:solidFill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  <p:extLst>
      <p:ext uri="{BB962C8B-B14F-4D97-AF65-F5344CB8AC3E}">
        <p14:creationId xmlns:p14="http://schemas.microsoft.com/office/powerpoint/2010/main" val="210474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  <a:extLst>
              <a:ext uri="{FF2B5EF4-FFF2-40B4-BE49-F238E27FC236}">
                <a16:creationId xmlns:a16="http://schemas.microsoft.com/office/drawing/2014/main" id="{65732AD6-55CE-4599-B36D-868B148A162A}"/>
              </a:ext>
            </a:extLst>
          </p:cNvPr>
          <p:cNvSpPr txBox="1"/>
          <p:nvPr/>
        </p:nvSpPr>
        <p:spPr>
          <a:xfrm>
            <a:off x="2627784" y="5805264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For Next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6967F-DD7F-46EA-93FD-D8D98E13EBD1}"/>
              </a:ext>
            </a:extLst>
          </p:cNvPr>
          <p:cNvSpPr txBox="1"/>
          <p:nvPr/>
        </p:nvSpPr>
        <p:spPr>
          <a:xfrm>
            <a:off x="1763688" y="1628800"/>
            <a:ext cx="5993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How well did you do?</a:t>
            </a:r>
          </a:p>
          <a:p>
            <a:endParaRPr lang="en-GB" sz="4000" dirty="0"/>
          </a:p>
          <a:p>
            <a:r>
              <a:rPr lang="en-GB" sz="4000" dirty="0">
                <a:solidFill>
                  <a:srgbClr val="002060"/>
                </a:solidFill>
              </a:rPr>
              <a:t>Who built the best one?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23708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>
            <a:extLst>
              <a:ext uri="{FF2B5EF4-FFF2-40B4-BE49-F238E27FC236}">
                <a16:creationId xmlns:a16="http://schemas.microsoft.com/office/drawing/2014/main" id="{B39C6714-AD98-4556-9115-C293BEE30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4876800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WordArt 2">
            <a:extLst>
              <a:ext uri="{FF2B5EF4-FFF2-40B4-BE49-F238E27FC236}">
                <a16:creationId xmlns:a16="http://schemas.microsoft.com/office/drawing/2014/main" id="{19259ED6-233D-40E0-9638-D25A18B18D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153400" cy="24003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Make a Bridge</a:t>
            </a:r>
          </a:p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out of Marshmallows and Straws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7F7B9D05-A4FC-4491-A4DF-6479044F7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35814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249ED2DE-CF4B-4426-9B44-FFCE1DCB1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29718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58D8A5ED-BDC0-49A7-9E0A-CF3385BE33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06680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CC21A83B-D913-43C9-83B0-F50815C3CC3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637FB14B-D367-40DF-98B0-7BEE7564C0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D8B2C252-03BE-4B80-AACD-DC06F0E7C54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198" name="Picture 6">
            <a:extLst>
              <a:ext uri="{FF2B5EF4-FFF2-40B4-BE49-F238E27FC236}">
                <a16:creationId xmlns:a16="http://schemas.microsoft.com/office/drawing/2014/main" id="{6D75CD4B-B698-4CFF-B87F-F191EFE10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304800"/>
            <a:ext cx="7191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>
            <a:extLst>
              <a:ext uri="{FF2B5EF4-FFF2-40B4-BE49-F238E27FC236}">
                <a16:creationId xmlns:a16="http://schemas.microsoft.com/office/drawing/2014/main" id="{83D3C2B1-4399-4FA0-BC23-C706DA0A0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5900" y="1295400"/>
            <a:ext cx="71913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>
            <a:extLst>
              <a:ext uri="{FF2B5EF4-FFF2-40B4-BE49-F238E27FC236}">
                <a16:creationId xmlns:a16="http://schemas.microsoft.com/office/drawing/2014/main" id="{9CC05C3F-13EC-4CF4-91C0-F46C37538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>
            <a:extLst>
              <a:ext uri="{FF2B5EF4-FFF2-40B4-BE49-F238E27FC236}">
                <a16:creationId xmlns:a16="http://schemas.microsoft.com/office/drawing/2014/main" id="{C898464B-64F7-4B0A-8B7D-5AA42C22A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72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>
            <a:extLst>
              <a:ext uri="{FF2B5EF4-FFF2-40B4-BE49-F238E27FC236}">
                <a16:creationId xmlns:a16="http://schemas.microsoft.com/office/drawing/2014/main" id="{866AC755-2CA1-4313-AB69-B075CA3CF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57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>
            <a:extLst>
              <a:ext uri="{FF2B5EF4-FFF2-40B4-BE49-F238E27FC236}">
                <a16:creationId xmlns:a16="http://schemas.microsoft.com/office/drawing/2014/main" id="{8FA9D80F-7C86-4B2C-A9B5-A2FE7DFC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371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>
            <a:extLst>
              <a:ext uri="{FF2B5EF4-FFF2-40B4-BE49-F238E27FC236}">
                <a16:creationId xmlns:a16="http://schemas.microsoft.com/office/drawing/2014/main" id="{05977541-FBD6-4572-9DD7-4308EBC99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816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3">
            <a:extLst>
              <a:ext uri="{FF2B5EF4-FFF2-40B4-BE49-F238E27FC236}">
                <a16:creationId xmlns:a16="http://schemas.microsoft.com/office/drawing/2014/main" id="{80B3E186-562E-4B45-9653-499CE179A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700" y="2895600"/>
            <a:ext cx="71913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>
            <a:extLst>
              <a:ext uri="{FF2B5EF4-FFF2-40B4-BE49-F238E27FC236}">
                <a16:creationId xmlns:a16="http://schemas.microsoft.com/office/drawing/2014/main" id="{B58F6027-9578-429E-A8ED-632B00154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15">
            <a:extLst>
              <a:ext uri="{FF2B5EF4-FFF2-40B4-BE49-F238E27FC236}">
                <a16:creationId xmlns:a16="http://schemas.microsoft.com/office/drawing/2014/main" id="{06927735-04A0-4065-842A-41F2932C9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74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16">
            <a:extLst>
              <a:ext uri="{FF2B5EF4-FFF2-40B4-BE49-F238E27FC236}">
                <a16:creationId xmlns:a16="http://schemas.microsoft.com/office/drawing/2014/main" id="{3EC418E6-B16C-4240-9DE3-CD176A83C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81600"/>
            <a:ext cx="7191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Text Box 17">
            <a:extLst>
              <a:ext uri="{FF2B5EF4-FFF2-40B4-BE49-F238E27FC236}">
                <a16:creationId xmlns:a16="http://schemas.microsoft.com/office/drawing/2014/main" id="{BF5C12D9-23DB-487B-B0F7-0657BB40C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02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Make the sections like this</a:t>
            </a:r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E918BDFD-2FA4-4D60-8A97-4A6308AA5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9" name="Text Box 19">
            <a:extLst>
              <a:ext uri="{FF2B5EF4-FFF2-40B4-BE49-F238E27FC236}">
                <a16:creationId xmlns:a16="http://schemas.microsoft.com/office/drawing/2014/main" id="{E38039AE-7195-446F-99BD-DBB6F452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81200"/>
            <a:ext cx="329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What is the Problem?</a:t>
            </a:r>
          </a:p>
        </p:txBody>
      </p:sp>
      <p:grpSp>
        <p:nvGrpSpPr>
          <p:cNvPr id="10260" name="Group 20">
            <a:extLst>
              <a:ext uri="{FF2B5EF4-FFF2-40B4-BE49-F238E27FC236}">
                <a16:creationId xmlns:a16="http://schemas.microsoft.com/office/drawing/2014/main" id="{FEB34F61-0881-46C7-9BCC-53797660BCA7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743200"/>
            <a:ext cx="3449638" cy="3327400"/>
            <a:chOff x="2688" y="1728"/>
            <a:chExt cx="2173" cy="2096"/>
          </a:xfrm>
        </p:grpSpPr>
        <p:sp>
          <p:nvSpPr>
            <p:cNvPr id="8213" name="Line 21">
              <a:extLst>
                <a:ext uri="{FF2B5EF4-FFF2-40B4-BE49-F238E27FC236}">
                  <a16:creationId xmlns:a16="http://schemas.microsoft.com/office/drawing/2014/main" id="{3268F846-802C-4C0A-A9F8-36371C1ACB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2688"/>
              <a:ext cx="480" cy="672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14" name="Line 22">
              <a:extLst>
                <a:ext uri="{FF2B5EF4-FFF2-40B4-BE49-F238E27FC236}">
                  <a16:creationId xmlns:a16="http://schemas.microsoft.com/office/drawing/2014/main" id="{C4455207-6614-4B3C-8F64-28D47CE8749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2184"/>
              <a:ext cx="0" cy="72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15" name="Line 23">
              <a:extLst>
                <a:ext uri="{FF2B5EF4-FFF2-40B4-BE49-F238E27FC236}">
                  <a16:creationId xmlns:a16="http://schemas.microsoft.com/office/drawing/2014/main" id="{60BD2D4E-8DFF-4BC6-98B2-E023DFABA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2688"/>
              <a:ext cx="528" cy="76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16" name="Line 24">
              <a:extLst>
                <a:ext uri="{FF2B5EF4-FFF2-40B4-BE49-F238E27FC236}">
                  <a16:creationId xmlns:a16="http://schemas.microsoft.com/office/drawing/2014/main" id="{1B8BB5E9-C654-4848-BFE6-2CBF75834D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432" y="3192"/>
              <a:ext cx="0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8217" name="Picture 25">
              <a:extLst>
                <a:ext uri="{FF2B5EF4-FFF2-40B4-BE49-F238E27FC236}">
                  <a16:creationId xmlns:a16="http://schemas.microsoft.com/office/drawing/2014/main" id="{16C0C5FE-8E6A-41C8-B49A-F439E6956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352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8" name="Picture 26">
              <a:extLst>
                <a:ext uri="{FF2B5EF4-FFF2-40B4-BE49-F238E27FC236}">
                  <a16:creationId xmlns:a16="http://schemas.microsoft.com/office/drawing/2014/main" id="{08F56191-A0EF-43BE-A6AD-34F263A73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2352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9" name="Picture 27">
              <a:extLst>
                <a:ext uri="{FF2B5EF4-FFF2-40B4-BE49-F238E27FC236}">
                  <a16:creationId xmlns:a16="http://schemas.microsoft.com/office/drawing/2014/main" id="{EABB4A43-1840-45FB-925D-69CDCC2EF9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3312"/>
              <a:ext cx="453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0" name="Picture 28">
              <a:extLst>
                <a:ext uri="{FF2B5EF4-FFF2-40B4-BE49-F238E27FC236}">
                  <a16:creationId xmlns:a16="http://schemas.microsoft.com/office/drawing/2014/main" id="{CAC12246-C7F9-4E1E-B6EF-A2D817BF8F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312"/>
              <a:ext cx="45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21" name="Line 29">
              <a:extLst>
                <a:ext uri="{FF2B5EF4-FFF2-40B4-BE49-F238E27FC236}">
                  <a16:creationId xmlns:a16="http://schemas.microsoft.com/office/drawing/2014/main" id="{EB9D3607-0DC5-4130-BB19-5BE531466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208"/>
              <a:ext cx="110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22" name="Text Box 30">
              <a:extLst>
                <a:ext uri="{FF2B5EF4-FFF2-40B4-BE49-F238E27FC236}">
                  <a16:creationId xmlns:a16="http://schemas.microsoft.com/office/drawing/2014/main" id="{08E98450-8132-4B09-ABC1-35FB98C07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728"/>
              <a:ext cx="1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It is not stable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36CDA1C7-C9EA-4847-88B0-7E53A3A27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304800"/>
            <a:ext cx="7191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>
            <a:extLst>
              <a:ext uri="{FF2B5EF4-FFF2-40B4-BE49-F238E27FC236}">
                <a16:creationId xmlns:a16="http://schemas.microsoft.com/office/drawing/2014/main" id="{EE35C231-5F32-4F8B-91E5-8C03C1F17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5900" y="1295400"/>
            <a:ext cx="71913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:a16="http://schemas.microsoft.com/office/drawing/2014/main" id="{7C6D5243-F081-499C-B9C9-AE0A527F1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72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>
            <a:extLst>
              <a:ext uri="{FF2B5EF4-FFF2-40B4-BE49-F238E27FC236}">
                <a16:creationId xmlns:a16="http://schemas.microsoft.com/office/drawing/2014/main" id="{EC3D39E8-8390-4374-A237-F41A8E0AC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371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:a16="http://schemas.microsoft.com/office/drawing/2014/main" id="{4BE7CBA6-B38B-431A-A9EC-F839849AD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700" y="2895600"/>
            <a:ext cx="71913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>
            <a:extLst>
              <a:ext uri="{FF2B5EF4-FFF2-40B4-BE49-F238E27FC236}">
                <a16:creationId xmlns:a16="http://schemas.microsoft.com/office/drawing/2014/main" id="{0719A078-C146-4F00-B760-2DF922D41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>
            <a:extLst>
              <a:ext uri="{FF2B5EF4-FFF2-40B4-BE49-F238E27FC236}">
                <a16:creationId xmlns:a16="http://schemas.microsoft.com/office/drawing/2014/main" id="{AEC12AF2-5F16-4B3F-BDD6-900118E4C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74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5" name="Group 9">
            <a:extLst>
              <a:ext uri="{FF2B5EF4-FFF2-40B4-BE49-F238E27FC236}">
                <a16:creationId xmlns:a16="http://schemas.microsoft.com/office/drawing/2014/main" id="{4F51AED9-7560-4AFE-9540-2D2BE7A511CB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657600"/>
            <a:ext cx="2243138" cy="2336800"/>
            <a:chOff x="624" y="2304"/>
            <a:chExt cx="1413" cy="1472"/>
          </a:xfrm>
        </p:grpSpPr>
        <p:sp>
          <p:nvSpPr>
            <p:cNvPr id="9243" name="Line 10">
              <a:extLst>
                <a:ext uri="{FF2B5EF4-FFF2-40B4-BE49-F238E27FC236}">
                  <a16:creationId xmlns:a16="http://schemas.microsoft.com/office/drawing/2014/main" id="{93897612-4952-4AA0-9E80-3745D4DCD87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912" y="2592"/>
              <a:ext cx="816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44" name="Line 11">
              <a:extLst>
                <a:ext uri="{FF2B5EF4-FFF2-40B4-BE49-F238E27FC236}">
                  <a16:creationId xmlns:a16="http://schemas.microsoft.com/office/drawing/2014/main" id="{24CFF6FE-5B32-46D9-9253-0AC4D35A4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640"/>
              <a:ext cx="0" cy="672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45" name="Line 12">
              <a:extLst>
                <a:ext uri="{FF2B5EF4-FFF2-40B4-BE49-F238E27FC236}">
                  <a16:creationId xmlns:a16="http://schemas.microsoft.com/office/drawing/2014/main" id="{DBBA8BAB-6EFD-4D9B-8037-0E9B7D63C6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320" y="2136"/>
              <a:ext cx="0" cy="72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46" name="Line 13">
              <a:extLst>
                <a:ext uri="{FF2B5EF4-FFF2-40B4-BE49-F238E27FC236}">
                  <a16:creationId xmlns:a16="http://schemas.microsoft.com/office/drawing/2014/main" id="{9D1C713E-8F8E-4EDB-8EA0-53651A71F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592"/>
              <a:ext cx="0" cy="81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47" name="Line 14">
              <a:extLst>
                <a:ext uri="{FF2B5EF4-FFF2-40B4-BE49-F238E27FC236}">
                  <a16:creationId xmlns:a16="http://schemas.microsoft.com/office/drawing/2014/main" id="{AA0DA846-BDD7-4A49-96C3-8309F083080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368" y="3144"/>
              <a:ext cx="0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9248" name="Picture 15">
              <a:extLst>
                <a:ext uri="{FF2B5EF4-FFF2-40B4-BE49-F238E27FC236}">
                  <a16:creationId xmlns:a16="http://schemas.microsoft.com/office/drawing/2014/main" id="{CA8D1043-97BE-4906-8D86-1C6771F31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304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9" name="Picture 16">
              <a:extLst>
                <a:ext uri="{FF2B5EF4-FFF2-40B4-BE49-F238E27FC236}">
                  <a16:creationId xmlns:a16="http://schemas.microsoft.com/office/drawing/2014/main" id="{1D0655B5-48F1-499B-8E40-DDA7CA0FCB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304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50" name="Picture 17">
              <a:extLst>
                <a:ext uri="{FF2B5EF4-FFF2-40B4-BE49-F238E27FC236}">
                  <a16:creationId xmlns:a16="http://schemas.microsoft.com/office/drawing/2014/main" id="{6267D782-47F9-43F5-9446-4C2C8E2BD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264"/>
              <a:ext cx="453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51" name="Picture 18">
              <a:extLst>
                <a:ext uri="{FF2B5EF4-FFF2-40B4-BE49-F238E27FC236}">
                  <a16:creationId xmlns:a16="http://schemas.microsoft.com/office/drawing/2014/main" id="{4FE720CA-4AD8-41C8-B769-202F250764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264"/>
              <a:ext cx="45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6" name="Text Box 19">
            <a:extLst>
              <a:ext uri="{FF2B5EF4-FFF2-40B4-BE49-F238E27FC236}">
                <a16:creationId xmlns:a16="http://schemas.microsoft.com/office/drawing/2014/main" id="{178AF121-FD8D-4203-A2F9-A763F39E5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63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But make the sections like this</a:t>
            </a:r>
          </a:p>
        </p:txBody>
      </p:sp>
      <p:sp>
        <p:nvSpPr>
          <p:cNvPr id="9227" name="Line 20">
            <a:extLst>
              <a:ext uri="{FF2B5EF4-FFF2-40B4-BE49-F238E27FC236}">
                <a16:creationId xmlns:a16="http://schemas.microsoft.com/office/drawing/2014/main" id="{8BD71C9F-AD52-4581-A2F2-A3EA03D4B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285" name="Group 21">
            <a:extLst>
              <a:ext uri="{FF2B5EF4-FFF2-40B4-BE49-F238E27FC236}">
                <a16:creationId xmlns:a16="http://schemas.microsoft.com/office/drawing/2014/main" id="{29303824-2685-4601-BCD1-E5B552299D09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362200"/>
            <a:ext cx="2386013" cy="3556000"/>
            <a:chOff x="3168" y="1488"/>
            <a:chExt cx="1503" cy="2240"/>
          </a:xfrm>
        </p:grpSpPr>
        <p:grpSp>
          <p:nvGrpSpPr>
            <p:cNvPr id="9230" name="Group 22">
              <a:extLst>
                <a:ext uri="{FF2B5EF4-FFF2-40B4-BE49-F238E27FC236}">
                  <a16:creationId xmlns:a16="http://schemas.microsoft.com/office/drawing/2014/main" id="{26703A68-DF76-4B83-8518-EB3D0D2FD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256"/>
              <a:ext cx="1413" cy="1472"/>
              <a:chOff x="624" y="2304"/>
              <a:chExt cx="1413" cy="1472"/>
            </a:xfrm>
          </p:grpSpPr>
          <p:sp>
            <p:nvSpPr>
              <p:cNvPr id="9234" name="Line 23">
                <a:extLst>
                  <a:ext uri="{FF2B5EF4-FFF2-40B4-BE49-F238E27FC236}">
                    <a16:creationId xmlns:a16="http://schemas.microsoft.com/office/drawing/2014/main" id="{EA2609E3-1B3B-4FD0-BC27-D6C28402A7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912" y="2592"/>
                <a:ext cx="816" cy="8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5" name="Line 24">
                <a:extLst>
                  <a:ext uri="{FF2B5EF4-FFF2-40B4-BE49-F238E27FC236}">
                    <a16:creationId xmlns:a16="http://schemas.microsoft.com/office/drawing/2014/main" id="{13877A73-35C0-4B8D-AF22-C93860457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64" y="2640"/>
                <a:ext cx="0" cy="672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6" name="Line 25">
                <a:extLst>
                  <a:ext uri="{FF2B5EF4-FFF2-40B4-BE49-F238E27FC236}">
                    <a16:creationId xmlns:a16="http://schemas.microsoft.com/office/drawing/2014/main" id="{4E968374-CBED-47C4-A4A0-DACB94080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320" y="2136"/>
                <a:ext cx="0" cy="720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7" name="Line 26">
                <a:extLst>
                  <a:ext uri="{FF2B5EF4-FFF2-40B4-BE49-F238E27FC236}">
                    <a16:creationId xmlns:a16="http://schemas.microsoft.com/office/drawing/2014/main" id="{5191B328-34D5-4F86-B61F-A91B2328C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0" cy="816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238" name="Line 27">
                <a:extLst>
                  <a:ext uri="{FF2B5EF4-FFF2-40B4-BE49-F238E27FC236}">
                    <a16:creationId xmlns:a16="http://schemas.microsoft.com/office/drawing/2014/main" id="{417BC2E4-3FC9-4D95-B90D-87A07F32C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368" y="3144"/>
                <a:ext cx="0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pic>
            <p:nvPicPr>
              <p:cNvPr id="9239" name="Picture 28">
                <a:extLst>
                  <a:ext uri="{FF2B5EF4-FFF2-40B4-BE49-F238E27FC236}">
                    <a16:creationId xmlns:a16="http://schemas.microsoft.com/office/drawing/2014/main" id="{D1468CFF-1B5F-4EA7-8B00-496E3D3FE39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2304"/>
                <a:ext cx="453" cy="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40" name="Picture 29">
                <a:extLst>
                  <a:ext uri="{FF2B5EF4-FFF2-40B4-BE49-F238E27FC236}">
                    <a16:creationId xmlns:a16="http://schemas.microsoft.com/office/drawing/2014/main" id="{CA626DC3-C2F0-4FD2-9B77-452365E6EF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4" y="2304"/>
                <a:ext cx="453" cy="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41" name="Picture 30">
                <a:extLst>
                  <a:ext uri="{FF2B5EF4-FFF2-40B4-BE49-F238E27FC236}">
                    <a16:creationId xmlns:a16="http://schemas.microsoft.com/office/drawing/2014/main" id="{15A9F8E4-109A-46C6-9164-DB6463EB18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4" y="3264"/>
                <a:ext cx="453" cy="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42" name="Picture 31">
                <a:extLst>
                  <a:ext uri="{FF2B5EF4-FFF2-40B4-BE49-F238E27FC236}">
                    <a16:creationId xmlns:a16="http://schemas.microsoft.com/office/drawing/2014/main" id="{B478547A-012C-4FEA-A3B4-F0A0F8758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3264"/>
                <a:ext cx="453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231" name="Line 32">
              <a:extLst>
                <a:ext uri="{FF2B5EF4-FFF2-40B4-BE49-F238E27FC236}">
                  <a16:creationId xmlns:a16="http://schemas.microsoft.com/office/drawing/2014/main" id="{C02C6EDE-55C1-4609-A28D-E4ACBE63D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32" name="Text Box 33">
              <a:extLst>
                <a:ext uri="{FF2B5EF4-FFF2-40B4-BE49-F238E27FC236}">
                  <a16:creationId xmlns:a16="http://schemas.microsoft.com/office/drawing/2014/main" id="{4BA2208D-CCAC-405E-B3CE-9627132FD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488"/>
              <a:ext cx="15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It is very stable</a:t>
              </a:r>
            </a:p>
          </p:txBody>
        </p:sp>
        <p:sp>
          <p:nvSpPr>
            <p:cNvPr id="9233" name="Line 34">
              <a:extLst>
                <a:ext uri="{FF2B5EF4-FFF2-40B4-BE49-F238E27FC236}">
                  <a16:creationId xmlns:a16="http://schemas.microsoft.com/office/drawing/2014/main" id="{946AE959-456D-4AC9-990E-E4BB00A06A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299" name="Text Box 35">
            <a:extLst>
              <a:ext uri="{FF2B5EF4-FFF2-40B4-BE49-F238E27FC236}">
                <a16:creationId xmlns:a16="http://schemas.microsoft.com/office/drawing/2014/main" id="{33FBD103-D542-4716-A94D-C6C51EEF2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3941763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FFFF00"/>
                </a:solidFill>
              </a:rPr>
              <a:t>The Diagonal Straws</a:t>
            </a:r>
          </a:p>
          <a:p>
            <a:pPr algn="ctr"/>
            <a:r>
              <a:rPr lang="en-GB" altLang="en-US">
                <a:solidFill>
                  <a:srgbClr val="FFFF00"/>
                </a:solidFill>
              </a:rPr>
              <a:t>are longer than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026">
            <a:extLst>
              <a:ext uri="{FF2B5EF4-FFF2-40B4-BE49-F238E27FC236}">
                <a16:creationId xmlns:a16="http://schemas.microsoft.com/office/drawing/2014/main" id="{C43E1A52-AE24-4845-A38C-C691FC8AC54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395411" y="851740"/>
            <a:ext cx="1344613" cy="898525"/>
            <a:chOff x="763" y="2736"/>
            <a:chExt cx="847" cy="566"/>
          </a:xfrm>
        </p:grpSpPr>
        <p:sp>
          <p:nvSpPr>
            <p:cNvPr id="18757" name="Line 1027">
              <a:extLst>
                <a:ext uri="{FF2B5EF4-FFF2-40B4-BE49-F238E27FC236}">
                  <a16:creationId xmlns:a16="http://schemas.microsoft.com/office/drawing/2014/main" id="{AEF42E58-3602-4179-9E56-E1ACE05A3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8" name="Line 1028">
              <a:extLst>
                <a:ext uri="{FF2B5EF4-FFF2-40B4-BE49-F238E27FC236}">
                  <a16:creationId xmlns:a16="http://schemas.microsoft.com/office/drawing/2014/main" id="{62BE9711-0A92-4088-9F2E-15CF166FAC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9" name="Line 1029">
              <a:extLst>
                <a:ext uri="{FF2B5EF4-FFF2-40B4-BE49-F238E27FC236}">
                  <a16:creationId xmlns:a16="http://schemas.microsoft.com/office/drawing/2014/main" id="{B9F8B9B5-A72B-4D36-A385-7FAE4517B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0" name="Line 1030">
              <a:extLst>
                <a:ext uri="{FF2B5EF4-FFF2-40B4-BE49-F238E27FC236}">
                  <a16:creationId xmlns:a16="http://schemas.microsoft.com/office/drawing/2014/main" id="{1A7B656F-75BB-4807-AFA8-BA34AC61F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1" name="Oval 1031">
              <a:extLst>
                <a:ext uri="{FF2B5EF4-FFF2-40B4-BE49-F238E27FC236}">
                  <a16:creationId xmlns:a16="http://schemas.microsoft.com/office/drawing/2014/main" id="{DADF11CF-19D6-4B87-A619-C4607D09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62" name="Line 1032">
              <a:extLst>
                <a:ext uri="{FF2B5EF4-FFF2-40B4-BE49-F238E27FC236}">
                  <a16:creationId xmlns:a16="http://schemas.microsoft.com/office/drawing/2014/main" id="{FBDA40E7-ABAC-4EC4-9D44-A5C048AB1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3" name="Line 1033">
              <a:extLst>
                <a:ext uri="{FF2B5EF4-FFF2-40B4-BE49-F238E27FC236}">
                  <a16:creationId xmlns:a16="http://schemas.microsoft.com/office/drawing/2014/main" id="{FE947CE6-9D26-4B71-8F32-51D966EA7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4" name="Line 1034">
              <a:extLst>
                <a:ext uri="{FF2B5EF4-FFF2-40B4-BE49-F238E27FC236}">
                  <a16:creationId xmlns:a16="http://schemas.microsoft.com/office/drawing/2014/main" id="{D8F917C5-AFC8-4A0E-B13C-2695367B96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5" name="Line 1035">
              <a:extLst>
                <a:ext uri="{FF2B5EF4-FFF2-40B4-BE49-F238E27FC236}">
                  <a16:creationId xmlns:a16="http://schemas.microsoft.com/office/drawing/2014/main" id="{B6944FE0-69AA-4A2B-9284-EA1A0C5F4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6" name="Line 1036">
              <a:extLst>
                <a:ext uri="{FF2B5EF4-FFF2-40B4-BE49-F238E27FC236}">
                  <a16:creationId xmlns:a16="http://schemas.microsoft.com/office/drawing/2014/main" id="{FC6EFCC2-7094-42E3-AEB7-BCE0F373A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7" name="Line 1037">
              <a:extLst>
                <a:ext uri="{FF2B5EF4-FFF2-40B4-BE49-F238E27FC236}">
                  <a16:creationId xmlns:a16="http://schemas.microsoft.com/office/drawing/2014/main" id="{B55FF24F-6772-455F-BB64-332B15DDC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8" name="Line 1038">
              <a:extLst>
                <a:ext uri="{FF2B5EF4-FFF2-40B4-BE49-F238E27FC236}">
                  <a16:creationId xmlns:a16="http://schemas.microsoft.com/office/drawing/2014/main" id="{ED6458BC-E735-4F83-A05C-15660862B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9" name="Oval 1039">
              <a:extLst>
                <a:ext uri="{FF2B5EF4-FFF2-40B4-BE49-F238E27FC236}">
                  <a16:creationId xmlns:a16="http://schemas.microsoft.com/office/drawing/2014/main" id="{6BAC63EB-D6CD-4A35-BEF9-695DE9990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70" name="Line 1040">
              <a:extLst>
                <a:ext uri="{FF2B5EF4-FFF2-40B4-BE49-F238E27FC236}">
                  <a16:creationId xmlns:a16="http://schemas.microsoft.com/office/drawing/2014/main" id="{A29DA461-A0D9-4107-9FE9-536A92F9B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71" name="Oval 1041">
              <a:extLst>
                <a:ext uri="{FF2B5EF4-FFF2-40B4-BE49-F238E27FC236}">
                  <a16:creationId xmlns:a16="http://schemas.microsoft.com/office/drawing/2014/main" id="{CFA65548-73D3-405C-A224-2BA5E808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772" name="Group 1042">
              <a:extLst>
                <a:ext uri="{FF2B5EF4-FFF2-40B4-BE49-F238E27FC236}">
                  <a16:creationId xmlns:a16="http://schemas.microsoft.com/office/drawing/2014/main" id="{3271EDE7-7FD3-4672-A21E-433E50AC77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773" name="Line 1043">
                <a:extLst>
                  <a:ext uri="{FF2B5EF4-FFF2-40B4-BE49-F238E27FC236}">
                    <a16:creationId xmlns:a16="http://schemas.microsoft.com/office/drawing/2014/main" id="{6EE1F697-EB1D-4971-B10A-9EE331CF1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4" name="Line 1044">
                <a:extLst>
                  <a:ext uri="{FF2B5EF4-FFF2-40B4-BE49-F238E27FC236}">
                    <a16:creationId xmlns:a16="http://schemas.microsoft.com/office/drawing/2014/main" id="{30BE6C1E-C420-4B9F-8B1D-CCC6F51E7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5" name="Oval 1045">
                <a:extLst>
                  <a:ext uri="{FF2B5EF4-FFF2-40B4-BE49-F238E27FC236}">
                    <a16:creationId xmlns:a16="http://schemas.microsoft.com/office/drawing/2014/main" id="{E4E0D3CD-9C94-4DCB-8037-9C1E47B08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6" name="Oval 1046">
                <a:extLst>
                  <a:ext uri="{FF2B5EF4-FFF2-40B4-BE49-F238E27FC236}">
                    <a16:creationId xmlns:a16="http://schemas.microsoft.com/office/drawing/2014/main" id="{17F05F93-9C1D-47D7-A394-971FB005F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7" name="Line 1047">
                <a:extLst>
                  <a:ext uri="{FF2B5EF4-FFF2-40B4-BE49-F238E27FC236}">
                    <a16:creationId xmlns:a16="http://schemas.microsoft.com/office/drawing/2014/main" id="{ACF0834B-50C8-4CE9-8550-F042721C7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8" name="Line 1048">
                <a:extLst>
                  <a:ext uri="{FF2B5EF4-FFF2-40B4-BE49-F238E27FC236}">
                    <a16:creationId xmlns:a16="http://schemas.microsoft.com/office/drawing/2014/main" id="{A3B850EB-F7C7-4217-91CB-666F59684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9" name="Oval 1049">
                <a:extLst>
                  <a:ext uri="{FF2B5EF4-FFF2-40B4-BE49-F238E27FC236}">
                    <a16:creationId xmlns:a16="http://schemas.microsoft.com/office/drawing/2014/main" id="{54B55E15-B7E6-4F4F-840F-B292C7F71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0" name="Line 1050">
                <a:extLst>
                  <a:ext uri="{FF2B5EF4-FFF2-40B4-BE49-F238E27FC236}">
                    <a16:creationId xmlns:a16="http://schemas.microsoft.com/office/drawing/2014/main" id="{13AD7580-7963-486A-BE35-F08F13479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1" name="Line 1051">
                <a:extLst>
                  <a:ext uri="{FF2B5EF4-FFF2-40B4-BE49-F238E27FC236}">
                    <a16:creationId xmlns:a16="http://schemas.microsoft.com/office/drawing/2014/main" id="{EF852CEF-8546-4C27-A02A-3824D7E9A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2" name="Oval 1052">
                <a:extLst>
                  <a:ext uri="{FF2B5EF4-FFF2-40B4-BE49-F238E27FC236}">
                    <a16:creationId xmlns:a16="http://schemas.microsoft.com/office/drawing/2014/main" id="{2B1AACF6-53FE-4A45-952F-591432B1F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3" name="Oval 1053">
                <a:extLst>
                  <a:ext uri="{FF2B5EF4-FFF2-40B4-BE49-F238E27FC236}">
                    <a16:creationId xmlns:a16="http://schemas.microsoft.com/office/drawing/2014/main" id="{F5BE54DA-B066-4E9C-93F7-353047A8C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5" name="Group 1054">
            <a:extLst>
              <a:ext uri="{FF2B5EF4-FFF2-40B4-BE49-F238E27FC236}">
                <a16:creationId xmlns:a16="http://schemas.microsoft.com/office/drawing/2014/main" id="{DA1C432E-0F0E-4D99-97FE-92235599D4C6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298449" y="1033146"/>
            <a:ext cx="963613" cy="517525"/>
            <a:chOff x="576" y="3360"/>
            <a:chExt cx="607" cy="326"/>
          </a:xfrm>
        </p:grpSpPr>
        <p:sp>
          <p:nvSpPr>
            <p:cNvPr id="18748" name="Line 1055">
              <a:extLst>
                <a:ext uri="{FF2B5EF4-FFF2-40B4-BE49-F238E27FC236}">
                  <a16:creationId xmlns:a16="http://schemas.microsoft.com/office/drawing/2014/main" id="{4880F426-05A4-4B1E-901B-3DF12CC5D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648"/>
              <a:ext cx="43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49" name="Oval 1056">
              <a:extLst>
                <a:ext uri="{FF2B5EF4-FFF2-40B4-BE49-F238E27FC236}">
                  <a16:creationId xmlns:a16="http://schemas.microsoft.com/office/drawing/2014/main" id="{EB28E18E-7A1E-477E-820C-22D818A6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613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0" name="Line 1057">
              <a:extLst>
                <a:ext uri="{FF2B5EF4-FFF2-40B4-BE49-F238E27FC236}">
                  <a16:creationId xmlns:a16="http://schemas.microsoft.com/office/drawing/2014/main" id="{F6C406A0-907D-429C-AA8D-47DE22C77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1" y="3398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1" name="Line 1058">
              <a:extLst>
                <a:ext uri="{FF2B5EF4-FFF2-40B4-BE49-F238E27FC236}">
                  <a16:creationId xmlns:a16="http://schemas.microsoft.com/office/drawing/2014/main" id="{7B2513AB-B53B-4EEC-B3E4-655101C60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2" y="3397"/>
              <a:ext cx="451" cy="235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2" name="Oval 1059">
              <a:extLst>
                <a:ext uri="{FF2B5EF4-FFF2-40B4-BE49-F238E27FC236}">
                  <a16:creationId xmlns:a16="http://schemas.microsoft.com/office/drawing/2014/main" id="{3819F9F3-04BF-41A1-86CE-D1C45B4DC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11"/>
              <a:ext cx="122" cy="7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3" name="Line 1060">
              <a:extLst>
                <a:ext uri="{FF2B5EF4-FFF2-40B4-BE49-F238E27FC236}">
                  <a16:creationId xmlns:a16="http://schemas.microsoft.com/office/drawing/2014/main" id="{32560271-9F98-489B-8371-1EC41CFEC6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2" y="3404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4" name="Line 1061">
              <a:extLst>
                <a:ext uri="{FF2B5EF4-FFF2-40B4-BE49-F238E27FC236}">
                  <a16:creationId xmlns:a16="http://schemas.microsoft.com/office/drawing/2014/main" id="{BEF2C594-4D97-4B0D-946A-369FC119F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" y="339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5" name="Oval 1062">
              <a:extLst>
                <a:ext uri="{FF2B5EF4-FFF2-40B4-BE49-F238E27FC236}">
                  <a16:creationId xmlns:a16="http://schemas.microsoft.com/office/drawing/2014/main" id="{DD450788-EA0C-4380-9644-B19485113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360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6" name="Oval 1063">
              <a:extLst>
                <a:ext uri="{FF2B5EF4-FFF2-40B4-BE49-F238E27FC236}">
                  <a16:creationId xmlns:a16="http://schemas.microsoft.com/office/drawing/2014/main" id="{FDFE9F3B-4090-4E5D-8C7C-8FCE9D7F1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3360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grpSp>
        <p:nvGrpSpPr>
          <p:cNvPr id="18436" name="Group 1064">
            <a:extLst>
              <a:ext uri="{FF2B5EF4-FFF2-40B4-BE49-F238E27FC236}">
                <a16:creationId xmlns:a16="http://schemas.microsoft.com/office/drawing/2014/main" id="{22FC84C4-B6CE-4065-8DEA-9BB1E3B31EE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429282" y="2009776"/>
            <a:ext cx="1344613" cy="2041525"/>
            <a:chOff x="2592" y="2064"/>
            <a:chExt cx="847" cy="1286"/>
          </a:xfrm>
        </p:grpSpPr>
        <p:grpSp>
          <p:nvGrpSpPr>
            <p:cNvPr id="18681" name="Group 1065">
              <a:extLst>
                <a:ext uri="{FF2B5EF4-FFF2-40B4-BE49-F238E27FC236}">
                  <a16:creationId xmlns:a16="http://schemas.microsoft.com/office/drawing/2014/main" id="{C890E3A4-085B-412D-A1BD-58A3A2FE6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784"/>
              <a:ext cx="847" cy="566"/>
              <a:chOff x="763" y="2736"/>
              <a:chExt cx="847" cy="566"/>
            </a:xfrm>
          </p:grpSpPr>
          <p:sp>
            <p:nvSpPr>
              <p:cNvPr id="18721" name="Line 1066">
                <a:extLst>
                  <a:ext uri="{FF2B5EF4-FFF2-40B4-BE49-F238E27FC236}">
                    <a16:creationId xmlns:a16="http://schemas.microsoft.com/office/drawing/2014/main" id="{BD4A761C-C99B-4772-803A-54724DC6A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89" y="277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2" name="Line 1067">
                <a:extLst>
                  <a:ext uri="{FF2B5EF4-FFF2-40B4-BE49-F238E27FC236}">
                    <a16:creationId xmlns:a16="http://schemas.microsoft.com/office/drawing/2014/main" id="{4D4BF0B6-3491-45E5-95BD-0218D21BE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3" y="3013"/>
                <a:ext cx="707" cy="251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3" name="Line 1068">
                <a:extLst>
                  <a:ext uri="{FF2B5EF4-FFF2-40B4-BE49-F238E27FC236}">
                    <a16:creationId xmlns:a16="http://schemas.microsoft.com/office/drawing/2014/main" id="{4BB72289-9DF6-4760-94F3-8B9483DB3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3013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4" name="Line 1069">
                <a:extLst>
                  <a:ext uri="{FF2B5EF4-FFF2-40B4-BE49-F238E27FC236}">
                    <a16:creationId xmlns:a16="http://schemas.microsoft.com/office/drawing/2014/main" id="{30BDC923-75BB-4E52-9186-7E8F80B99B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5" name="Oval 1070">
                <a:extLst>
                  <a:ext uri="{FF2B5EF4-FFF2-40B4-BE49-F238E27FC236}">
                    <a16:creationId xmlns:a16="http://schemas.microsoft.com/office/drawing/2014/main" id="{8FF37B8D-4F8F-4E11-8F6F-EF4956492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122" cy="73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26" name="Line 1071">
                <a:extLst>
                  <a:ext uri="{FF2B5EF4-FFF2-40B4-BE49-F238E27FC236}">
                    <a16:creationId xmlns:a16="http://schemas.microsoft.com/office/drawing/2014/main" id="{894FA937-80F1-4E56-9A2F-E6328214A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48" y="277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7" name="Line 1072">
                <a:extLst>
                  <a:ext uri="{FF2B5EF4-FFF2-40B4-BE49-F238E27FC236}">
                    <a16:creationId xmlns:a16="http://schemas.microsoft.com/office/drawing/2014/main" id="{5884515A-1FEF-4A6D-B536-DC2035618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6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8" name="Line 1073">
                <a:extLst>
                  <a:ext uri="{FF2B5EF4-FFF2-40B4-BE49-F238E27FC236}">
                    <a16:creationId xmlns:a16="http://schemas.microsoft.com/office/drawing/2014/main" id="{67594316-2AF6-48B2-95B0-044F0954F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278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9" name="Line 1074">
                <a:extLst>
                  <a:ext uri="{FF2B5EF4-FFF2-40B4-BE49-F238E27FC236}">
                    <a16:creationId xmlns:a16="http://schemas.microsoft.com/office/drawing/2014/main" id="{AB555446-2F62-4C45-B19B-53C97C69A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9" y="2771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0" name="Line 1075">
                <a:extLst>
                  <a:ext uri="{FF2B5EF4-FFF2-40B4-BE49-F238E27FC236}">
                    <a16:creationId xmlns:a16="http://schemas.microsoft.com/office/drawing/2014/main" id="{92A98346-952B-4531-B737-AEA40FDD7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" y="2776"/>
                <a:ext cx="234" cy="477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1" name="Line 1076">
                <a:extLst>
                  <a:ext uri="{FF2B5EF4-FFF2-40B4-BE49-F238E27FC236}">
                    <a16:creationId xmlns:a16="http://schemas.microsoft.com/office/drawing/2014/main" id="{B9D23701-590F-4F49-B43C-5AD15604F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4" y="2780"/>
                <a:ext cx="243" cy="469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2" name="Line 1077">
                <a:extLst>
                  <a:ext uri="{FF2B5EF4-FFF2-40B4-BE49-F238E27FC236}">
                    <a16:creationId xmlns:a16="http://schemas.microsoft.com/office/drawing/2014/main" id="{42B03A70-CB7E-43EA-959C-675211B4A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2" y="2753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3" name="Oval 1078">
                <a:extLst>
                  <a:ext uri="{FF2B5EF4-FFF2-40B4-BE49-F238E27FC236}">
                    <a16:creationId xmlns:a16="http://schemas.microsoft.com/office/drawing/2014/main" id="{66E0A07E-5CB2-4762-BAE7-2412F92EB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73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34" name="Line 1079">
                <a:extLst>
                  <a:ext uri="{FF2B5EF4-FFF2-40B4-BE49-F238E27FC236}">
                    <a16:creationId xmlns:a16="http://schemas.microsoft.com/office/drawing/2014/main" id="{EAD62E7B-1139-4D72-9E64-3CBB72CE1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6" y="2784"/>
                <a:ext cx="707" cy="24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5" name="Oval 1080">
                <a:extLst>
                  <a:ext uri="{FF2B5EF4-FFF2-40B4-BE49-F238E27FC236}">
                    <a16:creationId xmlns:a16="http://schemas.microsoft.com/office/drawing/2014/main" id="{03F36E37-D995-4B14-89F4-8758FE3A6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3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grpSp>
            <p:nvGrpSpPr>
              <p:cNvPr id="18736" name="Group 1081">
                <a:extLst>
                  <a:ext uri="{FF2B5EF4-FFF2-40B4-BE49-F238E27FC236}">
                    <a16:creationId xmlns:a16="http://schemas.microsoft.com/office/drawing/2014/main" id="{02239007-6975-4490-B30B-B8373457B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3" y="2976"/>
                <a:ext cx="607" cy="326"/>
                <a:chOff x="763" y="2976"/>
                <a:chExt cx="607" cy="326"/>
              </a:xfrm>
            </p:grpSpPr>
            <p:sp>
              <p:nvSpPr>
                <p:cNvPr id="18737" name="Line 1082">
                  <a:extLst>
                    <a:ext uri="{FF2B5EF4-FFF2-40B4-BE49-F238E27FC236}">
                      <a16:creationId xmlns:a16="http://schemas.microsoft.com/office/drawing/2014/main" id="{937C9626-9FC6-40B0-89A9-4A1071E4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64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8" name="Line 1083">
                  <a:extLst>
                    <a:ext uri="{FF2B5EF4-FFF2-40B4-BE49-F238E27FC236}">
                      <a16:creationId xmlns:a16="http://schemas.microsoft.com/office/drawing/2014/main" id="{D0077CB1-B8AC-4DBE-9DC9-84E7BD31FB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1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9" name="Oval 1084">
                  <a:extLst>
                    <a:ext uri="{FF2B5EF4-FFF2-40B4-BE49-F238E27FC236}">
                      <a16:creationId xmlns:a16="http://schemas.microsoft.com/office/drawing/2014/main" id="{C303FC73-8679-4A27-B1B7-8F035625B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0" name="Oval 1085">
                  <a:extLst>
                    <a:ext uri="{FF2B5EF4-FFF2-40B4-BE49-F238E27FC236}">
                      <a16:creationId xmlns:a16="http://schemas.microsoft.com/office/drawing/2014/main" id="{16E27103-E7FC-4CCD-B66E-4E568710F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229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1" name="Line 1086">
                  <a:extLst>
                    <a:ext uri="{FF2B5EF4-FFF2-40B4-BE49-F238E27FC236}">
                      <a16:creationId xmlns:a16="http://schemas.microsoft.com/office/drawing/2014/main" id="{6720AB7A-7E80-4DDA-A116-1B57C0FE58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8" y="301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2" name="Line 1087">
                  <a:extLst>
                    <a:ext uri="{FF2B5EF4-FFF2-40B4-BE49-F238E27FC236}">
                      <a16:creationId xmlns:a16="http://schemas.microsoft.com/office/drawing/2014/main" id="{0E831305-F00B-4B52-A7B8-9E408D4FF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9" y="301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3" name="Oval 1088">
                  <a:extLst>
                    <a:ext uri="{FF2B5EF4-FFF2-40B4-BE49-F238E27FC236}">
                      <a16:creationId xmlns:a16="http://schemas.microsoft.com/office/drawing/2014/main" id="{2AF9708E-8EEC-45A4-BBE4-1F89A64B31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" y="3227"/>
                  <a:ext cx="122" cy="73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4" name="Line 1089">
                  <a:extLst>
                    <a:ext uri="{FF2B5EF4-FFF2-40B4-BE49-F238E27FC236}">
                      <a16:creationId xmlns:a16="http://schemas.microsoft.com/office/drawing/2014/main" id="{8670CA01-E8B9-43C3-923F-18EF81DA5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9" y="302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5" name="Line 1090">
                  <a:extLst>
                    <a:ext uri="{FF2B5EF4-FFF2-40B4-BE49-F238E27FC236}">
                      <a16:creationId xmlns:a16="http://schemas.microsoft.com/office/drawing/2014/main" id="{3F19C7EE-18B7-49D2-9FC8-4477FEEF3A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8" y="300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6" name="Oval 1091">
                  <a:extLst>
                    <a:ext uri="{FF2B5EF4-FFF2-40B4-BE49-F238E27FC236}">
                      <a16:creationId xmlns:a16="http://schemas.microsoft.com/office/drawing/2014/main" id="{DAAB914D-1833-4052-8B98-DE9A095D1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7" name="Oval 1092">
                  <a:extLst>
                    <a:ext uri="{FF2B5EF4-FFF2-40B4-BE49-F238E27FC236}">
                      <a16:creationId xmlns:a16="http://schemas.microsoft.com/office/drawing/2014/main" id="{83D24D61-1C89-4498-9CF3-FC0A2ED1B7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97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</p:grpSp>
        </p:grpSp>
        <p:grpSp>
          <p:nvGrpSpPr>
            <p:cNvPr id="18682" name="Group 1093">
              <a:extLst>
                <a:ext uri="{FF2B5EF4-FFF2-40B4-BE49-F238E27FC236}">
                  <a16:creationId xmlns:a16="http://schemas.microsoft.com/office/drawing/2014/main" id="{EF7190A8-8AB2-48FD-94C5-6CC686AF5A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847" cy="985"/>
              <a:chOff x="2592" y="2064"/>
              <a:chExt cx="847" cy="985"/>
            </a:xfrm>
          </p:grpSpPr>
          <p:grpSp>
            <p:nvGrpSpPr>
              <p:cNvPr id="18683" name="Group 1094">
                <a:extLst>
                  <a:ext uri="{FF2B5EF4-FFF2-40B4-BE49-F238E27FC236}">
                    <a16:creationId xmlns:a16="http://schemas.microsoft.com/office/drawing/2014/main" id="{1403DA2D-574F-4E20-9027-2623AADDCB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685" name="Line 1095">
                  <a:extLst>
                    <a:ext uri="{FF2B5EF4-FFF2-40B4-BE49-F238E27FC236}">
                      <a16:creationId xmlns:a16="http://schemas.microsoft.com/office/drawing/2014/main" id="{3134AC71-FEFC-4BE5-89BD-D31F4FB9E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6" name="Line 1096">
                  <a:extLst>
                    <a:ext uri="{FF2B5EF4-FFF2-40B4-BE49-F238E27FC236}">
                      <a16:creationId xmlns:a16="http://schemas.microsoft.com/office/drawing/2014/main" id="{559F49D3-6514-466E-A444-708A6D4FB4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7" name="Line 1097">
                  <a:extLst>
                    <a:ext uri="{FF2B5EF4-FFF2-40B4-BE49-F238E27FC236}">
                      <a16:creationId xmlns:a16="http://schemas.microsoft.com/office/drawing/2014/main" id="{31D2A207-6358-40FC-9303-34E6EBD31A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688" name="Group 1098">
                  <a:extLst>
                    <a:ext uri="{FF2B5EF4-FFF2-40B4-BE49-F238E27FC236}">
                      <a16:creationId xmlns:a16="http://schemas.microsoft.com/office/drawing/2014/main" id="{BAAE1913-6B45-494E-AC8E-78D699295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94" name="Line 1099">
                    <a:extLst>
                      <a:ext uri="{FF2B5EF4-FFF2-40B4-BE49-F238E27FC236}">
                        <a16:creationId xmlns:a16="http://schemas.microsoft.com/office/drawing/2014/main" id="{80981CDF-1A09-4E06-A21E-392B18442A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5" name="Line 1100">
                    <a:extLst>
                      <a:ext uri="{FF2B5EF4-FFF2-40B4-BE49-F238E27FC236}">
                        <a16:creationId xmlns:a16="http://schemas.microsoft.com/office/drawing/2014/main" id="{D8E863FD-D8B6-40CC-8C7A-6104927047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6" name="Line 1101">
                    <a:extLst>
                      <a:ext uri="{FF2B5EF4-FFF2-40B4-BE49-F238E27FC236}">
                        <a16:creationId xmlns:a16="http://schemas.microsoft.com/office/drawing/2014/main" id="{90D5F96F-A904-4DA9-94B6-73DC0EBE9A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7" name="Line 1102">
                    <a:extLst>
                      <a:ext uri="{FF2B5EF4-FFF2-40B4-BE49-F238E27FC236}">
                        <a16:creationId xmlns:a16="http://schemas.microsoft.com/office/drawing/2014/main" id="{AEB7FF98-8F95-4A56-BEA7-36667D6E18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8" name="Oval 1103">
                    <a:extLst>
                      <a:ext uri="{FF2B5EF4-FFF2-40B4-BE49-F238E27FC236}">
                        <a16:creationId xmlns:a16="http://schemas.microsoft.com/office/drawing/2014/main" id="{A97F26EC-0416-4CFA-B0CE-E2ED3DAA58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99" name="Line 1104">
                    <a:extLst>
                      <a:ext uri="{FF2B5EF4-FFF2-40B4-BE49-F238E27FC236}">
                        <a16:creationId xmlns:a16="http://schemas.microsoft.com/office/drawing/2014/main" id="{E4642FFB-D76B-4629-A4B5-D1B39A1606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0" name="Line 1105">
                    <a:extLst>
                      <a:ext uri="{FF2B5EF4-FFF2-40B4-BE49-F238E27FC236}">
                        <a16:creationId xmlns:a16="http://schemas.microsoft.com/office/drawing/2014/main" id="{17193D11-BFF7-4C3E-AF30-568EDB338B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1" name="Line 1106">
                    <a:extLst>
                      <a:ext uri="{FF2B5EF4-FFF2-40B4-BE49-F238E27FC236}">
                        <a16:creationId xmlns:a16="http://schemas.microsoft.com/office/drawing/2014/main" id="{83599415-88CD-49BD-8D43-CF3DBE2592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2" name="Line 1107">
                    <a:extLst>
                      <a:ext uri="{FF2B5EF4-FFF2-40B4-BE49-F238E27FC236}">
                        <a16:creationId xmlns:a16="http://schemas.microsoft.com/office/drawing/2014/main" id="{826BB4AC-BF38-4D08-99AC-757841DD94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3" name="Line 1108">
                    <a:extLst>
                      <a:ext uri="{FF2B5EF4-FFF2-40B4-BE49-F238E27FC236}">
                        <a16:creationId xmlns:a16="http://schemas.microsoft.com/office/drawing/2014/main" id="{2271B134-DAC2-40C8-9B82-2F01A8E14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4" name="Line 1109">
                    <a:extLst>
                      <a:ext uri="{FF2B5EF4-FFF2-40B4-BE49-F238E27FC236}">
                        <a16:creationId xmlns:a16="http://schemas.microsoft.com/office/drawing/2014/main" id="{7121E202-D957-4A9A-BD3D-7812789491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5" name="Line 1110">
                    <a:extLst>
                      <a:ext uri="{FF2B5EF4-FFF2-40B4-BE49-F238E27FC236}">
                        <a16:creationId xmlns:a16="http://schemas.microsoft.com/office/drawing/2014/main" id="{6934CCA1-F7ED-4CD0-9F55-BE91B38A1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6" name="Oval 1111">
                    <a:extLst>
                      <a:ext uri="{FF2B5EF4-FFF2-40B4-BE49-F238E27FC236}">
                        <a16:creationId xmlns:a16="http://schemas.microsoft.com/office/drawing/2014/main" id="{90E62410-B057-4CDA-B454-74226ED11D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707" name="Line 1112">
                    <a:extLst>
                      <a:ext uri="{FF2B5EF4-FFF2-40B4-BE49-F238E27FC236}">
                        <a16:creationId xmlns:a16="http://schemas.microsoft.com/office/drawing/2014/main" id="{E4FD95D9-21B8-4985-9AB5-A6D4F36A01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8" name="Oval 1113">
                    <a:extLst>
                      <a:ext uri="{FF2B5EF4-FFF2-40B4-BE49-F238E27FC236}">
                        <a16:creationId xmlns:a16="http://schemas.microsoft.com/office/drawing/2014/main" id="{122A739A-F769-4184-AB26-DB41DE756F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709" name="Group 1114">
                    <a:extLst>
                      <a:ext uri="{FF2B5EF4-FFF2-40B4-BE49-F238E27FC236}">
                        <a16:creationId xmlns:a16="http://schemas.microsoft.com/office/drawing/2014/main" id="{D4100C67-CA5B-4554-966E-7FF91202C70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710" name="Line 1115">
                      <a:extLst>
                        <a:ext uri="{FF2B5EF4-FFF2-40B4-BE49-F238E27FC236}">
                          <a16:creationId xmlns:a16="http://schemas.microsoft.com/office/drawing/2014/main" id="{887B2E3F-1B0C-4F5F-8A73-ED1A22A430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1" name="Line 1116">
                      <a:extLst>
                        <a:ext uri="{FF2B5EF4-FFF2-40B4-BE49-F238E27FC236}">
                          <a16:creationId xmlns:a16="http://schemas.microsoft.com/office/drawing/2014/main" id="{FB2372DB-6EF9-4B71-8D0E-F8214BFE67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2" name="Oval 1117">
                      <a:extLst>
                        <a:ext uri="{FF2B5EF4-FFF2-40B4-BE49-F238E27FC236}">
                          <a16:creationId xmlns:a16="http://schemas.microsoft.com/office/drawing/2014/main" id="{65DB650C-C79F-498E-85F6-C972907E37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3" name="Oval 1118">
                      <a:extLst>
                        <a:ext uri="{FF2B5EF4-FFF2-40B4-BE49-F238E27FC236}">
                          <a16:creationId xmlns:a16="http://schemas.microsoft.com/office/drawing/2014/main" id="{F8040B1C-4B47-4B1B-9031-41055EE9D08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4" name="Line 1119">
                      <a:extLst>
                        <a:ext uri="{FF2B5EF4-FFF2-40B4-BE49-F238E27FC236}">
                          <a16:creationId xmlns:a16="http://schemas.microsoft.com/office/drawing/2014/main" id="{831FEB2B-308E-4A6A-A9FD-B76C3C5F6C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5" name="Line 1120">
                      <a:extLst>
                        <a:ext uri="{FF2B5EF4-FFF2-40B4-BE49-F238E27FC236}">
                          <a16:creationId xmlns:a16="http://schemas.microsoft.com/office/drawing/2014/main" id="{8A0168C8-54A8-419A-B8A4-EB0AC85477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6" name="Oval 1121">
                      <a:extLst>
                        <a:ext uri="{FF2B5EF4-FFF2-40B4-BE49-F238E27FC236}">
                          <a16:creationId xmlns:a16="http://schemas.microsoft.com/office/drawing/2014/main" id="{75FE128D-983F-4211-9D98-53FED1165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7" name="Line 1122">
                      <a:extLst>
                        <a:ext uri="{FF2B5EF4-FFF2-40B4-BE49-F238E27FC236}">
                          <a16:creationId xmlns:a16="http://schemas.microsoft.com/office/drawing/2014/main" id="{E5D0285B-21DB-4D39-96C3-4C06D9EE0A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8" name="Line 1123">
                      <a:extLst>
                        <a:ext uri="{FF2B5EF4-FFF2-40B4-BE49-F238E27FC236}">
                          <a16:creationId xmlns:a16="http://schemas.microsoft.com/office/drawing/2014/main" id="{5214A395-7DCB-4B62-960D-E374ED2542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9" name="Oval 1124">
                      <a:extLst>
                        <a:ext uri="{FF2B5EF4-FFF2-40B4-BE49-F238E27FC236}">
                          <a16:creationId xmlns:a16="http://schemas.microsoft.com/office/drawing/2014/main" id="{7ADC191E-8CB0-407C-8280-9F5EDFA980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20" name="Oval 1125">
                      <a:extLst>
                        <a:ext uri="{FF2B5EF4-FFF2-40B4-BE49-F238E27FC236}">
                          <a16:creationId xmlns:a16="http://schemas.microsoft.com/office/drawing/2014/main" id="{8C1FF6AD-E2A5-4B0F-839B-0DEE8C916D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689" name="Line 1126">
                  <a:extLst>
                    <a:ext uri="{FF2B5EF4-FFF2-40B4-BE49-F238E27FC236}">
                      <a16:creationId xmlns:a16="http://schemas.microsoft.com/office/drawing/2014/main" id="{8FA532EE-5892-49FA-BB6A-FAB68964E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0" name="Line 1127">
                  <a:extLst>
                    <a:ext uri="{FF2B5EF4-FFF2-40B4-BE49-F238E27FC236}">
                      <a16:creationId xmlns:a16="http://schemas.microsoft.com/office/drawing/2014/main" id="{1389E647-F337-4D90-AC71-FC2A1356D6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1" name="Line 1128">
                  <a:extLst>
                    <a:ext uri="{FF2B5EF4-FFF2-40B4-BE49-F238E27FC236}">
                      <a16:creationId xmlns:a16="http://schemas.microsoft.com/office/drawing/2014/main" id="{290063A9-23CB-4F33-ADBF-581B1BC49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2" name="Line 1129">
                  <a:extLst>
                    <a:ext uri="{FF2B5EF4-FFF2-40B4-BE49-F238E27FC236}">
                      <a16:creationId xmlns:a16="http://schemas.microsoft.com/office/drawing/2014/main" id="{C17C08F9-A2D4-4795-92C2-6C1F9F237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3" name="Line 1130">
                  <a:extLst>
                    <a:ext uri="{FF2B5EF4-FFF2-40B4-BE49-F238E27FC236}">
                      <a16:creationId xmlns:a16="http://schemas.microsoft.com/office/drawing/2014/main" id="{7D314923-A44D-424F-9EDC-6AF3D9FB8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684" name="Line 1131">
                <a:extLst>
                  <a:ext uri="{FF2B5EF4-FFF2-40B4-BE49-F238E27FC236}">
                    <a16:creationId xmlns:a16="http://schemas.microsoft.com/office/drawing/2014/main" id="{D1459FB4-DE83-4E9A-B8B8-38F310644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8440" name="Group 1132">
            <a:extLst>
              <a:ext uri="{FF2B5EF4-FFF2-40B4-BE49-F238E27FC236}">
                <a16:creationId xmlns:a16="http://schemas.microsoft.com/office/drawing/2014/main" id="{2B406005-A989-4CCB-B37D-31564B80B85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67407" y="2283668"/>
            <a:ext cx="1344613" cy="5318125"/>
            <a:chOff x="4416" y="384"/>
            <a:chExt cx="847" cy="3350"/>
          </a:xfrm>
        </p:grpSpPr>
        <p:grpSp>
          <p:nvGrpSpPr>
            <p:cNvPr id="18442" name="Group 1133">
              <a:extLst>
                <a:ext uri="{FF2B5EF4-FFF2-40B4-BE49-F238E27FC236}">
                  <a16:creationId xmlns:a16="http://schemas.microsoft.com/office/drawing/2014/main" id="{92556C96-13BC-4532-83C2-FD8990EF89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776"/>
              <a:ext cx="847" cy="985"/>
              <a:chOff x="2592" y="2064"/>
              <a:chExt cx="847" cy="985"/>
            </a:xfrm>
          </p:grpSpPr>
          <p:grpSp>
            <p:nvGrpSpPr>
              <p:cNvPr id="18589" name="Group 1134">
                <a:extLst>
                  <a:ext uri="{FF2B5EF4-FFF2-40B4-BE49-F238E27FC236}">
                    <a16:creationId xmlns:a16="http://schemas.microsoft.com/office/drawing/2014/main" id="{6BAEBB81-8703-4FB3-8DBA-8BC9F11FA1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591" name="Line 1135">
                  <a:extLst>
                    <a:ext uri="{FF2B5EF4-FFF2-40B4-BE49-F238E27FC236}">
                      <a16:creationId xmlns:a16="http://schemas.microsoft.com/office/drawing/2014/main" id="{44325BC8-1F8C-43BA-99FB-7BD8C4CB14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2" name="Line 1136">
                  <a:extLst>
                    <a:ext uri="{FF2B5EF4-FFF2-40B4-BE49-F238E27FC236}">
                      <a16:creationId xmlns:a16="http://schemas.microsoft.com/office/drawing/2014/main" id="{182928C3-9AC6-4104-A548-76443B8871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3" name="Line 1137">
                  <a:extLst>
                    <a:ext uri="{FF2B5EF4-FFF2-40B4-BE49-F238E27FC236}">
                      <a16:creationId xmlns:a16="http://schemas.microsoft.com/office/drawing/2014/main" id="{591230B0-DDB0-4079-AADC-4C0E54E26D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594" name="Group 1138">
                  <a:extLst>
                    <a:ext uri="{FF2B5EF4-FFF2-40B4-BE49-F238E27FC236}">
                      <a16:creationId xmlns:a16="http://schemas.microsoft.com/office/drawing/2014/main" id="{94769D04-F2D4-4DB1-A679-E8FEAD4B23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00" name="Line 1139">
                    <a:extLst>
                      <a:ext uri="{FF2B5EF4-FFF2-40B4-BE49-F238E27FC236}">
                        <a16:creationId xmlns:a16="http://schemas.microsoft.com/office/drawing/2014/main" id="{33FBD99F-CA80-47DD-BA1D-FC00951F28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1" name="Line 1140">
                    <a:extLst>
                      <a:ext uri="{FF2B5EF4-FFF2-40B4-BE49-F238E27FC236}">
                        <a16:creationId xmlns:a16="http://schemas.microsoft.com/office/drawing/2014/main" id="{3A307516-7D5E-4D8A-9B4B-F0572ACE9A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2" name="Line 1141">
                    <a:extLst>
                      <a:ext uri="{FF2B5EF4-FFF2-40B4-BE49-F238E27FC236}">
                        <a16:creationId xmlns:a16="http://schemas.microsoft.com/office/drawing/2014/main" id="{2794BA89-4E95-4F22-85EE-550C67F1BA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3" name="Line 1142">
                    <a:extLst>
                      <a:ext uri="{FF2B5EF4-FFF2-40B4-BE49-F238E27FC236}">
                        <a16:creationId xmlns:a16="http://schemas.microsoft.com/office/drawing/2014/main" id="{393056A9-170C-48E7-A5E2-3F6A458695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4" name="Oval 1143">
                    <a:extLst>
                      <a:ext uri="{FF2B5EF4-FFF2-40B4-BE49-F238E27FC236}">
                        <a16:creationId xmlns:a16="http://schemas.microsoft.com/office/drawing/2014/main" id="{96B3536E-6DF3-44AD-91A0-7AEB22E1067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05" name="Line 1144">
                    <a:extLst>
                      <a:ext uri="{FF2B5EF4-FFF2-40B4-BE49-F238E27FC236}">
                        <a16:creationId xmlns:a16="http://schemas.microsoft.com/office/drawing/2014/main" id="{EAB5CF60-C8A4-4F8F-AC47-FDF63C888E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6" name="Line 1145">
                    <a:extLst>
                      <a:ext uri="{FF2B5EF4-FFF2-40B4-BE49-F238E27FC236}">
                        <a16:creationId xmlns:a16="http://schemas.microsoft.com/office/drawing/2014/main" id="{D3FCE5B0-9756-4C2B-9318-BF9DB5B879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7" name="Line 1146">
                    <a:extLst>
                      <a:ext uri="{FF2B5EF4-FFF2-40B4-BE49-F238E27FC236}">
                        <a16:creationId xmlns:a16="http://schemas.microsoft.com/office/drawing/2014/main" id="{FFC263D1-5249-4CF2-994B-E042EC1011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8" name="Line 1147">
                    <a:extLst>
                      <a:ext uri="{FF2B5EF4-FFF2-40B4-BE49-F238E27FC236}">
                        <a16:creationId xmlns:a16="http://schemas.microsoft.com/office/drawing/2014/main" id="{6808F63F-7B52-4E21-ACC8-0898FBD5A1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9" name="Line 1148">
                    <a:extLst>
                      <a:ext uri="{FF2B5EF4-FFF2-40B4-BE49-F238E27FC236}">
                        <a16:creationId xmlns:a16="http://schemas.microsoft.com/office/drawing/2014/main" id="{8B3B960C-BBA5-444A-96AA-C7E09F514A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0" name="Line 1149">
                    <a:extLst>
                      <a:ext uri="{FF2B5EF4-FFF2-40B4-BE49-F238E27FC236}">
                        <a16:creationId xmlns:a16="http://schemas.microsoft.com/office/drawing/2014/main" id="{ABA2EDE6-8B8F-4AF9-9B24-EDC3887B08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1" name="Line 1150">
                    <a:extLst>
                      <a:ext uri="{FF2B5EF4-FFF2-40B4-BE49-F238E27FC236}">
                        <a16:creationId xmlns:a16="http://schemas.microsoft.com/office/drawing/2014/main" id="{1A8CE1F6-9ED7-4F10-963E-D2C021D10B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2" name="Oval 1151">
                    <a:extLst>
                      <a:ext uri="{FF2B5EF4-FFF2-40B4-BE49-F238E27FC236}">
                        <a16:creationId xmlns:a16="http://schemas.microsoft.com/office/drawing/2014/main" id="{14CC4C3F-6367-4FD5-94A3-ED6F737830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13" name="Line 1152">
                    <a:extLst>
                      <a:ext uri="{FF2B5EF4-FFF2-40B4-BE49-F238E27FC236}">
                        <a16:creationId xmlns:a16="http://schemas.microsoft.com/office/drawing/2014/main" id="{503E4B0B-9279-4FDD-B688-F28E053EB6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4" name="Oval 1153">
                    <a:extLst>
                      <a:ext uri="{FF2B5EF4-FFF2-40B4-BE49-F238E27FC236}">
                        <a16:creationId xmlns:a16="http://schemas.microsoft.com/office/drawing/2014/main" id="{A69234B1-0EDB-4518-A033-71D6554DABC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615" name="Group 1154">
                    <a:extLst>
                      <a:ext uri="{FF2B5EF4-FFF2-40B4-BE49-F238E27FC236}">
                        <a16:creationId xmlns:a16="http://schemas.microsoft.com/office/drawing/2014/main" id="{2E8790CB-F3FD-4CA8-8246-4182C8DA37A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616" name="Line 1155">
                      <a:extLst>
                        <a:ext uri="{FF2B5EF4-FFF2-40B4-BE49-F238E27FC236}">
                          <a16:creationId xmlns:a16="http://schemas.microsoft.com/office/drawing/2014/main" id="{16829F6B-CCEC-4387-AA7E-FE8AFBC79E2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7" name="Line 1156">
                      <a:extLst>
                        <a:ext uri="{FF2B5EF4-FFF2-40B4-BE49-F238E27FC236}">
                          <a16:creationId xmlns:a16="http://schemas.microsoft.com/office/drawing/2014/main" id="{B57655C0-28C4-4D1D-A1A9-D75F80EB5A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8" name="Oval 1157">
                      <a:extLst>
                        <a:ext uri="{FF2B5EF4-FFF2-40B4-BE49-F238E27FC236}">
                          <a16:creationId xmlns:a16="http://schemas.microsoft.com/office/drawing/2014/main" id="{547E7859-6FE2-43DC-84BC-7B17985F1E9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19" name="Oval 1158">
                      <a:extLst>
                        <a:ext uri="{FF2B5EF4-FFF2-40B4-BE49-F238E27FC236}">
                          <a16:creationId xmlns:a16="http://schemas.microsoft.com/office/drawing/2014/main" id="{3E39049A-0789-4556-95A2-BDC69BF260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0" name="Line 1159">
                      <a:extLst>
                        <a:ext uri="{FF2B5EF4-FFF2-40B4-BE49-F238E27FC236}">
                          <a16:creationId xmlns:a16="http://schemas.microsoft.com/office/drawing/2014/main" id="{FCF12591-DF61-4D60-AEBF-5410D2FB010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1" name="Line 1160">
                      <a:extLst>
                        <a:ext uri="{FF2B5EF4-FFF2-40B4-BE49-F238E27FC236}">
                          <a16:creationId xmlns:a16="http://schemas.microsoft.com/office/drawing/2014/main" id="{F8F71550-9CB5-4994-9E20-0524CCD5001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2" name="Oval 1161">
                      <a:extLst>
                        <a:ext uri="{FF2B5EF4-FFF2-40B4-BE49-F238E27FC236}">
                          <a16:creationId xmlns:a16="http://schemas.microsoft.com/office/drawing/2014/main" id="{E9C5D5AD-02F4-4D7E-AD24-583ADE0649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3" name="Line 1162">
                      <a:extLst>
                        <a:ext uri="{FF2B5EF4-FFF2-40B4-BE49-F238E27FC236}">
                          <a16:creationId xmlns:a16="http://schemas.microsoft.com/office/drawing/2014/main" id="{581B3D90-6B36-4557-BE95-ABCFA1D8E9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4" name="Line 1163">
                      <a:extLst>
                        <a:ext uri="{FF2B5EF4-FFF2-40B4-BE49-F238E27FC236}">
                          <a16:creationId xmlns:a16="http://schemas.microsoft.com/office/drawing/2014/main" id="{68E1C650-61EE-4A02-B77C-66B94F33E6F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5" name="Oval 1164">
                      <a:extLst>
                        <a:ext uri="{FF2B5EF4-FFF2-40B4-BE49-F238E27FC236}">
                          <a16:creationId xmlns:a16="http://schemas.microsoft.com/office/drawing/2014/main" id="{DC1A67A3-96E1-4A37-939E-6C7EB2D503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6" name="Oval 1165">
                      <a:extLst>
                        <a:ext uri="{FF2B5EF4-FFF2-40B4-BE49-F238E27FC236}">
                          <a16:creationId xmlns:a16="http://schemas.microsoft.com/office/drawing/2014/main" id="{EB687E35-AA4B-48DF-B2B8-7829311C9D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595" name="Line 1166">
                  <a:extLst>
                    <a:ext uri="{FF2B5EF4-FFF2-40B4-BE49-F238E27FC236}">
                      <a16:creationId xmlns:a16="http://schemas.microsoft.com/office/drawing/2014/main" id="{A4619787-3F59-42F3-A03A-0BF6859D23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6" name="Line 1167">
                  <a:extLst>
                    <a:ext uri="{FF2B5EF4-FFF2-40B4-BE49-F238E27FC236}">
                      <a16:creationId xmlns:a16="http://schemas.microsoft.com/office/drawing/2014/main" id="{7755997E-03F1-466A-95CA-EAD7A72BBB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7" name="Line 1168">
                  <a:extLst>
                    <a:ext uri="{FF2B5EF4-FFF2-40B4-BE49-F238E27FC236}">
                      <a16:creationId xmlns:a16="http://schemas.microsoft.com/office/drawing/2014/main" id="{18E955F2-7946-46B0-A772-A7FAB02D3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8" name="Line 1169">
                  <a:extLst>
                    <a:ext uri="{FF2B5EF4-FFF2-40B4-BE49-F238E27FC236}">
                      <a16:creationId xmlns:a16="http://schemas.microsoft.com/office/drawing/2014/main" id="{15391D99-C264-4361-961D-9ADCB548E1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9" name="Line 1170">
                  <a:extLst>
                    <a:ext uri="{FF2B5EF4-FFF2-40B4-BE49-F238E27FC236}">
                      <a16:creationId xmlns:a16="http://schemas.microsoft.com/office/drawing/2014/main" id="{BFC9BD84-FFDE-473D-9A7C-561F8461FA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590" name="Line 1171">
                <a:extLst>
                  <a:ext uri="{FF2B5EF4-FFF2-40B4-BE49-F238E27FC236}">
                    <a16:creationId xmlns:a16="http://schemas.microsoft.com/office/drawing/2014/main" id="{1DF5C0D5-F75B-4B9F-96F1-156CA2CBA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8443" name="Group 1172">
              <a:extLst>
                <a:ext uri="{FF2B5EF4-FFF2-40B4-BE49-F238E27FC236}">
                  <a16:creationId xmlns:a16="http://schemas.microsoft.com/office/drawing/2014/main" id="{6B7D19E0-FC4C-4B2F-9755-215858C0F7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2448"/>
              <a:ext cx="847" cy="1286"/>
              <a:chOff x="2592" y="2064"/>
              <a:chExt cx="847" cy="1286"/>
            </a:xfrm>
          </p:grpSpPr>
          <p:grpSp>
            <p:nvGrpSpPr>
              <p:cNvPr id="18522" name="Group 1173">
                <a:extLst>
                  <a:ext uri="{FF2B5EF4-FFF2-40B4-BE49-F238E27FC236}">
                    <a16:creationId xmlns:a16="http://schemas.microsoft.com/office/drawing/2014/main" id="{7297734B-5819-4CCA-8096-62B22CCEFD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784"/>
                <a:ext cx="847" cy="566"/>
                <a:chOff x="763" y="2736"/>
                <a:chExt cx="847" cy="566"/>
              </a:xfrm>
            </p:grpSpPr>
            <p:sp>
              <p:nvSpPr>
                <p:cNvPr id="18562" name="Line 1174">
                  <a:extLst>
                    <a:ext uri="{FF2B5EF4-FFF2-40B4-BE49-F238E27FC236}">
                      <a16:creationId xmlns:a16="http://schemas.microsoft.com/office/drawing/2014/main" id="{A95C4CD0-E764-4686-BCF3-4AE50B9E40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89" y="277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3" name="Line 1175">
                  <a:extLst>
                    <a:ext uri="{FF2B5EF4-FFF2-40B4-BE49-F238E27FC236}">
                      <a16:creationId xmlns:a16="http://schemas.microsoft.com/office/drawing/2014/main" id="{200514E0-1AFC-4483-AC5F-F1237A0F07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3" y="3013"/>
                  <a:ext cx="707" cy="251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4" name="Line 1176">
                  <a:extLst>
                    <a:ext uri="{FF2B5EF4-FFF2-40B4-BE49-F238E27FC236}">
                      <a16:creationId xmlns:a16="http://schemas.microsoft.com/office/drawing/2014/main" id="{1A94FE76-BBC7-40A8-89FD-395D2FC1EB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013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5" name="Line 1177">
                  <a:extLst>
                    <a:ext uri="{FF2B5EF4-FFF2-40B4-BE49-F238E27FC236}">
                      <a16:creationId xmlns:a16="http://schemas.microsoft.com/office/drawing/2014/main" id="{A6539958-A7F4-4FBF-A6A4-EA2C3B24D3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9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6" name="Oval 1178">
                  <a:extLst>
                    <a:ext uri="{FF2B5EF4-FFF2-40B4-BE49-F238E27FC236}">
                      <a16:creationId xmlns:a16="http://schemas.microsoft.com/office/drawing/2014/main" id="{A43C1280-A3F4-4985-ADA6-DB7A0E367F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2976"/>
                  <a:ext cx="122" cy="73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567" name="Line 1179">
                  <a:extLst>
                    <a:ext uri="{FF2B5EF4-FFF2-40B4-BE49-F238E27FC236}">
                      <a16:creationId xmlns:a16="http://schemas.microsoft.com/office/drawing/2014/main" id="{997C5EC2-3D4C-49FC-9963-F32496ED2A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548" y="277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8" name="Line 1180">
                  <a:extLst>
                    <a:ext uri="{FF2B5EF4-FFF2-40B4-BE49-F238E27FC236}">
                      <a16:creationId xmlns:a16="http://schemas.microsoft.com/office/drawing/2014/main" id="{89DB9CF8-38E8-4AF7-B0FC-7FB84DD718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98" y="276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9" name="Line 1181">
                  <a:extLst>
                    <a:ext uri="{FF2B5EF4-FFF2-40B4-BE49-F238E27FC236}">
                      <a16:creationId xmlns:a16="http://schemas.microsoft.com/office/drawing/2014/main" id="{466A402E-E73B-4C05-A4A1-5C501943A8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96" y="278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0" name="Line 1182">
                  <a:extLst>
                    <a:ext uri="{FF2B5EF4-FFF2-40B4-BE49-F238E27FC236}">
                      <a16:creationId xmlns:a16="http://schemas.microsoft.com/office/drawing/2014/main" id="{A497C2A4-88B1-4552-AA3C-A571918EF7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9" y="2771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1" name="Line 1183">
                  <a:extLst>
                    <a:ext uri="{FF2B5EF4-FFF2-40B4-BE49-F238E27FC236}">
                      <a16:creationId xmlns:a16="http://schemas.microsoft.com/office/drawing/2014/main" id="{4DA962EC-50C3-4959-9764-7A343E5A7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1" y="2776"/>
                  <a:ext cx="234" cy="477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2" name="Line 1184">
                  <a:extLst>
                    <a:ext uri="{FF2B5EF4-FFF2-40B4-BE49-F238E27FC236}">
                      <a16:creationId xmlns:a16="http://schemas.microsoft.com/office/drawing/2014/main" id="{58D737C4-A854-45B8-A63B-CD8E15BE41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4" y="2780"/>
                  <a:ext cx="243" cy="469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3" name="Line 1185">
                  <a:extLst>
                    <a:ext uri="{FF2B5EF4-FFF2-40B4-BE49-F238E27FC236}">
                      <a16:creationId xmlns:a16="http://schemas.microsoft.com/office/drawing/2014/main" id="{36B49BC2-A4CA-4E73-A273-C2092DA822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72" y="2753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4" name="Oval 1186">
                  <a:extLst>
                    <a:ext uri="{FF2B5EF4-FFF2-40B4-BE49-F238E27FC236}">
                      <a16:creationId xmlns:a16="http://schemas.microsoft.com/office/drawing/2014/main" id="{9A7F0194-12CA-483A-8143-ABCDD798A3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73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575" name="Line 1187">
                  <a:extLst>
                    <a:ext uri="{FF2B5EF4-FFF2-40B4-BE49-F238E27FC236}">
                      <a16:creationId xmlns:a16="http://schemas.microsoft.com/office/drawing/2014/main" id="{74AF8EF9-679C-4B25-9DD5-9EB377874E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2784"/>
                  <a:ext cx="707" cy="24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6" name="Oval 1188">
                  <a:extLst>
                    <a:ext uri="{FF2B5EF4-FFF2-40B4-BE49-F238E27FC236}">
                      <a16:creationId xmlns:a16="http://schemas.microsoft.com/office/drawing/2014/main" id="{FEB4D2A6-B10E-472E-92EF-BC7214B3C7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grpSp>
              <p:nvGrpSpPr>
                <p:cNvPr id="18577" name="Group 1189">
                  <a:extLst>
                    <a:ext uri="{FF2B5EF4-FFF2-40B4-BE49-F238E27FC236}">
                      <a16:creationId xmlns:a16="http://schemas.microsoft.com/office/drawing/2014/main" id="{E553EC52-FD3A-4414-A597-06E12C680F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3" y="2976"/>
                  <a:ext cx="607" cy="326"/>
                  <a:chOff x="763" y="2976"/>
                  <a:chExt cx="607" cy="326"/>
                </a:xfrm>
              </p:grpSpPr>
              <p:sp>
                <p:nvSpPr>
                  <p:cNvPr id="18578" name="Line 1190">
                    <a:extLst>
                      <a:ext uri="{FF2B5EF4-FFF2-40B4-BE49-F238E27FC236}">
                        <a16:creationId xmlns:a16="http://schemas.microsoft.com/office/drawing/2014/main" id="{5D5BA891-3968-416F-A50E-C938A0FA00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64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9" name="Line 1191">
                    <a:extLst>
                      <a:ext uri="{FF2B5EF4-FFF2-40B4-BE49-F238E27FC236}">
                        <a16:creationId xmlns:a16="http://schemas.microsoft.com/office/drawing/2014/main" id="{CE249C88-29A2-4295-A6C3-4A609721B5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0" name="Oval 1192">
                    <a:extLst>
                      <a:ext uri="{FF2B5EF4-FFF2-40B4-BE49-F238E27FC236}">
                        <a16:creationId xmlns:a16="http://schemas.microsoft.com/office/drawing/2014/main" id="{14FE7538-CF30-4677-AF36-0CEA8209B0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97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1" name="Oval 1193">
                    <a:extLst>
                      <a:ext uri="{FF2B5EF4-FFF2-40B4-BE49-F238E27FC236}">
                        <a16:creationId xmlns:a16="http://schemas.microsoft.com/office/drawing/2014/main" id="{3972A30E-CDEC-4E70-B630-373FB9CAC2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229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2" name="Line 1194">
                    <a:extLst>
                      <a:ext uri="{FF2B5EF4-FFF2-40B4-BE49-F238E27FC236}">
                        <a16:creationId xmlns:a16="http://schemas.microsoft.com/office/drawing/2014/main" id="{F039A115-4F2E-46C8-993B-7F23040B59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8" y="301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3" name="Line 1195">
                    <a:extLst>
                      <a:ext uri="{FF2B5EF4-FFF2-40B4-BE49-F238E27FC236}">
                        <a16:creationId xmlns:a16="http://schemas.microsoft.com/office/drawing/2014/main" id="{6452AA06-06DD-4DE1-98C6-779C0445DF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9" y="301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4" name="Oval 1196">
                    <a:extLst>
                      <a:ext uri="{FF2B5EF4-FFF2-40B4-BE49-F238E27FC236}">
                        <a16:creationId xmlns:a16="http://schemas.microsoft.com/office/drawing/2014/main" id="{E3E62566-DC70-44AD-B17B-E53729D0D4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3" y="3227"/>
                    <a:ext cx="122" cy="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5" name="Line 1197">
                    <a:extLst>
                      <a:ext uri="{FF2B5EF4-FFF2-40B4-BE49-F238E27FC236}">
                        <a16:creationId xmlns:a16="http://schemas.microsoft.com/office/drawing/2014/main" id="{7BF8CE21-4D58-456B-99EC-6A265A25A4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29" y="3020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6" name="Line 1198">
                    <a:extLst>
                      <a:ext uri="{FF2B5EF4-FFF2-40B4-BE49-F238E27FC236}">
                        <a16:creationId xmlns:a16="http://schemas.microsoft.com/office/drawing/2014/main" id="{30BB0B72-FEA9-444A-8C36-2B3CBEC83A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58" y="300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7" name="Oval 1199">
                    <a:extLst>
                      <a:ext uri="{FF2B5EF4-FFF2-40B4-BE49-F238E27FC236}">
                        <a16:creationId xmlns:a16="http://schemas.microsoft.com/office/drawing/2014/main" id="{185B23EF-C7D4-43AA-B6B7-7AD15BCCF9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97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8" name="Oval 1200">
                    <a:extLst>
                      <a:ext uri="{FF2B5EF4-FFF2-40B4-BE49-F238E27FC236}">
                        <a16:creationId xmlns:a16="http://schemas.microsoft.com/office/drawing/2014/main" id="{39595BEF-4CDB-479D-8A5A-D5FB62A11A9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8" y="297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</p:grpSp>
          </p:grpSp>
          <p:grpSp>
            <p:nvGrpSpPr>
              <p:cNvPr id="18523" name="Group 1201">
                <a:extLst>
                  <a:ext uri="{FF2B5EF4-FFF2-40B4-BE49-F238E27FC236}">
                    <a16:creationId xmlns:a16="http://schemas.microsoft.com/office/drawing/2014/main" id="{4E8D7335-BE32-48C9-A922-6A0419562B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grpSp>
              <p:nvGrpSpPr>
                <p:cNvPr id="18524" name="Group 1202">
                  <a:extLst>
                    <a:ext uri="{FF2B5EF4-FFF2-40B4-BE49-F238E27FC236}">
                      <a16:creationId xmlns:a16="http://schemas.microsoft.com/office/drawing/2014/main" id="{F569CC19-0D38-4172-AE66-030470EAA0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526" name="Line 1203">
                    <a:extLst>
                      <a:ext uri="{FF2B5EF4-FFF2-40B4-BE49-F238E27FC236}">
                        <a16:creationId xmlns:a16="http://schemas.microsoft.com/office/drawing/2014/main" id="{E657AFB5-0914-4CD3-B0EA-D66E7F81B0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27" name="Line 1204">
                    <a:extLst>
                      <a:ext uri="{FF2B5EF4-FFF2-40B4-BE49-F238E27FC236}">
                        <a16:creationId xmlns:a16="http://schemas.microsoft.com/office/drawing/2014/main" id="{72990B4C-D7B4-45A9-B5ED-F10743030E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28" name="Line 1205">
                    <a:extLst>
                      <a:ext uri="{FF2B5EF4-FFF2-40B4-BE49-F238E27FC236}">
                        <a16:creationId xmlns:a16="http://schemas.microsoft.com/office/drawing/2014/main" id="{E340378E-5235-4E07-8D9D-4C112E4144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529" name="Group 1206">
                    <a:extLst>
                      <a:ext uri="{FF2B5EF4-FFF2-40B4-BE49-F238E27FC236}">
                        <a16:creationId xmlns:a16="http://schemas.microsoft.com/office/drawing/2014/main" id="{1232AE72-1CF2-4451-8EEC-09244FC9E91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535" name="Line 1207">
                      <a:extLst>
                        <a:ext uri="{FF2B5EF4-FFF2-40B4-BE49-F238E27FC236}">
                          <a16:creationId xmlns:a16="http://schemas.microsoft.com/office/drawing/2014/main" id="{63398DB6-4048-4A16-B47B-2B3ED29C0F2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6" name="Line 1208">
                      <a:extLst>
                        <a:ext uri="{FF2B5EF4-FFF2-40B4-BE49-F238E27FC236}">
                          <a16:creationId xmlns:a16="http://schemas.microsoft.com/office/drawing/2014/main" id="{4C3224C9-2965-4AF8-9C4E-0B647456E94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7" name="Line 1209">
                      <a:extLst>
                        <a:ext uri="{FF2B5EF4-FFF2-40B4-BE49-F238E27FC236}">
                          <a16:creationId xmlns:a16="http://schemas.microsoft.com/office/drawing/2014/main" id="{4C09FE13-F400-4EF5-99DC-6BED26963A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8" name="Line 1210">
                      <a:extLst>
                        <a:ext uri="{FF2B5EF4-FFF2-40B4-BE49-F238E27FC236}">
                          <a16:creationId xmlns:a16="http://schemas.microsoft.com/office/drawing/2014/main" id="{7A5E3792-9A3F-4A98-95E7-F79D1412A1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9" name="Oval 1211">
                      <a:extLst>
                        <a:ext uri="{FF2B5EF4-FFF2-40B4-BE49-F238E27FC236}">
                          <a16:creationId xmlns:a16="http://schemas.microsoft.com/office/drawing/2014/main" id="{F407A6D6-FA0E-45FA-81A7-F69B990BB4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40" name="Line 1212">
                      <a:extLst>
                        <a:ext uri="{FF2B5EF4-FFF2-40B4-BE49-F238E27FC236}">
                          <a16:creationId xmlns:a16="http://schemas.microsoft.com/office/drawing/2014/main" id="{0C8D9546-3957-4FA6-A5D4-0DF28183D5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1" name="Line 1213">
                      <a:extLst>
                        <a:ext uri="{FF2B5EF4-FFF2-40B4-BE49-F238E27FC236}">
                          <a16:creationId xmlns:a16="http://schemas.microsoft.com/office/drawing/2014/main" id="{5F5ED4E0-44A8-4DAD-905D-8A5FAAEB40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2" name="Line 1214">
                      <a:extLst>
                        <a:ext uri="{FF2B5EF4-FFF2-40B4-BE49-F238E27FC236}">
                          <a16:creationId xmlns:a16="http://schemas.microsoft.com/office/drawing/2014/main" id="{AA6B3D25-EB07-48CB-94DE-BC98529D30C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3" name="Line 1215">
                      <a:extLst>
                        <a:ext uri="{FF2B5EF4-FFF2-40B4-BE49-F238E27FC236}">
                          <a16:creationId xmlns:a16="http://schemas.microsoft.com/office/drawing/2014/main" id="{0DE89DB0-7675-499B-BAED-B8D9E2BE3C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4" name="Line 1216">
                      <a:extLst>
                        <a:ext uri="{FF2B5EF4-FFF2-40B4-BE49-F238E27FC236}">
                          <a16:creationId xmlns:a16="http://schemas.microsoft.com/office/drawing/2014/main" id="{E74EED62-68B9-4C55-A850-D5D5EEE95C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5" name="Line 1217">
                      <a:extLst>
                        <a:ext uri="{FF2B5EF4-FFF2-40B4-BE49-F238E27FC236}">
                          <a16:creationId xmlns:a16="http://schemas.microsoft.com/office/drawing/2014/main" id="{FD6D3B4D-51F2-4D81-A192-31517A2D667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6" name="Line 1218">
                      <a:extLst>
                        <a:ext uri="{FF2B5EF4-FFF2-40B4-BE49-F238E27FC236}">
                          <a16:creationId xmlns:a16="http://schemas.microsoft.com/office/drawing/2014/main" id="{0FB14F95-A6DF-46FC-83E7-C08DB264BD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7" name="Oval 1219">
                      <a:extLst>
                        <a:ext uri="{FF2B5EF4-FFF2-40B4-BE49-F238E27FC236}">
                          <a16:creationId xmlns:a16="http://schemas.microsoft.com/office/drawing/2014/main" id="{D09F0D05-DEE0-482E-9398-23B695249B0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48" name="Line 1220">
                      <a:extLst>
                        <a:ext uri="{FF2B5EF4-FFF2-40B4-BE49-F238E27FC236}">
                          <a16:creationId xmlns:a16="http://schemas.microsoft.com/office/drawing/2014/main" id="{EC4C0429-215C-4BF3-90A6-2997C09635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9" name="Oval 1221">
                      <a:extLst>
                        <a:ext uri="{FF2B5EF4-FFF2-40B4-BE49-F238E27FC236}">
                          <a16:creationId xmlns:a16="http://schemas.microsoft.com/office/drawing/2014/main" id="{5C76CAB0-80DE-41C9-B553-C8C69DF112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550" name="Group 1222">
                      <a:extLst>
                        <a:ext uri="{FF2B5EF4-FFF2-40B4-BE49-F238E27FC236}">
                          <a16:creationId xmlns:a16="http://schemas.microsoft.com/office/drawing/2014/main" id="{7C9FB88C-B66D-4149-9430-4E7961B7D1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551" name="Line 1223">
                        <a:extLst>
                          <a:ext uri="{FF2B5EF4-FFF2-40B4-BE49-F238E27FC236}">
                            <a16:creationId xmlns:a16="http://schemas.microsoft.com/office/drawing/2014/main" id="{2BBFF83E-F5D0-44C4-A173-4854C186ED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2" name="Line 1224">
                        <a:extLst>
                          <a:ext uri="{FF2B5EF4-FFF2-40B4-BE49-F238E27FC236}">
                            <a16:creationId xmlns:a16="http://schemas.microsoft.com/office/drawing/2014/main" id="{F190C40E-7281-48D2-A4F9-2DC4515C22B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3" name="Oval 1225">
                        <a:extLst>
                          <a:ext uri="{FF2B5EF4-FFF2-40B4-BE49-F238E27FC236}">
                            <a16:creationId xmlns:a16="http://schemas.microsoft.com/office/drawing/2014/main" id="{BA154741-903E-4B33-87B2-4DFA61B37F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4" name="Oval 1226">
                        <a:extLst>
                          <a:ext uri="{FF2B5EF4-FFF2-40B4-BE49-F238E27FC236}">
                            <a16:creationId xmlns:a16="http://schemas.microsoft.com/office/drawing/2014/main" id="{5696F040-E956-4AC7-8746-370B1FDCB5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5" name="Line 1227">
                        <a:extLst>
                          <a:ext uri="{FF2B5EF4-FFF2-40B4-BE49-F238E27FC236}">
                            <a16:creationId xmlns:a16="http://schemas.microsoft.com/office/drawing/2014/main" id="{5A90F796-7AC1-44D1-A4D7-6F9EFD0DAA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6" name="Line 1228">
                        <a:extLst>
                          <a:ext uri="{FF2B5EF4-FFF2-40B4-BE49-F238E27FC236}">
                            <a16:creationId xmlns:a16="http://schemas.microsoft.com/office/drawing/2014/main" id="{E3999062-8CFE-4266-B18E-0D2597CD982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7" name="Oval 1229">
                        <a:extLst>
                          <a:ext uri="{FF2B5EF4-FFF2-40B4-BE49-F238E27FC236}">
                            <a16:creationId xmlns:a16="http://schemas.microsoft.com/office/drawing/2014/main" id="{18068D77-2341-4B2C-BD3B-4CD653A79D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8" name="Line 1230">
                        <a:extLst>
                          <a:ext uri="{FF2B5EF4-FFF2-40B4-BE49-F238E27FC236}">
                            <a16:creationId xmlns:a16="http://schemas.microsoft.com/office/drawing/2014/main" id="{6C79C37A-5FD5-44F0-9E2B-EE9FC77F198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9" name="Line 1231">
                        <a:extLst>
                          <a:ext uri="{FF2B5EF4-FFF2-40B4-BE49-F238E27FC236}">
                            <a16:creationId xmlns:a16="http://schemas.microsoft.com/office/drawing/2014/main" id="{47E9A2AF-6EAA-482F-97A9-3C75FC84352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60" name="Oval 1232">
                        <a:extLst>
                          <a:ext uri="{FF2B5EF4-FFF2-40B4-BE49-F238E27FC236}">
                            <a16:creationId xmlns:a16="http://schemas.microsoft.com/office/drawing/2014/main" id="{D4F87D78-DAA8-455B-B684-53DF2B478D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61" name="Oval 1233">
                        <a:extLst>
                          <a:ext uri="{FF2B5EF4-FFF2-40B4-BE49-F238E27FC236}">
                            <a16:creationId xmlns:a16="http://schemas.microsoft.com/office/drawing/2014/main" id="{2A785205-CFA7-4082-BF88-5BE64203D5D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530" name="Line 1234">
                    <a:extLst>
                      <a:ext uri="{FF2B5EF4-FFF2-40B4-BE49-F238E27FC236}">
                        <a16:creationId xmlns:a16="http://schemas.microsoft.com/office/drawing/2014/main" id="{DA9057A3-B0C3-4A52-AF80-1F50C4F830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1" name="Line 1235">
                    <a:extLst>
                      <a:ext uri="{FF2B5EF4-FFF2-40B4-BE49-F238E27FC236}">
                        <a16:creationId xmlns:a16="http://schemas.microsoft.com/office/drawing/2014/main" id="{89B61217-7C19-40A5-9687-E3DE53555F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2" name="Line 1236">
                    <a:extLst>
                      <a:ext uri="{FF2B5EF4-FFF2-40B4-BE49-F238E27FC236}">
                        <a16:creationId xmlns:a16="http://schemas.microsoft.com/office/drawing/2014/main" id="{CABB6726-62B0-41AC-BF15-2D8DAAC697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3" name="Line 1237">
                    <a:extLst>
                      <a:ext uri="{FF2B5EF4-FFF2-40B4-BE49-F238E27FC236}">
                        <a16:creationId xmlns:a16="http://schemas.microsoft.com/office/drawing/2014/main" id="{CE138668-82DE-4977-8910-5E159390DF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4" name="Line 1238">
                    <a:extLst>
                      <a:ext uri="{FF2B5EF4-FFF2-40B4-BE49-F238E27FC236}">
                        <a16:creationId xmlns:a16="http://schemas.microsoft.com/office/drawing/2014/main" id="{D0D1D494-6A25-48E9-80D1-BCCDE5D1E7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525" name="Line 1239">
                  <a:extLst>
                    <a:ext uri="{FF2B5EF4-FFF2-40B4-BE49-F238E27FC236}">
                      <a16:creationId xmlns:a16="http://schemas.microsoft.com/office/drawing/2014/main" id="{0CAED001-15A7-4962-A663-CCF914B8DB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18444" name="Group 1240">
              <a:extLst>
                <a:ext uri="{FF2B5EF4-FFF2-40B4-BE49-F238E27FC236}">
                  <a16:creationId xmlns:a16="http://schemas.microsoft.com/office/drawing/2014/main" id="{ABA7FC50-C64C-42CC-BC91-365A6E0B4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104"/>
              <a:ext cx="847" cy="985"/>
              <a:chOff x="2592" y="2064"/>
              <a:chExt cx="847" cy="985"/>
            </a:xfrm>
          </p:grpSpPr>
          <p:grpSp>
            <p:nvGrpSpPr>
              <p:cNvPr id="18484" name="Group 1241">
                <a:extLst>
                  <a:ext uri="{FF2B5EF4-FFF2-40B4-BE49-F238E27FC236}">
                    <a16:creationId xmlns:a16="http://schemas.microsoft.com/office/drawing/2014/main" id="{3F3F8015-57E3-4222-B324-4EE57A8E58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486" name="Line 1242">
                  <a:extLst>
                    <a:ext uri="{FF2B5EF4-FFF2-40B4-BE49-F238E27FC236}">
                      <a16:creationId xmlns:a16="http://schemas.microsoft.com/office/drawing/2014/main" id="{9ED24657-3942-4902-B85B-6CF9B17FFD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87" name="Line 1243">
                  <a:extLst>
                    <a:ext uri="{FF2B5EF4-FFF2-40B4-BE49-F238E27FC236}">
                      <a16:creationId xmlns:a16="http://schemas.microsoft.com/office/drawing/2014/main" id="{FBBE9CE0-6F11-4C2C-9D42-551BF5F65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88" name="Line 1244">
                  <a:extLst>
                    <a:ext uri="{FF2B5EF4-FFF2-40B4-BE49-F238E27FC236}">
                      <a16:creationId xmlns:a16="http://schemas.microsoft.com/office/drawing/2014/main" id="{CA68A17E-EA73-4BE9-83BE-87EFFB0926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489" name="Group 1245">
                  <a:extLst>
                    <a:ext uri="{FF2B5EF4-FFF2-40B4-BE49-F238E27FC236}">
                      <a16:creationId xmlns:a16="http://schemas.microsoft.com/office/drawing/2014/main" id="{828AA42D-AC55-4146-9466-5DF8B0B859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495" name="Line 1246">
                    <a:extLst>
                      <a:ext uri="{FF2B5EF4-FFF2-40B4-BE49-F238E27FC236}">
                        <a16:creationId xmlns:a16="http://schemas.microsoft.com/office/drawing/2014/main" id="{0B39BC71-E52A-4A7C-B037-E2E327171F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6" name="Line 1247">
                    <a:extLst>
                      <a:ext uri="{FF2B5EF4-FFF2-40B4-BE49-F238E27FC236}">
                        <a16:creationId xmlns:a16="http://schemas.microsoft.com/office/drawing/2014/main" id="{5A183813-7C17-4513-8C5B-69A7C6FFBB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7" name="Line 1248">
                    <a:extLst>
                      <a:ext uri="{FF2B5EF4-FFF2-40B4-BE49-F238E27FC236}">
                        <a16:creationId xmlns:a16="http://schemas.microsoft.com/office/drawing/2014/main" id="{FE5D1F33-FC07-4DE8-830F-EE51E729F6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8" name="Line 1249">
                    <a:extLst>
                      <a:ext uri="{FF2B5EF4-FFF2-40B4-BE49-F238E27FC236}">
                        <a16:creationId xmlns:a16="http://schemas.microsoft.com/office/drawing/2014/main" id="{E8A0B385-0159-43B9-9FFF-C9E03A9474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9" name="Oval 1250">
                    <a:extLst>
                      <a:ext uri="{FF2B5EF4-FFF2-40B4-BE49-F238E27FC236}">
                        <a16:creationId xmlns:a16="http://schemas.microsoft.com/office/drawing/2014/main" id="{28B96E55-0959-4CE3-B915-CF3D9794E2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00" name="Line 1251">
                    <a:extLst>
                      <a:ext uri="{FF2B5EF4-FFF2-40B4-BE49-F238E27FC236}">
                        <a16:creationId xmlns:a16="http://schemas.microsoft.com/office/drawing/2014/main" id="{5C6CD127-CA87-41BE-BBD0-DB37550ABB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1" name="Line 1252">
                    <a:extLst>
                      <a:ext uri="{FF2B5EF4-FFF2-40B4-BE49-F238E27FC236}">
                        <a16:creationId xmlns:a16="http://schemas.microsoft.com/office/drawing/2014/main" id="{F8AF1EFB-1AC5-4855-B92C-94F58B3806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2" name="Line 1253">
                    <a:extLst>
                      <a:ext uri="{FF2B5EF4-FFF2-40B4-BE49-F238E27FC236}">
                        <a16:creationId xmlns:a16="http://schemas.microsoft.com/office/drawing/2014/main" id="{4696D450-7F23-4AA9-B966-37C2B7B9D5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3" name="Line 1254">
                    <a:extLst>
                      <a:ext uri="{FF2B5EF4-FFF2-40B4-BE49-F238E27FC236}">
                        <a16:creationId xmlns:a16="http://schemas.microsoft.com/office/drawing/2014/main" id="{B48EE7D9-D690-4F6E-A6EA-B4C4E73561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4" name="Line 1255">
                    <a:extLst>
                      <a:ext uri="{FF2B5EF4-FFF2-40B4-BE49-F238E27FC236}">
                        <a16:creationId xmlns:a16="http://schemas.microsoft.com/office/drawing/2014/main" id="{327BE31A-D96D-4B87-A1ED-6D14BF01AF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5" name="Line 1256">
                    <a:extLst>
                      <a:ext uri="{FF2B5EF4-FFF2-40B4-BE49-F238E27FC236}">
                        <a16:creationId xmlns:a16="http://schemas.microsoft.com/office/drawing/2014/main" id="{30656C5C-D30A-4442-A59A-B12307A44A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6" name="Line 1257">
                    <a:extLst>
                      <a:ext uri="{FF2B5EF4-FFF2-40B4-BE49-F238E27FC236}">
                        <a16:creationId xmlns:a16="http://schemas.microsoft.com/office/drawing/2014/main" id="{3ED21C1C-0886-4514-9F16-386D455D51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7" name="Oval 1258">
                    <a:extLst>
                      <a:ext uri="{FF2B5EF4-FFF2-40B4-BE49-F238E27FC236}">
                        <a16:creationId xmlns:a16="http://schemas.microsoft.com/office/drawing/2014/main" id="{CED65A37-FF0D-4491-B23E-EB80E3095B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08" name="Line 1259">
                    <a:extLst>
                      <a:ext uri="{FF2B5EF4-FFF2-40B4-BE49-F238E27FC236}">
                        <a16:creationId xmlns:a16="http://schemas.microsoft.com/office/drawing/2014/main" id="{D7E5D14F-D71D-4BE8-A647-BFC6DCF485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9" name="Oval 1260">
                    <a:extLst>
                      <a:ext uri="{FF2B5EF4-FFF2-40B4-BE49-F238E27FC236}">
                        <a16:creationId xmlns:a16="http://schemas.microsoft.com/office/drawing/2014/main" id="{282EF470-DD5D-44D7-8505-29C72950BA1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510" name="Group 1261">
                    <a:extLst>
                      <a:ext uri="{FF2B5EF4-FFF2-40B4-BE49-F238E27FC236}">
                        <a16:creationId xmlns:a16="http://schemas.microsoft.com/office/drawing/2014/main" id="{79694338-2835-4CB4-A674-70ED5C5E14F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511" name="Line 1262">
                      <a:extLst>
                        <a:ext uri="{FF2B5EF4-FFF2-40B4-BE49-F238E27FC236}">
                          <a16:creationId xmlns:a16="http://schemas.microsoft.com/office/drawing/2014/main" id="{8E611F16-D728-450D-9953-277C8F23F3E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2" name="Line 1263">
                      <a:extLst>
                        <a:ext uri="{FF2B5EF4-FFF2-40B4-BE49-F238E27FC236}">
                          <a16:creationId xmlns:a16="http://schemas.microsoft.com/office/drawing/2014/main" id="{7CE21C9E-30E7-48AB-A857-DB4B838815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3" name="Oval 1264">
                      <a:extLst>
                        <a:ext uri="{FF2B5EF4-FFF2-40B4-BE49-F238E27FC236}">
                          <a16:creationId xmlns:a16="http://schemas.microsoft.com/office/drawing/2014/main" id="{4BD9F9E5-4A64-405C-B852-FC5C23DD25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4" name="Oval 1265">
                      <a:extLst>
                        <a:ext uri="{FF2B5EF4-FFF2-40B4-BE49-F238E27FC236}">
                          <a16:creationId xmlns:a16="http://schemas.microsoft.com/office/drawing/2014/main" id="{D3CC745F-C4AD-4B62-BCA2-32E1171F93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5" name="Line 1266">
                      <a:extLst>
                        <a:ext uri="{FF2B5EF4-FFF2-40B4-BE49-F238E27FC236}">
                          <a16:creationId xmlns:a16="http://schemas.microsoft.com/office/drawing/2014/main" id="{B230A8D0-E030-4FE3-86B4-F7C58C3DA5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6" name="Line 1267">
                      <a:extLst>
                        <a:ext uri="{FF2B5EF4-FFF2-40B4-BE49-F238E27FC236}">
                          <a16:creationId xmlns:a16="http://schemas.microsoft.com/office/drawing/2014/main" id="{3E8C9568-0574-4D02-A079-CAA2CAA18F4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7" name="Oval 1268">
                      <a:extLst>
                        <a:ext uri="{FF2B5EF4-FFF2-40B4-BE49-F238E27FC236}">
                          <a16:creationId xmlns:a16="http://schemas.microsoft.com/office/drawing/2014/main" id="{98DF9E42-D997-4C05-9D90-2F3722B939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8" name="Line 1269">
                      <a:extLst>
                        <a:ext uri="{FF2B5EF4-FFF2-40B4-BE49-F238E27FC236}">
                          <a16:creationId xmlns:a16="http://schemas.microsoft.com/office/drawing/2014/main" id="{372E28DA-E42E-4AD0-AE59-D37CBBBD395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9" name="Line 1270">
                      <a:extLst>
                        <a:ext uri="{FF2B5EF4-FFF2-40B4-BE49-F238E27FC236}">
                          <a16:creationId xmlns:a16="http://schemas.microsoft.com/office/drawing/2014/main" id="{6056C9D6-7992-4F6E-9614-43286FD37B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0" name="Oval 1271">
                      <a:extLst>
                        <a:ext uri="{FF2B5EF4-FFF2-40B4-BE49-F238E27FC236}">
                          <a16:creationId xmlns:a16="http://schemas.microsoft.com/office/drawing/2014/main" id="{CC279E78-CE2F-4B1C-B44D-933FE6F487D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21" name="Oval 1272">
                      <a:extLst>
                        <a:ext uri="{FF2B5EF4-FFF2-40B4-BE49-F238E27FC236}">
                          <a16:creationId xmlns:a16="http://schemas.microsoft.com/office/drawing/2014/main" id="{834A0FF0-3A2A-4863-A51F-DB748FB448C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490" name="Line 1273">
                  <a:extLst>
                    <a:ext uri="{FF2B5EF4-FFF2-40B4-BE49-F238E27FC236}">
                      <a16:creationId xmlns:a16="http://schemas.microsoft.com/office/drawing/2014/main" id="{E28F8178-0719-4B89-B9A7-569CB0AEB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1" name="Line 1274">
                  <a:extLst>
                    <a:ext uri="{FF2B5EF4-FFF2-40B4-BE49-F238E27FC236}">
                      <a16:creationId xmlns:a16="http://schemas.microsoft.com/office/drawing/2014/main" id="{8EC15393-7F9E-4383-A958-9B9BE67872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2" name="Line 1275">
                  <a:extLst>
                    <a:ext uri="{FF2B5EF4-FFF2-40B4-BE49-F238E27FC236}">
                      <a16:creationId xmlns:a16="http://schemas.microsoft.com/office/drawing/2014/main" id="{10CBD16E-FE0C-4984-BB00-D87220A46C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3" name="Line 1276">
                  <a:extLst>
                    <a:ext uri="{FF2B5EF4-FFF2-40B4-BE49-F238E27FC236}">
                      <a16:creationId xmlns:a16="http://schemas.microsoft.com/office/drawing/2014/main" id="{B68B6605-B687-423E-AEB3-69E9E3F3B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4" name="Line 1277">
                  <a:extLst>
                    <a:ext uri="{FF2B5EF4-FFF2-40B4-BE49-F238E27FC236}">
                      <a16:creationId xmlns:a16="http://schemas.microsoft.com/office/drawing/2014/main" id="{5EA90229-CFAA-4063-9EC0-970CB75CA5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485" name="Line 1278">
                <a:extLst>
                  <a:ext uri="{FF2B5EF4-FFF2-40B4-BE49-F238E27FC236}">
                    <a16:creationId xmlns:a16="http://schemas.microsoft.com/office/drawing/2014/main" id="{093F32CD-BCB6-408C-B57A-322151249D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8445" name="Group 1279">
              <a:extLst>
                <a:ext uri="{FF2B5EF4-FFF2-40B4-BE49-F238E27FC236}">
                  <a16:creationId xmlns:a16="http://schemas.microsoft.com/office/drawing/2014/main" id="{50807859-1C12-4A31-869B-015412C58C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384"/>
              <a:ext cx="847" cy="985"/>
              <a:chOff x="2592" y="2064"/>
              <a:chExt cx="847" cy="985"/>
            </a:xfrm>
          </p:grpSpPr>
          <p:grpSp>
            <p:nvGrpSpPr>
              <p:cNvPr id="18446" name="Group 1280">
                <a:extLst>
                  <a:ext uri="{FF2B5EF4-FFF2-40B4-BE49-F238E27FC236}">
                    <a16:creationId xmlns:a16="http://schemas.microsoft.com/office/drawing/2014/main" id="{55D9CA02-C4A8-4C32-AA53-88826288CB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448" name="Line 1281">
                  <a:extLst>
                    <a:ext uri="{FF2B5EF4-FFF2-40B4-BE49-F238E27FC236}">
                      <a16:creationId xmlns:a16="http://schemas.microsoft.com/office/drawing/2014/main" id="{382ECEB0-EF63-4B42-9E1B-F6991E9685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49" name="Line 1282">
                  <a:extLst>
                    <a:ext uri="{FF2B5EF4-FFF2-40B4-BE49-F238E27FC236}">
                      <a16:creationId xmlns:a16="http://schemas.microsoft.com/office/drawing/2014/main" id="{5D99F5BE-0F58-49E5-B10B-AEC741DC76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0" name="Line 1283">
                  <a:extLst>
                    <a:ext uri="{FF2B5EF4-FFF2-40B4-BE49-F238E27FC236}">
                      <a16:creationId xmlns:a16="http://schemas.microsoft.com/office/drawing/2014/main" id="{C63EF34B-F99E-4736-A093-118A7F0457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451" name="Group 1284">
                  <a:extLst>
                    <a:ext uri="{FF2B5EF4-FFF2-40B4-BE49-F238E27FC236}">
                      <a16:creationId xmlns:a16="http://schemas.microsoft.com/office/drawing/2014/main" id="{3DFE3E56-B2D8-4529-BD07-2FCAA7D51C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457" name="Line 1285">
                    <a:extLst>
                      <a:ext uri="{FF2B5EF4-FFF2-40B4-BE49-F238E27FC236}">
                        <a16:creationId xmlns:a16="http://schemas.microsoft.com/office/drawing/2014/main" id="{6E395046-1F5B-4A0E-9549-0429B24581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8" name="Line 1286">
                    <a:extLst>
                      <a:ext uri="{FF2B5EF4-FFF2-40B4-BE49-F238E27FC236}">
                        <a16:creationId xmlns:a16="http://schemas.microsoft.com/office/drawing/2014/main" id="{ED5CD27A-04F6-4C37-A058-6FAB9437EB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9" name="Line 1287">
                    <a:extLst>
                      <a:ext uri="{FF2B5EF4-FFF2-40B4-BE49-F238E27FC236}">
                        <a16:creationId xmlns:a16="http://schemas.microsoft.com/office/drawing/2014/main" id="{677F7A5D-7D1E-4DAD-9E77-58623DF51A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0" name="Line 1288">
                    <a:extLst>
                      <a:ext uri="{FF2B5EF4-FFF2-40B4-BE49-F238E27FC236}">
                        <a16:creationId xmlns:a16="http://schemas.microsoft.com/office/drawing/2014/main" id="{02948738-A0F4-4FFC-9DF0-1A76BDAB49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1" name="Oval 1289">
                    <a:extLst>
                      <a:ext uri="{FF2B5EF4-FFF2-40B4-BE49-F238E27FC236}">
                        <a16:creationId xmlns:a16="http://schemas.microsoft.com/office/drawing/2014/main" id="{E7C39250-3283-48B2-A99B-E9899EB2D7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462" name="Line 1290">
                    <a:extLst>
                      <a:ext uri="{FF2B5EF4-FFF2-40B4-BE49-F238E27FC236}">
                        <a16:creationId xmlns:a16="http://schemas.microsoft.com/office/drawing/2014/main" id="{E33F5DEC-994B-4BF0-9603-6804D16003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3" name="Line 1291">
                    <a:extLst>
                      <a:ext uri="{FF2B5EF4-FFF2-40B4-BE49-F238E27FC236}">
                        <a16:creationId xmlns:a16="http://schemas.microsoft.com/office/drawing/2014/main" id="{1DB50854-5FBA-4C03-A397-DF9B7CE32D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4" name="Line 1292">
                    <a:extLst>
                      <a:ext uri="{FF2B5EF4-FFF2-40B4-BE49-F238E27FC236}">
                        <a16:creationId xmlns:a16="http://schemas.microsoft.com/office/drawing/2014/main" id="{8718213A-1778-47F2-94CE-1616598A62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5" name="Line 1293">
                    <a:extLst>
                      <a:ext uri="{FF2B5EF4-FFF2-40B4-BE49-F238E27FC236}">
                        <a16:creationId xmlns:a16="http://schemas.microsoft.com/office/drawing/2014/main" id="{8E638C12-24D1-4F47-95AA-76013EB008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6" name="Line 1294">
                    <a:extLst>
                      <a:ext uri="{FF2B5EF4-FFF2-40B4-BE49-F238E27FC236}">
                        <a16:creationId xmlns:a16="http://schemas.microsoft.com/office/drawing/2014/main" id="{8FEF03F3-6C7F-4F46-972E-C4F8F9178A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7" name="Line 1295">
                    <a:extLst>
                      <a:ext uri="{FF2B5EF4-FFF2-40B4-BE49-F238E27FC236}">
                        <a16:creationId xmlns:a16="http://schemas.microsoft.com/office/drawing/2014/main" id="{5506796B-B24B-4B31-BAF5-F624156DC2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8" name="Line 1296">
                    <a:extLst>
                      <a:ext uri="{FF2B5EF4-FFF2-40B4-BE49-F238E27FC236}">
                        <a16:creationId xmlns:a16="http://schemas.microsoft.com/office/drawing/2014/main" id="{C8B0865F-2899-489F-820B-CDB6777BFB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9" name="Oval 1297">
                    <a:extLst>
                      <a:ext uri="{FF2B5EF4-FFF2-40B4-BE49-F238E27FC236}">
                        <a16:creationId xmlns:a16="http://schemas.microsoft.com/office/drawing/2014/main" id="{CE550F26-3DEC-4347-84C6-C8B2D88EEDB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470" name="Line 1298">
                    <a:extLst>
                      <a:ext uri="{FF2B5EF4-FFF2-40B4-BE49-F238E27FC236}">
                        <a16:creationId xmlns:a16="http://schemas.microsoft.com/office/drawing/2014/main" id="{88E582EF-8423-45A0-9E98-5A27677FBF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71" name="Oval 1299">
                    <a:extLst>
                      <a:ext uri="{FF2B5EF4-FFF2-40B4-BE49-F238E27FC236}">
                        <a16:creationId xmlns:a16="http://schemas.microsoft.com/office/drawing/2014/main" id="{0EDCC71C-E9C4-4C17-93DE-8D4799BE8E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472" name="Group 1300">
                    <a:extLst>
                      <a:ext uri="{FF2B5EF4-FFF2-40B4-BE49-F238E27FC236}">
                        <a16:creationId xmlns:a16="http://schemas.microsoft.com/office/drawing/2014/main" id="{EBED5871-23C6-4DE2-A058-83E18C5236F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473" name="Line 1301">
                      <a:extLst>
                        <a:ext uri="{FF2B5EF4-FFF2-40B4-BE49-F238E27FC236}">
                          <a16:creationId xmlns:a16="http://schemas.microsoft.com/office/drawing/2014/main" id="{B48B567F-4317-4FE6-A4AA-8FCF21DAD1E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4" name="Line 1302">
                      <a:extLst>
                        <a:ext uri="{FF2B5EF4-FFF2-40B4-BE49-F238E27FC236}">
                          <a16:creationId xmlns:a16="http://schemas.microsoft.com/office/drawing/2014/main" id="{729D2075-4804-41C5-B794-2E3552F8A7C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5" name="Oval 1303">
                      <a:extLst>
                        <a:ext uri="{FF2B5EF4-FFF2-40B4-BE49-F238E27FC236}">
                          <a16:creationId xmlns:a16="http://schemas.microsoft.com/office/drawing/2014/main" id="{5E6C4492-462D-46A1-81E4-FEC64DB793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6" name="Oval 1304">
                      <a:extLst>
                        <a:ext uri="{FF2B5EF4-FFF2-40B4-BE49-F238E27FC236}">
                          <a16:creationId xmlns:a16="http://schemas.microsoft.com/office/drawing/2014/main" id="{AC4B49BC-81E9-4B39-95C0-C8211B4BB0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7" name="Line 1305">
                      <a:extLst>
                        <a:ext uri="{FF2B5EF4-FFF2-40B4-BE49-F238E27FC236}">
                          <a16:creationId xmlns:a16="http://schemas.microsoft.com/office/drawing/2014/main" id="{48DEC0A2-A111-4D26-B867-1FDD1381810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8" name="Line 1306">
                      <a:extLst>
                        <a:ext uri="{FF2B5EF4-FFF2-40B4-BE49-F238E27FC236}">
                          <a16:creationId xmlns:a16="http://schemas.microsoft.com/office/drawing/2014/main" id="{8663D567-0DCB-4643-B392-993DBB00245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9" name="Oval 1307">
                      <a:extLst>
                        <a:ext uri="{FF2B5EF4-FFF2-40B4-BE49-F238E27FC236}">
                          <a16:creationId xmlns:a16="http://schemas.microsoft.com/office/drawing/2014/main" id="{828869AF-291C-4828-8023-06B52292CF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80" name="Line 1308">
                      <a:extLst>
                        <a:ext uri="{FF2B5EF4-FFF2-40B4-BE49-F238E27FC236}">
                          <a16:creationId xmlns:a16="http://schemas.microsoft.com/office/drawing/2014/main" id="{7D772D14-5451-42BC-90F8-CE077EF3480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81" name="Line 1309">
                      <a:extLst>
                        <a:ext uri="{FF2B5EF4-FFF2-40B4-BE49-F238E27FC236}">
                          <a16:creationId xmlns:a16="http://schemas.microsoft.com/office/drawing/2014/main" id="{511FC1FD-F996-4383-8AE3-08058711C73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82" name="Oval 1310">
                      <a:extLst>
                        <a:ext uri="{FF2B5EF4-FFF2-40B4-BE49-F238E27FC236}">
                          <a16:creationId xmlns:a16="http://schemas.microsoft.com/office/drawing/2014/main" id="{0E62DD33-BC5E-4BC5-B23A-CE0ADFD198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83" name="Oval 1311">
                      <a:extLst>
                        <a:ext uri="{FF2B5EF4-FFF2-40B4-BE49-F238E27FC236}">
                          <a16:creationId xmlns:a16="http://schemas.microsoft.com/office/drawing/2014/main" id="{90231043-E639-42F5-A7DC-593CB5DE04A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452" name="Line 1312">
                  <a:extLst>
                    <a:ext uri="{FF2B5EF4-FFF2-40B4-BE49-F238E27FC236}">
                      <a16:creationId xmlns:a16="http://schemas.microsoft.com/office/drawing/2014/main" id="{AC895D74-F80C-4338-B0D4-ABFA560DED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3" name="Line 1313">
                  <a:extLst>
                    <a:ext uri="{FF2B5EF4-FFF2-40B4-BE49-F238E27FC236}">
                      <a16:creationId xmlns:a16="http://schemas.microsoft.com/office/drawing/2014/main" id="{66372823-7168-4967-A22D-D91F9F866A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4" name="Line 1314">
                  <a:extLst>
                    <a:ext uri="{FF2B5EF4-FFF2-40B4-BE49-F238E27FC236}">
                      <a16:creationId xmlns:a16="http://schemas.microsoft.com/office/drawing/2014/main" id="{6957302C-BD73-4BC8-8291-6B1569101D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5" name="Line 1315">
                  <a:extLst>
                    <a:ext uri="{FF2B5EF4-FFF2-40B4-BE49-F238E27FC236}">
                      <a16:creationId xmlns:a16="http://schemas.microsoft.com/office/drawing/2014/main" id="{68BBF188-07D6-4AA1-A18B-024EBD4D1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6" name="Line 1316">
                  <a:extLst>
                    <a:ext uri="{FF2B5EF4-FFF2-40B4-BE49-F238E27FC236}">
                      <a16:creationId xmlns:a16="http://schemas.microsoft.com/office/drawing/2014/main" id="{1EC179EA-7AAD-439A-A309-3E8CB81584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447" name="Line 1317">
                <a:extLst>
                  <a:ext uri="{FF2B5EF4-FFF2-40B4-BE49-F238E27FC236}">
                    <a16:creationId xmlns:a16="http://schemas.microsoft.com/office/drawing/2014/main" id="{177F464E-261C-4013-95A3-6A97F2AB9E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352" name="Group 1026">
            <a:extLst>
              <a:ext uri="{FF2B5EF4-FFF2-40B4-BE49-F238E27FC236}">
                <a16:creationId xmlns:a16="http://schemas.microsoft.com/office/drawing/2014/main" id="{EFAA3A44-D63E-473D-B1C2-CEEB9BADDF1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50835" y="2407445"/>
            <a:ext cx="1344613" cy="898525"/>
            <a:chOff x="763" y="2736"/>
            <a:chExt cx="847" cy="566"/>
          </a:xfrm>
        </p:grpSpPr>
        <p:sp>
          <p:nvSpPr>
            <p:cNvPr id="353" name="Line 1027">
              <a:extLst>
                <a:ext uri="{FF2B5EF4-FFF2-40B4-BE49-F238E27FC236}">
                  <a16:creationId xmlns:a16="http://schemas.microsoft.com/office/drawing/2014/main" id="{47B76B5F-EB8B-40D4-B874-F5F3AB5A20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4" name="Line 1028">
              <a:extLst>
                <a:ext uri="{FF2B5EF4-FFF2-40B4-BE49-F238E27FC236}">
                  <a16:creationId xmlns:a16="http://schemas.microsoft.com/office/drawing/2014/main" id="{B68EA451-5952-43BC-AA43-33E3700F5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5" name="Line 1029">
              <a:extLst>
                <a:ext uri="{FF2B5EF4-FFF2-40B4-BE49-F238E27FC236}">
                  <a16:creationId xmlns:a16="http://schemas.microsoft.com/office/drawing/2014/main" id="{5B07AF66-40EA-4474-BC67-9D8600CB9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6" name="Line 1030">
              <a:extLst>
                <a:ext uri="{FF2B5EF4-FFF2-40B4-BE49-F238E27FC236}">
                  <a16:creationId xmlns:a16="http://schemas.microsoft.com/office/drawing/2014/main" id="{E1D28C10-BB77-40B3-A88F-89FC992556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7" name="Oval 1031">
              <a:extLst>
                <a:ext uri="{FF2B5EF4-FFF2-40B4-BE49-F238E27FC236}">
                  <a16:creationId xmlns:a16="http://schemas.microsoft.com/office/drawing/2014/main" id="{D7AFD31F-8640-4830-9C09-CFF0896A9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58" name="Line 1032">
              <a:extLst>
                <a:ext uri="{FF2B5EF4-FFF2-40B4-BE49-F238E27FC236}">
                  <a16:creationId xmlns:a16="http://schemas.microsoft.com/office/drawing/2014/main" id="{8D6F65A0-27C9-4FC8-BA52-4104A8C1D6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9" name="Line 1033">
              <a:extLst>
                <a:ext uri="{FF2B5EF4-FFF2-40B4-BE49-F238E27FC236}">
                  <a16:creationId xmlns:a16="http://schemas.microsoft.com/office/drawing/2014/main" id="{C8F68374-D761-4FC8-90B7-EEBFEE463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0" name="Line 1034">
              <a:extLst>
                <a:ext uri="{FF2B5EF4-FFF2-40B4-BE49-F238E27FC236}">
                  <a16:creationId xmlns:a16="http://schemas.microsoft.com/office/drawing/2014/main" id="{CBA6652E-4BFB-4F16-AFFE-7384E62E4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1" name="Line 1035">
              <a:extLst>
                <a:ext uri="{FF2B5EF4-FFF2-40B4-BE49-F238E27FC236}">
                  <a16:creationId xmlns:a16="http://schemas.microsoft.com/office/drawing/2014/main" id="{0542C4EE-B850-4D10-AE41-A50F926BA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2" name="Line 1036">
              <a:extLst>
                <a:ext uri="{FF2B5EF4-FFF2-40B4-BE49-F238E27FC236}">
                  <a16:creationId xmlns:a16="http://schemas.microsoft.com/office/drawing/2014/main" id="{B4235BFC-18A2-4678-B365-0ED4251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3" name="Line 1037">
              <a:extLst>
                <a:ext uri="{FF2B5EF4-FFF2-40B4-BE49-F238E27FC236}">
                  <a16:creationId xmlns:a16="http://schemas.microsoft.com/office/drawing/2014/main" id="{8003779B-61EC-4D3B-814A-213CE0368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4" name="Line 1038">
              <a:extLst>
                <a:ext uri="{FF2B5EF4-FFF2-40B4-BE49-F238E27FC236}">
                  <a16:creationId xmlns:a16="http://schemas.microsoft.com/office/drawing/2014/main" id="{1994AE7E-4C1F-457C-9D19-AC0CB888D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5" name="Oval 1039">
              <a:extLst>
                <a:ext uri="{FF2B5EF4-FFF2-40B4-BE49-F238E27FC236}">
                  <a16:creationId xmlns:a16="http://schemas.microsoft.com/office/drawing/2014/main" id="{E7079CDB-C2E2-40B3-B663-4BA82F69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66" name="Line 1040">
              <a:extLst>
                <a:ext uri="{FF2B5EF4-FFF2-40B4-BE49-F238E27FC236}">
                  <a16:creationId xmlns:a16="http://schemas.microsoft.com/office/drawing/2014/main" id="{32AA424B-9FE3-45F0-8AE0-D3D741176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7" name="Oval 1041">
              <a:extLst>
                <a:ext uri="{FF2B5EF4-FFF2-40B4-BE49-F238E27FC236}">
                  <a16:creationId xmlns:a16="http://schemas.microsoft.com/office/drawing/2014/main" id="{14823E1E-0294-4AA5-9B28-1D4352609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368" name="Group 1042">
              <a:extLst>
                <a:ext uri="{FF2B5EF4-FFF2-40B4-BE49-F238E27FC236}">
                  <a16:creationId xmlns:a16="http://schemas.microsoft.com/office/drawing/2014/main" id="{6EE3E904-0A92-4D08-B06B-3A0FBB65E2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369" name="Line 1043">
                <a:extLst>
                  <a:ext uri="{FF2B5EF4-FFF2-40B4-BE49-F238E27FC236}">
                    <a16:creationId xmlns:a16="http://schemas.microsoft.com/office/drawing/2014/main" id="{FE7686C9-238B-4F85-ADC8-3302CD5A4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0" name="Line 1044">
                <a:extLst>
                  <a:ext uri="{FF2B5EF4-FFF2-40B4-BE49-F238E27FC236}">
                    <a16:creationId xmlns:a16="http://schemas.microsoft.com/office/drawing/2014/main" id="{4F4CFFBD-8B72-453F-9BCB-CEAA51820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1" name="Oval 1045">
                <a:extLst>
                  <a:ext uri="{FF2B5EF4-FFF2-40B4-BE49-F238E27FC236}">
                    <a16:creationId xmlns:a16="http://schemas.microsoft.com/office/drawing/2014/main" id="{85954706-8745-4E62-B99E-BCD7AE6B6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2" name="Oval 1046">
                <a:extLst>
                  <a:ext uri="{FF2B5EF4-FFF2-40B4-BE49-F238E27FC236}">
                    <a16:creationId xmlns:a16="http://schemas.microsoft.com/office/drawing/2014/main" id="{421A4C46-37A0-4F9A-AFD4-81E6E73EA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3" name="Line 1047">
                <a:extLst>
                  <a:ext uri="{FF2B5EF4-FFF2-40B4-BE49-F238E27FC236}">
                    <a16:creationId xmlns:a16="http://schemas.microsoft.com/office/drawing/2014/main" id="{1879CA97-C737-42D1-A651-380401018D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4" name="Line 1048">
                <a:extLst>
                  <a:ext uri="{FF2B5EF4-FFF2-40B4-BE49-F238E27FC236}">
                    <a16:creationId xmlns:a16="http://schemas.microsoft.com/office/drawing/2014/main" id="{06EFA088-CA2A-415D-B557-EB96D9542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5" name="Oval 1049">
                <a:extLst>
                  <a:ext uri="{FF2B5EF4-FFF2-40B4-BE49-F238E27FC236}">
                    <a16:creationId xmlns:a16="http://schemas.microsoft.com/office/drawing/2014/main" id="{7D8235AC-E67A-4168-84F3-E39FDD93D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6" name="Line 1050">
                <a:extLst>
                  <a:ext uri="{FF2B5EF4-FFF2-40B4-BE49-F238E27FC236}">
                    <a16:creationId xmlns:a16="http://schemas.microsoft.com/office/drawing/2014/main" id="{45ADE026-63AB-4223-81DE-51119CE54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7" name="Line 1051">
                <a:extLst>
                  <a:ext uri="{FF2B5EF4-FFF2-40B4-BE49-F238E27FC236}">
                    <a16:creationId xmlns:a16="http://schemas.microsoft.com/office/drawing/2014/main" id="{715E14AE-930A-4962-96E0-FF055794E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" name="Oval 1052">
                <a:extLst>
                  <a:ext uri="{FF2B5EF4-FFF2-40B4-BE49-F238E27FC236}">
                    <a16:creationId xmlns:a16="http://schemas.microsoft.com/office/drawing/2014/main" id="{2ACA4E14-A282-4AD4-BE1E-89F5C899F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9" name="Oval 1053">
                <a:extLst>
                  <a:ext uri="{FF2B5EF4-FFF2-40B4-BE49-F238E27FC236}">
                    <a16:creationId xmlns:a16="http://schemas.microsoft.com/office/drawing/2014/main" id="{B0BAF512-3A33-488C-8D66-6250E0C3A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380" name="Group 1026">
            <a:extLst>
              <a:ext uri="{FF2B5EF4-FFF2-40B4-BE49-F238E27FC236}">
                <a16:creationId xmlns:a16="http://schemas.microsoft.com/office/drawing/2014/main" id="{6EF78AF6-D6FE-4823-9454-D58B66D236A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609722" y="2473372"/>
            <a:ext cx="1344613" cy="944562"/>
            <a:chOff x="763" y="2736"/>
            <a:chExt cx="847" cy="566"/>
          </a:xfrm>
        </p:grpSpPr>
        <p:sp>
          <p:nvSpPr>
            <p:cNvPr id="381" name="Line 1027">
              <a:extLst>
                <a:ext uri="{FF2B5EF4-FFF2-40B4-BE49-F238E27FC236}">
                  <a16:creationId xmlns:a16="http://schemas.microsoft.com/office/drawing/2014/main" id="{7A9D2C99-7BAC-4F95-8478-415E94BD8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2" name="Line 1028">
              <a:extLst>
                <a:ext uri="{FF2B5EF4-FFF2-40B4-BE49-F238E27FC236}">
                  <a16:creationId xmlns:a16="http://schemas.microsoft.com/office/drawing/2014/main" id="{6752F7AE-C0ED-4430-A20E-F84893B96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3" name="Line 1029">
              <a:extLst>
                <a:ext uri="{FF2B5EF4-FFF2-40B4-BE49-F238E27FC236}">
                  <a16:creationId xmlns:a16="http://schemas.microsoft.com/office/drawing/2014/main" id="{0DD5B358-8BC6-48D4-87CD-ED806E90C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4" name="Line 1030">
              <a:extLst>
                <a:ext uri="{FF2B5EF4-FFF2-40B4-BE49-F238E27FC236}">
                  <a16:creationId xmlns:a16="http://schemas.microsoft.com/office/drawing/2014/main" id="{5A431E4A-75DF-40E7-A0C9-D246E0CDB2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5" name="Oval 1031">
              <a:extLst>
                <a:ext uri="{FF2B5EF4-FFF2-40B4-BE49-F238E27FC236}">
                  <a16:creationId xmlns:a16="http://schemas.microsoft.com/office/drawing/2014/main" id="{226958C8-72BF-4840-85B7-412D4BDDA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86" name="Line 1032">
              <a:extLst>
                <a:ext uri="{FF2B5EF4-FFF2-40B4-BE49-F238E27FC236}">
                  <a16:creationId xmlns:a16="http://schemas.microsoft.com/office/drawing/2014/main" id="{08B30013-9B37-4342-A253-24921DA80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7" name="Line 1033">
              <a:extLst>
                <a:ext uri="{FF2B5EF4-FFF2-40B4-BE49-F238E27FC236}">
                  <a16:creationId xmlns:a16="http://schemas.microsoft.com/office/drawing/2014/main" id="{43E50829-2580-4ED3-8092-57838919B2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8" name="Line 1034">
              <a:extLst>
                <a:ext uri="{FF2B5EF4-FFF2-40B4-BE49-F238E27FC236}">
                  <a16:creationId xmlns:a16="http://schemas.microsoft.com/office/drawing/2014/main" id="{E470031D-FF85-4465-8338-88739569A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" name="Line 1035">
              <a:extLst>
                <a:ext uri="{FF2B5EF4-FFF2-40B4-BE49-F238E27FC236}">
                  <a16:creationId xmlns:a16="http://schemas.microsoft.com/office/drawing/2014/main" id="{991F4C7D-DA46-4FC6-833C-482D71E15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0" name="Line 1036">
              <a:extLst>
                <a:ext uri="{FF2B5EF4-FFF2-40B4-BE49-F238E27FC236}">
                  <a16:creationId xmlns:a16="http://schemas.microsoft.com/office/drawing/2014/main" id="{1A88C24C-F7F2-4996-89D0-E9AE2CD58B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1" name="Line 1037">
              <a:extLst>
                <a:ext uri="{FF2B5EF4-FFF2-40B4-BE49-F238E27FC236}">
                  <a16:creationId xmlns:a16="http://schemas.microsoft.com/office/drawing/2014/main" id="{C5D241BB-418E-4BDF-AE7B-A932EF138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2" name="Line 1038">
              <a:extLst>
                <a:ext uri="{FF2B5EF4-FFF2-40B4-BE49-F238E27FC236}">
                  <a16:creationId xmlns:a16="http://schemas.microsoft.com/office/drawing/2014/main" id="{4D1E6107-AD54-4D10-914F-20CD89046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3" name="Oval 1039">
              <a:extLst>
                <a:ext uri="{FF2B5EF4-FFF2-40B4-BE49-F238E27FC236}">
                  <a16:creationId xmlns:a16="http://schemas.microsoft.com/office/drawing/2014/main" id="{20DEA664-CDB2-45BA-9BA9-F762E7679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94" name="Line 1040">
              <a:extLst>
                <a:ext uri="{FF2B5EF4-FFF2-40B4-BE49-F238E27FC236}">
                  <a16:creationId xmlns:a16="http://schemas.microsoft.com/office/drawing/2014/main" id="{583A05DB-E2A1-46E6-BA48-1D55B280E3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5" name="Oval 1041">
              <a:extLst>
                <a:ext uri="{FF2B5EF4-FFF2-40B4-BE49-F238E27FC236}">
                  <a16:creationId xmlns:a16="http://schemas.microsoft.com/office/drawing/2014/main" id="{6C2ECD47-7C98-4AD2-AF0A-E62873BE6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396" name="Group 1042">
              <a:extLst>
                <a:ext uri="{FF2B5EF4-FFF2-40B4-BE49-F238E27FC236}">
                  <a16:creationId xmlns:a16="http://schemas.microsoft.com/office/drawing/2014/main" id="{E6358FDD-57C0-4C51-A269-6DC18191DE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397" name="Line 1043">
                <a:extLst>
                  <a:ext uri="{FF2B5EF4-FFF2-40B4-BE49-F238E27FC236}">
                    <a16:creationId xmlns:a16="http://schemas.microsoft.com/office/drawing/2014/main" id="{81E835AA-0B39-4DDD-A885-DD4322660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98" name="Line 1044">
                <a:extLst>
                  <a:ext uri="{FF2B5EF4-FFF2-40B4-BE49-F238E27FC236}">
                    <a16:creationId xmlns:a16="http://schemas.microsoft.com/office/drawing/2014/main" id="{D6CDB38F-BCFC-4285-AA74-83ABCC5B6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99" name="Oval 1045">
                <a:extLst>
                  <a:ext uri="{FF2B5EF4-FFF2-40B4-BE49-F238E27FC236}">
                    <a16:creationId xmlns:a16="http://schemas.microsoft.com/office/drawing/2014/main" id="{52F58DC5-AE08-439B-86D1-8BC77489D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0" name="Oval 1046">
                <a:extLst>
                  <a:ext uri="{FF2B5EF4-FFF2-40B4-BE49-F238E27FC236}">
                    <a16:creationId xmlns:a16="http://schemas.microsoft.com/office/drawing/2014/main" id="{14D7A194-C14C-4A7E-BDD9-5F0A86BD1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1" name="Line 1047">
                <a:extLst>
                  <a:ext uri="{FF2B5EF4-FFF2-40B4-BE49-F238E27FC236}">
                    <a16:creationId xmlns:a16="http://schemas.microsoft.com/office/drawing/2014/main" id="{CCDEFA21-CD42-4612-B1CF-1A075E483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2" name="Line 1048">
                <a:extLst>
                  <a:ext uri="{FF2B5EF4-FFF2-40B4-BE49-F238E27FC236}">
                    <a16:creationId xmlns:a16="http://schemas.microsoft.com/office/drawing/2014/main" id="{798B2603-585C-45A2-928D-35ED54FB6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3" name="Oval 1049">
                <a:extLst>
                  <a:ext uri="{FF2B5EF4-FFF2-40B4-BE49-F238E27FC236}">
                    <a16:creationId xmlns:a16="http://schemas.microsoft.com/office/drawing/2014/main" id="{7B04F546-46D5-46F4-B80B-752E58D1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4" name="Line 1050">
                <a:extLst>
                  <a:ext uri="{FF2B5EF4-FFF2-40B4-BE49-F238E27FC236}">
                    <a16:creationId xmlns:a16="http://schemas.microsoft.com/office/drawing/2014/main" id="{84F4120B-2EA1-487D-B02C-485E95745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5" name="Line 1051">
                <a:extLst>
                  <a:ext uri="{FF2B5EF4-FFF2-40B4-BE49-F238E27FC236}">
                    <a16:creationId xmlns:a16="http://schemas.microsoft.com/office/drawing/2014/main" id="{FD4DD70C-3019-4BD5-A01C-3DDE45F86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6" name="Oval 1052">
                <a:extLst>
                  <a:ext uri="{FF2B5EF4-FFF2-40B4-BE49-F238E27FC236}">
                    <a16:creationId xmlns:a16="http://schemas.microsoft.com/office/drawing/2014/main" id="{A077CC8E-BE08-4527-A4EF-87853DCB0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7" name="Oval 1053">
                <a:extLst>
                  <a:ext uri="{FF2B5EF4-FFF2-40B4-BE49-F238E27FC236}">
                    <a16:creationId xmlns:a16="http://schemas.microsoft.com/office/drawing/2014/main" id="{DD7DC773-ACF9-4B16-9292-C358AABA5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sp>
        <p:nvSpPr>
          <p:cNvPr id="408" name="Text Box 1378">
            <a:extLst>
              <a:ext uri="{FF2B5EF4-FFF2-40B4-BE49-F238E27FC236}">
                <a16:creationId xmlns:a16="http://schemas.microsoft.com/office/drawing/2014/main" id="{C0DA4372-9633-4DE8-B35C-9EF688B87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45" y="4171999"/>
            <a:ext cx="9032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Then</a:t>
            </a:r>
          </a:p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Build</a:t>
            </a:r>
          </a:p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Long</a:t>
            </a:r>
          </a:p>
        </p:txBody>
      </p:sp>
    </p:spTree>
    <p:extLst>
      <p:ext uri="{BB962C8B-B14F-4D97-AF65-F5344CB8AC3E}">
        <p14:creationId xmlns:p14="http://schemas.microsoft.com/office/powerpoint/2010/main" val="4134214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  <a:extLst>
              <a:ext uri="{FF2B5EF4-FFF2-40B4-BE49-F238E27FC236}">
                <a16:creationId xmlns:a16="http://schemas.microsoft.com/office/drawing/2014/main" id="{65732AD6-55CE-4599-B36D-868B148A162A}"/>
              </a:ext>
            </a:extLst>
          </p:cNvPr>
          <p:cNvSpPr txBox="1"/>
          <p:nvPr/>
        </p:nvSpPr>
        <p:spPr>
          <a:xfrm>
            <a:off x="2627784" y="5805264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For Next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6967F-DD7F-46EA-93FD-D8D98E13EBD1}"/>
              </a:ext>
            </a:extLst>
          </p:cNvPr>
          <p:cNvSpPr txBox="1"/>
          <p:nvPr/>
        </p:nvSpPr>
        <p:spPr>
          <a:xfrm>
            <a:off x="1763688" y="1628800"/>
            <a:ext cx="5993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How well did you do?</a:t>
            </a:r>
          </a:p>
          <a:p>
            <a:endParaRPr lang="en-GB" sz="4000" dirty="0"/>
          </a:p>
          <a:p>
            <a:r>
              <a:rPr lang="en-GB" sz="4000" dirty="0">
                <a:solidFill>
                  <a:srgbClr val="002060"/>
                </a:solidFill>
              </a:rPr>
              <a:t>Who built the best one?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5870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4" name="Group 14">
            <a:extLst>
              <a:ext uri="{FF2B5EF4-FFF2-40B4-BE49-F238E27FC236}">
                <a16:creationId xmlns:a16="http://schemas.microsoft.com/office/drawing/2014/main" id="{7F802E1F-DB02-4F50-86B3-3CE08BB1362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124200"/>
            <a:ext cx="1030288" cy="3238500"/>
            <a:chOff x="240" y="1968"/>
            <a:chExt cx="649" cy="2040"/>
          </a:xfrm>
        </p:grpSpPr>
        <p:pic>
          <p:nvPicPr>
            <p:cNvPr id="10253" name="Picture 3">
              <a:extLst>
                <a:ext uri="{FF2B5EF4-FFF2-40B4-BE49-F238E27FC236}">
                  <a16:creationId xmlns:a16="http://schemas.microsoft.com/office/drawing/2014/main" id="{292856BA-A77D-4FE2-B853-D6C635E847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968"/>
              <a:ext cx="558" cy="2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4" name="Text Box 7">
              <a:extLst>
                <a:ext uri="{FF2B5EF4-FFF2-40B4-BE49-F238E27FC236}">
                  <a16:creationId xmlns:a16="http://schemas.microsoft.com/office/drawing/2014/main" id="{90273DC4-FC08-43C3-95C1-815287C59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64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TV</a:t>
              </a:r>
            </a:p>
            <a:p>
              <a:pPr algn="ctr"/>
              <a:r>
                <a:rPr lang="en-GB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Tower</a:t>
              </a:r>
            </a:p>
          </p:txBody>
        </p:sp>
      </p:grpSp>
      <p:grpSp>
        <p:nvGrpSpPr>
          <p:cNvPr id="5133" name="Group 13">
            <a:extLst>
              <a:ext uri="{FF2B5EF4-FFF2-40B4-BE49-F238E27FC236}">
                <a16:creationId xmlns:a16="http://schemas.microsoft.com/office/drawing/2014/main" id="{B9A75805-5956-4180-B832-91699B7C9A0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124200"/>
            <a:ext cx="2465388" cy="3276600"/>
            <a:chOff x="912" y="1968"/>
            <a:chExt cx="1553" cy="2064"/>
          </a:xfrm>
        </p:grpSpPr>
        <p:pic>
          <p:nvPicPr>
            <p:cNvPr id="10251" name="Picture 4">
              <a:extLst>
                <a:ext uri="{FF2B5EF4-FFF2-40B4-BE49-F238E27FC236}">
                  <a16:creationId xmlns:a16="http://schemas.microsoft.com/office/drawing/2014/main" id="{D92768AB-A7FA-4F97-A3EA-193C174405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968"/>
              <a:ext cx="1553" cy="2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2" name="Text Box 8">
              <a:extLst>
                <a:ext uri="{FF2B5EF4-FFF2-40B4-BE49-F238E27FC236}">
                  <a16:creationId xmlns:a16="http://schemas.microsoft.com/office/drawing/2014/main" id="{0B466288-2433-4561-8404-D78C6F3CE2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12"/>
              <a:ext cx="649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TV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Tower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in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Japan</a:t>
              </a:r>
            </a:p>
          </p:txBody>
        </p:sp>
      </p:grpSp>
      <p:grpSp>
        <p:nvGrpSpPr>
          <p:cNvPr id="5132" name="Group 12">
            <a:extLst>
              <a:ext uri="{FF2B5EF4-FFF2-40B4-BE49-F238E27FC236}">
                <a16:creationId xmlns:a16="http://schemas.microsoft.com/office/drawing/2014/main" id="{C88CD12E-9943-4EC0-A585-881BCDE6547F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971800"/>
            <a:ext cx="1905000" cy="3505200"/>
            <a:chOff x="2544" y="1872"/>
            <a:chExt cx="1200" cy="2208"/>
          </a:xfrm>
        </p:grpSpPr>
        <p:pic>
          <p:nvPicPr>
            <p:cNvPr id="10249" name="Picture 5">
              <a:extLst>
                <a:ext uri="{FF2B5EF4-FFF2-40B4-BE49-F238E27FC236}">
                  <a16:creationId xmlns:a16="http://schemas.microsoft.com/office/drawing/2014/main" id="{73F9766E-E25F-4F72-8DF2-9346DF19F4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872"/>
              <a:ext cx="1200" cy="2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0" name="Text Box 9">
              <a:extLst>
                <a:ext uri="{FF2B5EF4-FFF2-40B4-BE49-F238E27FC236}">
                  <a16:creationId xmlns:a16="http://schemas.microsoft.com/office/drawing/2014/main" id="{55E7F122-3211-455B-B0F1-C7B525F634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400"/>
              <a:ext cx="96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Electricity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Pylon</a:t>
              </a:r>
            </a:p>
          </p:txBody>
        </p:sp>
      </p:grpSp>
      <p:grpSp>
        <p:nvGrpSpPr>
          <p:cNvPr id="5135" name="Group 15">
            <a:extLst>
              <a:ext uri="{FF2B5EF4-FFF2-40B4-BE49-F238E27FC236}">
                <a16:creationId xmlns:a16="http://schemas.microsoft.com/office/drawing/2014/main" id="{AD252318-847B-4AA8-9A1C-4BB627401D26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685800"/>
            <a:ext cx="2971800" cy="5753100"/>
            <a:chOff x="3888" y="432"/>
            <a:chExt cx="1872" cy="3624"/>
          </a:xfrm>
        </p:grpSpPr>
        <p:pic>
          <p:nvPicPr>
            <p:cNvPr id="10247" name="Picture 6">
              <a:extLst>
                <a:ext uri="{FF2B5EF4-FFF2-40B4-BE49-F238E27FC236}">
                  <a16:creationId xmlns:a16="http://schemas.microsoft.com/office/drawing/2014/main" id="{2BF2ED6D-AA65-4C90-A172-DF3E9A9FC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432"/>
              <a:ext cx="1872" cy="3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Text Box 10">
              <a:extLst>
                <a:ext uri="{FF2B5EF4-FFF2-40B4-BE49-F238E27FC236}">
                  <a16:creationId xmlns:a16="http://schemas.microsoft.com/office/drawing/2014/main" id="{54FF2B18-FB3E-4D78-A26D-069E82D4F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728"/>
              <a:ext cx="649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Eiffel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Tower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in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Paris</a:t>
              </a:r>
            </a:p>
          </p:txBody>
        </p:sp>
      </p:grpSp>
      <p:sp>
        <p:nvSpPr>
          <p:cNvPr id="10246" name="WordArt 2">
            <a:extLst>
              <a:ext uri="{FF2B5EF4-FFF2-40B4-BE49-F238E27FC236}">
                <a16:creationId xmlns:a16="http://schemas.microsoft.com/office/drawing/2014/main" id="{CD299D0A-23ED-4622-A8D4-BC7A5938E1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762000"/>
            <a:ext cx="8153400" cy="24003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Make a Tower</a:t>
            </a:r>
          </a:p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out of Jelly Beans and Toothpicks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EE8C58F4-12D6-49A9-B99C-6A95CDED34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2192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DC5291E9-C000-48B8-8EFD-C805B1809164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AFC9B163-9E4E-4FBB-8CF3-F49D3F03C0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9EC9FB1A-8A9C-47C1-9B3B-C65963C53C3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316387FE-9898-4419-BECD-229FC4B03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02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Make the sections like this</a:t>
            </a: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80020492-C2A6-487A-AFA5-D9105B60EB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D1CB0DE3-58B4-4FF8-8387-A9D5370C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81200"/>
            <a:ext cx="329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What is the Problem?</a:t>
            </a:r>
          </a:p>
        </p:txBody>
      </p:sp>
      <p:pic>
        <p:nvPicPr>
          <p:cNvPr id="11273" name="Picture 9">
            <a:extLst>
              <a:ext uri="{FF2B5EF4-FFF2-40B4-BE49-F238E27FC236}">
                <a16:creationId xmlns:a16="http://schemas.microsoft.com/office/drawing/2014/main" id="{F15BC4BD-B521-4E0B-933F-EEB4A8ECA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>
            <a:extLst>
              <a:ext uri="{FF2B5EF4-FFF2-40B4-BE49-F238E27FC236}">
                <a16:creationId xmlns:a16="http://schemas.microsoft.com/office/drawing/2014/main" id="{3E2910C9-1A79-4111-BEED-4248054EA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1">
            <a:extLst>
              <a:ext uri="{FF2B5EF4-FFF2-40B4-BE49-F238E27FC236}">
                <a16:creationId xmlns:a16="http://schemas.microsoft.com/office/drawing/2014/main" id="{48057524-61FA-4460-ADD8-A38881BB7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57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2">
            <a:extLst>
              <a:ext uri="{FF2B5EF4-FFF2-40B4-BE49-F238E27FC236}">
                <a16:creationId xmlns:a16="http://schemas.microsoft.com/office/drawing/2014/main" id="{7E765098-001D-4B3C-95C2-6EF711834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301" name="Group 13">
            <a:extLst>
              <a:ext uri="{FF2B5EF4-FFF2-40B4-BE49-F238E27FC236}">
                <a16:creationId xmlns:a16="http://schemas.microsoft.com/office/drawing/2014/main" id="{B7B76422-DBDE-412F-A540-B70FE242B95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743200"/>
            <a:ext cx="3525838" cy="3095625"/>
            <a:chOff x="2640" y="1728"/>
            <a:chExt cx="2221" cy="1950"/>
          </a:xfrm>
        </p:grpSpPr>
        <p:sp>
          <p:nvSpPr>
            <p:cNvPr id="11278" name="Line 14">
              <a:extLst>
                <a:ext uri="{FF2B5EF4-FFF2-40B4-BE49-F238E27FC236}">
                  <a16:creationId xmlns:a16="http://schemas.microsoft.com/office/drawing/2014/main" id="{01F2E111-368C-4C19-B73E-9D3E41D30A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688"/>
              <a:ext cx="576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79" name="Line 15">
              <a:extLst>
                <a:ext uri="{FF2B5EF4-FFF2-40B4-BE49-F238E27FC236}">
                  <a16:creationId xmlns:a16="http://schemas.microsoft.com/office/drawing/2014/main" id="{76A7F29A-301A-4FDE-B69C-2217E079E2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2184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80" name="Line 16">
              <a:extLst>
                <a:ext uri="{FF2B5EF4-FFF2-40B4-BE49-F238E27FC236}">
                  <a16:creationId xmlns:a16="http://schemas.microsoft.com/office/drawing/2014/main" id="{3F5181F7-03D5-40D5-B939-6B2DDC647A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2688"/>
              <a:ext cx="528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81" name="Line 17">
              <a:extLst>
                <a:ext uri="{FF2B5EF4-FFF2-40B4-BE49-F238E27FC236}">
                  <a16:creationId xmlns:a16="http://schemas.microsoft.com/office/drawing/2014/main" id="{2C601151-D0A9-443F-8C53-E784B48D25F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432" y="3192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82" name="Line 18">
              <a:extLst>
                <a:ext uri="{FF2B5EF4-FFF2-40B4-BE49-F238E27FC236}">
                  <a16:creationId xmlns:a16="http://schemas.microsoft.com/office/drawing/2014/main" id="{10A5EDFE-5638-442E-9988-71A7FBB6F4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208"/>
              <a:ext cx="110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83" name="Text Box 19">
              <a:extLst>
                <a:ext uri="{FF2B5EF4-FFF2-40B4-BE49-F238E27FC236}">
                  <a16:creationId xmlns:a16="http://schemas.microsoft.com/office/drawing/2014/main" id="{B70C590D-9B8E-4903-ADAB-5E27CE9680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728"/>
              <a:ext cx="1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It is not stable</a:t>
              </a:r>
            </a:p>
          </p:txBody>
        </p:sp>
        <p:pic>
          <p:nvPicPr>
            <p:cNvPr id="11284" name="Picture 20">
              <a:extLst>
                <a:ext uri="{FF2B5EF4-FFF2-40B4-BE49-F238E27FC236}">
                  <a16:creationId xmlns:a16="http://schemas.microsoft.com/office/drawing/2014/main" id="{D82E8CF3-7494-4014-B283-D5A9A598D0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40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5" name="Picture 21">
              <a:extLst>
                <a:ext uri="{FF2B5EF4-FFF2-40B4-BE49-F238E27FC236}">
                  <a16:creationId xmlns:a16="http://schemas.microsoft.com/office/drawing/2014/main" id="{2A8BB818-0FCC-4771-B1A3-A29B26BB6C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240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6" name="Picture 22">
              <a:extLst>
                <a:ext uri="{FF2B5EF4-FFF2-40B4-BE49-F238E27FC236}">
                  <a16:creationId xmlns:a16="http://schemas.microsoft.com/office/drawing/2014/main" id="{FD668E6B-88F5-4E09-B387-3205772719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36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7" name="Picture 23">
              <a:extLst>
                <a:ext uri="{FF2B5EF4-FFF2-40B4-BE49-F238E27FC236}">
                  <a16:creationId xmlns:a16="http://schemas.microsoft.com/office/drawing/2014/main" id="{86A986BA-1FD9-4BFE-B416-8CE51ED7D0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3360"/>
              <a:ext cx="480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70ACE58C-C2A2-455E-ACDB-6EE88BC4BE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4038600"/>
            <a:ext cx="1371600" cy="14478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FE9E92F-E6ED-4727-A53F-675DF3203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63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But make the sections like this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9EBFBD6-2D5F-4DF7-8A54-21D06A1373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8EE9756B-9D28-4764-9005-EB7C0CA0C8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2192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5E1E1633-5FD8-460E-83FB-9ADECE49502A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9248EAFD-7204-468F-B182-FB31C8B387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9485F054-2B45-4587-81AB-367A281E7EB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2297" name="Picture 9">
            <a:extLst>
              <a:ext uri="{FF2B5EF4-FFF2-40B4-BE49-F238E27FC236}">
                <a16:creationId xmlns:a16="http://schemas.microsoft.com/office/drawing/2014/main" id="{B3D73F75-3D54-44FD-9B91-A3A83705B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>
            <a:extLst>
              <a:ext uri="{FF2B5EF4-FFF2-40B4-BE49-F238E27FC236}">
                <a16:creationId xmlns:a16="http://schemas.microsoft.com/office/drawing/2014/main" id="{D00B0950-AAC6-4E23-8FCB-F4B8C5BE0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>
            <a:extLst>
              <a:ext uri="{FF2B5EF4-FFF2-40B4-BE49-F238E27FC236}">
                <a16:creationId xmlns:a16="http://schemas.microsoft.com/office/drawing/2014/main" id="{5162C6F1-1657-4617-AC0E-617863A9B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57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2">
            <a:extLst>
              <a:ext uri="{FF2B5EF4-FFF2-40B4-BE49-F238E27FC236}">
                <a16:creationId xmlns:a16="http://schemas.microsoft.com/office/drawing/2014/main" id="{16A8BF64-02E6-41BA-BCCA-518DF249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25" name="Group 13">
            <a:extLst>
              <a:ext uri="{FF2B5EF4-FFF2-40B4-BE49-F238E27FC236}">
                <a16:creationId xmlns:a16="http://schemas.microsoft.com/office/drawing/2014/main" id="{3B7D37E1-25C5-4174-A719-B0C1FEF49BD0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362200"/>
            <a:ext cx="2462213" cy="3324225"/>
            <a:chOff x="3120" y="1488"/>
            <a:chExt cx="1551" cy="2094"/>
          </a:xfrm>
        </p:grpSpPr>
        <p:sp>
          <p:nvSpPr>
            <p:cNvPr id="12303" name="Line 14">
              <a:extLst>
                <a:ext uri="{FF2B5EF4-FFF2-40B4-BE49-F238E27FC236}">
                  <a16:creationId xmlns:a16="http://schemas.microsoft.com/office/drawing/2014/main" id="{7B44FC0A-900E-4CA0-80B2-6A223B455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4" name="Text Box 15">
              <a:extLst>
                <a:ext uri="{FF2B5EF4-FFF2-40B4-BE49-F238E27FC236}">
                  <a16:creationId xmlns:a16="http://schemas.microsoft.com/office/drawing/2014/main" id="{EC2AB9BA-6156-4DB3-A1C9-9AC9692DA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488"/>
              <a:ext cx="15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It is very stable</a:t>
              </a:r>
            </a:p>
          </p:txBody>
        </p:sp>
        <p:sp>
          <p:nvSpPr>
            <p:cNvPr id="12305" name="Line 16">
              <a:extLst>
                <a:ext uri="{FF2B5EF4-FFF2-40B4-BE49-F238E27FC236}">
                  <a16:creationId xmlns:a16="http://schemas.microsoft.com/office/drawing/2014/main" id="{94AC725A-FCD5-4498-8375-42339701F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6" name="Line 17">
              <a:extLst>
                <a:ext uri="{FF2B5EF4-FFF2-40B4-BE49-F238E27FC236}">
                  <a16:creationId xmlns:a16="http://schemas.microsoft.com/office/drawing/2014/main" id="{E75B362F-C841-4FF2-8CA9-D7EE9B49F8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04" y="2496"/>
              <a:ext cx="864" cy="912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7" name="Line 18">
              <a:extLst>
                <a:ext uri="{FF2B5EF4-FFF2-40B4-BE49-F238E27FC236}">
                  <a16:creationId xmlns:a16="http://schemas.microsoft.com/office/drawing/2014/main" id="{DC2F8F00-A262-4F65-855E-B9274DDA1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2592"/>
              <a:ext cx="0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8" name="Line 19">
              <a:extLst>
                <a:ext uri="{FF2B5EF4-FFF2-40B4-BE49-F238E27FC236}">
                  <a16:creationId xmlns:a16="http://schemas.microsoft.com/office/drawing/2014/main" id="{793E68C3-6A83-410C-9B84-FFA40950A3B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864" y="2088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9" name="Line 20">
              <a:extLst>
                <a:ext uri="{FF2B5EF4-FFF2-40B4-BE49-F238E27FC236}">
                  <a16:creationId xmlns:a16="http://schemas.microsoft.com/office/drawing/2014/main" id="{925CC46F-E4AE-48C0-9546-403AFDD9C3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544"/>
              <a:ext cx="0" cy="816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0" name="Line 21">
              <a:extLst>
                <a:ext uri="{FF2B5EF4-FFF2-40B4-BE49-F238E27FC236}">
                  <a16:creationId xmlns:a16="http://schemas.microsoft.com/office/drawing/2014/main" id="{D51B75DF-7371-42CD-B38B-DCA4DD1F2E7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3096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2311" name="Picture 22">
              <a:extLst>
                <a:ext uri="{FF2B5EF4-FFF2-40B4-BE49-F238E27FC236}">
                  <a16:creationId xmlns:a16="http://schemas.microsoft.com/office/drawing/2014/main" id="{ECE409B6-663E-42CA-844D-59B3A82C0F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30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12" name="Picture 23">
              <a:extLst>
                <a:ext uri="{FF2B5EF4-FFF2-40B4-BE49-F238E27FC236}">
                  <a16:creationId xmlns:a16="http://schemas.microsoft.com/office/drawing/2014/main" id="{2DC12EDC-D4E4-4953-B556-9883518CE0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30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13" name="Picture 24">
              <a:extLst>
                <a:ext uri="{FF2B5EF4-FFF2-40B4-BE49-F238E27FC236}">
                  <a16:creationId xmlns:a16="http://schemas.microsoft.com/office/drawing/2014/main" id="{717FDA4E-D2CE-4081-8F58-FDF6305E44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26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14" name="Picture 25">
              <a:extLst>
                <a:ext uri="{FF2B5EF4-FFF2-40B4-BE49-F238E27FC236}">
                  <a16:creationId xmlns:a16="http://schemas.microsoft.com/office/drawing/2014/main" id="{44A8FD60-64F7-4182-8329-91434589E2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3264"/>
              <a:ext cx="480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38" name="Text Box 26">
            <a:extLst>
              <a:ext uri="{FF2B5EF4-FFF2-40B4-BE49-F238E27FC236}">
                <a16:creationId xmlns:a16="http://schemas.microsoft.com/office/drawing/2014/main" id="{DD1AF955-1129-48AA-8655-6E4A40FE2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3941763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FFFF00"/>
                </a:solidFill>
              </a:rPr>
              <a:t>The Diagonal Sticks</a:t>
            </a:r>
          </a:p>
          <a:p>
            <a:pPr algn="ctr"/>
            <a:r>
              <a:rPr lang="en-GB" altLang="en-US">
                <a:solidFill>
                  <a:srgbClr val="FFFF00"/>
                </a:solidFill>
              </a:rPr>
              <a:t>are longer than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026">
            <a:extLst>
              <a:ext uri="{FF2B5EF4-FFF2-40B4-BE49-F238E27FC236}">
                <a16:creationId xmlns:a16="http://schemas.microsoft.com/office/drawing/2014/main" id="{C43E1A52-AE24-4845-A38C-C691FC8AC544}"/>
              </a:ext>
            </a:extLst>
          </p:cNvPr>
          <p:cNvGrpSpPr>
            <a:grpSpLocks/>
          </p:cNvGrpSpPr>
          <p:nvPr/>
        </p:nvGrpSpPr>
        <p:grpSpPr bwMode="auto">
          <a:xfrm>
            <a:off x="1809750" y="4953000"/>
            <a:ext cx="1344613" cy="898525"/>
            <a:chOff x="763" y="2736"/>
            <a:chExt cx="847" cy="566"/>
          </a:xfrm>
        </p:grpSpPr>
        <p:sp>
          <p:nvSpPr>
            <p:cNvPr id="18757" name="Line 1027">
              <a:extLst>
                <a:ext uri="{FF2B5EF4-FFF2-40B4-BE49-F238E27FC236}">
                  <a16:creationId xmlns:a16="http://schemas.microsoft.com/office/drawing/2014/main" id="{AEF42E58-3602-4179-9E56-E1ACE05A3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8" name="Line 1028">
              <a:extLst>
                <a:ext uri="{FF2B5EF4-FFF2-40B4-BE49-F238E27FC236}">
                  <a16:creationId xmlns:a16="http://schemas.microsoft.com/office/drawing/2014/main" id="{62BE9711-0A92-4088-9F2E-15CF166FAC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9" name="Line 1029">
              <a:extLst>
                <a:ext uri="{FF2B5EF4-FFF2-40B4-BE49-F238E27FC236}">
                  <a16:creationId xmlns:a16="http://schemas.microsoft.com/office/drawing/2014/main" id="{B9F8B9B5-A72B-4D36-A385-7FAE4517B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0" name="Line 1030">
              <a:extLst>
                <a:ext uri="{FF2B5EF4-FFF2-40B4-BE49-F238E27FC236}">
                  <a16:creationId xmlns:a16="http://schemas.microsoft.com/office/drawing/2014/main" id="{1A7B656F-75BB-4807-AFA8-BA34AC61F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1" name="Oval 1031">
              <a:extLst>
                <a:ext uri="{FF2B5EF4-FFF2-40B4-BE49-F238E27FC236}">
                  <a16:creationId xmlns:a16="http://schemas.microsoft.com/office/drawing/2014/main" id="{DADF11CF-19D6-4B87-A619-C4607D09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62" name="Line 1032">
              <a:extLst>
                <a:ext uri="{FF2B5EF4-FFF2-40B4-BE49-F238E27FC236}">
                  <a16:creationId xmlns:a16="http://schemas.microsoft.com/office/drawing/2014/main" id="{FBDA40E7-ABAC-4EC4-9D44-A5C048AB1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3" name="Line 1033">
              <a:extLst>
                <a:ext uri="{FF2B5EF4-FFF2-40B4-BE49-F238E27FC236}">
                  <a16:creationId xmlns:a16="http://schemas.microsoft.com/office/drawing/2014/main" id="{FE947CE6-9D26-4B71-8F32-51D966EA7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4" name="Line 1034">
              <a:extLst>
                <a:ext uri="{FF2B5EF4-FFF2-40B4-BE49-F238E27FC236}">
                  <a16:creationId xmlns:a16="http://schemas.microsoft.com/office/drawing/2014/main" id="{D8F917C5-AFC8-4A0E-B13C-2695367B96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5" name="Line 1035">
              <a:extLst>
                <a:ext uri="{FF2B5EF4-FFF2-40B4-BE49-F238E27FC236}">
                  <a16:creationId xmlns:a16="http://schemas.microsoft.com/office/drawing/2014/main" id="{B6944FE0-69AA-4A2B-9284-EA1A0C5F4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6" name="Line 1036">
              <a:extLst>
                <a:ext uri="{FF2B5EF4-FFF2-40B4-BE49-F238E27FC236}">
                  <a16:creationId xmlns:a16="http://schemas.microsoft.com/office/drawing/2014/main" id="{FC6EFCC2-7094-42E3-AEB7-BCE0F373A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7" name="Line 1037">
              <a:extLst>
                <a:ext uri="{FF2B5EF4-FFF2-40B4-BE49-F238E27FC236}">
                  <a16:creationId xmlns:a16="http://schemas.microsoft.com/office/drawing/2014/main" id="{B55FF24F-6772-455F-BB64-332B15DDC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8" name="Line 1038">
              <a:extLst>
                <a:ext uri="{FF2B5EF4-FFF2-40B4-BE49-F238E27FC236}">
                  <a16:creationId xmlns:a16="http://schemas.microsoft.com/office/drawing/2014/main" id="{ED6458BC-E735-4F83-A05C-15660862B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9" name="Oval 1039">
              <a:extLst>
                <a:ext uri="{FF2B5EF4-FFF2-40B4-BE49-F238E27FC236}">
                  <a16:creationId xmlns:a16="http://schemas.microsoft.com/office/drawing/2014/main" id="{6BAC63EB-D6CD-4A35-BEF9-695DE9990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70" name="Line 1040">
              <a:extLst>
                <a:ext uri="{FF2B5EF4-FFF2-40B4-BE49-F238E27FC236}">
                  <a16:creationId xmlns:a16="http://schemas.microsoft.com/office/drawing/2014/main" id="{A29DA461-A0D9-4107-9FE9-536A92F9B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71" name="Oval 1041">
              <a:extLst>
                <a:ext uri="{FF2B5EF4-FFF2-40B4-BE49-F238E27FC236}">
                  <a16:creationId xmlns:a16="http://schemas.microsoft.com/office/drawing/2014/main" id="{CFA65548-73D3-405C-A224-2BA5E808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772" name="Group 1042">
              <a:extLst>
                <a:ext uri="{FF2B5EF4-FFF2-40B4-BE49-F238E27FC236}">
                  <a16:creationId xmlns:a16="http://schemas.microsoft.com/office/drawing/2014/main" id="{3271EDE7-7FD3-4672-A21E-433E50AC77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773" name="Line 1043">
                <a:extLst>
                  <a:ext uri="{FF2B5EF4-FFF2-40B4-BE49-F238E27FC236}">
                    <a16:creationId xmlns:a16="http://schemas.microsoft.com/office/drawing/2014/main" id="{6EE1F697-EB1D-4971-B10A-9EE331CF1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4" name="Line 1044">
                <a:extLst>
                  <a:ext uri="{FF2B5EF4-FFF2-40B4-BE49-F238E27FC236}">
                    <a16:creationId xmlns:a16="http://schemas.microsoft.com/office/drawing/2014/main" id="{30BE6C1E-C420-4B9F-8B1D-CCC6F51E7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5" name="Oval 1045">
                <a:extLst>
                  <a:ext uri="{FF2B5EF4-FFF2-40B4-BE49-F238E27FC236}">
                    <a16:creationId xmlns:a16="http://schemas.microsoft.com/office/drawing/2014/main" id="{E4E0D3CD-9C94-4DCB-8037-9C1E47B08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6" name="Oval 1046">
                <a:extLst>
                  <a:ext uri="{FF2B5EF4-FFF2-40B4-BE49-F238E27FC236}">
                    <a16:creationId xmlns:a16="http://schemas.microsoft.com/office/drawing/2014/main" id="{17F05F93-9C1D-47D7-A394-971FB005F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7" name="Line 1047">
                <a:extLst>
                  <a:ext uri="{FF2B5EF4-FFF2-40B4-BE49-F238E27FC236}">
                    <a16:creationId xmlns:a16="http://schemas.microsoft.com/office/drawing/2014/main" id="{ACF0834B-50C8-4CE9-8550-F042721C7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8" name="Line 1048">
                <a:extLst>
                  <a:ext uri="{FF2B5EF4-FFF2-40B4-BE49-F238E27FC236}">
                    <a16:creationId xmlns:a16="http://schemas.microsoft.com/office/drawing/2014/main" id="{A3B850EB-F7C7-4217-91CB-666F59684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9" name="Oval 1049">
                <a:extLst>
                  <a:ext uri="{FF2B5EF4-FFF2-40B4-BE49-F238E27FC236}">
                    <a16:creationId xmlns:a16="http://schemas.microsoft.com/office/drawing/2014/main" id="{54B55E15-B7E6-4F4F-840F-B292C7F71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0" name="Line 1050">
                <a:extLst>
                  <a:ext uri="{FF2B5EF4-FFF2-40B4-BE49-F238E27FC236}">
                    <a16:creationId xmlns:a16="http://schemas.microsoft.com/office/drawing/2014/main" id="{13AD7580-7963-486A-BE35-F08F13479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1" name="Line 1051">
                <a:extLst>
                  <a:ext uri="{FF2B5EF4-FFF2-40B4-BE49-F238E27FC236}">
                    <a16:creationId xmlns:a16="http://schemas.microsoft.com/office/drawing/2014/main" id="{EF852CEF-8546-4C27-A02A-3824D7E9A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2" name="Oval 1052">
                <a:extLst>
                  <a:ext uri="{FF2B5EF4-FFF2-40B4-BE49-F238E27FC236}">
                    <a16:creationId xmlns:a16="http://schemas.microsoft.com/office/drawing/2014/main" id="{2B1AACF6-53FE-4A45-952F-591432B1F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3" name="Oval 1053">
                <a:extLst>
                  <a:ext uri="{FF2B5EF4-FFF2-40B4-BE49-F238E27FC236}">
                    <a16:creationId xmlns:a16="http://schemas.microsoft.com/office/drawing/2014/main" id="{F5BE54DA-B066-4E9C-93F7-353047A8C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5" name="Group 1054">
            <a:extLst>
              <a:ext uri="{FF2B5EF4-FFF2-40B4-BE49-F238E27FC236}">
                <a16:creationId xmlns:a16="http://schemas.microsoft.com/office/drawing/2014/main" id="{DA1C432E-0F0E-4D99-97FE-92235599D4C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334000"/>
            <a:ext cx="963613" cy="517525"/>
            <a:chOff x="576" y="3360"/>
            <a:chExt cx="607" cy="326"/>
          </a:xfrm>
        </p:grpSpPr>
        <p:sp>
          <p:nvSpPr>
            <p:cNvPr id="18748" name="Line 1055">
              <a:extLst>
                <a:ext uri="{FF2B5EF4-FFF2-40B4-BE49-F238E27FC236}">
                  <a16:creationId xmlns:a16="http://schemas.microsoft.com/office/drawing/2014/main" id="{4880F426-05A4-4B1E-901B-3DF12CC5D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648"/>
              <a:ext cx="43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49" name="Oval 1056">
              <a:extLst>
                <a:ext uri="{FF2B5EF4-FFF2-40B4-BE49-F238E27FC236}">
                  <a16:creationId xmlns:a16="http://schemas.microsoft.com/office/drawing/2014/main" id="{EB28E18E-7A1E-477E-820C-22D818A6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613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0" name="Line 1057">
              <a:extLst>
                <a:ext uri="{FF2B5EF4-FFF2-40B4-BE49-F238E27FC236}">
                  <a16:creationId xmlns:a16="http://schemas.microsoft.com/office/drawing/2014/main" id="{F6C406A0-907D-429C-AA8D-47DE22C77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1" y="3398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1" name="Line 1058">
              <a:extLst>
                <a:ext uri="{FF2B5EF4-FFF2-40B4-BE49-F238E27FC236}">
                  <a16:creationId xmlns:a16="http://schemas.microsoft.com/office/drawing/2014/main" id="{7B2513AB-B53B-4EEC-B3E4-655101C60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2" y="3397"/>
              <a:ext cx="451" cy="235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2" name="Oval 1059">
              <a:extLst>
                <a:ext uri="{FF2B5EF4-FFF2-40B4-BE49-F238E27FC236}">
                  <a16:creationId xmlns:a16="http://schemas.microsoft.com/office/drawing/2014/main" id="{3819F9F3-04BF-41A1-86CE-D1C45B4DC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11"/>
              <a:ext cx="122" cy="7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3" name="Line 1060">
              <a:extLst>
                <a:ext uri="{FF2B5EF4-FFF2-40B4-BE49-F238E27FC236}">
                  <a16:creationId xmlns:a16="http://schemas.microsoft.com/office/drawing/2014/main" id="{32560271-9F98-489B-8371-1EC41CFEC6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2" y="3404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4" name="Line 1061">
              <a:extLst>
                <a:ext uri="{FF2B5EF4-FFF2-40B4-BE49-F238E27FC236}">
                  <a16:creationId xmlns:a16="http://schemas.microsoft.com/office/drawing/2014/main" id="{BEF2C594-4D97-4B0D-946A-369FC119F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" y="339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5" name="Oval 1062">
              <a:extLst>
                <a:ext uri="{FF2B5EF4-FFF2-40B4-BE49-F238E27FC236}">
                  <a16:creationId xmlns:a16="http://schemas.microsoft.com/office/drawing/2014/main" id="{DD450788-EA0C-4380-9644-B19485113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360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6" name="Oval 1063">
              <a:extLst>
                <a:ext uri="{FF2B5EF4-FFF2-40B4-BE49-F238E27FC236}">
                  <a16:creationId xmlns:a16="http://schemas.microsoft.com/office/drawing/2014/main" id="{FDFE9F3B-4090-4E5D-8C7C-8FCE9D7F1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3360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grpSp>
        <p:nvGrpSpPr>
          <p:cNvPr id="18436" name="Group 1064">
            <a:extLst>
              <a:ext uri="{FF2B5EF4-FFF2-40B4-BE49-F238E27FC236}">
                <a16:creationId xmlns:a16="http://schemas.microsoft.com/office/drawing/2014/main" id="{22FC84C4-B6CE-4065-8DEA-9BB1E3B31EEA}"/>
              </a:ext>
            </a:extLst>
          </p:cNvPr>
          <p:cNvGrpSpPr>
            <a:grpSpLocks/>
          </p:cNvGrpSpPr>
          <p:nvPr/>
        </p:nvGrpSpPr>
        <p:grpSpPr bwMode="auto">
          <a:xfrm>
            <a:off x="5276850" y="3810000"/>
            <a:ext cx="1344613" cy="2041525"/>
            <a:chOff x="2592" y="2064"/>
            <a:chExt cx="847" cy="1286"/>
          </a:xfrm>
        </p:grpSpPr>
        <p:grpSp>
          <p:nvGrpSpPr>
            <p:cNvPr id="18681" name="Group 1065">
              <a:extLst>
                <a:ext uri="{FF2B5EF4-FFF2-40B4-BE49-F238E27FC236}">
                  <a16:creationId xmlns:a16="http://schemas.microsoft.com/office/drawing/2014/main" id="{C890E3A4-085B-412D-A1BD-58A3A2FE6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784"/>
              <a:ext cx="847" cy="566"/>
              <a:chOff x="763" y="2736"/>
              <a:chExt cx="847" cy="566"/>
            </a:xfrm>
          </p:grpSpPr>
          <p:sp>
            <p:nvSpPr>
              <p:cNvPr id="18721" name="Line 1066">
                <a:extLst>
                  <a:ext uri="{FF2B5EF4-FFF2-40B4-BE49-F238E27FC236}">
                    <a16:creationId xmlns:a16="http://schemas.microsoft.com/office/drawing/2014/main" id="{BD4A761C-C99B-4772-803A-54724DC6A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89" y="277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2" name="Line 1067">
                <a:extLst>
                  <a:ext uri="{FF2B5EF4-FFF2-40B4-BE49-F238E27FC236}">
                    <a16:creationId xmlns:a16="http://schemas.microsoft.com/office/drawing/2014/main" id="{4D4BF0B6-3491-45E5-95BD-0218D21BE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3" y="3013"/>
                <a:ext cx="707" cy="251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3" name="Line 1068">
                <a:extLst>
                  <a:ext uri="{FF2B5EF4-FFF2-40B4-BE49-F238E27FC236}">
                    <a16:creationId xmlns:a16="http://schemas.microsoft.com/office/drawing/2014/main" id="{4BB72289-9DF6-4760-94F3-8B9483DB3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3013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4" name="Line 1069">
                <a:extLst>
                  <a:ext uri="{FF2B5EF4-FFF2-40B4-BE49-F238E27FC236}">
                    <a16:creationId xmlns:a16="http://schemas.microsoft.com/office/drawing/2014/main" id="{30BDC923-75BB-4E52-9186-7E8F80B99B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5" name="Oval 1070">
                <a:extLst>
                  <a:ext uri="{FF2B5EF4-FFF2-40B4-BE49-F238E27FC236}">
                    <a16:creationId xmlns:a16="http://schemas.microsoft.com/office/drawing/2014/main" id="{8FF37B8D-4F8F-4E11-8F6F-EF4956492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122" cy="73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26" name="Line 1071">
                <a:extLst>
                  <a:ext uri="{FF2B5EF4-FFF2-40B4-BE49-F238E27FC236}">
                    <a16:creationId xmlns:a16="http://schemas.microsoft.com/office/drawing/2014/main" id="{894FA937-80F1-4E56-9A2F-E6328214A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48" y="277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7" name="Line 1072">
                <a:extLst>
                  <a:ext uri="{FF2B5EF4-FFF2-40B4-BE49-F238E27FC236}">
                    <a16:creationId xmlns:a16="http://schemas.microsoft.com/office/drawing/2014/main" id="{5884515A-1FEF-4A6D-B536-DC2035618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6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8" name="Line 1073">
                <a:extLst>
                  <a:ext uri="{FF2B5EF4-FFF2-40B4-BE49-F238E27FC236}">
                    <a16:creationId xmlns:a16="http://schemas.microsoft.com/office/drawing/2014/main" id="{67594316-2AF6-48B2-95B0-044F0954F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278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9" name="Line 1074">
                <a:extLst>
                  <a:ext uri="{FF2B5EF4-FFF2-40B4-BE49-F238E27FC236}">
                    <a16:creationId xmlns:a16="http://schemas.microsoft.com/office/drawing/2014/main" id="{AB555446-2F62-4C45-B19B-53C97C69A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9" y="2771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0" name="Line 1075">
                <a:extLst>
                  <a:ext uri="{FF2B5EF4-FFF2-40B4-BE49-F238E27FC236}">
                    <a16:creationId xmlns:a16="http://schemas.microsoft.com/office/drawing/2014/main" id="{92A98346-952B-4531-B737-AEA40FDD7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" y="2776"/>
                <a:ext cx="234" cy="477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1" name="Line 1076">
                <a:extLst>
                  <a:ext uri="{FF2B5EF4-FFF2-40B4-BE49-F238E27FC236}">
                    <a16:creationId xmlns:a16="http://schemas.microsoft.com/office/drawing/2014/main" id="{B9D23701-590F-4F49-B43C-5AD15604F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4" y="2780"/>
                <a:ext cx="243" cy="469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2" name="Line 1077">
                <a:extLst>
                  <a:ext uri="{FF2B5EF4-FFF2-40B4-BE49-F238E27FC236}">
                    <a16:creationId xmlns:a16="http://schemas.microsoft.com/office/drawing/2014/main" id="{42B03A70-CB7E-43EA-959C-675211B4A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2" y="2753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3" name="Oval 1078">
                <a:extLst>
                  <a:ext uri="{FF2B5EF4-FFF2-40B4-BE49-F238E27FC236}">
                    <a16:creationId xmlns:a16="http://schemas.microsoft.com/office/drawing/2014/main" id="{66E0A07E-5CB2-4762-BAE7-2412F92EB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73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34" name="Line 1079">
                <a:extLst>
                  <a:ext uri="{FF2B5EF4-FFF2-40B4-BE49-F238E27FC236}">
                    <a16:creationId xmlns:a16="http://schemas.microsoft.com/office/drawing/2014/main" id="{EAD62E7B-1139-4D72-9E64-3CBB72CE1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6" y="2784"/>
                <a:ext cx="707" cy="24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5" name="Oval 1080">
                <a:extLst>
                  <a:ext uri="{FF2B5EF4-FFF2-40B4-BE49-F238E27FC236}">
                    <a16:creationId xmlns:a16="http://schemas.microsoft.com/office/drawing/2014/main" id="{03F36E37-D995-4B14-89F4-8758FE3A6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3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grpSp>
            <p:nvGrpSpPr>
              <p:cNvPr id="18736" name="Group 1081">
                <a:extLst>
                  <a:ext uri="{FF2B5EF4-FFF2-40B4-BE49-F238E27FC236}">
                    <a16:creationId xmlns:a16="http://schemas.microsoft.com/office/drawing/2014/main" id="{02239007-6975-4490-B30B-B8373457B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3" y="2976"/>
                <a:ext cx="607" cy="326"/>
                <a:chOff x="763" y="2976"/>
                <a:chExt cx="607" cy="326"/>
              </a:xfrm>
            </p:grpSpPr>
            <p:sp>
              <p:nvSpPr>
                <p:cNvPr id="18737" name="Line 1082">
                  <a:extLst>
                    <a:ext uri="{FF2B5EF4-FFF2-40B4-BE49-F238E27FC236}">
                      <a16:creationId xmlns:a16="http://schemas.microsoft.com/office/drawing/2014/main" id="{937C9626-9FC6-40B0-89A9-4A1071E4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64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8" name="Line 1083">
                  <a:extLst>
                    <a:ext uri="{FF2B5EF4-FFF2-40B4-BE49-F238E27FC236}">
                      <a16:creationId xmlns:a16="http://schemas.microsoft.com/office/drawing/2014/main" id="{D0077CB1-B8AC-4DBE-9DC9-84E7BD31FB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1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9" name="Oval 1084">
                  <a:extLst>
                    <a:ext uri="{FF2B5EF4-FFF2-40B4-BE49-F238E27FC236}">
                      <a16:creationId xmlns:a16="http://schemas.microsoft.com/office/drawing/2014/main" id="{C303FC73-8679-4A27-B1B7-8F035625B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0" name="Oval 1085">
                  <a:extLst>
                    <a:ext uri="{FF2B5EF4-FFF2-40B4-BE49-F238E27FC236}">
                      <a16:creationId xmlns:a16="http://schemas.microsoft.com/office/drawing/2014/main" id="{16E27103-E7FC-4CCD-B66E-4E568710F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229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1" name="Line 1086">
                  <a:extLst>
                    <a:ext uri="{FF2B5EF4-FFF2-40B4-BE49-F238E27FC236}">
                      <a16:creationId xmlns:a16="http://schemas.microsoft.com/office/drawing/2014/main" id="{6720AB7A-7E80-4DDA-A116-1B57C0FE58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8" y="301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2" name="Line 1087">
                  <a:extLst>
                    <a:ext uri="{FF2B5EF4-FFF2-40B4-BE49-F238E27FC236}">
                      <a16:creationId xmlns:a16="http://schemas.microsoft.com/office/drawing/2014/main" id="{0E831305-F00B-4B52-A7B8-9E408D4FF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9" y="301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3" name="Oval 1088">
                  <a:extLst>
                    <a:ext uri="{FF2B5EF4-FFF2-40B4-BE49-F238E27FC236}">
                      <a16:creationId xmlns:a16="http://schemas.microsoft.com/office/drawing/2014/main" id="{2AF9708E-8EEC-45A4-BBE4-1F89A64B31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" y="3227"/>
                  <a:ext cx="122" cy="73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4" name="Line 1089">
                  <a:extLst>
                    <a:ext uri="{FF2B5EF4-FFF2-40B4-BE49-F238E27FC236}">
                      <a16:creationId xmlns:a16="http://schemas.microsoft.com/office/drawing/2014/main" id="{8670CA01-E8B9-43C3-923F-18EF81DA5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9" y="302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5" name="Line 1090">
                  <a:extLst>
                    <a:ext uri="{FF2B5EF4-FFF2-40B4-BE49-F238E27FC236}">
                      <a16:creationId xmlns:a16="http://schemas.microsoft.com/office/drawing/2014/main" id="{3F19C7EE-18B7-49D2-9FC8-4477FEEF3A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8" y="300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6" name="Oval 1091">
                  <a:extLst>
                    <a:ext uri="{FF2B5EF4-FFF2-40B4-BE49-F238E27FC236}">
                      <a16:creationId xmlns:a16="http://schemas.microsoft.com/office/drawing/2014/main" id="{DAAB914D-1833-4052-8B98-DE9A095D1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7" name="Oval 1092">
                  <a:extLst>
                    <a:ext uri="{FF2B5EF4-FFF2-40B4-BE49-F238E27FC236}">
                      <a16:creationId xmlns:a16="http://schemas.microsoft.com/office/drawing/2014/main" id="{83D24D61-1C89-4498-9CF3-FC0A2ED1B7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97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</p:grpSp>
        </p:grpSp>
        <p:grpSp>
          <p:nvGrpSpPr>
            <p:cNvPr id="18682" name="Group 1093">
              <a:extLst>
                <a:ext uri="{FF2B5EF4-FFF2-40B4-BE49-F238E27FC236}">
                  <a16:creationId xmlns:a16="http://schemas.microsoft.com/office/drawing/2014/main" id="{EF7190A8-8AB2-48FD-94C5-6CC686AF5A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847" cy="985"/>
              <a:chOff x="2592" y="2064"/>
              <a:chExt cx="847" cy="985"/>
            </a:xfrm>
          </p:grpSpPr>
          <p:grpSp>
            <p:nvGrpSpPr>
              <p:cNvPr id="18683" name="Group 1094">
                <a:extLst>
                  <a:ext uri="{FF2B5EF4-FFF2-40B4-BE49-F238E27FC236}">
                    <a16:creationId xmlns:a16="http://schemas.microsoft.com/office/drawing/2014/main" id="{1403DA2D-574F-4E20-9027-2623AADDCB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685" name="Line 1095">
                  <a:extLst>
                    <a:ext uri="{FF2B5EF4-FFF2-40B4-BE49-F238E27FC236}">
                      <a16:creationId xmlns:a16="http://schemas.microsoft.com/office/drawing/2014/main" id="{3134AC71-FEFC-4BE5-89BD-D31F4FB9E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6" name="Line 1096">
                  <a:extLst>
                    <a:ext uri="{FF2B5EF4-FFF2-40B4-BE49-F238E27FC236}">
                      <a16:creationId xmlns:a16="http://schemas.microsoft.com/office/drawing/2014/main" id="{559F49D3-6514-466E-A444-708A6D4FB4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7" name="Line 1097">
                  <a:extLst>
                    <a:ext uri="{FF2B5EF4-FFF2-40B4-BE49-F238E27FC236}">
                      <a16:creationId xmlns:a16="http://schemas.microsoft.com/office/drawing/2014/main" id="{31D2A207-6358-40FC-9303-34E6EBD31A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688" name="Group 1098">
                  <a:extLst>
                    <a:ext uri="{FF2B5EF4-FFF2-40B4-BE49-F238E27FC236}">
                      <a16:creationId xmlns:a16="http://schemas.microsoft.com/office/drawing/2014/main" id="{BAAE1913-6B45-494E-AC8E-78D699295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94" name="Line 1099">
                    <a:extLst>
                      <a:ext uri="{FF2B5EF4-FFF2-40B4-BE49-F238E27FC236}">
                        <a16:creationId xmlns:a16="http://schemas.microsoft.com/office/drawing/2014/main" id="{80981CDF-1A09-4E06-A21E-392B18442A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5" name="Line 1100">
                    <a:extLst>
                      <a:ext uri="{FF2B5EF4-FFF2-40B4-BE49-F238E27FC236}">
                        <a16:creationId xmlns:a16="http://schemas.microsoft.com/office/drawing/2014/main" id="{D8E863FD-D8B6-40CC-8C7A-6104927047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6" name="Line 1101">
                    <a:extLst>
                      <a:ext uri="{FF2B5EF4-FFF2-40B4-BE49-F238E27FC236}">
                        <a16:creationId xmlns:a16="http://schemas.microsoft.com/office/drawing/2014/main" id="{90D5F96F-A904-4DA9-94B6-73DC0EBE9A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7" name="Line 1102">
                    <a:extLst>
                      <a:ext uri="{FF2B5EF4-FFF2-40B4-BE49-F238E27FC236}">
                        <a16:creationId xmlns:a16="http://schemas.microsoft.com/office/drawing/2014/main" id="{AEB7FF98-8F95-4A56-BEA7-36667D6E18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8" name="Oval 1103">
                    <a:extLst>
                      <a:ext uri="{FF2B5EF4-FFF2-40B4-BE49-F238E27FC236}">
                        <a16:creationId xmlns:a16="http://schemas.microsoft.com/office/drawing/2014/main" id="{A97F26EC-0416-4CFA-B0CE-E2ED3DAA58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99" name="Line 1104">
                    <a:extLst>
                      <a:ext uri="{FF2B5EF4-FFF2-40B4-BE49-F238E27FC236}">
                        <a16:creationId xmlns:a16="http://schemas.microsoft.com/office/drawing/2014/main" id="{E4642FFB-D76B-4629-A4B5-D1B39A1606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0" name="Line 1105">
                    <a:extLst>
                      <a:ext uri="{FF2B5EF4-FFF2-40B4-BE49-F238E27FC236}">
                        <a16:creationId xmlns:a16="http://schemas.microsoft.com/office/drawing/2014/main" id="{17193D11-BFF7-4C3E-AF30-568EDB338B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1" name="Line 1106">
                    <a:extLst>
                      <a:ext uri="{FF2B5EF4-FFF2-40B4-BE49-F238E27FC236}">
                        <a16:creationId xmlns:a16="http://schemas.microsoft.com/office/drawing/2014/main" id="{83599415-88CD-49BD-8D43-CF3DBE2592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2" name="Line 1107">
                    <a:extLst>
                      <a:ext uri="{FF2B5EF4-FFF2-40B4-BE49-F238E27FC236}">
                        <a16:creationId xmlns:a16="http://schemas.microsoft.com/office/drawing/2014/main" id="{826BB4AC-BF38-4D08-99AC-757841DD94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3" name="Line 1108">
                    <a:extLst>
                      <a:ext uri="{FF2B5EF4-FFF2-40B4-BE49-F238E27FC236}">
                        <a16:creationId xmlns:a16="http://schemas.microsoft.com/office/drawing/2014/main" id="{2271B134-DAC2-40C8-9B82-2F01A8E14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4" name="Line 1109">
                    <a:extLst>
                      <a:ext uri="{FF2B5EF4-FFF2-40B4-BE49-F238E27FC236}">
                        <a16:creationId xmlns:a16="http://schemas.microsoft.com/office/drawing/2014/main" id="{7121E202-D957-4A9A-BD3D-7812789491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5" name="Line 1110">
                    <a:extLst>
                      <a:ext uri="{FF2B5EF4-FFF2-40B4-BE49-F238E27FC236}">
                        <a16:creationId xmlns:a16="http://schemas.microsoft.com/office/drawing/2014/main" id="{6934CCA1-F7ED-4CD0-9F55-BE91B38A1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6" name="Oval 1111">
                    <a:extLst>
                      <a:ext uri="{FF2B5EF4-FFF2-40B4-BE49-F238E27FC236}">
                        <a16:creationId xmlns:a16="http://schemas.microsoft.com/office/drawing/2014/main" id="{90E62410-B057-4CDA-B454-74226ED11D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707" name="Line 1112">
                    <a:extLst>
                      <a:ext uri="{FF2B5EF4-FFF2-40B4-BE49-F238E27FC236}">
                        <a16:creationId xmlns:a16="http://schemas.microsoft.com/office/drawing/2014/main" id="{E4FD95D9-21B8-4985-9AB5-A6D4F36A01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8" name="Oval 1113">
                    <a:extLst>
                      <a:ext uri="{FF2B5EF4-FFF2-40B4-BE49-F238E27FC236}">
                        <a16:creationId xmlns:a16="http://schemas.microsoft.com/office/drawing/2014/main" id="{122A739A-F769-4184-AB26-DB41DE756F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709" name="Group 1114">
                    <a:extLst>
                      <a:ext uri="{FF2B5EF4-FFF2-40B4-BE49-F238E27FC236}">
                        <a16:creationId xmlns:a16="http://schemas.microsoft.com/office/drawing/2014/main" id="{D4100C67-CA5B-4554-966E-7FF91202C70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710" name="Line 1115">
                      <a:extLst>
                        <a:ext uri="{FF2B5EF4-FFF2-40B4-BE49-F238E27FC236}">
                          <a16:creationId xmlns:a16="http://schemas.microsoft.com/office/drawing/2014/main" id="{887B2E3F-1B0C-4F5F-8A73-ED1A22A430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1" name="Line 1116">
                      <a:extLst>
                        <a:ext uri="{FF2B5EF4-FFF2-40B4-BE49-F238E27FC236}">
                          <a16:creationId xmlns:a16="http://schemas.microsoft.com/office/drawing/2014/main" id="{FB2372DB-6EF9-4B71-8D0E-F8214BFE67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2" name="Oval 1117">
                      <a:extLst>
                        <a:ext uri="{FF2B5EF4-FFF2-40B4-BE49-F238E27FC236}">
                          <a16:creationId xmlns:a16="http://schemas.microsoft.com/office/drawing/2014/main" id="{65DB650C-C79F-498E-85F6-C972907E37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3" name="Oval 1118">
                      <a:extLst>
                        <a:ext uri="{FF2B5EF4-FFF2-40B4-BE49-F238E27FC236}">
                          <a16:creationId xmlns:a16="http://schemas.microsoft.com/office/drawing/2014/main" id="{F8040B1C-4B47-4B1B-9031-41055EE9D08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4" name="Line 1119">
                      <a:extLst>
                        <a:ext uri="{FF2B5EF4-FFF2-40B4-BE49-F238E27FC236}">
                          <a16:creationId xmlns:a16="http://schemas.microsoft.com/office/drawing/2014/main" id="{831FEB2B-308E-4A6A-A9FD-B76C3C5F6C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5" name="Line 1120">
                      <a:extLst>
                        <a:ext uri="{FF2B5EF4-FFF2-40B4-BE49-F238E27FC236}">
                          <a16:creationId xmlns:a16="http://schemas.microsoft.com/office/drawing/2014/main" id="{8A0168C8-54A8-419A-B8A4-EB0AC85477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6" name="Oval 1121">
                      <a:extLst>
                        <a:ext uri="{FF2B5EF4-FFF2-40B4-BE49-F238E27FC236}">
                          <a16:creationId xmlns:a16="http://schemas.microsoft.com/office/drawing/2014/main" id="{75FE128D-983F-4211-9D98-53FED1165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7" name="Line 1122">
                      <a:extLst>
                        <a:ext uri="{FF2B5EF4-FFF2-40B4-BE49-F238E27FC236}">
                          <a16:creationId xmlns:a16="http://schemas.microsoft.com/office/drawing/2014/main" id="{E5D0285B-21DB-4D39-96C3-4C06D9EE0A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8" name="Line 1123">
                      <a:extLst>
                        <a:ext uri="{FF2B5EF4-FFF2-40B4-BE49-F238E27FC236}">
                          <a16:creationId xmlns:a16="http://schemas.microsoft.com/office/drawing/2014/main" id="{5214A395-7DCB-4B62-960D-E374ED2542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9" name="Oval 1124">
                      <a:extLst>
                        <a:ext uri="{FF2B5EF4-FFF2-40B4-BE49-F238E27FC236}">
                          <a16:creationId xmlns:a16="http://schemas.microsoft.com/office/drawing/2014/main" id="{7ADC191E-8CB0-407C-8280-9F5EDFA980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20" name="Oval 1125">
                      <a:extLst>
                        <a:ext uri="{FF2B5EF4-FFF2-40B4-BE49-F238E27FC236}">
                          <a16:creationId xmlns:a16="http://schemas.microsoft.com/office/drawing/2014/main" id="{8C1FF6AD-E2A5-4B0F-839B-0DEE8C916D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689" name="Line 1126">
                  <a:extLst>
                    <a:ext uri="{FF2B5EF4-FFF2-40B4-BE49-F238E27FC236}">
                      <a16:creationId xmlns:a16="http://schemas.microsoft.com/office/drawing/2014/main" id="{8FA532EE-5892-49FA-BB6A-FAB68964E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0" name="Line 1127">
                  <a:extLst>
                    <a:ext uri="{FF2B5EF4-FFF2-40B4-BE49-F238E27FC236}">
                      <a16:creationId xmlns:a16="http://schemas.microsoft.com/office/drawing/2014/main" id="{1389E647-F337-4D90-AC71-FC2A1356D6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1" name="Line 1128">
                  <a:extLst>
                    <a:ext uri="{FF2B5EF4-FFF2-40B4-BE49-F238E27FC236}">
                      <a16:creationId xmlns:a16="http://schemas.microsoft.com/office/drawing/2014/main" id="{290063A9-23CB-4F33-ADBF-581B1BC49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2" name="Line 1129">
                  <a:extLst>
                    <a:ext uri="{FF2B5EF4-FFF2-40B4-BE49-F238E27FC236}">
                      <a16:creationId xmlns:a16="http://schemas.microsoft.com/office/drawing/2014/main" id="{C17C08F9-A2D4-4795-92C2-6C1F9F237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3" name="Line 1130">
                  <a:extLst>
                    <a:ext uri="{FF2B5EF4-FFF2-40B4-BE49-F238E27FC236}">
                      <a16:creationId xmlns:a16="http://schemas.microsoft.com/office/drawing/2014/main" id="{7D314923-A44D-424F-9EDC-6AF3D9FB8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684" name="Line 1131">
                <a:extLst>
                  <a:ext uri="{FF2B5EF4-FFF2-40B4-BE49-F238E27FC236}">
                    <a16:creationId xmlns:a16="http://schemas.microsoft.com/office/drawing/2014/main" id="{D1459FB4-DE83-4E9A-B8B8-38F310644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8437" name="Group 1318">
            <a:extLst>
              <a:ext uri="{FF2B5EF4-FFF2-40B4-BE49-F238E27FC236}">
                <a16:creationId xmlns:a16="http://schemas.microsoft.com/office/drawing/2014/main" id="{56243679-2206-4CEB-8767-650B2DF7BE65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4953000"/>
            <a:ext cx="1344613" cy="898525"/>
            <a:chOff x="763" y="2736"/>
            <a:chExt cx="847" cy="566"/>
          </a:xfrm>
        </p:grpSpPr>
        <p:sp>
          <p:nvSpPr>
            <p:cNvPr id="18654" name="Line 1319">
              <a:extLst>
                <a:ext uri="{FF2B5EF4-FFF2-40B4-BE49-F238E27FC236}">
                  <a16:creationId xmlns:a16="http://schemas.microsoft.com/office/drawing/2014/main" id="{E0790C01-FDE3-4911-884B-7247C3BA5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5" name="Line 1320">
              <a:extLst>
                <a:ext uri="{FF2B5EF4-FFF2-40B4-BE49-F238E27FC236}">
                  <a16:creationId xmlns:a16="http://schemas.microsoft.com/office/drawing/2014/main" id="{C7BE11AF-0D39-4D6B-A3B6-421E0D81D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6" name="Line 1321">
              <a:extLst>
                <a:ext uri="{FF2B5EF4-FFF2-40B4-BE49-F238E27FC236}">
                  <a16:creationId xmlns:a16="http://schemas.microsoft.com/office/drawing/2014/main" id="{7A724EF7-26E5-4ACC-883B-A9763107D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7" name="Line 1322">
              <a:extLst>
                <a:ext uri="{FF2B5EF4-FFF2-40B4-BE49-F238E27FC236}">
                  <a16:creationId xmlns:a16="http://schemas.microsoft.com/office/drawing/2014/main" id="{72CB3D13-BDD5-41CA-8477-459EF3BA0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8" name="Oval 1323">
              <a:extLst>
                <a:ext uri="{FF2B5EF4-FFF2-40B4-BE49-F238E27FC236}">
                  <a16:creationId xmlns:a16="http://schemas.microsoft.com/office/drawing/2014/main" id="{8F329AE1-14EA-48C4-AB4B-137FDD9C6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59" name="Line 1324">
              <a:extLst>
                <a:ext uri="{FF2B5EF4-FFF2-40B4-BE49-F238E27FC236}">
                  <a16:creationId xmlns:a16="http://schemas.microsoft.com/office/drawing/2014/main" id="{48E5FD6E-8372-4114-A787-ABC29A7EB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0" name="Line 1325">
              <a:extLst>
                <a:ext uri="{FF2B5EF4-FFF2-40B4-BE49-F238E27FC236}">
                  <a16:creationId xmlns:a16="http://schemas.microsoft.com/office/drawing/2014/main" id="{1DA713B6-B790-4A40-A6F9-49FA8738F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1" name="Line 1326">
              <a:extLst>
                <a:ext uri="{FF2B5EF4-FFF2-40B4-BE49-F238E27FC236}">
                  <a16:creationId xmlns:a16="http://schemas.microsoft.com/office/drawing/2014/main" id="{51077A3D-70A2-4041-9FEB-1FAB6DE7C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2" name="Line 1327">
              <a:extLst>
                <a:ext uri="{FF2B5EF4-FFF2-40B4-BE49-F238E27FC236}">
                  <a16:creationId xmlns:a16="http://schemas.microsoft.com/office/drawing/2014/main" id="{AC5DA8C3-18D4-464C-B862-7FFA13D173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3" name="Line 1328">
              <a:extLst>
                <a:ext uri="{FF2B5EF4-FFF2-40B4-BE49-F238E27FC236}">
                  <a16:creationId xmlns:a16="http://schemas.microsoft.com/office/drawing/2014/main" id="{C98EBDD5-DAE4-40A5-AC3F-96041C1D4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4" name="Line 1329">
              <a:extLst>
                <a:ext uri="{FF2B5EF4-FFF2-40B4-BE49-F238E27FC236}">
                  <a16:creationId xmlns:a16="http://schemas.microsoft.com/office/drawing/2014/main" id="{9447209C-F7D0-4984-8DD4-27D8BCBA28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5" name="Line 1330">
              <a:extLst>
                <a:ext uri="{FF2B5EF4-FFF2-40B4-BE49-F238E27FC236}">
                  <a16:creationId xmlns:a16="http://schemas.microsoft.com/office/drawing/2014/main" id="{89367568-7B75-4CE6-8BF9-A59E09181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6" name="Oval 1331">
              <a:extLst>
                <a:ext uri="{FF2B5EF4-FFF2-40B4-BE49-F238E27FC236}">
                  <a16:creationId xmlns:a16="http://schemas.microsoft.com/office/drawing/2014/main" id="{132FCC23-D0C5-4260-90ED-FA4B27E61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67" name="Line 1332">
              <a:extLst>
                <a:ext uri="{FF2B5EF4-FFF2-40B4-BE49-F238E27FC236}">
                  <a16:creationId xmlns:a16="http://schemas.microsoft.com/office/drawing/2014/main" id="{CFB899A4-26C1-4F0A-B0C0-EC0B4C652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8" name="Oval 1333">
              <a:extLst>
                <a:ext uri="{FF2B5EF4-FFF2-40B4-BE49-F238E27FC236}">
                  <a16:creationId xmlns:a16="http://schemas.microsoft.com/office/drawing/2014/main" id="{8490BBBC-0970-4F8B-8C2A-BB9B218D9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669" name="Group 1334">
              <a:extLst>
                <a:ext uri="{FF2B5EF4-FFF2-40B4-BE49-F238E27FC236}">
                  <a16:creationId xmlns:a16="http://schemas.microsoft.com/office/drawing/2014/main" id="{3E94C447-4B1A-47E7-AF79-8ED7B259E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670" name="Line 1335">
                <a:extLst>
                  <a:ext uri="{FF2B5EF4-FFF2-40B4-BE49-F238E27FC236}">
                    <a16:creationId xmlns:a16="http://schemas.microsoft.com/office/drawing/2014/main" id="{6B8C78F9-5FE3-4B01-9C4B-85EB0ABDD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1" name="Line 1336">
                <a:extLst>
                  <a:ext uri="{FF2B5EF4-FFF2-40B4-BE49-F238E27FC236}">
                    <a16:creationId xmlns:a16="http://schemas.microsoft.com/office/drawing/2014/main" id="{48783B6B-4AEB-4C60-A6C4-0BFB7833A7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2" name="Oval 1337">
                <a:extLst>
                  <a:ext uri="{FF2B5EF4-FFF2-40B4-BE49-F238E27FC236}">
                    <a16:creationId xmlns:a16="http://schemas.microsoft.com/office/drawing/2014/main" id="{3AD37E31-406E-41FA-B18C-6F83E3422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3" name="Oval 1338">
                <a:extLst>
                  <a:ext uri="{FF2B5EF4-FFF2-40B4-BE49-F238E27FC236}">
                    <a16:creationId xmlns:a16="http://schemas.microsoft.com/office/drawing/2014/main" id="{33409617-182E-475C-963F-C6C58F6E73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4" name="Line 1339">
                <a:extLst>
                  <a:ext uri="{FF2B5EF4-FFF2-40B4-BE49-F238E27FC236}">
                    <a16:creationId xmlns:a16="http://schemas.microsoft.com/office/drawing/2014/main" id="{19682DF2-E5A0-4F0B-A06A-1118D012A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5" name="Line 1340">
                <a:extLst>
                  <a:ext uri="{FF2B5EF4-FFF2-40B4-BE49-F238E27FC236}">
                    <a16:creationId xmlns:a16="http://schemas.microsoft.com/office/drawing/2014/main" id="{254D743F-2E2E-4246-836C-99F265556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6" name="Oval 1341">
                <a:extLst>
                  <a:ext uri="{FF2B5EF4-FFF2-40B4-BE49-F238E27FC236}">
                    <a16:creationId xmlns:a16="http://schemas.microsoft.com/office/drawing/2014/main" id="{FF09C169-00CC-4E0B-9693-382DB33AB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7" name="Line 1342">
                <a:extLst>
                  <a:ext uri="{FF2B5EF4-FFF2-40B4-BE49-F238E27FC236}">
                    <a16:creationId xmlns:a16="http://schemas.microsoft.com/office/drawing/2014/main" id="{EA20CF8D-F698-4197-A645-47392D6A2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8" name="Line 1343">
                <a:extLst>
                  <a:ext uri="{FF2B5EF4-FFF2-40B4-BE49-F238E27FC236}">
                    <a16:creationId xmlns:a16="http://schemas.microsoft.com/office/drawing/2014/main" id="{53050423-174F-4389-BC1A-E2DAE51D0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9" name="Oval 1344">
                <a:extLst>
                  <a:ext uri="{FF2B5EF4-FFF2-40B4-BE49-F238E27FC236}">
                    <a16:creationId xmlns:a16="http://schemas.microsoft.com/office/drawing/2014/main" id="{8DB4BEAE-91F2-4213-96E0-EEDEEDAD2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80" name="Oval 1345">
                <a:extLst>
                  <a:ext uri="{FF2B5EF4-FFF2-40B4-BE49-F238E27FC236}">
                    <a16:creationId xmlns:a16="http://schemas.microsoft.com/office/drawing/2014/main" id="{5CDDF663-596E-41BF-A3C8-C4E43C448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8" name="Group 1346">
            <a:extLst>
              <a:ext uri="{FF2B5EF4-FFF2-40B4-BE49-F238E27FC236}">
                <a16:creationId xmlns:a16="http://schemas.microsoft.com/office/drawing/2014/main" id="{F7099799-F5C0-48EE-BC50-9E91F3AE9534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3733800"/>
            <a:ext cx="1344613" cy="898525"/>
            <a:chOff x="763" y="2736"/>
            <a:chExt cx="847" cy="566"/>
          </a:xfrm>
        </p:grpSpPr>
        <p:sp>
          <p:nvSpPr>
            <p:cNvPr id="18627" name="Line 1347">
              <a:extLst>
                <a:ext uri="{FF2B5EF4-FFF2-40B4-BE49-F238E27FC236}">
                  <a16:creationId xmlns:a16="http://schemas.microsoft.com/office/drawing/2014/main" id="{06F44DB0-F190-4138-AE8C-5CB040CBC9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28" name="Line 1348">
              <a:extLst>
                <a:ext uri="{FF2B5EF4-FFF2-40B4-BE49-F238E27FC236}">
                  <a16:creationId xmlns:a16="http://schemas.microsoft.com/office/drawing/2014/main" id="{16D70165-E1C1-41C6-B1AD-24EC48C89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29" name="Line 1349">
              <a:extLst>
                <a:ext uri="{FF2B5EF4-FFF2-40B4-BE49-F238E27FC236}">
                  <a16:creationId xmlns:a16="http://schemas.microsoft.com/office/drawing/2014/main" id="{91759E22-0C27-4158-A29A-DDC106550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0" name="Line 1350">
              <a:extLst>
                <a:ext uri="{FF2B5EF4-FFF2-40B4-BE49-F238E27FC236}">
                  <a16:creationId xmlns:a16="http://schemas.microsoft.com/office/drawing/2014/main" id="{6FCAE034-8D33-4889-BBF2-2A96899210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1" name="Oval 1351">
              <a:extLst>
                <a:ext uri="{FF2B5EF4-FFF2-40B4-BE49-F238E27FC236}">
                  <a16:creationId xmlns:a16="http://schemas.microsoft.com/office/drawing/2014/main" id="{195FFFDD-6D2D-4F37-86A9-ACE47201B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32" name="Line 1352">
              <a:extLst>
                <a:ext uri="{FF2B5EF4-FFF2-40B4-BE49-F238E27FC236}">
                  <a16:creationId xmlns:a16="http://schemas.microsoft.com/office/drawing/2014/main" id="{A43518C5-C389-4F56-B5A6-155311F551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3" name="Line 1353">
              <a:extLst>
                <a:ext uri="{FF2B5EF4-FFF2-40B4-BE49-F238E27FC236}">
                  <a16:creationId xmlns:a16="http://schemas.microsoft.com/office/drawing/2014/main" id="{210A22B9-B2CB-4414-A30E-45F034A0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4" name="Line 1354">
              <a:extLst>
                <a:ext uri="{FF2B5EF4-FFF2-40B4-BE49-F238E27FC236}">
                  <a16:creationId xmlns:a16="http://schemas.microsoft.com/office/drawing/2014/main" id="{79F4FEF6-ACCD-417C-8A73-52779BEBC3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5" name="Line 1355">
              <a:extLst>
                <a:ext uri="{FF2B5EF4-FFF2-40B4-BE49-F238E27FC236}">
                  <a16:creationId xmlns:a16="http://schemas.microsoft.com/office/drawing/2014/main" id="{98799BFF-EE6B-4B0D-AC7F-D2C0F6769F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6" name="Line 1356">
              <a:extLst>
                <a:ext uri="{FF2B5EF4-FFF2-40B4-BE49-F238E27FC236}">
                  <a16:creationId xmlns:a16="http://schemas.microsoft.com/office/drawing/2014/main" id="{25CA7487-D336-46E5-A524-81007E6D6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7" name="Line 1357">
              <a:extLst>
                <a:ext uri="{FF2B5EF4-FFF2-40B4-BE49-F238E27FC236}">
                  <a16:creationId xmlns:a16="http://schemas.microsoft.com/office/drawing/2014/main" id="{DBDFE9B2-A315-4C86-B506-08C1C9E669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8" name="Line 1358">
              <a:extLst>
                <a:ext uri="{FF2B5EF4-FFF2-40B4-BE49-F238E27FC236}">
                  <a16:creationId xmlns:a16="http://schemas.microsoft.com/office/drawing/2014/main" id="{DD728AD5-1472-4EA2-8B8E-ABBCC6DA6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9" name="Oval 1359">
              <a:extLst>
                <a:ext uri="{FF2B5EF4-FFF2-40B4-BE49-F238E27FC236}">
                  <a16:creationId xmlns:a16="http://schemas.microsoft.com/office/drawing/2014/main" id="{1E1581D9-2880-400C-BB14-278B557E4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40" name="Line 1360">
              <a:extLst>
                <a:ext uri="{FF2B5EF4-FFF2-40B4-BE49-F238E27FC236}">
                  <a16:creationId xmlns:a16="http://schemas.microsoft.com/office/drawing/2014/main" id="{EA8919A5-3C89-4420-8306-819F582EE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41" name="Oval 1361">
              <a:extLst>
                <a:ext uri="{FF2B5EF4-FFF2-40B4-BE49-F238E27FC236}">
                  <a16:creationId xmlns:a16="http://schemas.microsoft.com/office/drawing/2014/main" id="{685CE246-8A14-4E83-AA2A-8F7D6240B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642" name="Group 1362">
              <a:extLst>
                <a:ext uri="{FF2B5EF4-FFF2-40B4-BE49-F238E27FC236}">
                  <a16:creationId xmlns:a16="http://schemas.microsoft.com/office/drawing/2014/main" id="{AA94102F-2EDB-44E7-9400-75D32799C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643" name="Line 1363">
                <a:extLst>
                  <a:ext uri="{FF2B5EF4-FFF2-40B4-BE49-F238E27FC236}">
                    <a16:creationId xmlns:a16="http://schemas.microsoft.com/office/drawing/2014/main" id="{54336B41-E6EA-435E-A080-06F68EB1E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4" name="Line 1364">
                <a:extLst>
                  <a:ext uri="{FF2B5EF4-FFF2-40B4-BE49-F238E27FC236}">
                    <a16:creationId xmlns:a16="http://schemas.microsoft.com/office/drawing/2014/main" id="{8032F2FD-2492-4013-B5D3-F91D1C17C9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5" name="Oval 1365">
                <a:extLst>
                  <a:ext uri="{FF2B5EF4-FFF2-40B4-BE49-F238E27FC236}">
                    <a16:creationId xmlns:a16="http://schemas.microsoft.com/office/drawing/2014/main" id="{C41E6E27-B99B-42EB-80C9-F7E7D0DB2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46" name="Oval 1366">
                <a:extLst>
                  <a:ext uri="{FF2B5EF4-FFF2-40B4-BE49-F238E27FC236}">
                    <a16:creationId xmlns:a16="http://schemas.microsoft.com/office/drawing/2014/main" id="{4AB946EF-0C38-4908-A2FC-41A6283EF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47" name="Line 1367">
                <a:extLst>
                  <a:ext uri="{FF2B5EF4-FFF2-40B4-BE49-F238E27FC236}">
                    <a16:creationId xmlns:a16="http://schemas.microsoft.com/office/drawing/2014/main" id="{73BC3E2C-21D0-42E1-9092-43ADEA8D0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8" name="Line 1368">
                <a:extLst>
                  <a:ext uri="{FF2B5EF4-FFF2-40B4-BE49-F238E27FC236}">
                    <a16:creationId xmlns:a16="http://schemas.microsoft.com/office/drawing/2014/main" id="{62259B9F-3F59-4298-82EC-8CC217893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9" name="Oval 1369">
                <a:extLst>
                  <a:ext uri="{FF2B5EF4-FFF2-40B4-BE49-F238E27FC236}">
                    <a16:creationId xmlns:a16="http://schemas.microsoft.com/office/drawing/2014/main" id="{F1A0913D-7888-4A38-AA95-9DA08DB41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50" name="Line 1370">
                <a:extLst>
                  <a:ext uri="{FF2B5EF4-FFF2-40B4-BE49-F238E27FC236}">
                    <a16:creationId xmlns:a16="http://schemas.microsoft.com/office/drawing/2014/main" id="{77F19E73-21F5-43FE-9600-118CB1CCA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51" name="Line 1371">
                <a:extLst>
                  <a:ext uri="{FF2B5EF4-FFF2-40B4-BE49-F238E27FC236}">
                    <a16:creationId xmlns:a16="http://schemas.microsoft.com/office/drawing/2014/main" id="{9A0F715E-5C79-451F-AA97-9481E80A2E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52" name="Oval 1372">
                <a:extLst>
                  <a:ext uri="{FF2B5EF4-FFF2-40B4-BE49-F238E27FC236}">
                    <a16:creationId xmlns:a16="http://schemas.microsoft.com/office/drawing/2014/main" id="{A3E613EF-6A28-43CD-AB92-D14AD1722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53" name="Oval 1373">
                <a:extLst>
                  <a:ext uri="{FF2B5EF4-FFF2-40B4-BE49-F238E27FC236}">
                    <a16:creationId xmlns:a16="http://schemas.microsoft.com/office/drawing/2014/main" id="{BE2E16A9-E7E9-49DD-8339-C04E6ADCE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20836" name="Group 1380">
            <a:extLst>
              <a:ext uri="{FF2B5EF4-FFF2-40B4-BE49-F238E27FC236}">
                <a16:creationId xmlns:a16="http://schemas.microsoft.com/office/drawing/2014/main" id="{605E8276-ED89-4A37-81B1-9BA990F98CE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609600"/>
            <a:ext cx="2792413" cy="5318125"/>
            <a:chOff x="3504" y="384"/>
            <a:chExt cx="1759" cy="3350"/>
          </a:xfrm>
        </p:grpSpPr>
        <p:grpSp>
          <p:nvGrpSpPr>
            <p:cNvPr id="18440" name="Group 1132">
              <a:extLst>
                <a:ext uri="{FF2B5EF4-FFF2-40B4-BE49-F238E27FC236}">
                  <a16:creationId xmlns:a16="http://schemas.microsoft.com/office/drawing/2014/main" id="{2B406005-A989-4CCB-B37D-31564B80B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384"/>
              <a:ext cx="847" cy="3350"/>
              <a:chOff x="4416" y="384"/>
              <a:chExt cx="847" cy="3350"/>
            </a:xfrm>
          </p:grpSpPr>
          <p:grpSp>
            <p:nvGrpSpPr>
              <p:cNvPr id="18442" name="Group 1133">
                <a:extLst>
                  <a:ext uri="{FF2B5EF4-FFF2-40B4-BE49-F238E27FC236}">
                    <a16:creationId xmlns:a16="http://schemas.microsoft.com/office/drawing/2014/main" id="{92556C96-13BC-4532-83C2-FD8990EF89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1776"/>
                <a:ext cx="847" cy="985"/>
                <a:chOff x="2592" y="2064"/>
                <a:chExt cx="847" cy="985"/>
              </a:xfrm>
            </p:grpSpPr>
            <p:grpSp>
              <p:nvGrpSpPr>
                <p:cNvPr id="18589" name="Group 1134">
                  <a:extLst>
                    <a:ext uri="{FF2B5EF4-FFF2-40B4-BE49-F238E27FC236}">
                      <a16:creationId xmlns:a16="http://schemas.microsoft.com/office/drawing/2014/main" id="{6BAEBB81-8703-4FB3-8DBA-8BC9F11FA1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591" name="Line 1135">
                    <a:extLst>
                      <a:ext uri="{FF2B5EF4-FFF2-40B4-BE49-F238E27FC236}">
                        <a16:creationId xmlns:a16="http://schemas.microsoft.com/office/drawing/2014/main" id="{44325BC8-1F8C-43BA-99FB-7BD8C4CB14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2" name="Line 1136">
                    <a:extLst>
                      <a:ext uri="{FF2B5EF4-FFF2-40B4-BE49-F238E27FC236}">
                        <a16:creationId xmlns:a16="http://schemas.microsoft.com/office/drawing/2014/main" id="{182928C3-9AC6-4104-A548-76443B8871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3" name="Line 1137">
                    <a:extLst>
                      <a:ext uri="{FF2B5EF4-FFF2-40B4-BE49-F238E27FC236}">
                        <a16:creationId xmlns:a16="http://schemas.microsoft.com/office/drawing/2014/main" id="{591230B0-DDB0-4079-AADC-4C0E54E26D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594" name="Group 1138">
                    <a:extLst>
                      <a:ext uri="{FF2B5EF4-FFF2-40B4-BE49-F238E27FC236}">
                        <a16:creationId xmlns:a16="http://schemas.microsoft.com/office/drawing/2014/main" id="{94769D04-F2D4-4DB1-A679-E8FEAD4B238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600" name="Line 1139">
                      <a:extLst>
                        <a:ext uri="{FF2B5EF4-FFF2-40B4-BE49-F238E27FC236}">
                          <a16:creationId xmlns:a16="http://schemas.microsoft.com/office/drawing/2014/main" id="{33FBD99F-CA80-47DD-BA1D-FC00951F28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1" name="Line 1140">
                      <a:extLst>
                        <a:ext uri="{FF2B5EF4-FFF2-40B4-BE49-F238E27FC236}">
                          <a16:creationId xmlns:a16="http://schemas.microsoft.com/office/drawing/2014/main" id="{3A307516-7D5E-4D8A-9B4B-F0572ACE9A6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2" name="Line 1141">
                      <a:extLst>
                        <a:ext uri="{FF2B5EF4-FFF2-40B4-BE49-F238E27FC236}">
                          <a16:creationId xmlns:a16="http://schemas.microsoft.com/office/drawing/2014/main" id="{2794BA89-4E95-4F22-85EE-550C67F1BA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3" name="Line 1142">
                      <a:extLst>
                        <a:ext uri="{FF2B5EF4-FFF2-40B4-BE49-F238E27FC236}">
                          <a16:creationId xmlns:a16="http://schemas.microsoft.com/office/drawing/2014/main" id="{393056A9-170C-48E7-A5E2-3F6A458695E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4" name="Oval 1143">
                      <a:extLst>
                        <a:ext uri="{FF2B5EF4-FFF2-40B4-BE49-F238E27FC236}">
                          <a16:creationId xmlns:a16="http://schemas.microsoft.com/office/drawing/2014/main" id="{96B3536E-6DF3-44AD-91A0-7AEB22E1067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05" name="Line 1144">
                      <a:extLst>
                        <a:ext uri="{FF2B5EF4-FFF2-40B4-BE49-F238E27FC236}">
                          <a16:creationId xmlns:a16="http://schemas.microsoft.com/office/drawing/2014/main" id="{EAB5CF60-C8A4-4F8F-AC47-FDF63C888E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6" name="Line 1145">
                      <a:extLst>
                        <a:ext uri="{FF2B5EF4-FFF2-40B4-BE49-F238E27FC236}">
                          <a16:creationId xmlns:a16="http://schemas.microsoft.com/office/drawing/2014/main" id="{D3FCE5B0-9756-4C2B-9318-BF9DB5B879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7" name="Line 1146">
                      <a:extLst>
                        <a:ext uri="{FF2B5EF4-FFF2-40B4-BE49-F238E27FC236}">
                          <a16:creationId xmlns:a16="http://schemas.microsoft.com/office/drawing/2014/main" id="{FFC263D1-5249-4CF2-994B-E042EC1011F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8" name="Line 1147">
                      <a:extLst>
                        <a:ext uri="{FF2B5EF4-FFF2-40B4-BE49-F238E27FC236}">
                          <a16:creationId xmlns:a16="http://schemas.microsoft.com/office/drawing/2014/main" id="{6808F63F-7B52-4E21-ACC8-0898FBD5A1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9" name="Line 1148">
                      <a:extLst>
                        <a:ext uri="{FF2B5EF4-FFF2-40B4-BE49-F238E27FC236}">
                          <a16:creationId xmlns:a16="http://schemas.microsoft.com/office/drawing/2014/main" id="{8B3B960C-BBA5-444A-96AA-C7E09F514AA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0" name="Line 1149">
                      <a:extLst>
                        <a:ext uri="{FF2B5EF4-FFF2-40B4-BE49-F238E27FC236}">
                          <a16:creationId xmlns:a16="http://schemas.microsoft.com/office/drawing/2014/main" id="{ABA2EDE6-8B8F-4AF9-9B24-EDC3887B08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1" name="Line 1150">
                      <a:extLst>
                        <a:ext uri="{FF2B5EF4-FFF2-40B4-BE49-F238E27FC236}">
                          <a16:creationId xmlns:a16="http://schemas.microsoft.com/office/drawing/2014/main" id="{1A8CE1F6-9ED7-4F10-963E-D2C021D10B8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2" name="Oval 1151">
                      <a:extLst>
                        <a:ext uri="{FF2B5EF4-FFF2-40B4-BE49-F238E27FC236}">
                          <a16:creationId xmlns:a16="http://schemas.microsoft.com/office/drawing/2014/main" id="{14CC4C3F-6367-4FD5-94A3-ED6F737830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13" name="Line 1152">
                      <a:extLst>
                        <a:ext uri="{FF2B5EF4-FFF2-40B4-BE49-F238E27FC236}">
                          <a16:creationId xmlns:a16="http://schemas.microsoft.com/office/drawing/2014/main" id="{503E4B0B-9279-4FDD-B688-F28E053EB6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4" name="Oval 1153">
                      <a:extLst>
                        <a:ext uri="{FF2B5EF4-FFF2-40B4-BE49-F238E27FC236}">
                          <a16:creationId xmlns:a16="http://schemas.microsoft.com/office/drawing/2014/main" id="{A69234B1-0EDB-4518-A033-71D6554DAB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615" name="Group 1154">
                      <a:extLst>
                        <a:ext uri="{FF2B5EF4-FFF2-40B4-BE49-F238E27FC236}">
                          <a16:creationId xmlns:a16="http://schemas.microsoft.com/office/drawing/2014/main" id="{2E8790CB-F3FD-4CA8-8246-4182C8DA37A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616" name="Line 1155">
                        <a:extLst>
                          <a:ext uri="{FF2B5EF4-FFF2-40B4-BE49-F238E27FC236}">
                            <a16:creationId xmlns:a16="http://schemas.microsoft.com/office/drawing/2014/main" id="{16829F6B-CCEC-4387-AA7E-FE8AFBC79E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17" name="Line 1156">
                        <a:extLst>
                          <a:ext uri="{FF2B5EF4-FFF2-40B4-BE49-F238E27FC236}">
                            <a16:creationId xmlns:a16="http://schemas.microsoft.com/office/drawing/2014/main" id="{B57655C0-28C4-4D1D-A1A9-D75F80EB5AF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18" name="Oval 1157">
                        <a:extLst>
                          <a:ext uri="{FF2B5EF4-FFF2-40B4-BE49-F238E27FC236}">
                            <a16:creationId xmlns:a16="http://schemas.microsoft.com/office/drawing/2014/main" id="{547E7859-6FE2-43DC-84BC-7B17985F1E9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19" name="Oval 1158">
                        <a:extLst>
                          <a:ext uri="{FF2B5EF4-FFF2-40B4-BE49-F238E27FC236}">
                            <a16:creationId xmlns:a16="http://schemas.microsoft.com/office/drawing/2014/main" id="{3E39049A-0789-4556-95A2-BDC69BF260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0" name="Line 1159">
                        <a:extLst>
                          <a:ext uri="{FF2B5EF4-FFF2-40B4-BE49-F238E27FC236}">
                            <a16:creationId xmlns:a16="http://schemas.microsoft.com/office/drawing/2014/main" id="{FCF12591-DF61-4D60-AEBF-5410D2FB01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1" name="Line 1160">
                        <a:extLst>
                          <a:ext uri="{FF2B5EF4-FFF2-40B4-BE49-F238E27FC236}">
                            <a16:creationId xmlns:a16="http://schemas.microsoft.com/office/drawing/2014/main" id="{F8F71550-9CB5-4994-9E20-0524CCD5001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2" name="Oval 1161">
                        <a:extLst>
                          <a:ext uri="{FF2B5EF4-FFF2-40B4-BE49-F238E27FC236}">
                            <a16:creationId xmlns:a16="http://schemas.microsoft.com/office/drawing/2014/main" id="{E9C5D5AD-02F4-4D7E-AD24-583ADE06494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3" name="Line 1162">
                        <a:extLst>
                          <a:ext uri="{FF2B5EF4-FFF2-40B4-BE49-F238E27FC236}">
                            <a16:creationId xmlns:a16="http://schemas.microsoft.com/office/drawing/2014/main" id="{581B3D90-6B36-4557-BE95-ABCFA1D8E93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4" name="Line 1163">
                        <a:extLst>
                          <a:ext uri="{FF2B5EF4-FFF2-40B4-BE49-F238E27FC236}">
                            <a16:creationId xmlns:a16="http://schemas.microsoft.com/office/drawing/2014/main" id="{68E1C650-61EE-4A02-B77C-66B94F33E6F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5" name="Oval 1164">
                        <a:extLst>
                          <a:ext uri="{FF2B5EF4-FFF2-40B4-BE49-F238E27FC236}">
                            <a16:creationId xmlns:a16="http://schemas.microsoft.com/office/drawing/2014/main" id="{DC1A67A3-96E1-4A37-939E-6C7EB2D503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6" name="Oval 1165">
                        <a:extLst>
                          <a:ext uri="{FF2B5EF4-FFF2-40B4-BE49-F238E27FC236}">
                            <a16:creationId xmlns:a16="http://schemas.microsoft.com/office/drawing/2014/main" id="{EB687E35-AA4B-48DF-B2B8-7829311C9DE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595" name="Line 1166">
                    <a:extLst>
                      <a:ext uri="{FF2B5EF4-FFF2-40B4-BE49-F238E27FC236}">
                        <a16:creationId xmlns:a16="http://schemas.microsoft.com/office/drawing/2014/main" id="{A4619787-3F59-42F3-A03A-0BF6859D23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6" name="Line 1167">
                    <a:extLst>
                      <a:ext uri="{FF2B5EF4-FFF2-40B4-BE49-F238E27FC236}">
                        <a16:creationId xmlns:a16="http://schemas.microsoft.com/office/drawing/2014/main" id="{7755997E-03F1-466A-95CA-EAD7A72BBB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7" name="Line 1168">
                    <a:extLst>
                      <a:ext uri="{FF2B5EF4-FFF2-40B4-BE49-F238E27FC236}">
                        <a16:creationId xmlns:a16="http://schemas.microsoft.com/office/drawing/2014/main" id="{18E955F2-7946-46B0-A772-A7FAB02D38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8" name="Line 1169">
                    <a:extLst>
                      <a:ext uri="{FF2B5EF4-FFF2-40B4-BE49-F238E27FC236}">
                        <a16:creationId xmlns:a16="http://schemas.microsoft.com/office/drawing/2014/main" id="{15391D99-C264-4361-961D-9ADCB548E1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9" name="Line 1170">
                    <a:extLst>
                      <a:ext uri="{FF2B5EF4-FFF2-40B4-BE49-F238E27FC236}">
                        <a16:creationId xmlns:a16="http://schemas.microsoft.com/office/drawing/2014/main" id="{BFC9BD84-FFDE-473D-9A7C-561F8461FA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590" name="Line 1171">
                  <a:extLst>
                    <a:ext uri="{FF2B5EF4-FFF2-40B4-BE49-F238E27FC236}">
                      <a16:creationId xmlns:a16="http://schemas.microsoft.com/office/drawing/2014/main" id="{1DF5C0D5-F75B-4B9F-96F1-156CA2CBAF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8443" name="Group 1172">
                <a:extLst>
                  <a:ext uri="{FF2B5EF4-FFF2-40B4-BE49-F238E27FC236}">
                    <a16:creationId xmlns:a16="http://schemas.microsoft.com/office/drawing/2014/main" id="{6B7D19E0-FC4C-4B2F-9755-215858C0F7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448"/>
                <a:ext cx="847" cy="1286"/>
                <a:chOff x="2592" y="2064"/>
                <a:chExt cx="847" cy="1286"/>
              </a:xfrm>
            </p:grpSpPr>
            <p:grpSp>
              <p:nvGrpSpPr>
                <p:cNvPr id="18522" name="Group 1173">
                  <a:extLst>
                    <a:ext uri="{FF2B5EF4-FFF2-40B4-BE49-F238E27FC236}">
                      <a16:creationId xmlns:a16="http://schemas.microsoft.com/office/drawing/2014/main" id="{7297734B-5819-4CCA-8096-62B22CCEFD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784"/>
                  <a:ext cx="847" cy="566"/>
                  <a:chOff x="763" y="2736"/>
                  <a:chExt cx="847" cy="566"/>
                </a:xfrm>
              </p:grpSpPr>
              <p:sp>
                <p:nvSpPr>
                  <p:cNvPr id="18562" name="Line 1174">
                    <a:extLst>
                      <a:ext uri="{FF2B5EF4-FFF2-40B4-BE49-F238E27FC236}">
                        <a16:creationId xmlns:a16="http://schemas.microsoft.com/office/drawing/2014/main" id="{A95C4CD0-E764-4686-BCF3-4AE50B9E40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3" name="Line 1175">
                    <a:extLst>
                      <a:ext uri="{FF2B5EF4-FFF2-40B4-BE49-F238E27FC236}">
                        <a16:creationId xmlns:a16="http://schemas.microsoft.com/office/drawing/2014/main" id="{200514E0-1AFC-4483-AC5F-F1237A0F07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4" name="Line 1176">
                    <a:extLst>
                      <a:ext uri="{FF2B5EF4-FFF2-40B4-BE49-F238E27FC236}">
                        <a16:creationId xmlns:a16="http://schemas.microsoft.com/office/drawing/2014/main" id="{1A94FE76-BBC7-40A8-89FD-395D2FC1EB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5" name="Line 1177">
                    <a:extLst>
                      <a:ext uri="{FF2B5EF4-FFF2-40B4-BE49-F238E27FC236}">
                        <a16:creationId xmlns:a16="http://schemas.microsoft.com/office/drawing/2014/main" id="{A6539958-A7F4-4FBF-A6A4-EA2C3B24D3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6" name="Oval 1178">
                    <a:extLst>
                      <a:ext uri="{FF2B5EF4-FFF2-40B4-BE49-F238E27FC236}">
                        <a16:creationId xmlns:a16="http://schemas.microsoft.com/office/drawing/2014/main" id="{A43C1280-A3F4-4985-ADA6-DB7A0E367F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67" name="Line 1179">
                    <a:extLst>
                      <a:ext uri="{FF2B5EF4-FFF2-40B4-BE49-F238E27FC236}">
                        <a16:creationId xmlns:a16="http://schemas.microsoft.com/office/drawing/2014/main" id="{997C5EC2-3D4C-49FC-9963-F32496ED2A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8" name="Line 1180">
                    <a:extLst>
                      <a:ext uri="{FF2B5EF4-FFF2-40B4-BE49-F238E27FC236}">
                        <a16:creationId xmlns:a16="http://schemas.microsoft.com/office/drawing/2014/main" id="{89DB9CF8-38E8-4AF7-B0FC-7FB84DD718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9" name="Line 1181">
                    <a:extLst>
                      <a:ext uri="{FF2B5EF4-FFF2-40B4-BE49-F238E27FC236}">
                        <a16:creationId xmlns:a16="http://schemas.microsoft.com/office/drawing/2014/main" id="{466A402E-E73B-4C05-A4A1-5C501943A8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0" name="Line 1182">
                    <a:extLst>
                      <a:ext uri="{FF2B5EF4-FFF2-40B4-BE49-F238E27FC236}">
                        <a16:creationId xmlns:a16="http://schemas.microsoft.com/office/drawing/2014/main" id="{A497C2A4-88B1-4552-AA3C-A571918EF7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1" name="Line 1183">
                    <a:extLst>
                      <a:ext uri="{FF2B5EF4-FFF2-40B4-BE49-F238E27FC236}">
                        <a16:creationId xmlns:a16="http://schemas.microsoft.com/office/drawing/2014/main" id="{4DA962EC-50C3-4959-9764-7A343E5A76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2" name="Line 1184">
                    <a:extLst>
                      <a:ext uri="{FF2B5EF4-FFF2-40B4-BE49-F238E27FC236}">
                        <a16:creationId xmlns:a16="http://schemas.microsoft.com/office/drawing/2014/main" id="{58D737C4-A854-45B8-A63B-CD8E15BE41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3" name="Line 1185">
                    <a:extLst>
                      <a:ext uri="{FF2B5EF4-FFF2-40B4-BE49-F238E27FC236}">
                        <a16:creationId xmlns:a16="http://schemas.microsoft.com/office/drawing/2014/main" id="{36B49BC2-A4CA-4E73-A273-C2092DA822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4" name="Oval 1186">
                    <a:extLst>
                      <a:ext uri="{FF2B5EF4-FFF2-40B4-BE49-F238E27FC236}">
                        <a16:creationId xmlns:a16="http://schemas.microsoft.com/office/drawing/2014/main" id="{9A7F0194-12CA-483A-8143-ABCDD798A3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75" name="Line 1187">
                    <a:extLst>
                      <a:ext uri="{FF2B5EF4-FFF2-40B4-BE49-F238E27FC236}">
                        <a16:creationId xmlns:a16="http://schemas.microsoft.com/office/drawing/2014/main" id="{74AF8EF9-679C-4B25-9DD5-9EB377874E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6" name="Oval 1188">
                    <a:extLst>
                      <a:ext uri="{FF2B5EF4-FFF2-40B4-BE49-F238E27FC236}">
                        <a16:creationId xmlns:a16="http://schemas.microsoft.com/office/drawing/2014/main" id="{FEB4D2A6-B10E-472E-92EF-BC7214B3C7A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577" name="Group 1189">
                    <a:extLst>
                      <a:ext uri="{FF2B5EF4-FFF2-40B4-BE49-F238E27FC236}">
                        <a16:creationId xmlns:a16="http://schemas.microsoft.com/office/drawing/2014/main" id="{E553EC52-FD3A-4414-A597-06E12C680F5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578" name="Line 1190">
                      <a:extLst>
                        <a:ext uri="{FF2B5EF4-FFF2-40B4-BE49-F238E27FC236}">
                          <a16:creationId xmlns:a16="http://schemas.microsoft.com/office/drawing/2014/main" id="{5D5BA891-3968-416F-A50E-C938A0FA008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79" name="Line 1191">
                      <a:extLst>
                        <a:ext uri="{FF2B5EF4-FFF2-40B4-BE49-F238E27FC236}">
                          <a16:creationId xmlns:a16="http://schemas.microsoft.com/office/drawing/2014/main" id="{CE249C88-29A2-4295-A6C3-4A609721B5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0" name="Oval 1192">
                      <a:extLst>
                        <a:ext uri="{FF2B5EF4-FFF2-40B4-BE49-F238E27FC236}">
                          <a16:creationId xmlns:a16="http://schemas.microsoft.com/office/drawing/2014/main" id="{14FE7538-CF30-4677-AF36-0CEA8209B0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1" name="Oval 1193">
                      <a:extLst>
                        <a:ext uri="{FF2B5EF4-FFF2-40B4-BE49-F238E27FC236}">
                          <a16:creationId xmlns:a16="http://schemas.microsoft.com/office/drawing/2014/main" id="{3972A30E-CDEC-4E70-B630-373FB9CAC2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2" name="Line 1194">
                      <a:extLst>
                        <a:ext uri="{FF2B5EF4-FFF2-40B4-BE49-F238E27FC236}">
                          <a16:creationId xmlns:a16="http://schemas.microsoft.com/office/drawing/2014/main" id="{F039A115-4F2E-46C8-993B-7F23040B59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3" name="Line 1195">
                      <a:extLst>
                        <a:ext uri="{FF2B5EF4-FFF2-40B4-BE49-F238E27FC236}">
                          <a16:creationId xmlns:a16="http://schemas.microsoft.com/office/drawing/2014/main" id="{6452AA06-06DD-4DE1-98C6-779C0445DF8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4" name="Oval 1196">
                      <a:extLst>
                        <a:ext uri="{FF2B5EF4-FFF2-40B4-BE49-F238E27FC236}">
                          <a16:creationId xmlns:a16="http://schemas.microsoft.com/office/drawing/2014/main" id="{E3E62566-DC70-44AD-B17B-E53729D0D4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5" name="Line 1197">
                      <a:extLst>
                        <a:ext uri="{FF2B5EF4-FFF2-40B4-BE49-F238E27FC236}">
                          <a16:creationId xmlns:a16="http://schemas.microsoft.com/office/drawing/2014/main" id="{7BF8CE21-4D58-456B-99EC-6A265A25A4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6" name="Line 1198">
                      <a:extLst>
                        <a:ext uri="{FF2B5EF4-FFF2-40B4-BE49-F238E27FC236}">
                          <a16:creationId xmlns:a16="http://schemas.microsoft.com/office/drawing/2014/main" id="{30BB0B72-FEA9-444A-8C36-2B3CBEC83A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7" name="Oval 1199">
                      <a:extLst>
                        <a:ext uri="{FF2B5EF4-FFF2-40B4-BE49-F238E27FC236}">
                          <a16:creationId xmlns:a16="http://schemas.microsoft.com/office/drawing/2014/main" id="{185B23EF-C7D4-43AA-B6B7-7AD15BCCF9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8" name="Oval 1200">
                      <a:extLst>
                        <a:ext uri="{FF2B5EF4-FFF2-40B4-BE49-F238E27FC236}">
                          <a16:creationId xmlns:a16="http://schemas.microsoft.com/office/drawing/2014/main" id="{39595BEF-4CDB-479D-8A5A-D5FB62A11A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grpSp>
              <p:nvGrpSpPr>
                <p:cNvPr id="18523" name="Group 1201">
                  <a:extLst>
                    <a:ext uri="{FF2B5EF4-FFF2-40B4-BE49-F238E27FC236}">
                      <a16:creationId xmlns:a16="http://schemas.microsoft.com/office/drawing/2014/main" id="{4E8D7335-BE32-48C9-A922-6A0419562B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grpSp>
                <p:nvGrpSpPr>
                  <p:cNvPr id="18524" name="Group 1202">
                    <a:extLst>
                      <a:ext uri="{FF2B5EF4-FFF2-40B4-BE49-F238E27FC236}">
                        <a16:creationId xmlns:a16="http://schemas.microsoft.com/office/drawing/2014/main" id="{F569CC19-0D38-4172-AE66-030470EAA00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985"/>
                    <a:chOff x="2592" y="2064"/>
                    <a:chExt cx="847" cy="985"/>
                  </a:xfrm>
                </p:grpSpPr>
                <p:sp>
                  <p:nvSpPr>
                    <p:cNvPr id="18526" name="Line 1203">
                      <a:extLst>
                        <a:ext uri="{FF2B5EF4-FFF2-40B4-BE49-F238E27FC236}">
                          <a16:creationId xmlns:a16="http://schemas.microsoft.com/office/drawing/2014/main" id="{E657AFB5-0914-4CD3-B0EA-D66E7F81B0C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28" y="2352"/>
                      <a:ext cx="453" cy="44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7" name="Line 1204">
                      <a:extLst>
                        <a:ext uri="{FF2B5EF4-FFF2-40B4-BE49-F238E27FC236}">
                          <a16:creationId xmlns:a16="http://schemas.microsoft.com/office/drawing/2014/main" id="{72990B4C-D7B4-45A9-B5ED-F10743030EF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67" y="2373"/>
                      <a:ext cx="216" cy="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8" name="Line 1205">
                      <a:extLst>
                        <a:ext uri="{FF2B5EF4-FFF2-40B4-BE49-F238E27FC236}">
                          <a16:creationId xmlns:a16="http://schemas.microsoft.com/office/drawing/2014/main" id="{E340378E-5235-4E07-8D9D-4C112E41447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3" y="2379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8529" name="Group 1206">
                      <a:extLst>
                        <a:ext uri="{FF2B5EF4-FFF2-40B4-BE49-F238E27FC236}">
                          <a16:creationId xmlns:a16="http://schemas.microsoft.com/office/drawing/2014/main" id="{1232AE72-1CF2-4451-8EEC-09244FC9E91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2" y="2064"/>
                      <a:ext cx="847" cy="566"/>
                      <a:chOff x="763" y="2736"/>
                      <a:chExt cx="847" cy="566"/>
                    </a:xfrm>
                  </p:grpSpPr>
                  <p:sp>
                    <p:nvSpPr>
                      <p:cNvPr id="18535" name="Line 1207">
                        <a:extLst>
                          <a:ext uri="{FF2B5EF4-FFF2-40B4-BE49-F238E27FC236}">
                            <a16:creationId xmlns:a16="http://schemas.microsoft.com/office/drawing/2014/main" id="{63398DB6-4048-4A16-B47B-2B3ED29C0F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089" y="277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6" name="Line 1208">
                        <a:extLst>
                          <a:ext uri="{FF2B5EF4-FFF2-40B4-BE49-F238E27FC236}">
                            <a16:creationId xmlns:a16="http://schemas.microsoft.com/office/drawing/2014/main" id="{4C3224C9-2965-4AF8-9C4E-0B647456E9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3" y="3013"/>
                        <a:ext cx="707" cy="25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7" name="Line 1209">
                        <a:extLst>
                          <a:ext uri="{FF2B5EF4-FFF2-40B4-BE49-F238E27FC236}">
                            <a16:creationId xmlns:a16="http://schemas.microsoft.com/office/drawing/2014/main" id="{4C09FE13-F400-4EF5-99DC-6BED26963AB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3013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8" name="Line 1210">
                        <a:extLst>
                          <a:ext uri="{FF2B5EF4-FFF2-40B4-BE49-F238E27FC236}">
                            <a16:creationId xmlns:a16="http://schemas.microsoft.com/office/drawing/2014/main" id="{7A5E3792-9A3F-4A98-95E7-F79D1412A12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29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9" name="Oval 1211">
                        <a:extLst>
                          <a:ext uri="{FF2B5EF4-FFF2-40B4-BE49-F238E27FC236}">
                            <a16:creationId xmlns:a16="http://schemas.microsoft.com/office/drawing/2014/main" id="{F407A6D6-FA0E-45FA-81A7-F69B990BB4B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8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0099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40" name="Line 1212">
                        <a:extLst>
                          <a:ext uri="{FF2B5EF4-FFF2-40B4-BE49-F238E27FC236}">
                            <a16:creationId xmlns:a16="http://schemas.microsoft.com/office/drawing/2014/main" id="{0C8D9546-3957-4FA6-A5D4-0DF28183D57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548" y="277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1" name="Line 1213">
                        <a:extLst>
                          <a:ext uri="{FF2B5EF4-FFF2-40B4-BE49-F238E27FC236}">
                            <a16:creationId xmlns:a16="http://schemas.microsoft.com/office/drawing/2014/main" id="{5F5ED4E0-44A8-4DAD-905D-8A5FAAEB40A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98" y="276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2" name="Line 1214">
                        <a:extLst>
                          <a:ext uri="{FF2B5EF4-FFF2-40B4-BE49-F238E27FC236}">
                            <a16:creationId xmlns:a16="http://schemas.microsoft.com/office/drawing/2014/main" id="{AA6B3D25-EB07-48CB-94DE-BC98529D30C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296" y="278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3" name="Line 1215">
                        <a:extLst>
                          <a:ext uri="{FF2B5EF4-FFF2-40B4-BE49-F238E27FC236}">
                            <a16:creationId xmlns:a16="http://schemas.microsoft.com/office/drawing/2014/main" id="{0DE89DB0-7675-499B-BAED-B8D9E2BE3C1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39" y="2771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4" name="Line 1216">
                        <a:extLst>
                          <a:ext uri="{FF2B5EF4-FFF2-40B4-BE49-F238E27FC236}">
                            <a16:creationId xmlns:a16="http://schemas.microsoft.com/office/drawing/2014/main" id="{E74EED62-68B9-4C55-A850-D5D5EEE95CC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31" y="2776"/>
                        <a:ext cx="234" cy="47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5" name="Line 1217">
                        <a:extLst>
                          <a:ext uri="{FF2B5EF4-FFF2-40B4-BE49-F238E27FC236}">
                            <a16:creationId xmlns:a16="http://schemas.microsoft.com/office/drawing/2014/main" id="{FD6D3B4D-51F2-4D81-A192-31517A2D66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4" y="2780"/>
                        <a:ext cx="243" cy="46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6" name="Line 1218">
                        <a:extLst>
                          <a:ext uri="{FF2B5EF4-FFF2-40B4-BE49-F238E27FC236}">
                            <a16:creationId xmlns:a16="http://schemas.microsoft.com/office/drawing/2014/main" id="{0FB14F95-A6DF-46FC-83E7-C08DB264BD7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072" y="2753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7" name="Oval 1219">
                        <a:extLst>
                          <a:ext uri="{FF2B5EF4-FFF2-40B4-BE49-F238E27FC236}">
                            <a16:creationId xmlns:a16="http://schemas.microsoft.com/office/drawing/2014/main" id="{D09F0D05-DEE0-482E-9398-23B695249B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73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48" name="Line 1220">
                        <a:extLst>
                          <a:ext uri="{FF2B5EF4-FFF2-40B4-BE49-F238E27FC236}">
                            <a16:creationId xmlns:a16="http://schemas.microsoft.com/office/drawing/2014/main" id="{EC4C0429-215C-4BF3-90A6-2997C09635F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16" y="2784"/>
                        <a:ext cx="707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9" name="Oval 1221">
                        <a:extLst>
                          <a:ext uri="{FF2B5EF4-FFF2-40B4-BE49-F238E27FC236}">
                            <a16:creationId xmlns:a16="http://schemas.microsoft.com/office/drawing/2014/main" id="{5C76CAB0-80DE-41C9-B553-C8C69DF112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88" y="273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grpSp>
                    <p:nvGrpSpPr>
                      <p:cNvPr id="18550" name="Group 1222">
                        <a:extLst>
                          <a:ext uri="{FF2B5EF4-FFF2-40B4-BE49-F238E27FC236}">
                            <a16:creationId xmlns:a16="http://schemas.microsoft.com/office/drawing/2014/main" id="{7C9FB88C-B66D-4149-9430-4E7961B7D10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3" y="2976"/>
                        <a:ext cx="607" cy="326"/>
                        <a:chOff x="763" y="2976"/>
                        <a:chExt cx="607" cy="326"/>
                      </a:xfrm>
                    </p:grpSpPr>
                    <p:sp>
                      <p:nvSpPr>
                        <p:cNvPr id="18551" name="Line 1223">
                          <a:extLst>
                            <a:ext uri="{FF2B5EF4-FFF2-40B4-BE49-F238E27FC236}">
                              <a16:creationId xmlns:a16="http://schemas.microsoft.com/office/drawing/2014/main" id="{2BBFF83E-F5D0-44C4-A173-4854C186EDE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64" y="3264"/>
                          <a:ext cx="43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2" name="Line 1224">
                          <a:extLst>
                            <a:ext uri="{FF2B5EF4-FFF2-40B4-BE49-F238E27FC236}">
                              <a16:creationId xmlns:a16="http://schemas.microsoft.com/office/drawing/2014/main" id="{F190C40E-7281-48D2-A4F9-2DC4515C22B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816" y="3024"/>
                          <a:ext cx="24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3" name="Oval 1225">
                          <a:extLst>
                            <a:ext uri="{FF2B5EF4-FFF2-40B4-BE49-F238E27FC236}">
                              <a16:creationId xmlns:a16="http://schemas.microsoft.com/office/drawing/2014/main" id="{BA154741-903E-4B33-87B2-4DFA61B37FA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0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4" name="Oval 1226">
                          <a:extLst>
                            <a:ext uri="{FF2B5EF4-FFF2-40B4-BE49-F238E27FC236}">
                              <a16:creationId xmlns:a16="http://schemas.microsoft.com/office/drawing/2014/main" id="{5696F040-E956-4AC7-8746-370B1FDCB5C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48" y="3229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5" name="Line 1227">
                          <a:extLst>
                            <a:ext uri="{FF2B5EF4-FFF2-40B4-BE49-F238E27FC236}">
                              <a16:creationId xmlns:a16="http://schemas.microsoft.com/office/drawing/2014/main" id="{5A90F796-7AC1-44D1-A4D7-6F9EFD0DAA6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1308" y="3014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6" name="Line 1228">
                          <a:extLst>
                            <a:ext uri="{FF2B5EF4-FFF2-40B4-BE49-F238E27FC236}">
                              <a16:creationId xmlns:a16="http://schemas.microsoft.com/office/drawing/2014/main" id="{E3999062-8CFE-4266-B18E-0D2597CD982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849" y="3013"/>
                          <a:ext cx="451" cy="23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9966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7" name="Oval 1229">
                          <a:extLst>
                            <a:ext uri="{FF2B5EF4-FFF2-40B4-BE49-F238E27FC236}">
                              <a16:creationId xmlns:a16="http://schemas.microsoft.com/office/drawing/2014/main" id="{18068D77-2341-4B2C-BD3B-4CD653A79D0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3" y="3227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8" name="Line 1230">
                          <a:extLst>
                            <a:ext uri="{FF2B5EF4-FFF2-40B4-BE49-F238E27FC236}">
                              <a16:creationId xmlns:a16="http://schemas.microsoft.com/office/drawing/2014/main" id="{6C79C37A-5FD5-44F0-9E2B-EE9FC77F198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829" y="302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9" name="Line 1231">
                          <a:extLst>
                            <a:ext uri="{FF2B5EF4-FFF2-40B4-BE49-F238E27FC236}">
                              <a16:creationId xmlns:a16="http://schemas.microsoft.com/office/drawing/2014/main" id="{47E9A2AF-6EAA-482F-97A9-3C75FC8435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58" y="3009"/>
                          <a:ext cx="43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9966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60" name="Oval 1232">
                          <a:extLst>
                            <a:ext uri="{FF2B5EF4-FFF2-40B4-BE49-F238E27FC236}">
                              <a16:creationId xmlns:a16="http://schemas.microsoft.com/office/drawing/2014/main" id="{D4F87D78-DAA8-455B-B684-53DF2B478D0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4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61" name="Oval 1233">
                          <a:extLst>
                            <a:ext uri="{FF2B5EF4-FFF2-40B4-BE49-F238E27FC236}">
                              <a16:creationId xmlns:a16="http://schemas.microsoft.com/office/drawing/2014/main" id="{2A785205-CFA7-4082-BF88-5BE64203D5D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</p:grpSp>
                </p:grpSp>
                <p:sp>
                  <p:nvSpPr>
                    <p:cNvPr id="18530" name="Line 1234">
                      <a:extLst>
                        <a:ext uri="{FF2B5EF4-FFF2-40B4-BE49-F238E27FC236}">
                          <a16:creationId xmlns:a16="http://schemas.microsoft.com/office/drawing/2014/main" id="{DA9057A3-B0C3-4A52-AF80-1F50C4F830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5" y="2627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1" name="Line 1235">
                      <a:extLst>
                        <a:ext uri="{FF2B5EF4-FFF2-40B4-BE49-F238E27FC236}">
                          <a16:creationId xmlns:a16="http://schemas.microsoft.com/office/drawing/2014/main" id="{89B61217-7C19-40A5-9687-E3DE53555F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40" y="2629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2" name="Line 1236">
                      <a:extLst>
                        <a:ext uri="{FF2B5EF4-FFF2-40B4-BE49-F238E27FC236}">
                          <a16:creationId xmlns:a16="http://schemas.microsoft.com/office/drawing/2014/main" id="{CABB6726-62B0-41AC-BF15-2D8DAAC6973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55" y="2610"/>
                      <a:ext cx="431" cy="42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3" name="Line 1237">
                      <a:extLst>
                        <a:ext uri="{FF2B5EF4-FFF2-40B4-BE49-F238E27FC236}">
                          <a16:creationId xmlns:a16="http://schemas.microsoft.com/office/drawing/2014/main" id="{CE138668-82DE-4977-8910-5E159390DF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77" y="2377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4" name="Line 1238">
                      <a:extLst>
                        <a:ext uri="{FF2B5EF4-FFF2-40B4-BE49-F238E27FC236}">
                          <a16:creationId xmlns:a16="http://schemas.microsoft.com/office/drawing/2014/main" id="{D0D1D494-6A25-48E9-80D1-BCCDE5D1E7C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148" y="2379"/>
                      <a:ext cx="217" cy="66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18525" name="Line 1239">
                    <a:extLst>
                      <a:ext uri="{FF2B5EF4-FFF2-40B4-BE49-F238E27FC236}">
                        <a16:creationId xmlns:a16="http://schemas.microsoft.com/office/drawing/2014/main" id="{0CAED001-15A7-4962-A663-CCF914B8DB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8444" name="Group 1240">
                <a:extLst>
                  <a:ext uri="{FF2B5EF4-FFF2-40B4-BE49-F238E27FC236}">
                    <a16:creationId xmlns:a16="http://schemas.microsoft.com/office/drawing/2014/main" id="{ABA7FC50-C64C-42CC-BC91-365A6E0B40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1104"/>
                <a:ext cx="847" cy="985"/>
                <a:chOff x="2592" y="2064"/>
                <a:chExt cx="847" cy="985"/>
              </a:xfrm>
            </p:grpSpPr>
            <p:grpSp>
              <p:nvGrpSpPr>
                <p:cNvPr id="18484" name="Group 1241">
                  <a:extLst>
                    <a:ext uri="{FF2B5EF4-FFF2-40B4-BE49-F238E27FC236}">
                      <a16:creationId xmlns:a16="http://schemas.microsoft.com/office/drawing/2014/main" id="{3F3F8015-57E3-4222-B324-4EE57A8E58E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486" name="Line 1242">
                    <a:extLst>
                      <a:ext uri="{FF2B5EF4-FFF2-40B4-BE49-F238E27FC236}">
                        <a16:creationId xmlns:a16="http://schemas.microsoft.com/office/drawing/2014/main" id="{9ED24657-3942-4902-B85B-6CF9B17FFD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87" name="Line 1243">
                    <a:extLst>
                      <a:ext uri="{FF2B5EF4-FFF2-40B4-BE49-F238E27FC236}">
                        <a16:creationId xmlns:a16="http://schemas.microsoft.com/office/drawing/2014/main" id="{FBBE9CE0-6F11-4C2C-9D42-551BF5F65A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88" name="Line 1244">
                    <a:extLst>
                      <a:ext uri="{FF2B5EF4-FFF2-40B4-BE49-F238E27FC236}">
                        <a16:creationId xmlns:a16="http://schemas.microsoft.com/office/drawing/2014/main" id="{CA68A17E-EA73-4BE9-83BE-87EFFB0926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489" name="Group 1245">
                    <a:extLst>
                      <a:ext uri="{FF2B5EF4-FFF2-40B4-BE49-F238E27FC236}">
                        <a16:creationId xmlns:a16="http://schemas.microsoft.com/office/drawing/2014/main" id="{828AA42D-AC55-4146-9466-5DF8B0B859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495" name="Line 1246">
                      <a:extLst>
                        <a:ext uri="{FF2B5EF4-FFF2-40B4-BE49-F238E27FC236}">
                          <a16:creationId xmlns:a16="http://schemas.microsoft.com/office/drawing/2014/main" id="{0B39BC71-E52A-4A7C-B037-E2E327171FB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6" name="Line 1247">
                      <a:extLst>
                        <a:ext uri="{FF2B5EF4-FFF2-40B4-BE49-F238E27FC236}">
                          <a16:creationId xmlns:a16="http://schemas.microsoft.com/office/drawing/2014/main" id="{5A183813-7C17-4513-8C5B-69A7C6FFBB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7" name="Line 1248">
                      <a:extLst>
                        <a:ext uri="{FF2B5EF4-FFF2-40B4-BE49-F238E27FC236}">
                          <a16:creationId xmlns:a16="http://schemas.microsoft.com/office/drawing/2014/main" id="{FE5D1F33-FC07-4DE8-830F-EE51E729F6A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8" name="Line 1249">
                      <a:extLst>
                        <a:ext uri="{FF2B5EF4-FFF2-40B4-BE49-F238E27FC236}">
                          <a16:creationId xmlns:a16="http://schemas.microsoft.com/office/drawing/2014/main" id="{E8A0B385-0159-43B9-9FFF-C9E03A9474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9" name="Oval 1250">
                      <a:extLst>
                        <a:ext uri="{FF2B5EF4-FFF2-40B4-BE49-F238E27FC236}">
                          <a16:creationId xmlns:a16="http://schemas.microsoft.com/office/drawing/2014/main" id="{28B96E55-0959-4CE3-B915-CF3D9794E2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00" name="Line 1251">
                      <a:extLst>
                        <a:ext uri="{FF2B5EF4-FFF2-40B4-BE49-F238E27FC236}">
                          <a16:creationId xmlns:a16="http://schemas.microsoft.com/office/drawing/2014/main" id="{5C6CD127-CA87-41BE-BBD0-DB37550ABB7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1" name="Line 1252">
                      <a:extLst>
                        <a:ext uri="{FF2B5EF4-FFF2-40B4-BE49-F238E27FC236}">
                          <a16:creationId xmlns:a16="http://schemas.microsoft.com/office/drawing/2014/main" id="{F8AF1EFB-1AC5-4855-B92C-94F58B3806B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2" name="Line 1253">
                      <a:extLst>
                        <a:ext uri="{FF2B5EF4-FFF2-40B4-BE49-F238E27FC236}">
                          <a16:creationId xmlns:a16="http://schemas.microsoft.com/office/drawing/2014/main" id="{4696D450-7F23-4AA9-B966-37C2B7B9D59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3" name="Line 1254">
                      <a:extLst>
                        <a:ext uri="{FF2B5EF4-FFF2-40B4-BE49-F238E27FC236}">
                          <a16:creationId xmlns:a16="http://schemas.microsoft.com/office/drawing/2014/main" id="{B48EE7D9-D690-4F6E-A6EA-B4C4E73561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4" name="Line 1255">
                      <a:extLst>
                        <a:ext uri="{FF2B5EF4-FFF2-40B4-BE49-F238E27FC236}">
                          <a16:creationId xmlns:a16="http://schemas.microsoft.com/office/drawing/2014/main" id="{327BE31A-D96D-4B87-A1ED-6D14BF01AF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5" name="Line 1256">
                      <a:extLst>
                        <a:ext uri="{FF2B5EF4-FFF2-40B4-BE49-F238E27FC236}">
                          <a16:creationId xmlns:a16="http://schemas.microsoft.com/office/drawing/2014/main" id="{30656C5C-D30A-4442-A59A-B12307A44A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6" name="Line 1257">
                      <a:extLst>
                        <a:ext uri="{FF2B5EF4-FFF2-40B4-BE49-F238E27FC236}">
                          <a16:creationId xmlns:a16="http://schemas.microsoft.com/office/drawing/2014/main" id="{3ED21C1C-0886-4514-9F16-386D455D51A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7" name="Oval 1258">
                      <a:extLst>
                        <a:ext uri="{FF2B5EF4-FFF2-40B4-BE49-F238E27FC236}">
                          <a16:creationId xmlns:a16="http://schemas.microsoft.com/office/drawing/2014/main" id="{CED65A37-FF0D-4491-B23E-EB80E3095B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08" name="Line 1259">
                      <a:extLst>
                        <a:ext uri="{FF2B5EF4-FFF2-40B4-BE49-F238E27FC236}">
                          <a16:creationId xmlns:a16="http://schemas.microsoft.com/office/drawing/2014/main" id="{D7E5D14F-D71D-4BE8-A647-BFC6DCF485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9" name="Oval 1260">
                      <a:extLst>
                        <a:ext uri="{FF2B5EF4-FFF2-40B4-BE49-F238E27FC236}">
                          <a16:creationId xmlns:a16="http://schemas.microsoft.com/office/drawing/2014/main" id="{282EF470-DD5D-44D7-8505-29C72950BA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510" name="Group 1261">
                      <a:extLst>
                        <a:ext uri="{FF2B5EF4-FFF2-40B4-BE49-F238E27FC236}">
                          <a16:creationId xmlns:a16="http://schemas.microsoft.com/office/drawing/2014/main" id="{79694338-2835-4CB4-A674-70ED5C5E14F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511" name="Line 1262">
                        <a:extLst>
                          <a:ext uri="{FF2B5EF4-FFF2-40B4-BE49-F238E27FC236}">
                            <a16:creationId xmlns:a16="http://schemas.microsoft.com/office/drawing/2014/main" id="{8E611F16-D728-450D-9953-277C8F23F3E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2" name="Line 1263">
                        <a:extLst>
                          <a:ext uri="{FF2B5EF4-FFF2-40B4-BE49-F238E27FC236}">
                            <a16:creationId xmlns:a16="http://schemas.microsoft.com/office/drawing/2014/main" id="{7CE21C9E-30E7-48AB-A857-DB4B838815A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3" name="Oval 1264">
                        <a:extLst>
                          <a:ext uri="{FF2B5EF4-FFF2-40B4-BE49-F238E27FC236}">
                            <a16:creationId xmlns:a16="http://schemas.microsoft.com/office/drawing/2014/main" id="{4BD9F9E5-4A64-405C-B852-FC5C23DD25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4" name="Oval 1265">
                        <a:extLst>
                          <a:ext uri="{FF2B5EF4-FFF2-40B4-BE49-F238E27FC236}">
                            <a16:creationId xmlns:a16="http://schemas.microsoft.com/office/drawing/2014/main" id="{D3CC745F-C4AD-4B62-BCA2-32E1171F93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5" name="Line 1266">
                        <a:extLst>
                          <a:ext uri="{FF2B5EF4-FFF2-40B4-BE49-F238E27FC236}">
                            <a16:creationId xmlns:a16="http://schemas.microsoft.com/office/drawing/2014/main" id="{B230A8D0-E030-4FE3-86B4-F7C58C3DA5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6" name="Line 1267">
                        <a:extLst>
                          <a:ext uri="{FF2B5EF4-FFF2-40B4-BE49-F238E27FC236}">
                            <a16:creationId xmlns:a16="http://schemas.microsoft.com/office/drawing/2014/main" id="{3E8C9568-0574-4D02-A079-CAA2CAA18F4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7" name="Oval 1268">
                        <a:extLst>
                          <a:ext uri="{FF2B5EF4-FFF2-40B4-BE49-F238E27FC236}">
                            <a16:creationId xmlns:a16="http://schemas.microsoft.com/office/drawing/2014/main" id="{98DF9E42-D997-4C05-9D90-2F3722B939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8" name="Line 1269">
                        <a:extLst>
                          <a:ext uri="{FF2B5EF4-FFF2-40B4-BE49-F238E27FC236}">
                            <a16:creationId xmlns:a16="http://schemas.microsoft.com/office/drawing/2014/main" id="{372E28DA-E42E-4AD0-AE59-D37CBBBD395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9" name="Line 1270">
                        <a:extLst>
                          <a:ext uri="{FF2B5EF4-FFF2-40B4-BE49-F238E27FC236}">
                            <a16:creationId xmlns:a16="http://schemas.microsoft.com/office/drawing/2014/main" id="{6056C9D6-7992-4F6E-9614-43286FD37B9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20" name="Oval 1271">
                        <a:extLst>
                          <a:ext uri="{FF2B5EF4-FFF2-40B4-BE49-F238E27FC236}">
                            <a16:creationId xmlns:a16="http://schemas.microsoft.com/office/drawing/2014/main" id="{CC279E78-CE2F-4B1C-B44D-933FE6F487D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21" name="Oval 1272">
                        <a:extLst>
                          <a:ext uri="{FF2B5EF4-FFF2-40B4-BE49-F238E27FC236}">
                            <a16:creationId xmlns:a16="http://schemas.microsoft.com/office/drawing/2014/main" id="{834A0FF0-3A2A-4863-A51F-DB748FB448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490" name="Line 1273">
                    <a:extLst>
                      <a:ext uri="{FF2B5EF4-FFF2-40B4-BE49-F238E27FC236}">
                        <a16:creationId xmlns:a16="http://schemas.microsoft.com/office/drawing/2014/main" id="{E28F8178-0719-4B89-B9A7-569CB0AEBD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1" name="Line 1274">
                    <a:extLst>
                      <a:ext uri="{FF2B5EF4-FFF2-40B4-BE49-F238E27FC236}">
                        <a16:creationId xmlns:a16="http://schemas.microsoft.com/office/drawing/2014/main" id="{8EC15393-7F9E-4383-A958-9B9BE67872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2" name="Line 1275">
                    <a:extLst>
                      <a:ext uri="{FF2B5EF4-FFF2-40B4-BE49-F238E27FC236}">
                        <a16:creationId xmlns:a16="http://schemas.microsoft.com/office/drawing/2014/main" id="{10CBD16E-FE0C-4984-BB00-D87220A46C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3" name="Line 1276">
                    <a:extLst>
                      <a:ext uri="{FF2B5EF4-FFF2-40B4-BE49-F238E27FC236}">
                        <a16:creationId xmlns:a16="http://schemas.microsoft.com/office/drawing/2014/main" id="{B68B6605-B687-423E-AEB3-69E9E3F3B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4" name="Line 1277">
                    <a:extLst>
                      <a:ext uri="{FF2B5EF4-FFF2-40B4-BE49-F238E27FC236}">
                        <a16:creationId xmlns:a16="http://schemas.microsoft.com/office/drawing/2014/main" id="{5EA90229-CFAA-4063-9EC0-970CB75CA5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485" name="Line 1278">
                  <a:extLst>
                    <a:ext uri="{FF2B5EF4-FFF2-40B4-BE49-F238E27FC236}">
                      <a16:creationId xmlns:a16="http://schemas.microsoft.com/office/drawing/2014/main" id="{093F32CD-BCB6-408C-B57A-322151249D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8445" name="Group 1279">
                <a:extLst>
                  <a:ext uri="{FF2B5EF4-FFF2-40B4-BE49-F238E27FC236}">
                    <a16:creationId xmlns:a16="http://schemas.microsoft.com/office/drawing/2014/main" id="{50807859-1C12-4A31-869B-015412C58C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384"/>
                <a:ext cx="847" cy="985"/>
                <a:chOff x="2592" y="2064"/>
                <a:chExt cx="847" cy="985"/>
              </a:xfrm>
            </p:grpSpPr>
            <p:grpSp>
              <p:nvGrpSpPr>
                <p:cNvPr id="18446" name="Group 1280">
                  <a:extLst>
                    <a:ext uri="{FF2B5EF4-FFF2-40B4-BE49-F238E27FC236}">
                      <a16:creationId xmlns:a16="http://schemas.microsoft.com/office/drawing/2014/main" id="{55D9CA02-C4A8-4C32-AA53-88826288CB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448" name="Line 1281">
                    <a:extLst>
                      <a:ext uri="{FF2B5EF4-FFF2-40B4-BE49-F238E27FC236}">
                        <a16:creationId xmlns:a16="http://schemas.microsoft.com/office/drawing/2014/main" id="{382ECEB0-EF63-4B42-9E1B-F6991E9685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49" name="Line 1282">
                    <a:extLst>
                      <a:ext uri="{FF2B5EF4-FFF2-40B4-BE49-F238E27FC236}">
                        <a16:creationId xmlns:a16="http://schemas.microsoft.com/office/drawing/2014/main" id="{5D99F5BE-0F58-49E5-B10B-AEC741DC76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0" name="Line 1283">
                    <a:extLst>
                      <a:ext uri="{FF2B5EF4-FFF2-40B4-BE49-F238E27FC236}">
                        <a16:creationId xmlns:a16="http://schemas.microsoft.com/office/drawing/2014/main" id="{C63EF34B-F99E-4736-A093-118A7F0457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451" name="Group 1284">
                    <a:extLst>
                      <a:ext uri="{FF2B5EF4-FFF2-40B4-BE49-F238E27FC236}">
                        <a16:creationId xmlns:a16="http://schemas.microsoft.com/office/drawing/2014/main" id="{3DFE3E56-B2D8-4529-BD07-2FCAA7D51CB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457" name="Line 1285">
                      <a:extLst>
                        <a:ext uri="{FF2B5EF4-FFF2-40B4-BE49-F238E27FC236}">
                          <a16:creationId xmlns:a16="http://schemas.microsoft.com/office/drawing/2014/main" id="{6E395046-1F5B-4A0E-9549-0429B24581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58" name="Line 1286">
                      <a:extLst>
                        <a:ext uri="{FF2B5EF4-FFF2-40B4-BE49-F238E27FC236}">
                          <a16:creationId xmlns:a16="http://schemas.microsoft.com/office/drawing/2014/main" id="{ED5CD27A-04F6-4C37-A058-6FAB9437EB8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59" name="Line 1287">
                      <a:extLst>
                        <a:ext uri="{FF2B5EF4-FFF2-40B4-BE49-F238E27FC236}">
                          <a16:creationId xmlns:a16="http://schemas.microsoft.com/office/drawing/2014/main" id="{677F7A5D-7D1E-4DAD-9E77-58623DF51A2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0" name="Line 1288">
                      <a:extLst>
                        <a:ext uri="{FF2B5EF4-FFF2-40B4-BE49-F238E27FC236}">
                          <a16:creationId xmlns:a16="http://schemas.microsoft.com/office/drawing/2014/main" id="{02948738-A0F4-4FFC-9DF0-1A76BDAB494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1" name="Oval 1289">
                      <a:extLst>
                        <a:ext uri="{FF2B5EF4-FFF2-40B4-BE49-F238E27FC236}">
                          <a16:creationId xmlns:a16="http://schemas.microsoft.com/office/drawing/2014/main" id="{E7C39250-3283-48B2-A99B-E9899EB2D7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62" name="Line 1290">
                      <a:extLst>
                        <a:ext uri="{FF2B5EF4-FFF2-40B4-BE49-F238E27FC236}">
                          <a16:creationId xmlns:a16="http://schemas.microsoft.com/office/drawing/2014/main" id="{E33F5DEC-994B-4BF0-9603-6804D16003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3" name="Line 1291">
                      <a:extLst>
                        <a:ext uri="{FF2B5EF4-FFF2-40B4-BE49-F238E27FC236}">
                          <a16:creationId xmlns:a16="http://schemas.microsoft.com/office/drawing/2014/main" id="{1DB50854-5FBA-4C03-A397-DF9B7CE32D4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4" name="Line 1292">
                      <a:extLst>
                        <a:ext uri="{FF2B5EF4-FFF2-40B4-BE49-F238E27FC236}">
                          <a16:creationId xmlns:a16="http://schemas.microsoft.com/office/drawing/2014/main" id="{8718213A-1778-47F2-94CE-1616598A62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5" name="Line 1293">
                      <a:extLst>
                        <a:ext uri="{FF2B5EF4-FFF2-40B4-BE49-F238E27FC236}">
                          <a16:creationId xmlns:a16="http://schemas.microsoft.com/office/drawing/2014/main" id="{8E638C12-24D1-4F47-95AA-76013EB008A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6" name="Line 1294">
                      <a:extLst>
                        <a:ext uri="{FF2B5EF4-FFF2-40B4-BE49-F238E27FC236}">
                          <a16:creationId xmlns:a16="http://schemas.microsoft.com/office/drawing/2014/main" id="{8FEF03F3-6C7F-4F46-972E-C4F8F9178A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7" name="Line 1295">
                      <a:extLst>
                        <a:ext uri="{FF2B5EF4-FFF2-40B4-BE49-F238E27FC236}">
                          <a16:creationId xmlns:a16="http://schemas.microsoft.com/office/drawing/2014/main" id="{5506796B-B24B-4B31-BAF5-F624156DC2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8" name="Line 1296">
                      <a:extLst>
                        <a:ext uri="{FF2B5EF4-FFF2-40B4-BE49-F238E27FC236}">
                          <a16:creationId xmlns:a16="http://schemas.microsoft.com/office/drawing/2014/main" id="{C8B0865F-2899-489F-820B-CDB6777BFB1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9" name="Oval 1297">
                      <a:extLst>
                        <a:ext uri="{FF2B5EF4-FFF2-40B4-BE49-F238E27FC236}">
                          <a16:creationId xmlns:a16="http://schemas.microsoft.com/office/drawing/2014/main" id="{CE550F26-3DEC-4347-84C6-C8B2D88EEDB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0" name="Line 1298">
                      <a:extLst>
                        <a:ext uri="{FF2B5EF4-FFF2-40B4-BE49-F238E27FC236}">
                          <a16:creationId xmlns:a16="http://schemas.microsoft.com/office/drawing/2014/main" id="{88E582EF-8423-45A0-9E98-5A27677FBF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1" name="Oval 1299">
                      <a:extLst>
                        <a:ext uri="{FF2B5EF4-FFF2-40B4-BE49-F238E27FC236}">
                          <a16:creationId xmlns:a16="http://schemas.microsoft.com/office/drawing/2014/main" id="{0EDCC71C-E9C4-4C17-93DE-8D4799BE8E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472" name="Group 1300">
                      <a:extLst>
                        <a:ext uri="{FF2B5EF4-FFF2-40B4-BE49-F238E27FC236}">
                          <a16:creationId xmlns:a16="http://schemas.microsoft.com/office/drawing/2014/main" id="{EBED5871-23C6-4DE2-A058-83E18C5236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473" name="Line 1301">
                        <a:extLst>
                          <a:ext uri="{FF2B5EF4-FFF2-40B4-BE49-F238E27FC236}">
                            <a16:creationId xmlns:a16="http://schemas.microsoft.com/office/drawing/2014/main" id="{B48B567F-4317-4FE6-A4AA-8FCF21DAD1E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4" name="Line 1302">
                        <a:extLst>
                          <a:ext uri="{FF2B5EF4-FFF2-40B4-BE49-F238E27FC236}">
                            <a16:creationId xmlns:a16="http://schemas.microsoft.com/office/drawing/2014/main" id="{729D2075-4804-41C5-B794-2E3552F8A7C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5" name="Oval 1303">
                        <a:extLst>
                          <a:ext uri="{FF2B5EF4-FFF2-40B4-BE49-F238E27FC236}">
                            <a16:creationId xmlns:a16="http://schemas.microsoft.com/office/drawing/2014/main" id="{5E6C4492-462D-46A1-81E4-FEC64DB793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76" name="Oval 1304">
                        <a:extLst>
                          <a:ext uri="{FF2B5EF4-FFF2-40B4-BE49-F238E27FC236}">
                            <a16:creationId xmlns:a16="http://schemas.microsoft.com/office/drawing/2014/main" id="{AC4B49BC-81E9-4B39-95C0-C8211B4BB0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77" name="Line 1305">
                        <a:extLst>
                          <a:ext uri="{FF2B5EF4-FFF2-40B4-BE49-F238E27FC236}">
                            <a16:creationId xmlns:a16="http://schemas.microsoft.com/office/drawing/2014/main" id="{48DEC0A2-A111-4D26-B867-1FDD1381810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8" name="Line 1306">
                        <a:extLst>
                          <a:ext uri="{FF2B5EF4-FFF2-40B4-BE49-F238E27FC236}">
                            <a16:creationId xmlns:a16="http://schemas.microsoft.com/office/drawing/2014/main" id="{8663D567-0DCB-4643-B392-993DBB0024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9" name="Oval 1307">
                        <a:extLst>
                          <a:ext uri="{FF2B5EF4-FFF2-40B4-BE49-F238E27FC236}">
                            <a16:creationId xmlns:a16="http://schemas.microsoft.com/office/drawing/2014/main" id="{828869AF-291C-4828-8023-06B52292CF2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80" name="Line 1308">
                        <a:extLst>
                          <a:ext uri="{FF2B5EF4-FFF2-40B4-BE49-F238E27FC236}">
                            <a16:creationId xmlns:a16="http://schemas.microsoft.com/office/drawing/2014/main" id="{7D772D14-5451-42BC-90F8-CE077EF3480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81" name="Line 1309">
                        <a:extLst>
                          <a:ext uri="{FF2B5EF4-FFF2-40B4-BE49-F238E27FC236}">
                            <a16:creationId xmlns:a16="http://schemas.microsoft.com/office/drawing/2014/main" id="{511FC1FD-F996-4383-8AE3-08058711C73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82" name="Oval 1310">
                        <a:extLst>
                          <a:ext uri="{FF2B5EF4-FFF2-40B4-BE49-F238E27FC236}">
                            <a16:creationId xmlns:a16="http://schemas.microsoft.com/office/drawing/2014/main" id="{0E62DD33-BC5E-4BC5-B23A-CE0ADFD198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83" name="Oval 1311">
                        <a:extLst>
                          <a:ext uri="{FF2B5EF4-FFF2-40B4-BE49-F238E27FC236}">
                            <a16:creationId xmlns:a16="http://schemas.microsoft.com/office/drawing/2014/main" id="{90231043-E639-42F5-A7DC-593CB5DE04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452" name="Line 1312">
                    <a:extLst>
                      <a:ext uri="{FF2B5EF4-FFF2-40B4-BE49-F238E27FC236}">
                        <a16:creationId xmlns:a16="http://schemas.microsoft.com/office/drawing/2014/main" id="{AC895D74-F80C-4338-B0D4-ABFA560DED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3" name="Line 1313">
                    <a:extLst>
                      <a:ext uri="{FF2B5EF4-FFF2-40B4-BE49-F238E27FC236}">
                        <a16:creationId xmlns:a16="http://schemas.microsoft.com/office/drawing/2014/main" id="{66372823-7168-4967-A22D-D91F9F866A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4" name="Line 1314">
                    <a:extLst>
                      <a:ext uri="{FF2B5EF4-FFF2-40B4-BE49-F238E27FC236}">
                        <a16:creationId xmlns:a16="http://schemas.microsoft.com/office/drawing/2014/main" id="{6957302C-BD73-4BC8-8291-6B1569101D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5" name="Line 1315">
                    <a:extLst>
                      <a:ext uri="{FF2B5EF4-FFF2-40B4-BE49-F238E27FC236}">
                        <a16:creationId xmlns:a16="http://schemas.microsoft.com/office/drawing/2014/main" id="{68BBF188-07D6-4AA1-A18B-024EBD4D12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6" name="Line 1316">
                    <a:extLst>
                      <a:ext uri="{FF2B5EF4-FFF2-40B4-BE49-F238E27FC236}">
                        <a16:creationId xmlns:a16="http://schemas.microsoft.com/office/drawing/2014/main" id="{1EC179EA-7AAD-439A-A309-3E8CB81584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447" name="Line 1317">
                  <a:extLst>
                    <a:ext uri="{FF2B5EF4-FFF2-40B4-BE49-F238E27FC236}">
                      <a16:creationId xmlns:a16="http://schemas.microsoft.com/office/drawing/2014/main" id="{177F464E-261C-4013-95A3-6A97F2AB9E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18441" name="Text Box 1378">
              <a:extLst>
                <a:ext uri="{FF2B5EF4-FFF2-40B4-BE49-F238E27FC236}">
                  <a16:creationId xmlns:a16="http://schemas.microsoft.com/office/drawing/2014/main" id="{528B6687-6A76-4754-8BFA-F09CA4C80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84"/>
              <a:ext cx="56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Then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Build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High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156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B6B7A3-4A07-4C19-B42B-ACD2E77CB7AE}"/>
              </a:ext>
            </a:extLst>
          </p:cNvPr>
          <p:cNvSpPr txBox="1"/>
          <p:nvPr/>
        </p:nvSpPr>
        <p:spPr>
          <a:xfrm>
            <a:off x="3877839" y="1700809"/>
            <a:ext cx="989373" cy="433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15" dirty="0">
                <a:solidFill>
                  <a:srgbClr val="C00000"/>
                </a:solidFill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429AC-39DC-421A-BD61-FD9C04A98ABB}"/>
              </a:ext>
            </a:extLst>
          </p:cNvPr>
          <p:cNvSpPr txBox="1"/>
          <p:nvPr/>
        </p:nvSpPr>
        <p:spPr>
          <a:xfrm>
            <a:off x="1650674" y="2275291"/>
            <a:ext cx="5643243" cy="539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9" dirty="0">
                <a:solidFill>
                  <a:srgbClr val="008000"/>
                </a:solidFill>
                <a:cs typeface="Arial" panose="020B0604020202020204" pitchFamily="34" charset="0"/>
              </a:rPr>
              <a:t>This activity is for pupils to discover how to build towers or bridges using sweets and sticks</a:t>
            </a:r>
          </a:p>
          <a:p>
            <a:endParaRPr lang="en-GB" altLang="en-US" sz="969" dirty="0">
              <a:solidFill>
                <a:srgbClr val="008000"/>
              </a:solidFill>
              <a:cs typeface="Arial" panose="020B0604020202020204" pitchFamily="34" charset="0"/>
            </a:endParaRPr>
          </a:p>
          <a:p>
            <a:endParaRPr lang="en-GB" altLang="en-US" sz="969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94D9E-21A8-4D31-9F52-9C29EBB0B276}"/>
              </a:ext>
            </a:extLst>
          </p:cNvPr>
          <p:cNvSpPr txBox="1"/>
          <p:nvPr/>
        </p:nvSpPr>
        <p:spPr>
          <a:xfrm>
            <a:off x="3995476" y="3496105"/>
            <a:ext cx="753732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>
                <a:solidFill>
                  <a:srgbClr val="002060"/>
                </a:solidFill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9CBE8B-061F-4AA3-A767-CFCF2462C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555454"/>
              </p:ext>
            </p:extLst>
          </p:nvPr>
        </p:nvGraphicFramePr>
        <p:xfrm>
          <a:off x="2478229" y="3877667"/>
          <a:ext cx="3988135" cy="1174652"/>
        </p:xfrm>
        <a:graphic>
          <a:graphicData uri="http://schemas.openxmlformats.org/drawingml/2006/table">
            <a:tbl>
              <a:tblPr firstRow="1" firstCol="1" bandRow="1"/>
              <a:tblGrid>
                <a:gridCol w="1136514">
                  <a:extLst>
                    <a:ext uri="{9D8B030D-6E8A-4147-A177-3AD203B41FA5}">
                      <a16:colId xmlns:a16="http://schemas.microsoft.com/office/drawing/2014/main" val="162625019"/>
                    </a:ext>
                  </a:extLst>
                </a:gridCol>
                <a:gridCol w="589303">
                  <a:extLst>
                    <a:ext uri="{9D8B030D-6E8A-4147-A177-3AD203B41FA5}">
                      <a16:colId xmlns:a16="http://schemas.microsoft.com/office/drawing/2014/main" val="1057469218"/>
                    </a:ext>
                  </a:extLst>
                </a:gridCol>
                <a:gridCol w="2262318">
                  <a:extLst>
                    <a:ext uri="{9D8B030D-6E8A-4147-A177-3AD203B41FA5}">
                      <a16:colId xmlns:a16="http://schemas.microsoft.com/office/drawing/2014/main" val="544918842"/>
                    </a:ext>
                  </a:extLst>
                </a:gridCol>
              </a:tblGrid>
              <a:tr h="42291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45281" marR="45281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45281" marR="45281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</a:p>
                  </a:txBody>
                  <a:tcPr marL="45281" marR="45281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402617"/>
                  </a:ext>
                </a:extLst>
              </a:tr>
              <a:tr h="238711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Scissors</a:t>
                      </a: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</a:t>
                      </a: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822380"/>
                  </a:ext>
                </a:extLst>
              </a:tr>
              <a:tr h="238711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Sucks</a:t>
                      </a: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supervision, do not allow anyone to put into their moth or to prick themselves or </a:t>
                      </a:r>
                      <a:r>
                        <a:rPr lang="en-GB" sz="7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pthers</a:t>
                      </a:r>
                      <a:r>
                        <a:rPr lang="en-GB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3597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those present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1" marR="45281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18834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855868-8CEC-9EF6-A4EE-41D4B8FA119B}"/>
              </a:ext>
            </a:extLst>
          </p:cNvPr>
          <p:cNvSpPr txBox="1"/>
          <p:nvPr/>
        </p:nvSpPr>
        <p:spPr>
          <a:xfrm>
            <a:off x="1503608" y="2932717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</a:rPr>
              <a:t>Mandatory close supervision by a competent adult</a:t>
            </a:r>
          </a:p>
        </p:txBody>
      </p:sp>
    </p:spTree>
    <p:extLst>
      <p:ext uri="{BB962C8B-B14F-4D97-AF65-F5344CB8AC3E}">
        <p14:creationId xmlns:p14="http://schemas.microsoft.com/office/powerpoint/2010/main" val="1705898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  <a:extLst>
              <a:ext uri="{FF2B5EF4-FFF2-40B4-BE49-F238E27FC236}">
                <a16:creationId xmlns:a16="http://schemas.microsoft.com/office/drawing/2014/main" id="{65732AD6-55CE-4599-B36D-868B148A162A}"/>
              </a:ext>
            </a:extLst>
          </p:cNvPr>
          <p:cNvSpPr txBox="1"/>
          <p:nvPr/>
        </p:nvSpPr>
        <p:spPr>
          <a:xfrm>
            <a:off x="2627784" y="5805264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For Next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6967F-DD7F-46EA-93FD-D8D98E13EBD1}"/>
              </a:ext>
            </a:extLst>
          </p:cNvPr>
          <p:cNvSpPr txBox="1"/>
          <p:nvPr/>
        </p:nvSpPr>
        <p:spPr>
          <a:xfrm>
            <a:off x="1763688" y="1628800"/>
            <a:ext cx="5993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How well did you do?</a:t>
            </a:r>
          </a:p>
          <a:p>
            <a:endParaRPr lang="en-GB" sz="4000" dirty="0"/>
          </a:p>
          <a:p>
            <a:r>
              <a:rPr lang="en-GB" sz="4000" dirty="0">
                <a:solidFill>
                  <a:srgbClr val="002060"/>
                </a:solidFill>
              </a:rPr>
              <a:t>Who built the best one?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707299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>
            <a:extLst>
              <a:ext uri="{FF2B5EF4-FFF2-40B4-BE49-F238E27FC236}">
                <a16:creationId xmlns:a16="http://schemas.microsoft.com/office/drawing/2014/main" id="{7A373191-A27C-458E-80E2-3A5B152BC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4876800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15B3D4C9-AEE5-4D4A-83E3-A9F948104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35814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>
            <a:extLst>
              <a:ext uri="{FF2B5EF4-FFF2-40B4-BE49-F238E27FC236}">
                <a16:creationId xmlns:a16="http://schemas.microsoft.com/office/drawing/2014/main" id="{F2385CB8-2EF3-4AAE-9804-C7AB580A6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29718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WordArt 2">
            <a:extLst>
              <a:ext uri="{FF2B5EF4-FFF2-40B4-BE49-F238E27FC236}">
                <a16:creationId xmlns:a16="http://schemas.microsoft.com/office/drawing/2014/main" id="{71456B44-CD4B-41EC-A995-EE6753488A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457200"/>
            <a:ext cx="8153400" cy="24003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Make a Bridge</a:t>
            </a:r>
          </a:p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out of Jelly Beans and Toothpicks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779E0E05-256F-4EE9-9C4A-E1461031A0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2192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18DBBEAB-B336-4466-AC4E-659EA4D860EA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1A25A5F5-A27C-421F-B6E4-9E56D811D7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45DFE100-2492-4E31-A150-FA1609D65A3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Text Box 17">
            <a:extLst>
              <a:ext uri="{FF2B5EF4-FFF2-40B4-BE49-F238E27FC236}">
                <a16:creationId xmlns:a16="http://schemas.microsoft.com/office/drawing/2014/main" id="{2379B0BB-64FF-4536-BB39-5445BEB19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02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Make the sections like this</a:t>
            </a:r>
          </a:p>
        </p:txBody>
      </p:sp>
      <p:sp>
        <p:nvSpPr>
          <p:cNvPr id="15367" name="Line 18">
            <a:extLst>
              <a:ext uri="{FF2B5EF4-FFF2-40B4-BE49-F238E27FC236}">
                <a16:creationId xmlns:a16="http://schemas.microsoft.com/office/drawing/2014/main" id="{BC8C92B3-8CB5-4483-935A-16FEF631A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1378E42F-C50B-4DC7-91E2-58E5C17A1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81200"/>
            <a:ext cx="329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What is the Problem?</a:t>
            </a:r>
          </a:p>
        </p:txBody>
      </p:sp>
      <p:pic>
        <p:nvPicPr>
          <p:cNvPr id="15369" name="Picture 31">
            <a:extLst>
              <a:ext uri="{FF2B5EF4-FFF2-40B4-BE49-F238E27FC236}">
                <a16:creationId xmlns:a16="http://schemas.microsoft.com/office/drawing/2014/main" id="{2671E03D-6DA2-49AC-91AA-1CE4565E7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34">
            <a:extLst>
              <a:ext uri="{FF2B5EF4-FFF2-40B4-BE49-F238E27FC236}">
                <a16:creationId xmlns:a16="http://schemas.microsoft.com/office/drawing/2014/main" id="{5D89744D-EEF7-496C-95C1-5B4BCFCCE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36">
            <a:extLst>
              <a:ext uri="{FF2B5EF4-FFF2-40B4-BE49-F238E27FC236}">
                <a16:creationId xmlns:a16="http://schemas.microsoft.com/office/drawing/2014/main" id="{5B7242E8-6D8C-40B7-9968-DFFC59498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57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42">
            <a:extLst>
              <a:ext uri="{FF2B5EF4-FFF2-40B4-BE49-F238E27FC236}">
                <a16:creationId xmlns:a16="http://schemas.microsoft.com/office/drawing/2014/main" id="{68C91688-030F-40C7-A768-227EF0C5E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36" name="Group 44">
            <a:extLst>
              <a:ext uri="{FF2B5EF4-FFF2-40B4-BE49-F238E27FC236}">
                <a16:creationId xmlns:a16="http://schemas.microsoft.com/office/drawing/2014/main" id="{6AC77341-1F37-465D-A497-6A43413BA0E0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743200"/>
            <a:ext cx="3525838" cy="3095625"/>
            <a:chOff x="2640" y="1728"/>
            <a:chExt cx="2221" cy="1950"/>
          </a:xfrm>
        </p:grpSpPr>
        <p:sp>
          <p:nvSpPr>
            <p:cNvPr id="15374" name="Line 21">
              <a:extLst>
                <a:ext uri="{FF2B5EF4-FFF2-40B4-BE49-F238E27FC236}">
                  <a16:creationId xmlns:a16="http://schemas.microsoft.com/office/drawing/2014/main" id="{91AE595D-E688-42E6-A823-28EA833C6D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688"/>
              <a:ext cx="576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5" name="Line 22">
              <a:extLst>
                <a:ext uri="{FF2B5EF4-FFF2-40B4-BE49-F238E27FC236}">
                  <a16:creationId xmlns:a16="http://schemas.microsoft.com/office/drawing/2014/main" id="{332876C1-74E0-4347-9DBF-6A1A6030AAC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2184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6" name="Line 23">
              <a:extLst>
                <a:ext uri="{FF2B5EF4-FFF2-40B4-BE49-F238E27FC236}">
                  <a16:creationId xmlns:a16="http://schemas.microsoft.com/office/drawing/2014/main" id="{E2F4CDC9-473D-4A46-A0A7-42C2E241D1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2688"/>
              <a:ext cx="528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7" name="Line 24">
              <a:extLst>
                <a:ext uri="{FF2B5EF4-FFF2-40B4-BE49-F238E27FC236}">
                  <a16:creationId xmlns:a16="http://schemas.microsoft.com/office/drawing/2014/main" id="{06CD3BBA-15F5-42F5-821E-32F74A9F1E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432" y="3192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8" name="Line 29">
              <a:extLst>
                <a:ext uri="{FF2B5EF4-FFF2-40B4-BE49-F238E27FC236}">
                  <a16:creationId xmlns:a16="http://schemas.microsoft.com/office/drawing/2014/main" id="{369F9363-9157-4A3E-A2AF-DEC4F1789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208"/>
              <a:ext cx="110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9" name="Text Box 30">
              <a:extLst>
                <a:ext uri="{FF2B5EF4-FFF2-40B4-BE49-F238E27FC236}">
                  <a16:creationId xmlns:a16="http://schemas.microsoft.com/office/drawing/2014/main" id="{450C0E24-327C-4091-81E1-69F2FE6D0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728"/>
              <a:ext cx="1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It is not stable</a:t>
              </a:r>
            </a:p>
          </p:txBody>
        </p:sp>
        <p:pic>
          <p:nvPicPr>
            <p:cNvPr id="15380" name="Picture 32">
              <a:extLst>
                <a:ext uri="{FF2B5EF4-FFF2-40B4-BE49-F238E27FC236}">
                  <a16:creationId xmlns:a16="http://schemas.microsoft.com/office/drawing/2014/main" id="{A1C7B3E2-7FA8-42BA-BC85-07E2CA887B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40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1" name="Picture 35">
              <a:extLst>
                <a:ext uri="{FF2B5EF4-FFF2-40B4-BE49-F238E27FC236}">
                  <a16:creationId xmlns:a16="http://schemas.microsoft.com/office/drawing/2014/main" id="{4C64B6F4-7692-44B5-85BC-C3DAF70F04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240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2" name="Picture 37">
              <a:extLst>
                <a:ext uri="{FF2B5EF4-FFF2-40B4-BE49-F238E27FC236}">
                  <a16:creationId xmlns:a16="http://schemas.microsoft.com/office/drawing/2014/main" id="{27255A16-E8B2-487D-A7B0-B1D8113EA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360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3" name="Picture 43">
              <a:extLst>
                <a:ext uri="{FF2B5EF4-FFF2-40B4-BE49-F238E27FC236}">
                  <a16:creationId xmlns:a16="http://schemas.microsoft.com/office/drawing/2014/main" id="{2B9C27BD-44EF-4A96-8E3A-9DCBDD5559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3360"/>
              <a:ext cx="480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51">
            <a:extLst>
              <a:ext uri="{FF2B5EF4-FFF2-40B4-BE49-F238E27FC236}">
                <a16:creationId xmlns:a16="http://schemas.microsoft.com/office/drawing/2014/main" id="{D722F1FC-E537-4DC0-84FA-C5F766DCB0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4038600"/>
            <a:ext cx="1371600" cy="14478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7" name="Text Box 19">
            <a:extLst>
              <a:ext uri="{FF2B5EF4-FFF2-40B4-BE49-F238E27FC236}">
                <a16:creationId xmlns:a16="http://schemas.microsoft.com/office/drawing/2014/main" id="{054476F7-D2B5-4560-87C7-E5184E403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63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But make the sections like this</a:t>
            </a:r>
          </a:p>
        </p:txBody>
      </p:sp>
      <p:sp>
        <p:nvSpPr>
          <p:cNvPr id="16388" name="Line 20">
            <a:extLst>
              <a:ext uri="{FF2B5EF4-FFF2-40B4-BE49-F238E27FC236}">
                <a16:creationId xmlns:a16="http://schemas.microsoft.com/office/drawing/2014/main" id="{877E6839-BA39-41F8-92A5-36F8F9291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9" name="Line 43">
            <a:extLst>
              <a:ext uri="{FF2B5EF4-FFF2-40B4-BE49-F238E27FC236}">
                <a16:creationId xmlns:a16="http://schemas.microsoft.com/office/drawing/2014/main" id="{838659B8-4CBB-4BDC-829B-41C5B8813E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2192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0" name="Line 44">
            <a:extLst>
              <a:ext uri="{FF2B5EF4-FFF2-40B4-BE49-F238E27FC236}">
                <a16:creationId xmlns:a16="http://schemas.microsoft.com/office/drawing/2014/main" id="{46CFEF5B-DF9D-4225-A4D6-ABC1DC04CBC5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1" name="Line 45">
            <a:extLst>
              <a:ext uri="{FF2B5EF4-FFF2-40B4-BE49-F238E27FC236}">
                <a16:creationId xmlns:a16="http://schemas.microsoft.com/office/drawing/2014/main" id="{14B1B38E-52BF-416F-BCDE-AF7EBB50C0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2" name="Line 46">
            <a:extLst>
              <a:ext uri="{FF2B5EF4-FFF2-40B4-BE49-F238E27FC236}">
                <a16:creationId xmlns:a16="http://schemas.microsoft.com/office/drawing/2014/main" id="{D9A31088-ABD1-40A2-8D3C-854DC89346A8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571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6393" name="Picture 47">
            <a:extLst>
              <a:ext uri="{FF2B5EF4-FFF2-40B4-BE49-F238E27FC236}">
                <a16:creationId xmlns:a16="http://schemas.microsoft.com/office/drawing/2014/main" id="{B752337A-5CD8-43BE-B175-D95D53F7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48">
            <a:extLst>
              <a:ext uri="{FF2B5EF4-FFF2-40B4-BE49-F238E27FC236}">
                <a16:creationId xmlns:a16="http://schemas.microsoft.com/office/drawing/2014/main" id="{D5C967A4-68A5-4B2D-B10A-B078AB424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49">
            <a:extLst>
              <a:ext uri="{FF2B5EF4-FFF2-40B4-BE49-F238E27FC236}">
                <a16:creationId xmlns:a16="http://schemas.microsoft.com/office/drawing/2014/main" id="{D35F0E4C-E1DF-49BA-8798-EDE20A32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57800"/>
            <a:ext cx="819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63">
            <a:extLst>
              <a:ext uri="{FF2B5EF4-FFF2-40B4-BE49-F238E27FC236}">
                <a16:creationId xmlns:a16="http://schemas.microsoft.com/office/drawing/2014/main" id="{A9690D33-13E1-4E53-BE4D-9CFDFD7BB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81" name="Group 65">
            <a:extLst>
              <a:ext uri="{FF2B5EF4-FFF2-40B4-BE49-F238E27FC236}">
                <a16:creationId xmlns:a16="http://schemas.microsoft.com/office/drawing/2014/main" id="{3FA3D401-0A88-42C3-BE47-C5336E0310D4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362200"/>
            <a:ext cx="2462213" cy="3324225"/>
            <a:chOff x="3120" y="1488"/>
            <a:chExt cx="1551" cy="2094"/>
          </a:xfrm>
        </p:grpSpPr>
        <p:sp>
          <p:nvSpPr>
            <p:cNvPr id="16399" name="Line 32">
              <a:extLst>
                <a:ext uri="{FF2B5EF4-FFF2-40B4-BE49-F238E27FC236}">
                  <a16:creationId xmlns:a16="http://schemas.microsoft.com/office/drawing/2014/main" id="{69874AF4-A4B3-4BFA-AA7E-4B2426D13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0" name="Text Box 33">
              <a:extLst>
                <a:ext uri="{FF2B5EF4-FFF2-40B4-BE49-F238E27FC236}">
                  <a16:creationId xmlns:a16="http://schemas.microsoft.com/office/drawing/2014/main" id="{59D9DCFD-C81A-47DD-A145-15AEF5391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488"/>
              <a:ext cx="15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It is very stable</a:t>
              </a:r>
            </a:p>
          </p:txBody>
        </p:sp>
        <p:sp>
          <p:nvSpPr>
            <p:cNvPr id="16401" name="Line 34">
              <a:extLst>
                <a:ext uri="{FF2B5EF4-FFF2-40B4-BE49-F238E27FC236}">
                  <a16:creationId xmlns:a16="http://schemas.microsoft.com/office/drawing/2014/main" id="{20868BE9-76B5-4E77-9F64-9B565D4074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2" name="Line 52">
              <a:extLst>
                <a:ext uri="{FF2B5EF4-FFF2-40B4-BE49-F238E27FC236}">
                  <a16:creationId xmlns:a16="http://schemas.microsoft.com/office/drawing/2014/main" id="{B71A77D7-F049-4327-996B-2AD38308C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04" y="2496"/>
              <a:ext cx="864" cy="912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3" name="Line 53">
              <a:extLst>
                <a:ext uri="{FF2B5EF4-FFF2-40B4-BE49-F238E27FC236}">
                  <a16:creationId xmlns:a16="http://schemas.microsoft.com/office/drawing/2014/main" id="{084196DF-E5AC-433A-B2B3-423E6A73FC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2592"/>
              <a:ext cx="0" cy="768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4" name="Line 54">
              <a:extLst>
                <a:ext uri="{FF2B5EF4-FFF2-40B4-BE49-F238E27FC236}">
                  <a16:creationId xmlns:a16="http://schemas.microsoft.com/office/drawing/2014/main" id="{6DCF2737-9C70-482F-8082-56E04107827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864" y="2088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5" name="Line 55">
              <a:extLst>
                <a:ext uri="{FF2B5EF4-FFF2-40B4-BE49-F238E27FC236}">
                  <a16:creationId xmlns:a16="http://schemas.microsoft.com/office/drawing/2014/main" id="{604411BD-459F-40CC-A0E8-D4960D8093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544"/>
              <a:ext cx="0" cy="816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6" name="Line 56">
              <a:extLst>
                <a:ext uri="{FF2B5EF4-FFF2-40B4-BE49-F238E27FC236}">
                  <a16:creationId xmlns:a16="http://schemas.microsoft.com/office/drawing/2014/main" id="{362854A8-44C8-414C-ABAE-5C32A6726F0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3096"/>
              <a:ext cx="0" cy="720"/>
            </a:xfrm>
            <a:prstGeom prst="line">
              <a:avLst/>
            </a:prstGeom>
            <a:noFill/>
            <a:ln w="571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6407" name="Picture 57">
              <a:extLst>
                <a:ext uri="{FF2B5EF4-FFF2-40B4-BE49-F238E27FC236}">
                  <a16:creationId xmlns:a16="http://schemas.microsoft.com/office/drawing/2014/main" id="{DBE5F2F9-DD15-4BEA-8A33-6594A9DBF9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30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58">
              <a:extLst>
                <a:ext uri="{FF2B5EF4-FFF2-40B4-BE49-F238E27FC236}">
                  <a16:creationId xmlns:a16="http://schemas.microsoft.com/office/drawing/2014/main" id="{03DA0085-2926-4081-8980-2200F5643C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30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9" name="Picture 59">
              <a:extLst>
                <a:ext uri="{FF2B5EF4-FFF2-40B4-BE49-F238E27FC236}">
                  <a16:creationId xmlns:a16="http://schemas.microsoft.com/office/drawing/2014/main" id="{ADF01667-2A6B-4AE2-9E8E-07FA603E9E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264"/>
              <a:ext cx="516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10" name="Picture 64">
              <a:extLst>
                <a:ext uri="{FF2B5EF4-FFF2-40B4-BE49-F238E27FC236}">
                  <a16:creationId xmlns:a16="http://schemas.microsoft.com/office/drawing/2014/main" id="{4582AB84-83EC-4C33-B041-76989513BF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3264"/>
              <a:ext cx="480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82" name="Text Box 66">
            <a:extLst>
              <a:ext uri="{FF2B5EF4-FFF2-40B4-BE49-F238E27FC236}">
                <a16:creationId xmlns:a16="http://schemas.microsoft.com/office/drawing/2014/main" id="{597B0DF6-5098-4AF3-BF77-C239E872C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3941763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FFFF00"/>
                </a:solidFill>
              </a:rPr>
              <a:t>The Diagonal Sticks</a:t>
            </a:r>
          </a:p>
          <a:p>
            <a:pPr algn="ctr"/>
            <a:r>
              <a:rPr lang="en-GB" altLang="en-US">
                <a:solidFill>
                  <a:srgbClr val="FFFF00"/>
                </a:solidFill>
              </a:rPr>
              <a:t>are longer than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026">
            <a:extLst>
              <a:ext uri="{FF2B5EF4-FFF2-40B4-BE49-F238E27FC236}">
                <a16:creationId xmlns:a16="http://schemas.microsoft.com/office/drawing/2014/main" id="{C43E1A52-AE24-4845-A38C-C691FC8AC54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395411" y="851740"/>
            <a:ext cx="1344613" cy="898525"/>
            <a:chOff x="763" y="2736"/>
            <a:chExt cx="847" cy="566"/>
          </a:xfrm>
        </p:grpSpPr>
        <p:sp>
          <p:nvSpPr>
            <p:cNvPr id="18757" name="Line 1027">
              <a:extLst>
                <a:ext uri="{FF2B5EF4-FFF2-40B4-BE49-F238E27FC236}">
                  <a16:creationId xmlns:a16="http://schemas.microsoft.com/office/drawing/2014/main" id="{AEF42E58-3602-4179-9E56-E1ACE05A3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8" name="Line 1028">
              <a:extLst>
                <a:ext uri="{FF2B5EF4-FFF2-40B4-BE49-F238E27FC236}">
                  <a16:creationId xmlns:a16="http://schemas.microsoft.com/office/drawing/2014/main" id="{62BE9711-0A92-4088-9F2E-15CF166FAC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9" name="Line 1029">
              <a:extLst>
                <a:ext uri="{FF2B5EF4-FFF2-40B4-BE49-F238E27FC236}">
                  <a16:creationId xmlns:a16="http://schemas.microsoft.com/office/drawing/2014/main" id="{B9F8B9B5-A72B-4D36-A385-7FAE4517B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0" name="Line 1030">
              <a:extLst>
                <a:ext uri="{FF2B5EF4-FFF2-40B4-BE49-F238E27FC236}">
                  <a16:creationId xmlns:a16="http://schemas.microsoft.com/office/drawing/2014/main" id="{1A7B656F-75BB-4807-AFA8-BA34AC61F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1" name="Oval 1031">
              <a:extLst>
                <a:ext uri="{FF2B5EF4-FFF2-40B4-BE49-F238E27FC236}">
                  <a16:creationId xmlns:a16="http://schemas.microsoft.com/office/drawing/2014/main" id="{DADF11CF-19D6-4B87-A619-C4607D09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62" name="Line 1032">
              <a:extLst>
                <a:ext uri="{FF2B5EF4-FFF2-40B4-BE49-F238E27FC236}">
                  <a16:creationId xmlns:a16="http://schemas.microsoft.com/office/drawing/2014/main" id="{FBDA40E7-ABAC-4EC4-9D44-A5C048AB1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3" name="Line 1033">
              <a:extLst>
                <a:ext uri="{FF2B5EF4-FFF2-40B4-BE49-F238E27FC236}">
                  <a16:creationId xmlns:a16="http://schemas.microsoft.com/office/drawing/2014/main" id="{FE947CE6-9D26-4B71-8F32-51D966EA7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4" name="Line 1034">
              <a:extLst>
                <a:ext uri="{FF2B5EF4-FFF2-40B4-BE49-F238E27FC236}">
                  <a16:creationId xmlns:a16="http://schemas.microsoft.com/office/drawing/2014/main" id="{D8F917C5-AFC8-4A0E-B13C-2695367B96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5" name="Line 1035">
              <a:extLst>
                <a:ext uri="{FF2B5EF4-FFF2-40B4-BE49-F238E27FC236}">
                  <a16:creationId xmlns:a16="http://schemas.microsoft.com/office/drawing/2014/main" id="{B6944FE0-69AA-4A2B-9284-EA1A0C5F4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6" name="Line 1036">
              <a:extLst>
                <a:ext uri="{FF2B5EF4-FFF2-40B4-BE49-F238E27FC236}">
                  <a16:creationId xmlns:a16="http://schemas.microsoft.com/office/drawing/2014/main" id="{FC6EFCC2-7094-42E3-AEB7-BCE0F373A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7" name="Line 1037">
              <a:extLst>
                <a:ext uri="{FF2B5EF4-FFF2-40B4-BE49-F238E27FC236}">
                  <a16:creationId xmlns:a16="http://schemas.microsoft.com/office/drawing/2014/main" id="{B55FF24F-6772-455F-BB64-332B15DDC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8" name="Line 1038">
              <a:extLst>
                <a:ext uri="{FF2B5EF4-FFF2-40B4-BE49-F238E27FC236}">
                  <a16:creationId xmlns:a16="http://schemas.microsoft.com/office/drawing/2014/main" id="{ED6458BC-E735-4F83-A05C-15660862B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9" name="Oval 1039">
              <a:extLst>
                <a:ext uri="{FF2B5EF4-FFF2-40B4-BE49-F238E27FC236}">
                  <a16:creationId xmlns:a16="http://schemas.microsoft.com/office/drawing/2014/main" id="{6BAC63EB-D6CD-4A35-BEF9-695DE9990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70" name="Line 1040">
              <a:extLst>
                <a:ext uri="{FF2B5EF4-FFF2-40B4-BE49-F238E27FC236}">
                  <a16:creationId xmlns:a16="http://schemas.microsoft.com/office/drawing/2014/main" id="{A29DA461-A0D9-4107-9FE9-536A92F9B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71" name="Oval 1041">
              <a:extLst>
                <a:ext uri="{FF2B5EF4-FFF2-40B4-BE49-F238E27FC236}">
                  <a16:creationId xmlns:a16="http://schemas.microsoft.com/office/drawing/2014/main" id="{CFA65548-73D3-405C-A224-2BA5E808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772" name="Group 1042">
              <a:extLst>
                <a:ext uri="{FF2B5EF4-FFF2-40B4-BE49-F238E27FC236}">
                  <a16:creationId xmlns:a16="http://schemas.microsoft.com/office/drawing/2014/main" id="{3271EDE7-7FD3-4672-A21E-433E50AC77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773" name="Line 1043">
                <a:extLst>
                  <a:ext uri="{FF2B5EF4-FFF2-40B4-BE49-F238E27FC236}">
                    <a16:creationId xmlns:a16="http://schemas.microsoft.com/office/drawing/2014/main" id="{6EE1F697-EB1D-4971-B10A-9EE331CF1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4" name="Line 1044">
                <a:extLst>
                  <a:ext uri="{FF2B5EF4-FFF2-40B4-BE49-F238E27FC236}">
                    <a16:creationId xmlns:a16="http://schemas.microsoft.com/office/drawing/2014/main" id="{30BE6C1E-C420-4B9F-8B1D-CCC6F51E7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5" name="Oval 1045">
                <a:extLst>
                  <a:ext uri="{FF2B5EF4-FFF2-40B4-BE49-F238E27FC236}">
                    <a16:creationId xmlns:a16="http://schemas.microsoft.com/office/drawing/2014/main" id="{E4E0D3CD-9C94-4DCB-8037-9C1E47B08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6" name="Oval 1046">
                <a:extLst>
                  <a:ext uri="{FF2B5EF4-FFF2-40B4-BE49-F238E27FC236}">
                    <a16:creationId xmlns:a16="http://schemas.microsoft.com/office/drawing/2014/main" id="{17F05F93-9C1D-47D7-A394-971FB005F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7" name="Line 1047">
                <a:extLst>
                  <a:ext uri="{FF2B5EF4-FFF2-40B4-BE49-F238E27FC236}">
                    <a16:creationId xmlns:a16="http://schemas.microsoft.com/office/drawing/2014/main" id="{ACF0834B-50C8-4CE9-8550-F042721C7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8" name="Line 1048">
                <a:extLst>
                  <a:ext uri="{FF2B5EF4-FFF2-40B4-BE49-F238E27FC236}">
                    <a16:creationId xmlns:a16="http://schemas.microsoft.com/office/drawing/2014/main" id="{A3B850EB-F7C7-4217-91CB-666F59684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9" name="Oval 1049">
                <a:extLst>
                  <a:ext uri="{FF2B5EF4-FFF2-40B4-BE49-F238E27FC236}">
                    <a16:creationId xmlns:a16="http://schemas.microsoft.com/office/drawing/2014/main" id="{54B55E15-B7E6-4F4F-840F-B292C7F71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0" name="Line 1050">
                <a:extLst>
                  <a:ext uri="{FF2B5EF4-FFF2-40B4-BE49-F238E27FC236}">
                    <a16:creationId xmlns:a16="http://schemas.microsoft.com/office/drawing/2014/main" id="{13AD7580-7963-486A-BE35-F08F13479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1" name="Line 1051">
                <a:extLst>
                  <a:ext uri="{FF2B5EF4-FFF2-40B4-BE49-F238E27FC236}">
                    <a16:creationId xmlns:a16="http://schemas.microsoft.com/office/drawing/2014/main" id="{EF852CEF-8546-4C27-A02A-3824D7E9A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2" name="Oval 1052">
                <a:extLst>
                  <a:ext uri="{FF2B5EF4-FFF2-40B4-BE49-F238E27FC236}">
                    <a16:creationId xmlns:a16="http://schemas.microsoft.com/office/drawing/2014/main" id="{2B1AACF6-53FE-4A45-952F-591432B1F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3" name="Oval 1053">
                <a:extLst>
                  <a:ext uri="{FF2B5EF4-FFF2-40B4-BE49-F238E27FC236}">
                    <a16:creationId xmlns:a16="http://schemas.microsoft.com/office/drawing/2014/main" id="{F5BE54DA-B066-4E9C-93F7-353047A8C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5" name="Group 1054">
            <a:extLst>
              <a:ext uri="{FF2B5EF4-FFF2-40B4-BE49-F238E27FC236}">
                <a16:creationId xmlns:a16="http://schemas.microsoft.com/office/drawing/2014/main" id="{DA1C432E-0F0E-4D99-97FE-92235599D4C6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298449" y="1033146"/>
            <a:ext cx="963613" cy="517525"/>
            <a:chOff x="576" y="3360"/>
            <a:chExt cx="607" cy="326"/>
          </a:xfrm>
        </p:grpSpPr>
        <p:sp>
          <p:nvSpPr>
            <p:cNvPr id="18748" name="Line 1055">
              <a:extLst>
                <a:ext uri="{FF2B5EF4-FFF2-40B4-BE49-F238E27FC236}">
                  <a16:creationId xmlns:a16="http://schemas.microsoft.com/office/drawing/2014/main" id="{4880F426-05A4-4B1E-901B-3DF12CC5D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648"/>
              <a:ext cx="43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49" name="Oval 1056">
              <a:extLst>
                <a:ext uri="{FF2B5EF4-FFF2-40B4-BE49-F238E27FC236}">
                  <a16:creationId xmlns:a16="http://schemas.microsoft.com/office/drawing/2014/main" id="{EB28E18E-7A1E-477E-820C-22D818A6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613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0" name="Line 1057">
              <a:extLst>
                <a:ext uri="{FF2B5EF4-FFF2-40B4-BE49-F238E27FC236}">
                  <a16:creationId xmlns:a16="http://schemas.microsoft.com/office/drawing/2014/main" id="{F6C406A0-907D-429C-AA8D-47DE22C77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1" y="3398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1" name="Line 1058">
              <a:extLst>
                <a:ext uri="{FF2B5EF4-FFF2-40B4-BE49-F238E27FC236}">
                  <a16:creationId xmlns:a16="http://schemas.microsoft.com/office/drawing/2014/main" id="{7B2513AB-B53B-4EEC-B3E4-655101C60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2" y="3397"/>
              <a:ext cx="451" cy="235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2" name="Oval 1059">
              <a:extLst>
                <a:ext uri="{FF2B5EF4-FFF2-40B4-BE49-F238E27FC236}">
                  <a16:creationId xmlns:a16="http://schemas.microsoft.com/office/drawing/2014/main" id="{3819F9F3-04BF-41A1-86CE-D1C45B4DC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11"/>
              <a:ext cx="122" cy="7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3" name="Line 1060">
              <a:extLst>
                <a:ext uri="{FF2B5EF4-FFF2-40B4-BE49-F238E27FC236}">
                  <a16:creationId xmlns:a16="http://schemas.microsoft.com/office/drawing/2014/main" id="{32560271-9F98-489B-8371-1EC41CFEC6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2" y="3404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4" name="Line 1061">
              <a:extLst>
                <a:ext uri="{FF2B5EF4-FFF2-40B4-BE49-F238E27FC236}">
                  <a16:creationId xmlns:a16="http://schemas.microsoft.com/office/drawing/2014/main" id="{BEF2C594-4D97-4B0D-946A-369FC119F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" y="339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5" name="Oval 1062">
              <a:extLst>
                <a:ext uri="{FF2B5EF4-FFF2-40B4-BE49-F238E27FC236}">
                  <a16:creationId xmlns:a16="http://schemas.microsoft.com/office/drawing/2014/main" id="{DD450788-EA0C-4380-9644-B19485113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360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6" name="Oval 1063">
              <a:extLst>
                <a:ext uri="{FF2B5EF4-FFF2-40B4-BE49-F238E27FC236}">
                  <a16:creationId xmlns:a16="http://schemas.microsoft.com/office/drawing/2014/main" id="{FDFE9F3B-4090-4E5D-8C7C-8FCE9D7F1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3360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grpSp>
        <p:nvGrpSpPr>
          <p:cNvPr id="18436" name="Group 1064">
            <a:extLst>
              <a:ext uri="{FF2B5EF4-FFF2-40B4-BE49-F238E27FC236}">
                <a16:creationId xmlns:a16="http://schemas.microsoft.com/office/drawing/2014/main" id="{22FC84C4-B6CE-4065-8DEA-9BB1E3B31EE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429282" y="2009776"/>
            <a:ext cx="1344613" cy="2041525"/>
            <a:chOff x="2592" y="2064"/>
            <a:chExt cx="847" cy="1286"/>
          </a:xfrm>
        </p:grpSpPr>
        <p:grpSp>
          <p:nvGrpSpPr>
            <p:cNvPr id="18681" name="Group 1065">
              <a:extLst>
                <a:ext uri="{FF2B5EF4-FFF2-40B4-BE49-F238E27FC236}">
                  <a16:creationId xmlns:a16="http://schemas.microsoft.com/office/drawing/2014/main" id="{C890E3A4-085B-412D-A1BD-58A3A2FE6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784"/>
              <a:ext cx="847" cy="566"/>
              <a:chOff x="763" y="2736"/>
              <a:chExt cx="847" cy="566"/>
            </a:xfrm>
          </p:grpSpPr>
          <p:sp>
            <p:nvSpPr>
              <p:cNvPr id="18721" name="Line 1066">
                <a:extLst>
                  <a:ext uri="{FF2B5EF4-FFF2-40B4-BE49-F238E27FC236}">
                    <a16:creationId xmlns:a16="http://schemas.microsoft.com/office/drawing/2014/main" id="{BD4A761C-C99B-4772-803A-54724DC6A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89" y="277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2" name="Line 1067">
                <a:extLst>
                  <a:ext uri="{FF2B5EF4-FFF2-40B4-BE49-F238E27FC236}">
                    <a16:creationId xmlns:a16="http://schemas.microsoft.com/office/drawing/2014/main" id="{4D4BF0B6-3491-45E5-95BD-0218D21BE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3" y="3013"/>
                <a:ext cx="707" cy="251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3" name="Line 1068">
                <a:extLst>
                  <a:ext uri="{FF2B5EF4-FFF2-40B4-BE49-F238E27FC236}">
                    <a16:creationId xmlns:a16="http://schemas.microsoft.com/office/drawing/2014/main" id="{4BB72289-9DF6-4760-94F3-8B9483DB3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3013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4" name="Line 1069">
                <a:extLst>
                  <a:ext uri="{FF2B5EF4-FFF2-40B4-BE49-F238E27FC236}">
                    <a16:creationId xmlns:a16="http://schemas.microsoft.com/office/drawing/2014/main" id="{30BDC923-75BB-4E52-9186-7E8F80B99B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5" name="Oval 1070">
                <a:extLst>
                  <a:ext uri="{FF2B5EF4-FFF2-40B4-BE49-F238E27FC236}">
                    <a16:creationId xmlns:a16="http://schemas.microsoft.com/office/drawing/2014/main" id="{8FF37B8D-4F8F-4E11-8F6F-EF4956492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122" cy="73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26" name="Line 1071">
                <a:extLst>
                  <a:ext uri="{FF2B5EF4-FFF2-40B4-BE49-F238E27FC236}">
                    <a16:creationId xmlns:a16="http://schemas.microsoft.com/office/drawing/2014/main" id="{894FA937-80F1-4E56-9A2F-E6328214A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48" y="277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7" name="Line 1072">
                <a:extLst>
                  <a:ext uri="{FF2B5EF4-FFF2-40B4-BE49-F238E27FC236}">
                    <a16:creationId xmlns:a16="http://schemas.microsoft.com/office/drawing/2014/main" id="{5884515A-1FEF-4A6D-B536-DC2035618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6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8" name="Line 1073">
                <a:extLst>
                  <a:ext uri="{FF2B5EF4-FFF2-40B4-BE49-F238E27FC236}">
                    <a16:creationId xmlns:a16="http://schemas.microsoft.com/office/drawing/2014/main" id="{67594316-2AF6-48B2-95B0-044F0954F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278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9" name="Line 1074">
                <a:extLst>
                  <a:ext uri="{FF2B5EF4-FFF2-40B4-BE49-F238E27FC236}">
                    <a16:creationId xmlns:a16="http://schemas.microsoft.com/office/drawing/2014/main" id="{AB555446-2F62-4C45-B19B-53C97C69A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9" y="2771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0" name="Line 1075">
                <a:extLst>
                  <a:ext uri="{FF2B5EF4-FFF2-40B4-BE49-F238E27FC236}">
                    <a16:creationId xmlns:a16="http://schemas.microsoft.com/office/drawing/2014/main" id="{92A98346-952B-4531-B737-AEA40FDD7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" y="2776"/>
                <a:ext cx="234" cy="477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1" name="Line 1076">
                <a:extLst>
                  <a:ext uri="{FF2B5EF4-FFF2-40B4-BE49-F238E27FC236}">
                    <a16:creationId xmlns:a16="http://schemas.microsoft.com/office/drawing/2014/main" id="{B9D23701-590F-4F49-B43C-5AD15604F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4" y="2780"/>
                <a:ext cx="243" cy="469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2" name="Line 1077">
                <a:extLst>
                  <a:ext uri="{FF2B5EF4-FFF2-40B4-BE49-F238E27FC236}">
                    <a16:creationId xmlns:a16="http://schemas.microsoft.com/office/drawing/2014/main" id="{42B03A70-CB7E-43EA-959C-675211B4A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2" y="2753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3" name="Oval 1078">
                <a:extLst>
                  <a:ext uri="{FF2B5EF4-FFF2-40B4-BE49-F238E27FC236}">
                    <a16:creationId xmlns:a16="http://schemas.microsoft.com/office/drawing/2014/main" id="{66E0A07E-5CB2-4762-BAE7-2412F92EB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73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34" name="Line 1079">
                <a:extLst>
                  <a:ext uri="{FF2B5EF4-FFF2-40B4-BE49-F238E27FC236}">
                    <a16:creationId xmlns:a16="http://schemas.microsoft.com/office/drawing/2014/main" id="{EAD62E7B-1139-4D72-9E64-3CBB72CE1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6" y="2784"/>
                <a:ext cx="707" cy="24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5" name="Oval 1080">
                <a:extLst>
                  <a:ext uri="{FF2B5EF4-FFF2-40B4-BE49-F238E27FC236}">
                    <a16:creationId xmlns:a16="http://schemas.microsoft.com/office/drawing/2014/main" id="{03F36E37-D995-4B14-89F4-8758FE3A6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3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grpSp>
            <p:nvGrpSpPr>
              <p:cNvPr id="18736" name="Group 1081">
                <a:extLst>
                  <a:ext uri="{FF2B5EF4-FFF2-40B4-BE49-F238E27FC236}">
                    <a16:creationId xmlns:a16="http://schemas.microsoft.com/office/drawing/2014/main" id="{02239007-6975-4490-B30B-B8373457B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3" y="2976"/>
                <a:ext cx="607" cy="326"/>
                <a:chOff x="763" y="2976"/>
                <a:chExt cx="607" cy="326"/>
              </a:xfrm>
            </p:grpSpPr>
            <p:sp>
              <p:nvSpPr>
                <p:cNvPr id="18737" name="Line 1082">
                  <a:extLst>
                    <a:ext uri="{FF2B5EF4-FFF2-40B4-BE49-F238E27FC236}">
                      <a16:creationId xmlns:a16="http://schemas.microsoft.com/office/drawing/2014/main" id="{937C9626-9FC6-40B0-89A9-4A1071E4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64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8" name="Line 1083">
                  <a:extLst>
                    <a:ext uri="{FF2B5EF4-FFF2-40B4-BE49-F238E27FC236}">
                      <a16:creationId xmlns:a16="http://schemas.microsoft.com/office/drawing/2014/main" id="{D0077CB1-B8AC-4DBE-9DC9-84E7BD31FB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1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9" name="Oval 1084">
                  <a:extLst>
                    <a:ext uri="{FF2B5EF4-FFF2-40B4-BE49-F238E27FC236}">
                      <a16:creationId xmlns:a16="http://schemas.microsoft.com/office/drawing/2014/main" id="{C303FC73-8679-4A27-B1B7-8F035625B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0" name="Oval 1085">
                  <a:extLst>
                    <a:ext uri="{FF2B5EF4-FFF2-40B4-BE49-F238E27FC236}">
                      <a16:creationId xmlns:a16="http://schemas.microsoft.com/office/drawing/2014/main" id="{16E27103-E7FC-4CCD-B66E-4E568710F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229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1" name="Line 1086">
                  <a:extLst>
                    <a:ext uri="{FF2B5EF4-FFF2-40B4-BE49-F238E27FC236}">
                      <a16:creationId xmlns:a16="http://schemas.microsoft.com/office/drawing/2014/main" id="{6720AB7A-7E80-4DDA-A116-1B57C0FE58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8" y="301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2" name="Line 1087">
                  <a:extLst>
                    <a:ext uri="{FF2B5EF4-FFF2-40B4-BE49-F238E27FC236}">
                      <a16:creationId xmlns:a16="http://schemas.microsoft.com/office/drawing/2014/main" id="{0E831305-F00B-4B52-A7B8-9E408D4FF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9" y="301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3" name="Oval 1088">
                  <a:extLst>
                    <a:ext uri="{FF2B5EF4-FFF2-40B4-BE49-F238E27FC236}">
                      <a16:creationId xmlns:a16="http://schemas.microsoft.com/office/drawing/2014/main" id="{2AF9708E-8EEC-45A4-BBE4-1F89A64B31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" y="3227"/>
                  <a:ext cx="122" cy="73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4" name="Line 1089">
                  <a:extLst>
                    <a:ext uri="{FF2B5EF4-FFF2-40B4-BE49-F238E27FC236}">
                      <a16:creationId xmlns:a16="http://schemas.microsoft.com/office/drawing/2014/main" id="{8670CA01-E8B9-43C3-923F-18EF81DA5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9" y="302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5" name="Line 1090">
                  <a:extLst>
                    <a:ext uri="{FF2B5EF4-FFF2-40B4-BE49-F238E27FC236}">
                      <a16:creationId xmlns:a16="http://schemas.microsoft.com/office/drawing/2014/main" id="{3F19C7EE-18B7-49D2-9FC8-4477FEEF3A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8" y="300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6" name="Oval 1091">
                  <a:extLst>
                    <a:ext uri="{FF2B5EF4-FFF2-40B4-BE49-F238E27FC236}">
                      <a16:creationId xmlns:a16="http://schemas.microsoft.com/office/drawing/2014/main" id="{DAAB914D-1833-4052-8B98-DE9A095D1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7" name="Oval 1092">
                  <a:extLst>
                    <a:ext uri="{FF2B5EF4-FFF2-40B4-BE49-F238E27FC236}">
                      <a16:creationId xmlns:a16="http://schemas.microsoft.com/office/drawing/2014/main" id="{83D24D61-1C89-4498-9CF3-FC0A2ED1B7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97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</p:grpSp>
        </p:grpSp>
        <p:grpSp>
          <p:nvGrpSpPr>
            <p:cNvPr id="18682" name="Group 1093">
              <a:extLst>
                <a:ext uri="{FF2B5EF4-FFF2-40B4-BE49-F238E27FC236}">
                  <a16:creationId xmlns:a16="http://schemas.microsoft.com/office/drawing/2014/main" id="{EF7190A8-8AB2-48FD-94C5-6CC686AF5A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847" cy="985"/>
              <a:chOff x="2592" y="2064"/>
              <a:chExt cx="847" cy="985"/>
            </a:xfrm>
          </p:grpSpPr>
          <p:grpSp>
            <p:nvGrpSpPr>
              <p:cNvPr id="18683" name="Group 1094">
                <a:extLst>
                  <a:ext uri="{FF2B5EF4-FFF2-40B4-BE49-F238E27FC236}">
                    <a16:creationId xmlns:a16="http://schemas.microsoft.com/office/drawing/2014/main" id="{1403DA2D-574F-4E20-9027-2623AADDCB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685" name="Line 1095">
                  <a:extLst>
                    <a:ext uri="{FF2B5EF4-FFF2-40B4-BE49-F238E27FC236}">
                      <a16:creationId xmlns:a16="http://schemas.microsoft.com/office/drawing/2014/main" id="{3134AC71-FEFC-4BE5-89BD-D31F4FB9E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6" name="Line 1096">
                  <a:extLst>
                    <a:ext uri="{FF2B5EF4-FFF2-40B4-BE49-F238E27FC236}">
                      <a16:creationId xmlns:a16="http://schemas.microsoft.com/office/drawing/2014/main" id="{559F49D3-6514-466E-A444-708A6D4FB4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7" name="Line 1097">
                  <a:extLst>
                    <a:ext uri="{FF2B5EF4-FFF2-40B4-BE49-F238E27FC236}">
                      <a16:creationId xmlns:a16="http://schemas.microsoft.com/office/drawing/2014/main" id="{31D2A207-6358-40FC-9303-34E6EBD31A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688" name="Group 1098">
                  <a:extLst>
                    <a:ext uri="{FF2B5EF4-FFF2-40B4-BE49-F238E27FC236}">
                      <a16:creationId xmlns:a16="http://schemas.microsoft.com/office/drawing/2014/main" id="{BAAE1913-6B45-494E-AC8E-78D699295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94" name="Line 1099">
                    <a:extLst>
                      <a:ext uri="{FF2B5EF4-FFF2-40B4-BE49-F238E27FC236}">
                        <a16:creationId xmlns:a16="http://schemas.microsoft.com/office/drawing/2014/main" id="{80981CDF-1A09-4E06-A21E-392B18442A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5" name="Line 1100">
                    <a:extLst>
                      <a:ext uri="{FF2B5EF4-FFF2-40B4-BE49-F238E27FC236}">
                        <a16:creationId xmlns:a16="http://schemas.microsoft.com/office/drawing/2014/main" id="{D8E863FD-D8B6-40CC-8C7A-6104927047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6" name="Line 1101">
                    <a:extLst>
                      <a:ext uri="{FF2B5EF4-FFF2-40B4-BE49-F238E27FC236}">
                        <a16:creationId xmlns:a16="http://schemas.microsoft.com/office/drawing/2014/main" id="{90D5F96F-A904-4DA9-94B6-73DC0EBE9A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7" name="Line 1102">
                    <a:extLst>
                      <a:ext uri="{FF2B5EF4-FFF2-40B4-BE49-F238E27FC236}">
                        <a16:creationId xmlns:a16="http://schemas.microsoft.com/office/drawing/2014/main" id="{AEB7FF98-8F95-4A56-BEA7-36667D6E18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8" name="Oval 1103">
                    <a:extLst>
                      <a:ext uri="{FF2B5EF4-FFF2-40B4-BE49-F238E27FC236}">
                        <a16:creationId xmlns:a16="http://schemas.microsoft.com/office/drawing/2014/main" id="{A97F26EC-0416-4CFA-B0CE-E2ED3DAA58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99" name="Line 1104">
                    <a:extLst>
                      <a:ext uri="{FF2B5EF4-FFF2-40B4-BE49-F238E27FC236}">
                        <a16:creationId xmlns:a16="http://schemas.microsoft.com/office/drawing/2014/main" id="{E4642FFB-D76B-4629-A4B5-D1B39A1606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0" name="Line 1105">
                    <a:extLst>
                      <a:ext uri="{FF2B5EF4-FFF2-40B4-BE49-F238E27FC236}">
                        <a16:creationId xmlns:a16="http://schemas.microsoft.com/office/drawing/2014/main" id="{17193D11-BFF7-4C3E-AF30-568EDB338B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1" name="Line 1106">
                    <a:extLst>
                      <a:ext uri="{FF2B5EF4-FFF2-40B4-BE49-F238E27FC236}">
                        <a16:creationId xmlns:a16="http://schemas.microsoft.com/office/drawing/2014/main" id="{83599415-88CD-49BD-8D43-CF3DBE2592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2" name="Line 1107">
                    <a:extLst>
                      <a:ext uri="{FF2B5EF4-FFF2-40B4-BE49-F238E27FC236}">
                        <a16:creationId xmlns:a16="http://schemas.microsoft.com/office/drawing/2014/main" id="{826BB4AC-BF38-4D08-99AC-757841DD94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3" name="Line 1108">
                    <a:extLst>
                      <a:ext uri="{FF2B5EF4-FFF2-40B4-BE49-F238E27FC236}">
                        <a16:creationId xmlns:a16="http://schemas.microsoft.com/office/drawing/2014/main" id="{2271B134-DAC2-40C8-9B82-2F01A8E14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4" name="Line 1109">
                    <a:extLst>
                      <a:ext uri="{FF2B5EF4-FFF2-40B4-BE49-F238E27FC236}">
                        <a16:creationId xmlns:a16="http://schemas.microsoft.com/office/drawing/2014/main" id="{7121E202-D957-4A9A-BD3D-7812789491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5" name="Line 1110">
                    <a:extLst>
                      <a:ext uri="{FF2B5EF4-FFF2-40B4-BE49-F238E27FC236}">
                        <a16:creationId xmlns:a16="http://schemas.microsoft.com/office/drawing/2014/main" id="{6934CCA1-F7ED-4CD0-9F55-BE91B38A1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6" name="Oval 1111">
                    <a:extLst>
                      <a:ext uri="{FF2B5EF4-FFF2-40B4-BE49-F238E27FC236}">
                        <a16:creationId xmlns:a16="http://schemas.microsoft.com/office/drawing/2014/main" id="{90E62410-B057-4CDA-B454-74226ED11D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707" name="Line 1112">
                    <a:extLst>
                      <a:ext uri="{FF2B5EF4-FFF2-40B4-BE49-F238E27FC236}">
                        <a16:creationId xmlns:a16="http://schemas.microsoft.com/office/drawing/2014/main" id="{E4FD95D9-21B8-4985-9AB5-A6D4F36A01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8" name="Oval 1113">
                    <a:extLst>
                      <a:ext uri="{FF2B5EF4-FFF2-40B4-BE49-F238E27FC236}">
                        <a16:creationId xmlns:a16="http://schemas.microsoft.com/office/drawing/2014/main" id="{122A739A-F769-4184-AB26-DB41DE756F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709" name="Group 1114">
                    <a:extLst>
                      <a:ext uri="{FF2B5EF4-FFF2-40B4-BE49-F238E27FC236}">
                        <a16:creationId xmlns:a16="http://schemas.microsoft.com/office/drawing/2014/main" id="{D4100C67-CA5B-4554-966E-7FF91202C70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710" name="Line 1115">
                      <a:extLst>
                        <a:ext uri="{FF2B5EF4-FFF2-40B4-BE49-F238E27FC236}">
                          <a16:creationId xmlns:a16="http://schemas.microsoft.com/office/drawing/2014/main" id="{887B2E3F-1B0C-4F5F-8A73-ED1A22A430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1" name="Line 1116">
                      <a:extLst>
                        <a:ext uri="{FF2B5EF4-FFF2-40B4-BE49-F238E27FC236}">
                          <a16:creationId xmlns:a16="http://schemas.microsoft.com/office/drawing/2014/main" id="{FB2372DB-6EF9-4B71-8D0E-F8214BFE67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2" name="Oval 1117">
                      <a:extLst>
                        <a:ext uri="{FF2B5EF4-FFF2-40B4-BE49-F238E27FC236}">
                          <a16:creationId xmlns:a16="http://schemas.microsoft.com/office/drawing/2014/main" id="{65DB650C-C79F-498E-85F6-C972907E37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3" name="Oval 1118">
                      <a:extLst>
                        <a:ext uri="{FF2B5EF4-FFF2-40B4-BE49-F238E27FC236}">
                          <a16:creationId xmlns:a16="http://schemas.microsoft.com/office/drawing/2014/main" id="{F8040B1C-4B47-4B1B-9031-41055EE9D08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4" name="Line 1119">
                      <a:extLst>
                        <a:ext uri="{FF2B5EF4-FFF2-40B4-BE49-F238E27FC236}">
                          <a16:creationId xmlns:a16="http://schemas.microsoft.com/office/drawing/2014/main" id="{831FEB2B-308E-4A6A-A9FD-B76C3C5F6C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5" name="Line 1120">
                      <a:extLst>
                        <a:ext uri="{FF2B5EF4-FFF2-40B4-BE49-F238E27FC236}">
                          <a16:creationId xmlns:a16="http://schemas.microsoft.com/office/drawing/2014/main" id="{8A0168C8-54A8-419A-B8A4-EB0AC85477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6" name="Oval 1121">
                      <a:extLst>
                        <a:ext uri="{FF2B5EF4-FFF2-40B4-BE49-F238E27FC236}">
                          <a16:creationId xmlns:a16="http://schemas.microsoft.com/office/drawing/2014/main" id="{75FE128D-983F-4211-9D98-53FED1165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7" name="Line 1122">
                      <a:extLst>
                        <a:ext uri="{FF2B5EF4-FFF2-40B4-BE49-F238E27FC236}">
                          <a16:creationId xmlns:a16="http://schemas.microsoft.com/office/drawing/2014/main" id="{E5D0285B-21DB-4D39-96C3-4C06D9EE0A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8" name="Line 1123">
                      <a:extLst>
                        <a:ext uri="{FF2B5EF4-FFF2-40B4-BE49-F238E27FC236}">
                          <a16:creationId xmlns:a16="http://schemas.microsoft.com/office/drawing/2014/main" id="{5214A395-7DCB-4B62-960D-E374ED2542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9" name="Oval 1124">
                      <a:extLst>
                        <a:ext uri="{FF2B5EF4-FFF2-40B4-BE49-F238E27FC236}">
                          <a16:creationId xmlns:a16="http://schemas.microsoft.com/office/drawing/2014/main" id="{7ADC191E-8CB0-407C-8280-9F5EDFA980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20" name="Oval 1125">
                      <a:extLst>
                        <a:ext uri="{FF2B5EF4-FFF2-40B4-BE49-F238E27FC236}">
                          <a16:creationId xmlns:a16="http://schemas.microsoft.com/office/drawing/2014/main" id="{8C1FF6AD-E2A5-4B0F-839B-0DEE8C916D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689" name="Line 1126">
                  <a:extLst>
                    <a:ext uri="{FF2B5EF4-FFF2-40B4-BE49-F238E27FC236}">
                      <a16:creationId xmlns:a16="http://schemas.microsoft.com/office/drawing/2014/main" id="{8FA532EE-5892-49FA-BB6A-FAB68964E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0" name="Line 1127">
                  <a:extLst>
                    <a:ext uri="{FF2B5EF4-FFF2-40B4-BE49-F238E27FC236}">
                      <a16:creationId xmlns:a16="http://schemas.microsoft.com/office/drawing/2014/main" id="{1389E647-F337-4D90-AC71-FC2A1356D6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1" name="Line 1128">
                  <a:extLst>
                    <a:ext uri="{FF2B5EF4-FFF2-40B4-BE49-F238E27FC236}">
                      <a16:creationId xmlns:a16="http://schemas.microsoft.com/office/drawing/2014/main" id="{290063A9-23CB-4F33-ADBF-581B1BC49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2" name="Line 1129">
                  <a:extLst>
                    <a:ext uri="{FF2B5EF4-FFF2-40B4-BE49-F238E27FC236}">
                      <a16:creationId xmlns:a16="http://schemas.microsoft.com/office/drawing/2014/main" id="{C17C08F9-A2D4-4795-92C2-6C1F9F237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3" name="Line 1130">
                  <a:extLst>
                    <a:ext uri="{FF2B5EF4-FFF2-40B4-BE49-F238E27FC236}">
                      <a16:creationId xmlns:a16="http://schemas.microsoft.com/office/drawing/2014/main" id="{7D314923-A44D-424F-9EDC-6AF3D9FB8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684" name="Line 1131">
                <a:extLst>
                  <a:ext uri="{FF2B5EF4-FFF2-40B4-BE49-F238E27FC236}">
                    <a16:creationId xmlns:a16="http://schemas.microsoft.com/office/drawing/2014/main" id="{D1459FB4-DE83-4E9A-B8B8-38F310644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8440" name="Group 1132">
            <a:extLst>
              <a:ext uri="{FF2B5EF4-FFF2-40B4-BE49-F238E27FC236}">
                <a16:creationId xmlns:a16="http://schemas.microsoft.com/office/drawing/2014/main" id="{2B406005-A989-4CCB-B37D-31564B80B85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67407" y="2283668"/>
            <a:ext cx="1344613" cy="5318125"/>
            <a:chOff x="4416" y="384"/>
            <a:chExt cx="847" cy="3350"/>
          </a:xfrm>
        </p:grpSpPr>
        <p:grpSp>
          <p:nvGrpSpPr>
            <p:cNvPr id="18442" name="Group 1133">
              <a:extLst>
                <a:ext uri="{FF2B5EF4-FFF2-40B4-BE49-F238E27FC236}">
                  <a16:creationId xmlns:a16="http://schemas.microsoft.com/office/drawing/2014/main" id="{92556C96-13BC-4532-83C2-FD8990EF89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776"/>
              <a:ext cx="847" cy="985"/>
              <a:chOff x="2592" y="2064"/>
              <a:chExt cx="847" cy="985"/>
            </a:xfrm>
          </p:grpSpPr>
          <p:grpSp>
            <p:nvGrpSpPr>
              <p:cNvPr id="18589" name="Group 1134">
                <a:extLst>
                  <a:ext uri="{FF2B5EF4-FFF2-40B4-BE49-F238E27FC236}">
                    <a16:creationId xmlns:a16="http://schemas.microsoft.com/office/drawing/2014/main" id="{6BAEBB81-8703-4FB3-8DBA-8BC9F11FA1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591" name="Line 1135">
                  <a:extLst>
                    <a:ext uri="{FF2B5EF4-FFF2-40B4-BE49-F238E27FC236}">
                      <a16:creationId xmlns:a16="http://schemas.microsoft.com/office/drawing/2014/main" id="{44325BC8-1F8C-43BA-99FB-7BD8C4CB14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2" name="Line 1136">
                  <a:extLst>
                    <a:ext uri="{FF2B5EF4-FFF2-40B4-BE49-F238E27FC236}">
                      <a16:creationId xmlns:a16="http://schemas.microsoft.com/office/drawing/2014/main" id="{182928C3-9AC6-4104-A548-76443B8871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3" name="Line 1137">
                  <a:extLst>
                    <a:ext uri="{FF2B5EF4-FFF2-40B4-BE49-F238E27FC236}">
                      <a16:creationId xmlns:a16="http://schemas.microsoft.com/office/drawing/2014/main" id="{591230B0-DDB0-4079-AADC-4C0E54E26D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594" name="Group 1138">
                  <a:extLst>
                    <a:ext uri="{FF2B5EF4-FFF2-40B4-BE49-F238E27FC236}">
                      <a16:creationId xmlns:a16="http://schemas.microsoft.com/office/drawing/2014/main" id="{94769D04-F2D4-4DB1-A679-E8FEAD4B23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00" name="Line 1139">
                    <a:extLst>
                      <a:ext uri="{FF2B5EF4-FFF2-40B4-BE49-F238E27FC236}">
                        <a16:creationId xmlns:a16="http://schemas.microsoft.com/office/drawing/2014/main" id="{33FBD99F-CA80-47DD-BA1D-FC00951F28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1" name="Line 1140">
                    <a:extLst>
                      <a:ext uri="{FF2B5EF4-FFF2-40B4-BE49-F238E27FC236}">
                        <a16:creationId xmlns:a16="http://schemas.microsoft.com/office/drawing/2014/main" id="{3A307516-7D5E-4D8A-9B4B-F0572ACE9A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2" name="Line 1141">
                    <a:extLst>
                      <a:ext uri="{FF2B5EF4-FFF2-40B4-BE49-F238E27FC236}">
                        <a16:creationId xmlns:a16="http://schemas.microsoft.com/office/drawing/2014/main" id="{2794BA89-4E95-4F22-85EE-550C67F1BA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3" name="Line 1142">
                    <a:extLst>
                      <a:ext uri="{FF2B5EF4-FFF2-40B4-BE49-F238E27FC236}">
                        <a16:creationId xmlns:a16="http://schemas.microsoft.com/office/drawing/2014/main" id="{393056A9-170C-48E7-A5E2-3F6A458695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4" name="Oval 1143">
                    <a:extLst>
                      <a:ext uri="{FF2B5EF4-FFF2-40B4-BE49-F238E27FC236}">
                        <a16:creationId xmlns:a16="http://schemas.microsoft.com/office/drawing/2014/main" id="{96B3536E-6DF3-44AD-91A0-7AEB22E1067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05" name="Line 1144">
                    <a:extLst>
                      <a:ext uri="{FF2B5EF4-FFF2-40B4-BE49-F238E27FC236}">
                        <a16:creationId xmlns:a16="http://schemas.microsoft.com/office/drawing/2014/main" id="{EAB5CF60-C8A4-4F8F-AC47-FDF63C888E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6" name="Line 1145">
                    <a:extLst>
                      <a:ext uri="{FF2B5EF4-FFF2-40B4-BE49-F238E27FC236}">
                        <a16:creationId xmlns:a16="http://schemas.microsoft.com/office/drawing/2014/main" id="{D3FCE5B0-9756-4C2B-9318-BF9DB5B879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7" name="Line 1146">
                    <a:extLst>
                      <a:ext uri="{FF2B5EF4-FFF2-40B4-BE49-F238E27FC236}">
                        <a16:creationId xmlns:a16="http://schemas.microsoft.com/office/drawing/2014/main" id="{FFC263D1-5249-4CF2-994B-E042EC1011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8" name="Line 1147">
                    <a:extLst>
                      <a:ext uri="{FF2B5EF4-FFF2-40B4-BE49-F238E27FC236}">
                        <a16:creationId xmlns:a16="http://schemas.microsoft.com/office/drawing/2014/main" id="{6808F63F-7B52-4E21-ACC8-0898FBD5A1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09" name="Line 1148">
                    <a:extLst>
                      <a:ext uri="{FF2B5EF4-FFF2-40B4-BE49-F238E27FC236}">
                        <a16:creationId xmlns:a16="http://schemas.microsoft.com/office/drawing/2014/main" id="{8B3B960C-BBA5-444A-96AA-C7E09F514A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0" name="Line 1149">
                    <a:extLst>
                      <a:ext uri="{FF2B5EF4-FFF2-40B4-BE49-F238E27FC236}">
                        <a16:creationId xmlns:a16="http://schemas.microsoft.com/office/drawing/2014/main" id="{ABA2EDE6-8B8F-4AF9-9B24-EDC3887B08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1" name="Line 1150">
                    <a:extLst>
                      <a:ext uri="{FF2B5EF4-FFF2-40B4-BE49-F238E27FC236}">
                        <a16:creationId xmlns:a16="http://schemas.microsoft.com/office/drawing/2014/main" id="{1A8CE1F6-9ED7-4F10-963E-D2C021D10B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2" name="Oval 1151">
                    <a:extLst>
                      <a:ext uri="{FF2B5EF4-FFF2-40B4-BE49-F238E27FC236}">
                        <a16:creationId xmlns:a16="http://schemas.microsoft.com/office/drawing/2014/main" id="{14CC4C3F-6367-4FD5-94A3-ED6F737830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13" name="Line 1152">
                    <a:extLst>
                      <a:ext uri="{FF2B5EF4-FFF2-40B4-BE49-F238E27FC236}">
                        <a16:creationId xmlns:a16="http://schemas.microsoft.com/office/drawing/2014/main" id="{503E4B0B-9279-4FDD-B688-F28E053EB6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14" name="Oval 1153">
                    <a:extLst>
                      <a:ext uri="{FF2B5EF4-FFF2-40B4-BE49-F238E27FC236}">
                        <a16:creationId xmlns:a16="http://schemas.microsoft.com/office/drawing/2014/main" id="{A69234B1-0EDB-4518-A033-71D6554DABC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615" name="Group 1154">
                    <a:extLst>
                      <a:ext uri="{FF2B5EF4-FFF2-40B4-BE49-F238E27FC236}">
                        <a16:creationId xmlns:a16="http://schemas.microsoft.com/office/drawing/2014/main" id="{2E8790CB-F3FD-4CA8-8246-4182C8DA37A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616" name="Line 1155">
                      <a:extLst>
                        <a:ext uri="{FF2B5EF4-FFF2-40B4-BE49-F238E27FC236}">
                          <a16:creationId xmlns:a16="http://schemas.microsoft.com/office/drawing/2014/main" id="{16829F6B-CCEC-4387-AA7E-FE8AFBC79E2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7" name="Line 1156">
                      <a:extLst>
                        <a:ext uri="{FF2B5EF4-FFF2-40B4-BE49-F238E27FC236}">
                          <a16:creationId xmlns:a16="http://schemas.microsoft.com/office/drawing/2014/main" id="{B57655C0-28C4-4D1D-A1A9-D75F80EB5A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8" name="Oval 1157">
                      <a:extLst>
                        <a:ext uri="{FF2B5EF4-FFF2-40B4-BE49-F238E27FC236}">
                          <a16:creationId xmlns:a16="http://schemas.microsoft.com/office/drawing/2014/main" id="{547E7859-6FE2-43DC-84BC-7B17985F1E9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19" name="Oval 1158">
                      <a:extLst>
                        <a:ext uri="{FF2B5EF4-FFF2-40B4-BE49-F238E27FC236}">
                          <a16:creationId xmlns:a16="http://schemas.microsoft.com/office/drawing/2014/main" id="{3E39049A-0789-4556-95A2-BDC69BF260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0" name="Line 1159">
                      <a:extLst>
                        <a:ext uri="{FF2B5EF4-FFF2-40B4-BE49-F238E27FC236}">
                          <a16:creationId xmlns:a16="http://schemas.microsoft.com/office/drawing/2014/main" id="{FCF12591-DF61-4D60-AEBF-5410D2FB010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1" name="Line 1160">
                      <a:extLst>
                        <a:ext uri="{FF2B5EF4-FFF2-40B4-BE49-F238E27FC236}">
                          <a16:creationId xmlns:a16="http://schemas.microsoft.com/office/drawing/2014/main" id="{F8F71550-9CB5-4994-9E20-0524CCD5001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2" name="Oval 1161">
                      <a:extLst>
                        <a:ext uri="{FF2B5EF4-FFF2-40B4-BE49-F238E27FC236}">
                          <a16:creationId xmlns:a16="http://schemas.microsoft.com/office/drawing/2014/main" id="{E9C5D5AD-02F4-4D7E-AD24-583ADE0649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3" name="Line 1162">
                      <a:extLst>
                        <a:ext uri="{FF2B5EF4-FFF2-40B4-BE49-F238E27FC236}">
                          <a16:creationId xmlns:a16="http://schemas.microsoft.com/office/drawing/2014/main" id="{581B3D90-6B36-4557-BE95-ABCFA1D8E9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4" name="Line 1163">
                      <a:extLst>
                        <a:ext uri="{FF2B5EF4-FFF2-40B4-BE49-F238E27FC236}">
                          <a16:creationId xmlns:a16="http://schemas.microsoft.com/office/drawing/2014/main" id="{68E1C650-61EE-4A02-B77C-66B94F33E6F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25" name="Oval 1164">
                      <a:extLst>
                        <a:ext uri="{FF2B5EF4-FFF2-40B4-BE49-F238E27FC236}">
                          <a16:creationId xmlns:a16="http://schemas.microsoft.com/office/drawing/2014/main" id="{DC1A67A3-96E1-4A37-939E-6C7EB2D503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26" name="Oval 1165">
                      <a:extLst>
                        <a:ext uri="{FF2B5EF4-FFF2-40B4-BE49-F238E27FC236}">
                          <a16:creationId xmlns:a16="http://schemas.microsoft.com/office/drawing/2014/main" id="{EB687E35-AA4B-48DF-B2B8-7829311C9D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595" name="Line 1166">
                  <a:extLst>
                    <a:ext uri="{FF2B5EF4-FFF2-40B4-BE49-F238E27FC236}">
                      <a16:creationId xmlns:a16="http://schemas.microsoft.com/office/drawing/2014/main" id="{A4619787-3F59-42F3-A03A-0BF6859D23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6" name="Line 1167">
                  <a:extLst>
                    <a:ext uri="{FF2B5EF4-FFF2-40B4-BE49-F238E27FC236}">
                      <a16:creationId xmlns:a16="http://schemas.microsoft.com/office/drawing/2014/main" id="{7755997E-03F1-466A-95CA-EAD7A72BBB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7" name="Line 1168">
                  <a:extLst>
                    <a:ext uri="{FF2B5EF4-FFF2-40B4-BE49-F238E27FC236}">
                      <a16:creationId xmlns:a16="http://schemas.microsoft.com/office/drawing/2014/main" id="{18E955F2-7946-46B0-A772-A7FAB02D3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8" name="Line 1169">
                  <a:extLst>
                    <a:ext uri="{FF2B5EF4-FFF2-40B4-BE49-F238E27FC236}">
                      <a16:creationId xmlns:a16="http://schemas.microsoft.com/office/drawing/2014/main" id="{15391D99-C264-4361-961D-9ADCB548E1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99" name="Line 1170">
                  <a:extLst>
                    <a:ext uri="{FF2B5EF4-FFF2-40B4-BE49-F238E27FC236}">
                      <a16:creationId xmlns:a16="http://schemas.microsoft.com/office/drawing/2014/main" id="{BFC9BD84-FFDE-473D-9A7C-561F8461FA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590" name="Line 1171">
                <a:extLst>
                  <a:ext uri="{FF2B5EF4-FFF2-40B4-BE49-F238E27FC236}">
                    <a16:creationId xmlns:a16="http://schemas.microsoft.com/office/drawing/2014/main" id="{1DF5C0D5-F75B-4B9F-96F1-156CA2CBA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8443" name="Group 1172">
              <a:extLst>
                <a:ext uri="{FF2B5EF4-FFF2-40B4-BE49-F238E27FC236}">
                  <a16:creationId xmlns:a16="http://schemas.microsoft.com/office/drawing/2014/main" id="{6B7D19E0-FC4C-4B2F-9755-215858C0F7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2448"/>
              <a:ext cx="847" cy="1286"/>
              <a:chOff x="2592" y="2064"/>
              <a:chExt cx="847" cy="1286"/>
            </a:xfrm>
          </p:grpSpPr>
          <p:grpSp>
            <p:nvGrpSpPr>
              <p:cNvPr id="18522" name="Group 1173">
                <a:extLst>
                  <a:ext uri="{FF2B5EF4-FFF2-40B4-BE49-F238E27FC236}">
                    <a16:creationId xmlns:a16="http://schemas.microsoft.com/office/drawing/2014/main" id="{7297734B-5819-4CCA-8096-62B22CCEFD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784"/>
                <a:ext cx="847" cy="566"/>
                <a:chOff x="763" y="2736"/>
                <a:chExt cx="847" cy="566"/>
              </a:xfrm>
            </p:grpSpPr>
            <p:sp>
              <p:nvSpPr>
                <p:cNvPr id="18562" name="Line 1174">
                  <a:extLst>
                    <a:ext uri="{FF2B5EF4-FFF2-40B4-BE49-F238E27FC236}">
                      <a16:creationId xmlns:a16="http://schemas.microsoft.com/office/drawing/2014/main" id="{A95C4CD0-E764-4686-BCF3-4AE50B9E40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89" y="277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3" name="Line 1175">
                  <a:extLst>
                    <a:ext uri="{FF2B5EF4-FFF2-40B4-BE49-F238E27FC236}">
                      <a16:creationId xmlns:a16="http://schemas.microsoft.com/office/drawing/2014/main" id="{200514E0-1AFC-4483-AC5F-F1237A0F07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3" y="3013"/>
                  <a:ext cx="707" cy="251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4" name="Line 1176">
                  <a:extLst>
                    <a:ext uri="{FF2B5EF4-FFF2-40B4-BE49-F238E27FC236}">
                      <a16:creationId xmlns:a16="http://schemas.microsoft.com/office/drawing/2014/main" id="{1A94FE76-BBC7-40A8-89FD-395D2FC1EB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013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5" name="Line 1177">
                  <a:extLst>
                    <a:ext uri="{FF2B5EF4-FFF2-40B4-BE49-F238E27FC236}">
                      <a16:creationId xmlns:a16="http://schemas.microsoft.com/office/drawing/2014/main" id="{A6539958-A7F4-4FBF-A6A4-EA2C3B24D3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9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6" name="Oval 1178">
                  <a:extLst>
                    <a:ext uri="{FF2B5EF4-FFF2-40B4-BE49-F238E27FC236}">
                      <a16:creationId xmlns:a16="http://schemas.microsoft.com/office/drawing/2014/main" id="{A43C1280-A3F4-4985-ADA6-DB7A0E367F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2976"/>
                  <a:ext cx="122" cy="73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567" name="Line 1179">
                  <a:extLst>
                    <a:ext uri="{FF2B5EF4-FFF2-40B4-BE49-F238E27FC236}">
                      <a16:creationId xmlns:a16="http://schemas.microsoft.com/office/drawing/2014/main" id="{997C5EC2-3D4C-49FC-9963-F32496ED2A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548" y="277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8" name="Line 1180">
                  <a:extLst>
                    <a:ext uri="{FF2B5EF4-FFF2-40B4-BE49-F238E27FC236}">
                      <a16:creationId xmlns:a16="http://schemas.microsoft.com/office/drawing/2014/main" id="{89DB9CF8-38E8-4AF7-B0FC-7FB84DD718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98" y="276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69" name="Line 1181">
                  <a:extLst>
                    <a:ext uri="{FF2B5EF4-FFF2-40B4-BE49-F238E27FC236}">
                      <a16:creationId xmlns:a16="http://schemas.microsoft.com/office/drawing/2014/main" id="{466A402E-E73B-4C05-A4A1-5C501943A8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96" y="278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0" name="Line 1182">
                  <a:extLst>
                    <a:ext uri="{FF2B5EF4-FFF2-40B4-BE49-F238E27FC236}">
                      <a16:creationId xmlns:a16="http://schemas.microsoft.com/office/drawing/2014/main" id="{A497C2A4-88B1-4552-AA3C-A571918EF7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9" y="2771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1" name="Line 1183">
                  <a:extLst>
                    <a:ext uri="{FF2B5EF4-FFF2-40B4-BE49-F238E27FC236}">
                      <a16:creationId xmlns:a16="http://schemas.microsoft.com/office/drawing/2014/main" id="{4DA962EC-50C3-4959-9764-7A343E5A7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1" y="2776"/>
                  <a:ext cx="234" cy="477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2" name="Line 1184">
                  <a:extLst>
                    <a:ext uri="{FF2B5EF4-FFF2-40B4-BE49-F238E27FC236}">
                      <a16:creationId xmlns:a16="http://schemas.microsoft.com/office/drawing/2014/main" id="{58D737C4-A854-45B8-A63B-CD8E15BE41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4" y="2780"/>
                  <a:ext cx="243" cy="469"/>
                </a:xfrm>
                <a:prstGeom prst="line">
                  <a:avLst/>
                </a:prstGeom>
                <a:noFill/>
                <a:ln w="38100">
                  <a:solidFill>
                    <a:srgbClr val="99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3" name="Line 1185">
                  <a:extLst>
                    <a:ext uri="{FF2B5EF4-FFF2-40B4-BE49-F238E27FC236}">
                      <a16:creationId xmlns:a16="http://schemas.microsoft.com/office/drawing/2014/main" id="{36B49BC2-A4CA-4E73-A273-C2092DA822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72" y="2753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4" name="Oval 1186">
                  <a:extLst>
                    <a:ext uri="{FF2B5EF4-FFF2-40B4-BE49-F238E27FC236}">
                      <a16:creationId xmlns:a16="http://schemas.microsoft.com/office/drawing/2014/main" id="{9A7F0194-12CA-483A-8143-ABCDD798A3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73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575" name="Line 1187">
                  <a:extLst>
                    <a:ext uri="{FF2B5EF4-FFF2-40B4-BE49-F238E27FC236}">
                      <a16:creationId xmlns:a16="http://schemas.microsoft.com/office/drawing/2014/main" id="{74AF8EF9-679C-4B25-9DD5-9EB377874E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2784"/>
                  <a:ext cx="707" cy="24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576" name="Oval 1188">
                  <a:extLst>
                    <a:ext uri="{FF2B5EF4-FFF2-40B4-BE49-F238E27FC236}">
                      <a16:creationId xmlns:a16="http://schemas.microsoft.com/office/drawing/2014/main" id="{FEB4D2A6-B10E-472E-92EF-BC7214B3C7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grpSp>
              <p:nvGrpSpPr>
                <p:cNvPr id="18577" name="Group 1189">
                  <a:extLst>
                    <a:ext uri="{FF2B5EF4-FFF2-40B4-BE49-F238E27FC236}">
                      <a16:creationId xmlns:a16="http://schemas.microsoft.com/office/drawing/2014/main" id="{E553EC52-FD3A-4414-A597-06E12C680F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3" y="2976"/>
                  <a:ext cx="607" cy="326"/>
                  <a:chOff x="763" y="2976"/>
                  <a:chExt cx="607" cy="326"/>
                </a:xfrm>
              </p:grpSpPr>
              <p:sp>
                <p:nvSpPr>
                  <p:cNvPr id="18578" name="Line 1190">
                    <a:extLst>
                      <a:ext uri="{FF2B5EF4-FFF2-40B4-BE49-F238E27FC236}">
                        <a16:creationId xmlns:a16="http://schemas.microsoft.com/office/drawing/2014/main" id="{5D5BA891-3968-416F-A50E-C938A0FA00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64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9" name="Line 1191">
                    <a:extLst>
                      <a:ext uri="{FF2B5EF4-FFF2-40B4-BE49-F238E27FC236}">
                        <a16:creationId xmlns:a16="http://schemas.microsoft.com/office/drawing/2014/main" id="{CE249C88-29A2-4295-A6C3-4A609721B5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0" name="Oval 1192">
                    <a:extLst>
                      <a:ext uri="{FF2B5EF4-FFF2-40B4-BE49-F238E27FC236}">
                        <a16:creationId xmlns:a16="http://schemas.microsoft.com/office/drawing/2014/main" id="{14FE7538-CF30-4677-AF36-0CEA8209B0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97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1" name="Oval 1193">
                    <a:extLst>
                      <a:ext uri="{FF2B5EF4-FFF2-40B4-BE49-F238E27FC236}">
                        <a16:creationId xmlns:a16="http://schemas.microsoft.com/office/drawing/2014/main" id="{3972A30E-CDEC-4E70-B630-373FB9CAC2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229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2" name="Line 1194">
                    <a:extLst>
                      <a:ext uri="{FF2B5EF4-FFF2-40B4-BE49-F238E27FC236}">
                        <a16:creationId xmlns:a16="http://schemas.microsoft.com/office/drawing/2014/main" id="{F039A115-4F2E-46C8-993B-7F23040B59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8" y="301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3" name="Line 1195">
                    <a:extLst>
                      <a:ext uri="{FF2B5EF4-FFF2-40B4-BE49-F238E27FC236}">
                        <a16:creationId xmlns:a16="http://schemas.microsoft.com/office/drawing/2014/main" id="{6452AA06-06DD-4DE1-98C6-779C0445DF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9" y="301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4" name="Oval 1196">
                    <a:extLst>
                      <a:ext uri="{FF2B5EF4-FFF2-40B4-BE49-F238E27FC236}">
                        <a16:creationId xmlns:a16="http://schemas.microsoft.com/office/drawing/2014/main" id="{E3E62566-DC70-44AD-B17B-E53729D0D4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3" y="3227"/>
                    <a:ext cx="122" cy="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5" name="Line 1197">
                    <a:extLst>
                      <a:ext uri="{FF2B5EF4-FFF2-40B4-BE49-F238E27FC236}">
                        <a16:creationId xmlns:a16="http://schemas.microsoft.com/office/drawing/2014/main" id="{7BF8CE21-4D58-456B-99EC-6A265A25A4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29" y="3020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FF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6" name="Line 1198">
                    <a:extLst>
                      <a:ext uri="{FF2B5EF4-FFF2-40B4-BE49-F238E27FC236}">
                        <a16:creationId xmlns:a16="http://schemas.microsoft.com/office/drawing/2014/main" id="{30BB0B72-FEA9-444A-8C36-2B3CBEC83A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58" y="300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87" name="Oval 1199">
                    <a:extLst>
                      <a:ext uri="{FF2B5EF4-FFF2-40B4-BE49-F238E27FC236}">
                        <a16:creationId xmlns:a16="http://schemas.microsoft.com/office/drawing/2014/main" id="{185B23EF-C7D4-43AA-B6B7-7AD15BCCF9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97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88" name="Oval 1200">
                    <a:extLst>
                      <a:ext uri="{FF2B5EF4-FFF2-40B4-BE49-F238E27FC236}">
                        <a16:creationId xmlns:a16="http://schemas.microsoft.com/office/drawing/2014/main" id="{39595BEF-4CDB-479D-8A5A-D5FB62A11A9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8" y="297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</p:grpSp>
          </p:grpSp>
          <p:grpSp>
            <p:nvGrpSpPr>
              <p:cNvPr id="18523" name="Group 1201">
                <a:extLst>
                  <a:ext uri="{FF2B5EF4-FFF2-40B4-BE49-F238E27FC236}">
                    <a16:creationId xmlns:a16="http://schemas.microsoft.com/office/drawing/2014/main" id="{4E8D7335-BE32-48C9-A922-6A0419562B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grpSp>
              <p:nvGrpSpPr>
                <p:cNvPr id="18524" name="Group 1202">
                  <a:extLst>
                    <a:ext uri="{FF2B5EF4-FFF2-40B4-BE49-F238E27FC236}">
                      <a16:creationId xmlns:a16="http://schemas.microsoft.com/office/drawing/2014/main" id="{F569CC19-0D38-4172-AE66-030470EAA0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526" name="Line 1203">
                    <a:extLst>
                      <a:ext uri="{FF2B5EF4-FFF2-40B4-BE49-F238E27FC236}">
                        <a16:creationId xmlns:a16="http://schemas.microsoft.com/office/drawing/2014/main" id="{E657AFB5-0914-4CD3-B0EA-D66E7F81B0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27" name="Line 1204">
                    <a:extLst>
                      <a:ext uri="{FF2B5EF4-FFF2-40B4-BE49-F238E27FC236}">
                        <a16:creationId xmlns:a16="http://schemas.microsoft.com/office/drawing/2014/main" id="{72990B4C-D7B4-45A9-B5ED-F10743030E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28" name="Line 1205">
                    <a:extLst>
                      <a:ext uri="{FF2B5EF4-FFF2-40B4-BE49-F238E27FC236}">
                        <a16:creationId xmlns:a16="http://schemas.microsoft.com/office/drawing/2014/main" id="{E340378E-5235-4E07-8D9D-4C112E4144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529" name="Group 1206">
                    <a:extLst>
                      <a:ext uri="{FF2B5EF4-FFF2-40B4-BE49-F238E27FC236}">
                        <a16:creationId xmlns:a16="http://schemas.microsoft.com/office/drawing/2014/main" id="{1232AE72-1CF2-4451-8EEC-09244FC9E91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535" name="Line 1207">
                      <a:extLst>
                        <a:ext uri="{FF2B5EF4-FFF2-40B4-BE49-F238E27FC236}">
                          <a16:creationId xmlns:a16="http://schemas.microsoft.com/office/drawing/2014/main" id="{63398DB6-4048-4A16-B47B-2B3ED29C0F2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6" name="Line 1208">
                      <a:extLst>
                        <a:ext uri="{FF2B5EF4-FFF2-40B4-BE49-F238E27FC236}">
                          <a16:creationId xmlns:a16="http://schemas.microsoft.com/office/drawing/2014/main" id="{4C3224C9-2965-4AF8-9C4E-0B647456E94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7" name="Line 1209">
                      <a:extLst>
                        <a:ext uri="{FF2B5EF4-FFF2-40B4-BE49-F238E27FC236}">
                          <a16:creationId xmlns:a16="http://schemas.microsoft.com/office/drawing/2014/main" id="{4C09FE13-F400-4EF5-99DC-6BED26963A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8" name="Line 1210">
                      <a:extLst>
                        <a:ext uri="{FF2B5EF4-FFF2-40B4-BE49-F238E27FC236}">
                          <a16:creationId xmlns:a16="http://schemas.microsoft.com/office/drawing/2014/main" id="{7A5E3792-9A3F-4A98-95E7-F79D1412A1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9" name="Oval 1211">
                      <a:extLst>
                        <a:ext uri="{FF2B5EF4-FFF2-40B4-BE49-F238E27FC236}">
                          <a16:creationId xmlns:a16="http://schemas.microsoft.com/office/drawing/2014/main" id="{F407A6D6-FA0E-45FA-81A7-F69B990BB4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40" name="Line 1212">
                      <a:extLst>
                        <a:ext uri="{FF2B5EF4-FFF2-40B4-BE49-F238E27FC236}">
                          <a16:creationId xmlns:a16="http://schemas.microsoft.com/office/drawing/2014/main" id="{0C8D9546-3957-4FA6-A5D4-0DF28183D5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1" name="Line 1213">
                      <a:extLst>
                        <a:ext uri="{FF2B5EF4-FFF2-40B4-BE49-F238E27FC236}">
                          <a16:creationId xmlns:a16="http://schemas.microsoft.com/office/drawing/2014/main" id="{5F5ED4E0-44A8-4DAD-905D-8A5FAAEB40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2" name="Line 1214">
                      <a:extLst>
                        <a:ext uri="{FF2B5EF4-FFF2-40B4-BE49-F238E27FC236}">
                          <a16:creationId xmlns:a16="http://schemas.microsoft.com/office/drawing/2014/main" id="{AA6B3D25-EB07-48CB-94DE-BC98529D30C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3" name="Line 1215">
                      <a:extLst>
                        <a:ext uri="{FF2B5EF4-FFF2-40B4-BE49-F238E27FC236}">
                          <a16:creationId xmlns:a16="http://schemas.microsoft.com/office/drawing/2014/main" id="{0DE89DB0-7675-499B-BAED-B8D9E2BE3C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4" name="Line 1216">
                      <a:extLst>
                        <a:ext uri="{FF2B5EF4-FFF2-40B4-BE49-F238E27FC236}">
                          <a16:creationId xmlns:a16="http://schemas.microsoft.com/office/drawing/2014/main" id="{E74EED62-68B9-4C55-A850-D5D5EEE95C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5" name="Line 1217">
                      <a:extLst>
                        <a:ext uri="{FF2B5EF4-FFF2-40B4-BE49-F238E27FC236}">
                          <a16:creationId xmlns:a16="http://schemas.microsoft.com/office/drawing/2014/main" id="{FD6D3B4D-51F2-4D81-A192-31517A2D667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6" name="Line 1218">
                      <a:extLst>
                        <a:ext uri="{FF2B5EF4-FFF2-40B4-BE49-F238E27FC236}">
                          <a16:creationId xmlns:a16="http://schemas.microsoft.com/office/drawing/2014/main" id="{0FB14F95-A6DF-46FC-83E7-C08DB264BD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7" name="Oval 1219">
                      <a:extLst>
                        <a:ext uri="{FF2B5EF4-FFF2-40B4-BE49-F238E27FC236}">
                          <a16:creationId xmlns:a16="http://schemas.microsoft.com/office/drawing/2014/main" id="{D09F0D05-DEE0-482E-9398-23B695249B0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48" name="Line 1220">
                      <a:extLst>
                        <a:ext uri="{FF2B5EF4-FFF2-40B4-BE49-F238E27FC236}">
                          <a16:creationId xmlns:a16="http://schemas.microsoft.com/office/drawing/2014/main" id="{EC4C0429-215C-4BF3-90A6-2997C09635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49" name="Oval 1221">
                      <a:extLst>
                        <a:ext uri="{FF2B5EF4-FFF2-40B4-BE49-F238E27FC236}">
                          <a16:creationId xmlns:a16="http://schemas.microsoft.com/office/drawing/2014/main" id="{5C76CAB0-80DE-41C9-B553-C8C69DF112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550" name="Group 1222">
                      <a:extLst>
                        <a:ext uri="{FF2B5EF4-FFF2-40B4-BE49-F238E27FC236}">
                          <a16:creationId xmlns:a16="http://schemas.microsoft.com/office/drawing/2014/main" id="{7C9FB88C-B66D-4149-9430-4E7961B7D1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551" name="Line 1223">
                        <a:extLst>
                          <a:ext uri="{FF2B5EF4-FFF2-40B4-BE49-F238E27FC236}">
                            <a16:creationId xmlns:a16="http://schemas.microsoft.com/office/drawing/2014/main" id="{2BBFF83E-F5D0-44C4-A173-4854C186ED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2" name="Line 1224">
                        <a:extLst>
                          <a:ext uri="{FF2B5EF4-FFF2-40B4-BE49-F238E27FC236}">
                            <a16:creationId xmlns:a16="http://schemas.microsoft.com/office/drawing/2014/main" id="{F190C40E-7281-48D2-A4F9-2DC4515C22B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3" name="Oval 1225">
                        <a:extLst>
                          <a:ext uri="{FF2B5EF4-FFF2-40B4-BE49-F238E27FC236}">
                            <a16:creationId xmlns:a16="http://schemas.microsoft.com/office/drawing/2014/main" id="{BA154741-903E-4B33-87B2-4DFA61B37F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4" name="Oval 1226">
                        <a:extLst>
                          <a:ext uri="{FF2B5EF4-FFF2-40B4-BE49-F238E27FC236}">
                            <a16:creationId xmlns:a16="http://schemas.microsoft.com/office/drawing/2014/main" id="{5696F040-E956-4AC7-8746-370B1FDCB5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5" name="Line 1227">
                        <a:extLst>
                          <a:ext uri="{FF2B5EF4-FFF2-40B4-BE49-F238E27FC236}">
                            <a16:creationId xmlns:a16="http://schemas.microsoft.com/office/drawing/2014/main" id="{5A90F796-7AC1-44D1-A4D7-6F9EFD0DAA6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6" name="Line 1228">
                        <a:extLst>
                          <a:ext uri="{FF2B5EF4-FFF2-40B4-BE49-F238E27FC236}">
                            <a16:creationId xmlns:a16="http://schemas.microsoft.com/office/drawing/2014/main" id="{E3999062-8CFE-4266-B18E-0D2597CD982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7" name="Oval 1229">
                        <a:extLst>
                          <a:ext uri="{FF2B5EF4-FFF2-40B4-BE49-F238E27FC236}">
                            <a16:creationId xmlns:a16="http://schemas.microsoft.com/office/drawing/2014/main" id="{18068D77-2341-4B2C-BD3B-4CD653A79D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58" name="Line 1230">
                        <a:extLst>
                          <a:ext uri="{FF2B5EF4-FFF2-40B4-BE49-F238E27FC236}">
                            <a16:creationId xmlns:a16="http://schemas.microsoft.com/office/drawing/2014/main" id="{6C79C37A-5FD5-44F0-9E2B-EE9FC77F198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59" name="Line 1231">
                        <a:extLst>
                          <a:ext uri="{FF2B5EF4-FFF2-40B4-BE49-F238E27FC236}">
                            <a16:creationId xmlns:a16="http://schemas.microsoft.com/office/drawing/2014/main" id="{47E9A2AF-6EAA-482F-97A9-3C75FC84352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60" name="Oval 1232">
                        <a:extLst>
                          <a:ext uri="{FF2B5EF4-FFF2-40B4-BE49-F238E27FC236}">
                            <a16:creationId xmlns:a16="http://schemas.microsoft.com/office/drawing/2014/main" id="{D4F87D78-DAA8-455B-B684-53DF2B478D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61" name="Oval 1233">
                        <a:extLst>
                          <a:ext uri="{FF2B5EF4-FFF2-40B4-BE49-F238E27FC236}">
                            <a16:creationId xmlns:a16="http://schemas.microsoft.com/office/drawing/2014/main" id="{2A785205-CFA7-4082-BF88-5BE64203D5D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530" name="Line 1234">
                    <a:extLst>
                      <a:ext uri="{FF2B5EF4-FFF2-40B4-BE49-F238E27FC236}">
                        <a16:creationId xmlns:a16="http://schemas.microsoft.com/office/drawing/2014/main" id="{DA9057A3-B0C3-4A52-AF80-1F50C4F830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1" name="Line 1235">
                    <a:extLst>
                      <a:ext uri="{FF2B5EF4-FFF2-40B4-BE49-F238E27FC236}">
                        <a16:creationId xmlns:a16="http://schemas.microsoft.com/office/drawing/2014/main" id="{89B61217-7C19-40A5-9687-E3DE53555F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2" name="Line 1236">
                    <a:extLst>
                      <a:ext uri="{FF2B5EF4-FFF2-40B4-BE49-F238E27FC236}">
                        <a16:creationId xmlns:a16="http://schemas.microsoft.com/office/drawing/2014/main" id="{CABB6726-62B0-41AC-BF15-2D8DAAC697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3" name="Line 1237">
                    <a:extLst>
                      <a:ext uri="{FF2B5EF4-FFF2-40B4-BE49-F238E27FC236}">
                        <a16:creationId xmlns:a16="http://schemas.microsoft.com/office/drawing/2014/main" id="{CE138668-82DE-4977-8910-5E159390DF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34" name="Line 1238">
                    <a:extLst>
                      <a:ext uri="{FF2B5EF4-FFF2-40B4-BE49-F238E27FC236}">
                        <a16:creationId xmlns:a16="http://schemas.microsoft.com/office/drawing/2014/main" id="{D0D1D494-6A25-48E9-80D1-BCCDE5D1E7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525" name="Line 1239">
                  <a:extLst>
                    <a:ext uri="{FF2B5EF4-FFF2-40B4-BE49-F238E27FC236}">
                      <a16:creationId xmlns:a16="http://schemas.microsoft.com/office/drawing/2014/main" id="{0CAED001-15A7-4962-A663-CCF914B8DB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18444" name="Group 1240">
              <a:extLst>
                <a:ext uri="{FF2B5EF4-FFF2-40B4-BE49-F238E27FC236}">
                  <a16:creationId xmlns:a16="http://schemas.microsoft.com/office/drawing/2014/main" id="{ABA7FC50-C64C-42CC-BC91-365A6E0B4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104"/>
              <a:ext cx="847" cy="985"/>
              <a:chOff x="2592" y="2064"/>
              <a:chExt cx="847" cy="985"/>
            </a:xfrm>
          </p:grpSpPr>
          <p:grpSp>
            <p:nvGrpSpPr>
              <p:cNvPr id="18484" name="Group 1241">
                <a:extLst>
                  <a:ext uri="{FF2B5EF4-FFF2-40B4-BE49-F238E27FC236}">
                    <a16:creationId xmlns:a16="http://schemas.microsoft.com/office/drawing/2014/main" id="{3F3F8015-57E3-4222-B324-4EE57A8E58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486" name="Line 1242">
                  <a:extLst>
                    <a:ext uri="{FF2B5EF4-FFF2-40B4-BE49-F238E27FC236}">
                      <a16:creationId xmlns:a16="http://schemas.microsoft.com/office/drawing/2014/main" id="{9ED24657-3942-4902-B85B-6CF9B17FFD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87" name="Line 1243">
                  <a:extLst>
                    <a:ext uri="{FF2B5EF4-FFF2-40B4-BE49-F238E27FC236}">
                      <a16:creationId xmlns:a16="http://schemas.microsoft.com/office/drawing/2014/main" id="{FBBE9CE0-6F11-4C2C-9D42-551BF5F65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88" name="Line 1244">
                  <a:extLst>
                    <a:ext uri="{FF2B5EF4-FFF2-40B4-BE49-F238E27FC236}">
                      <a16:creationId xmlns:a16="http://schemas.microsoft.com/office/drawing/2014/main" id="{CA68A17E-EA73-4BE9-83BE-87EFFB0926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489" name="Group 1245">
                  <a:extLst>
                    <a:ext uri="{FF2B5EF4-FFF2-40B4-BE49-F238E27FC236}">
                      <a16:creationId xmlns:a16="http://schemas.microsoft.com/office/drawing/2014/main" id="{828AA42D-AC55-4146-9466-5DF8B0B859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495" name="Line 1246">
                    <a:extLst>
                      <a:ext uri="{FF2B5EF4-FFF2-40B4-BE49-F238E27FC236}">
                        <a16:creationId xmlns:a16="http://schemas.microsoft.com/office/drawing/2014/main" id="{0B39BC71-E52A-4A7C-B037-E2E327171F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6" name="Line 1247">
                    <a:extLst>
                      <a:ext uri="{FF2B5EF4-FFF2-40B4-BE49-F238E27FC236}">
                        <a16:creationId xmlns:a16="http://schemas.microsoft.com/office/drawing/2014/main" id="{5A183813-7C17-4513-8C5B-69A7C6FFBB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7" name="Line 1248">
                    <a:extLst>
                      <a:ext uri="{FF2B5EF4-FFF2-40B4-BE49-F238E27FC236}">
                        <a16:creationId xmlns:a16="http://schemas.microsoft.com/office/drawing/2014/main" id="{FE5D1F33-FC07-4DE8-830F-EE51E729F6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8" name="Line 1249">
                    <a:extLst>
                      <a:ext uri="{FF2B5EF4-FFF2-40B4-BE49-F238E27FC236}">
                        <a16:creationId xmlns:a16="http://schemas.microsoft.com/office/drawing/2014/main" id="{E8A0B385-0159-43B9-9FFF-C9E03A9474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9" name="Oval 1250">
                    <a:extLst>
                      <a:ext uri="{FF2B5EF4-FFF2-40B4-BE49-F238E27FC236}">
                        <a16:creationId xmlns:a16="http://schemas.microsoft.com/office/drawing/2014/main" id="{28B96E55-0959-4CE3-B915-CF3D9794E2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00" name="Line 1251">
                    <a:extLst>
                      <a:ext uri="{FF2B5EF4-FFF2-40B4-BE49-F238E27FC236}">
                        <a16:creationId xmlns:a16="http://schemas.microsoft.com/office/drawing/2014/main" id="{5C6CD127-CA87-41BE-BBD0-DB37550ABB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1" name="Line 1252">
                    <a:extLst>
                      <a:ext uri="{FF2B5EF4-FFF2-40B4-BE49-F238E27FC236}">
                        <a16:creationId xmlns:a16="http://schemas.microsoft.com/office/drawing/2014/main" id="{F8AF1EFB-1AC5-4855-B92C-94F58B3806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2" name="Line 1253">
                    <a:extLst>
                      <a:ext uri="{FF2B5EF4-FFF2-40B4-BE49-F238E27FC236}">
                        <a16:creationId xmlns:a16="http://schemas.microsoft.com/office/drawing/2014/main" id="{4696D450-7F23-4AA9-B966-37C2B7B9D5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3" name="Line 1254">
                    <a:extLst>
                      <a:ext uri="{FF2B5EF4-FFF2-40B4-BE49-F238E27FC236}">
                        <a16:creationId xmlns:a16="http://schemas.microsoft.com/office/drawing/2014/main" id="{B48EE7D9-D690-4F6E-A6EA-B4C4E73561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4" name="Line 1255">
                    <a:extLst>
                      <a:ext uri="{FF2B5EF4-FFF2-40B4-BE49-F238E27FC236}">
                        <a16:creationId xmlns:a16="http://schemas.microsoft.com/office/drawing/2014/main" id="{327BE31A-D96D-4B87-A1ED-6D14BF01AF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5" name="Line 1256">
                    <a:extLst>
                      <a:ext uri="{FF2B5EF4-FFF2-40B4-BE49-F238E27FC236}">
                        <a16:creationId xmlns:a16="http://schemas.microsoft.com/office/drawing/2014/main" id="{30656C5C-D30A-4442-A59A-B12307A44A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6" name="Line 1257">
                    <a:extLst>
                      <a:ext uri="{FF2B5EF4-FFF2-40B4-BE49-F238E27FC236}">
                        <a16:creationId xmlns:a16="http://schemas.microsoft.com/office/drawing/2014/main" id="{3ED21C1C-0886-4514-9F16-386D455D51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7" name="Oval 1258">
                    <a:extLst>
                      <a:ext uri="{FF2B5EF4-FFF2-40B4-BE49-F238E27FC236}">
                        <a16:creationId xmlns:a16="http://schemas.microsoft.com/office/drawing/2014/main" id="{CED65A37-FF0D-4491-B23E-EB80E3095B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08" name="Line 1259">
                    <a:extLst>
                      <a:ext uri="{FF2B5EF4-FFF2-40B4-BE49-F238E27FC236}">
                        <a16:creationId xmlns:a16="http://schemas.microsoft.com/office/drawing/2014/main" id="{D7E5D14F-D71D-4BE8-A647-BFC6DCF485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09" name="Oval 1260">
                    <a:extLst>
                      <a:ext uri="{FF2B5EF4-FFF2-40B4-BE49-F238E27FC236}">
                        <a16:creationId xmlns:a16="http://schemas.microsoft.com/office/drawing/2014/main" id="{282EF470-DD5D-44D7-8505-29C72950BA1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510" name="Group 1261">
                    <a:extLst>
                      <a:ext uri="{FF2B5EF4-FFF2-40B4-BE49-F238E27FC236}">
                        <a16:creationId xmlns:a16="http://schemas.microsoft.com/office/drawing/2014/main" id="{79694338-2835-4CB4-A674-70ED5C5E14F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511" name="Line 1262">
                      <a:extLst>
                        <a:ext uri="{FF2B5EF4-FFF2-40B4-BE49-F238E27FC236}">
                          <a16:creationId xmlns:a16="http://schemas.microsoft.com/office/drawing/2014/main" id="{8E611F16-D728-450D-9953-277C8F23F3E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2" name="Line 1263">
                      <a:extLst>
                        <a:ext uri="{FF2B5EF4-FFF2-40B4-BE49-F238E27FC236}">
                          <a16:creationId xmlns:a16="http://schemas.microsoft.com/office/drawing/2014/main" id="{7CE21C9E-30E7-48AB-A857-DB4B838815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3" name="Oval 1264">
                      <a:extLst>
                        <a:ext uri="{FF2B5EF4-FFF2-40B4-BE49-F238E27FC236}">
                          <a16:creationId xmlns:a16="http://schemas.microsoft.com/office/drawing/2014/main" id="{4BD9F9E5-4A64-405C-B852-FC5C23DD25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4" name="Oval 1265">
                      <a:extLst>
                        <a:ext uri="{FF2B5EF4-FFF2-40B4-BE49-F238E27FC236}">
                          <a16:creationId xmlns:a16="http://schemas.microsoft.com/office/drawing/2014/main" id="{D3CC745F-C4AD-4B62-BCA2-32E1171F93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5" name="Line 1266">
                      <a:extLst>
                        <a:ext uri="{FF2B5EF4-FFF2-40B4-BE49-F238E27FC236}">
                          <a16:creationId xmlns:a16="http://schemas.microsoft.com/office/drawing/2014/main" id="{B230A8D0-E030-4FE3-86B4-F7C58C3DA5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6" name="Line 1267">
                      <a:extLst>
                        <a:ext uri="{FF2B5EF4-FFF2-40B4-BE49-F238E27FC236}">
                          <a16:creationId xmlns:a16="http://schemas.microsoft.com/office/drawing/2014/main" id="{3E8C9568-0574-4D02-A079-CAA2CAA18F4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7" name="Oval 1268">
                      <a:extLst>
                        <a:ext uri="{FF2B5EF4-FFF2-40B4-BE49-F238E27FC236}">
                          <a16:creationId xmlns:a16="http://schemas.microsoft.com/office/drawing/2014/main" id="{98DF9E42-D997-4C05-9D90-2F3722B939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18" name="Line 1269">
                      <a:extLst>
                        <a:ext uri="{FF2B5EF4-FFF2-40B4-BE49-F238E27FC236}">
                          <a16:creationId xmlns:a16="http://schemas.microsoft.com/office/drawing/2014/main" id="{372E28DA-E42E-4AD0-AE59-D37CBBBD395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19" name="Line 1270">
                      <a:extLst>
                        <a:ext uri="{FF2B5EF4-FFF2-40B4-BE49-F238E27FC236}">
                          <a16:creationId xmlns:a16="http://schemas.microsoft.com/office/drawing/2014/main" id="{6056C9D6-7992-4F6E-9614-43286FD37B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0" name="Oval 1271">
                      <a:extLst>
                        <a:ext uri="{FF2B5EF4-FFF2-40B4-BE49-F238E27FC236}">
                          <a16:creationId xmlns:a16="http://schemas.microsoft.com/office/drawing/2014/main" id="{CC279E78-CE2F-4B1C-B44D-933FE6F487D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21" name="Oval 1272">
                      <a:extLst>
                        <a:ext uri="{FF2B5EF4-FFF2-40B4-BE49-F238E27FC236}">
                          <a16:creationId xmlns:a16="http://schemas.microsoft.com/office/drawing/2014/main" id="{834A0FF0-3A2A-4863-A51F-DB748FB448C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490" name="Line 1273">
                  <a:extLst>
                    <a:ext uri="{FF2B5EF4-FFF2-40B4-BE49-F238E27FC236}">
                      <a16:creationId xmlns:a16="http://schemas.microsoft.com/office/drawing/2014/main" id="{E28F8178-0719-4B89-B9A7-569CB0AEB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1" name="Line 1274">
                  <a:extLst>
                    <a:ext uri="{FF2B5EF4-FFF2-40B4-BE49-F238E27FC236}">
                      <a16:creationId xmlns:a16="http://schemas.microsoft.com/office/drawing/2014/main" id="{8EC15393-7F9E-4383-A958-9B9BE67872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2" name="Line 1275">
                  <a:extLst>
                    <a:ext uri="{FF2B5EF4-FFF2-40B4-BE49-F238E27FC236}">
                      <a16:creationId xmlns:a16="http://schemas.microsoft.com/office/drawing/2014/main" id="{10CBD16E-FE0C-4984-BB00-D87220A46C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3" name="Line 1276">
                  <a:extLst>
                    <a:ext uri="{FF2B5EF4-FFF2-40B4-BE49-F238E27FC236}">
                      <a16:creationId xmlns:a16="http://schemas.microsoft.com/office/drawing/2014/main" id="{B68B6605-B687-423E-AEB3-69E9E3F3B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94" name="Line 1277">
                  <a:extLst>
                    <a:ext uri="{FF2B5EF4-FFF2-40B4-BE49-F238E27FC236}">
                      <a16:creationId xmlns:a16="http://schemas.microsoft.com/office/drawing/2014/main" id="{5EA90229-CFAA-4063-9EC0-970CB75CA5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485" name="Line 1278">
                <a:extLst>
                  <a:ext uri="{FF2B5EF4-FFF2-40B4-BE49-F238E27FC236}">
                    <a16:creationId xmlns:a16="http://schemas.microsoft.com/office/drawing/2014/main" id="{093F32CD-BCB6-408C-B57A-322151249D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8445" name="Group 1279">
              <a:extLst>
                <a:ext uri="{FF2B5EF4-FFF2-40B4-BE49-F238E27FC236}">
                  <a16:creationId xmlns:a16="http://schemas.microsoft.com/office/drawing/2014/main" id="{50807859-1C12-4A31-869B-015412C58C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384"/>
              <a:ext cx="847" cy="985"/>
              <a:chOff x="2592" y="2064"/>
              <a:chExt cx="847" cy="985"/>
            </a:xfrm>
          </p:grpSpPr>
          <p:grpSp>
            <p:nvGrpSpPr>
              <p:cNvPr id="18446" name="Group 1280">
                <a:extLst>
                  <a:ext uri="{FF2B5EF4-FFF2-40B4-BE49-F238E27FC236}">
                    <a16:creationId xmlns:a16="http://schemas.microsoft.com/office/drawing/2014/main" id="{55D9CA02-C4A8-4C32-AA53-88826288CB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448" name="Line 1281">
                  <a:extLst>
                    <a:ext uri="{FF2B5EF4-FFF2-40B4-BE49-F238E27FC236}">
                      <a16:creationId xmlns:a16="http://schemas.microsoft.com/office/drawing/2014/main" id="{382ECEB0-EF63-4B42-9E1B-F6991E9685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49" name="Line 1282">
                  <a:extLst>
                    <a:ext uri="{FF2B5EF4-FFF2-40B4-BE49-F238E27FC236}">
                      <a16:creationId xmlns:a16="http://schemas.microsoft.com/office/drawing/2014/main" id="{5D99F5BE-0F58-49E5-B10B-AEC741DC76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0" name="Line 1283">
                  <a:extLst>
                    <a:ext uri="{FF2B5EF4-FFF2-40B4-BE49-F238E27FC236}">
                      <a16:creationId xmlns:a16="http://schemas.microsoft.com/office/drawing/2014/main" id="{C63EF34B-F99E-4736-A093-118A7F0457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451" name="Group 1284">
                  <a:extLst>
                    <a:ext uri="{FF2B5EF4-FFF2-40B4-BE49-F238E27FC236}">
                      <a16:creationId xmlns:a16="http://schemas.microsoft.com/office/drawing/2014/main" id="{3DFE3E56-B2D8-4529-BD07-2FCAA7D51C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457" name="Line 1285">
                    <a:extLst>
                      <a:ext uri="{FF2B5EF4-FFF2-40B4-BE49-F238E27FC236}">
                        <a16:creationId xmlns:a16="http://schemas.microsoft.com/office/drawing/2014/main" id="{6E395046-1F5B-4A0E-9549-0429B24581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8" name="Line 1286">
                    <a:extLst>
                      <a:ext uri="{FF2B5EF4-FFF2-40B4-BE49-F238E27FC236}">
                        <a16:creationId xmlns:a16="http://schemas.microsoft.com/office/drawing/2014/main" id="{ED5CD27A-04F6-4C37-A058-6FAB9437EB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9" name="Line 1287">
                    <a:extLst>
                      <a:ext uri="{FF2B5EF4-FFF2-40B4-BE49-F238E27FC236}">
                        <a16:creationId xmlns:a16="http://schemas.microsoft.com/office/drawing/2014/main" id="{677F7A5D-7D1E-4DAD-9E77-58623DF51A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0" name="Line 1288">
                    <a:extLst>
                      <a:ext uri="{FF2B5EF4-FFF2-40B4-BE49-F238E27FC236}">
                        <a16:creationId xmlns:a16="http://schemas.microsoft.com/office/drawing/2014/main" id="{02948738-A0F4-4FFC-9DF0-1A76BDAB49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1" name="Oval 1289">
                    <a:extLst>
                      <a:ext uri="{FF2B5EF4-FFF2-40B4-BE49-F238E27FC236}">
                        <a16:creationId xmlns:a16="http://schemas.microsoft.com/office/drawing/2014/main" id="{E7C39250-3283-48B2-A99B-E9899EB2D7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462" name="Line 1290">
                    <a:extLst>
                      <a:ext uri="{FF2B5EF4-FFF2-40B4-BE49-F238E27FC236}">
                        <a16:creationId xmlns:a16="http://schemas.microsoft.com/office/drawing/2014/main" id="{E33F5DEC-994B-4BF0-9603-6804D16003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3" name="Line 1291">
                    <a:extLst>
                      <a:ext uri="{FF2B5EF4-FFF2-40B4-BE49-F238E27FC236}">
                        <a16:creationId xmlns:a16="http://schemas.microsoft.com/office/drawing/2014/main" id="{1DB50854-5FBA-4C03-A397-DF9B7CE32D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4" name="Line 1292">
                    <a:extLst>
                      <a:ext uri="{FF2B5EF4-FFF2-40B4-BE49-F238E27FC236}">
                        <a16:creationId xmlns:a16="http://schemas.microsoft.com/office/drawing/2014/main" id="{8718213A-1778-47F2-94CE-1616598A62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5" name="Line 1293">
                    <a:extLst>
                      <a:ext uri="{FF2B5EF4-FFF2-40B4-BE49-F238E27FC236}">
                        <a16:creationId xmlns:a16="http://schemas.microsoft.com/office/drawing/2014/main" id="{8E638C12-24D1-4F47-95AA-76013EB008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6" name="Line 1294">
                    <a:extLst>
                      <a:ext uri="{FF2B5EF4-FFF2-40B4-BE49-F238E27FC236}">
                        <a16:creationId xmlns:a16="http://schemas.microsoft.com/office/drawing/2014/main" id="{8FEF03F3-6C7F-4F46-972E-C4F8F9178A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7" name="Line 1295">
                    <a:extLst>
                      <a:ext uri="{FF2B5EF4-FFF2-40B4-BE49-F238E27FC236}">
                        <a16:creationId xmlns:a16="http://schemas.microsoft.com/office/drawing/2014/main" id="{5506796B-B24B-4B31-BAF5-F624156DC2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8" name="Line 1296">
                    <a:extLst>
                      <a:ext uri="{FF2B5EF4-FFF2-40B4-BE49-F238E27FC236}">
                        <a16:creationId xmlns:a16="http://schemas.microsoft.com/office/drawing/2014/main" id="{C8B0865F-2899-489F-820B-CDB6777BFB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69" name="Oval 1297">
                    <a:extLst>
                      <a:ext uri="{FF2B5EF4-FFF2-40B4-BE49-F238E27FC236}">
                        <a16:creationId xmlns:a16="http://schemas.microsoft.com/office/drawing/2014/main" id="{CE550F26-3DEC-4347-84C6-C8B2D88EEDB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470" name="Line 1298">
                    <a:extLst>
                      <a:ext uri="{FF2B5EF4-FFF2-40B4-BE49-F238E27FC236}">
                        <a16:creationId xmlns:a16="http://schemas.microsoft.com/office/drawing/2014/main" id="{88E582EF-8423-45A0-9E98-5A27677FBF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71" name="Oval 1299">
                    <a:extLst>
                      <a:ext uri="{FF2B5EF4-FFF2-40B4-BE49-F238E27FC236}">
                        <a16:creationId xmlns:a16="http://schemas.microsoft.com/office/drawing/2014/main" id="{0EDCC71C-E9C4-4C17-93DE-8D4799BE8E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472" name="Group 1300">
                    <a:extLst>
                      <a:ext uri="{FF2B5EF4-FFF2-40B4-BE49-F238E27FC236}">
                        <a16:creationId xmlns:a16="http://schemas.microsoft.com/office/drawing/2014/main" id="{EBED5871-23C6-4DE2-A058-83E18C5236F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473" name="Line 1301">
                      <a:extLst>
                        <a:ext uri="{FF2B5EF4-FFF2-40B4-BE49-F238E27FC236}">
                          <a16:creationId xmlns:a16="http://schemas.microsoft.com/office/drawing/2014/main" id="{B48B567F-4317-4FE6-A4AA-8FCF21DAD1E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4" name="Line 1302">
                      <a:extLst>
                        <a:ext uri="{FF2B5EF4-FFF2-40B4-BE49-F238E27FC236}">
                          <a16:creationId xmlns:a16="http://schemas.microsoft.com/office/drawing/2014/main" id="{729D2075-4804-41C5-B794-2E3552F8A7C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5" name="Oval 1303">
                      <a:extLst>
                        <a:ext uri="{FF2B5EF4-FFF2-40B4-BE49-F238E27FC236}">
                          <a16:creationId xmlns:a16="http://schemas.microsoft.com/office/drawing/2014/main" id="{5E6C4492-462D-46A1-81E4-FEC64DB793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6" name="Oval 1304">
                      <a:extLst>
                        <a:ext uri="{FF2B5EF4-FFF2-40B4-BE49-F238E27FC236}">
                          <a16:creationId xmlns:a16="http://schemas.microsoft.com/office/drawing/2014/main" id="{AC4B49BC-81E9-4B39-95C0-C8211B4BB0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7" name="Line 1305">
                      <a:extLst>
                        <a:ext uri="{FF2B5EF4-FFF2-40B4-BE49-F238E27FC236}">
                          <a16:creationId xmlns:a16="http://schemas.microsoft.com/office/drawing/2014/main" id="{48DEC0A2-A111-4D26-B867-1FDD1381810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8" name="Line 1306">
                      <a:extLst>
                        <a:ext uri="{FF2B5EF4-FFF2-40B4-BE49-F238E27FC236}">
                          <a16:creationId xmlns:a16="http://schemas.microsoft.com/office/drawing/2014/main" id="{8663D567-0DCB-4643-B392-993DBB00245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9" name="Oval 1307">
                      <a:extLst>
                        <a:ext uri="{FF2B5EF4-FFF2-40B4-BE49-F238E27FC236}">
                          <a16:creationId xmlns:a16="http://schemas.microsoft.com/office/drawing/2014/main" id="{828869AF-291C-4828-8023-06B52292CF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80" name="Line 1308">
                      <a:extLst>
                        <a:ext uri="{FF2B5EF4-FFF2-40B4-BE49-F238E27FC236}">
                          <a16:creationId xmlns:a16="http://schemas.microsoft.com/office/drawing/2014/main" id="{7D772D14-5451-42BC-90F8-CE077EF3480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81" name="Line 1309">
                      <a:extLst>
                        <a:ext uri="{FF2B5EF4-FFF2-40B4-BE49-F238E27FC236}">
                          <a16:creationId xmlns:a16="http://schemas.microsoft.com/office/drawing/2014/main" id="{511FC1FD-F996-4383-8AE3-08058711C73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82" name="Oval 1310">
                      <a:extLst>
                        <a:ext uri="{FF2B5EF4-FFF2-40B4-BE49-F238E27FC236}">
                          <a16:creationId xmlns:a16="http://schemas.microsoft.com/office/drawing/2014/main" id="{0E62DD33-BC5E-4BC5-B23A-CE0ADFD198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83" name="Oval 1311">
                      <a:extLst>
                        <a:ext uri="{FF2B5EF4-FFF2-40B4-BE49-F238E27FC236}">
                          <a16:creationId xmlns:a16="http://schemas.microsoft.com/office/drawing/2014/main" id="{90231043-E639-42F5-A7DC-593CB5DE04A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452" name="Line 1312">
                  <a:extLst>
                    <a:ext uri="{FF2B5EF4-FFF2-40B4-BE49-F238E27FC236}">
                      <a16:creationId xmlns:a16="http://schemas.microsoft.com/office/drawing/2014/main" id="{AC895D74-F80C-4338-B0D4-ABFA560DED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3" name="Line 1313">
                  <a:extLst>
                    <a:ext uri="{FF2B5EF4-FFF2-40B4-BE49-F238E27FC236}">
                      <a16:creationId xmlns:a16="http://schemas.microsoft.com/office/drawing/2014/main" id="{66372823-7168-4967-A22D-D91F9F866A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4" name="Line 1314">
                  <a:extLst>
                    <a:ext uri="{FF2B5EF4-FFF2-40B4-BE49-F238E27FC236}">
                      <a16:creationId xmlns:a16="http://schemas.microsoft.com/office/drawing/2014/main" id="{6957302C-BD73-4BC8-8291-6B1569101D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5" name="Line 1315">
                  <a:extLst>
                    <a:ext uri="{FF2B5EF4-FFF2-40B4-BE49-F238E27FC236}">
                      <a16:creationId xmlns:a16="http://schemas.microsoft.com/office/drawing/2014/main" id="{68BBF188-07D6-4AA1-A18B-024EBD4D1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456" name="Line 1316">
                  <a:extLst>
                    <a:ext uri="{FF2B5EF4-FFF2-40B4-BE49-F238E27FC236}">
                      <a16:creationId xmlns:a16="http://schemas.microsoft.com/office/drawing/2014/main" id="{1EC179EA-7AAD-439A-A309-3E8CB81584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447" name="Line 1317">
                <a:extLst>
                  <a:ext uri="{FF2B5EF4-FFF2-40B4-BE49-F238E27FC236}">
                    <a16:creationId xmlns:a16="http://schemas.microsoft.com/office/drawing/2014/main" id="{177F464E-261C-4013-95A3-6A97F2AB9E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352" name="Group 1026">
            <a:extLst>
              <a:ext uri="{FF2B5EF4-FFF2-40B4-BE49-F238E27FC236}">
                <a16:creationId xmlns:a16="http://schemas.microsoft.com/office/drawing/2014/main" id="{EFAA3A44-D63E-473D-B1C2-CEEB9BADDF1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50835" y="2407445"/>
            <a:ext cx="1344613" cy="898525"/>
            <a:chOff x="763" y="2736"/>
            <a:chExt cx="847" cy="566"/>
          </a:xfrm>
        </p:grpSpPr>
        <p:sp>
          <p:nvSpPr>
            <p:cNvPr id="353" name="Line 1027">
              <a:extLst>
                <a:ext uri="{FF2B5EF4-FFF2-40B4-BE49-F238E27FC236}">
                  <a16:creationId xmlns:a16="http://schemas.microsoft.com/office/drawing/2014/main" id="{47B76B5F-EB8B-40D4-B874-F5F3AB5A20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4" name="Line 1028">
              <a:extLst>
                <a:ext uri="{FF2B5EF4-FFF2-40B4-BE49-F238E27FC236}">
                  <a16:creationId xmlns:a16="http://schemas.microsoft.com/office/drawing/2014/main" id="{B68EA451-5952-43BC-AA43-33E3700F5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5" name="Line 1029">
              <a:extLst>
                <a:ext uri="{FF2B5EF4-FFF2-40B4-BE49-F238E27FC236}">
                  <a16:creationId xmlns:a16="http://schemas.microsoft.com/office/drawing/2014/main" id="{5B07AF66-40EA-4474-BC67-9D8600CB9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6" name="Line 1030">
              <a:extLst>
                <a:ext uri="{FF2B5EF4-FFF2-40B4-BE49-F238E27FC236}">
                  <a16:creationId xmlns:a16="http://schemas.microsoft.com/office/drawing/2014/main" id="{E1D28C10-BB77-40B3-A88F-89FC992556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7" name="Oval 1031">
              <a:extLst>
                <a:ext uri="{FF2B5EF4-FFF2-40B4-BE49-F238E27FC236}">
                  <a16:creationId xmlns:a16="http://schemas.microsoft.com/office/drawing/2014/main" id="{D7AFD31F-8640-4830-9C09-CFF0896A9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58" name="Line 1032">
              <a:extLst>
                <a:ext uri="{FF2B5EF4-FFF2-40B4-BE49-F238E27FC236}">
                  <a16:creationId xmlns:a16="http://schemas.microsoft.com/office/drawing/2014/main" id="{8D6F65A0-27C9-4FC8-BA52-4104A8C1D6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9" name="Line 1033">
              <a:extLst>
                <a:ext uri="{FF2B5EF4-FFF2-40B4-BE49-F238E27FC236}">
                  <a16:creationId xmlns:a16="http://schemas.microsoft.com/office/drawing/2014/main" id="{C8F68374-D761-4FC8-90B7-EEBFEE463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0" name="Line 1034">
              <a:extLst>
                <a:ext uri="{FF2B5EF4-FFF2-40B4-BE49-F238E27FC236}">
                  <a16:creationId xmlns:a16="http://schemas.microsoft.com/office/drawing/2014/main" id="{CBA6652E-4BFB-4F16-AFFE-7384E62E4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1" name="Line 1035">
              <a:extLst>
                <a:ext uri="{FF2B5EF4-FFF2-40B4-BE49-F238E27FC236}">
                  <a16:creationId xmlns:a16="http://schemas.microsoft.com/office/drawing/2014/main" id="{0542C4EE-B850-4D10-AE41-A50F926BA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2" name="Line 1036">
              <a:extLst>
                <a:ext uri="{FF2B5EF4-FFF2-40B4-BE49-F238E27FC236}">
                  <a16:creationId xmlns:a16="http://schemas.microsoft.com/office/drawing/2014/main" id="{B4235BFC-18A2-4678-B365-0ED4251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3" name="Line 1037">
              <a:extLst>
                <a:ext uri="{FF2B5EF4-FFF2-40B4-BE49-F238E27FC236}">
                  <a16:creationId xmlns:a16="http://schemas.microsoft.com/office/drawing/2014/main" id="{8003779B-61EC-4D3B-814A-213CE0368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4" name="Line 1038">
              <a:extLst>
                <a:ext uri="{FF2B5EF4-FFF2-40B4-BE49-F238E27FC236}">
                  <a16:creationId xmlns:a16="http://schemas.microsoft.com/office/drawing/2014/main" id="{1994AE7E-4C1F-457C-9D19-AC0CB888D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5" name="Oval 1039">
              <a:extLst>
                <a:ext uri="{FF2B5EF4-FFF2-40B4-BE49-F238E27FC236}">
                  <a16:creationId xmlns:a16="http://schemas.microsoft.com/office/drawing/2014/main" id="{E7079CDB-C2E2-40B3-B663-4BA82F69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66" name="Line 1040">
              <a:extLst>
                <a:ext uri="{FF2B5EF4-FFF2-40B4-BE49-F238E27FC236}">
                  <a16:creationId xmlns:a16="http://schemas.microsoft.com/office/drawing/2014/main" id="{32AA424B-9FE3-45F0-8AE0-D3D741176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7" name="Oval 1041">
              <a:extLst>
                <a:ext uri="{FF2B5EF4-FFF2-40B4-BE49-F238E27FC236}">
                  <a16:creationId xmlns:a16="http://schemas.microsoft.com/office/drawing/2014/main" id="{14823E1E-0294-4AA5-9B28-1D4352609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368" name="Group 1042">
              <a:extLst>
                <a:ext uri="{FF2B5EF4-FFF2-40B4-BE49-F238E27FC236}">
                  <a16:creationId xmlns:a16="http://schemas.microsoft.com/office/drawing/2014/main" id="{6EE3E904-0A92-4D08-B06B-3A0FBB65E2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369" name="Line 1043">
                <a:extLst>
                  <a:ext uri="{FF2B5EF4-FFF2-40B4-BE49-F238E27FC236}">
                    <a16:creationId xmlns:a16="http://schemas.microsoft.com/office/drawing/2014/main" id="{FE7686C9-238B-4F85-ADC8-3302CD5A4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0" name="Line 1044">
                <a:extLst>
                  <a:ext uri="{FF2B5EF4-FFF2-40B4-BE49-F238E27FC236}">
                    <a16:creationId xmlns:a16="http://schemas.microsoft.com/office/drawing/2014/main" id="{4F4CFFBD-8B72-453F-9BCB-CEAA51820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1" name="Oval 1045">
                <a:extLst>
                  <a:ext uri="{FF2B5EF4-FFF2-40B4-BE49-F238E27FC236}">
                    <a16:creationId xmlns:a16="http://schemas.microsoft.com/office/drawing/2014/main" id="{85954706-8745-4E62-B99E-BCD7AE6B6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2" name="Oval 1046">
                <a:extLst>
                  <a:ext uri="{FF2B5EF4-FFF2-40B4-BE49-F238E27FC236}">
                    <a16:creationId xmlns:a16="http://schemas.microsoft.com/office/drawing/2014/main" id="{421A4C46-37A0-4F9A-AFD4-81E6E73EA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3" name="Line 1047">
                <a:extLst>
                  <a:ext uri="{FF2B5EF4-FFF2-40B4-BE49-F238E27FC236}">
                    <a16:creationId xmlns:a16="http://schemas.microsoft.com/office/drawing/2014/main" id="{1879CA97-C737-42D1-A651-380401018D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4" name="Line 1048">
                <a:extLst>
                  <a:ext uri="{FF2B5EF4-FFF2-40B4-BE49-F238E27FC236}">
                    <a16:creationId xmlns:a16="http://schemas.microsoft.com/office/drawing/2014/main" id="{06EFA088-CA2A-415D-B557-EB96D9542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5" name="Oval 1049">
                <a:extLst>
                  <a:ext uri="{FF2B5EF4-FFF2-40B4-BE49-F238E27FC236}">
                    <a16:creationId xmlns:a16="http://schemas.microsoft.com/office/drawing/2014/main" id="{7D8235AC-E67A-4168-84F3-E39FDD93D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6" name="Line 1050">
                <a:extLst>
                  <a:ext uri="{FF2B5EF4-FFF2-40B4-BE49-F238E27FC236}">
                    <a16:creationId xmlns:a16="http://schemas.microsoft.com/office/drawing/2014/main" id="{45ADE026-63AB-4223-81DE-51119CE54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7" name="Line 1051">
                <a:extLst>
                  <a:ext uri="{FF2B5EF4-FFF2-40B4-BE49-F238E27FC236}">
                    <a16:creationId xmlns:a16="http://schemas.microsoft.com/office/drawing/2014/main" id="{715E14AE-930A-4962-96E0-FF055794E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8" name="Oval 1052">
                <a:extLst>
                  <a:ext uri="{FF2B5EF4-FFF2-40B4-BE49-F238E27FC236}">
                    <a16:creationId xmlns:a16="http://schemas.microsoft.com/office/drawing/2014/main" id="{2ACA4E14-A282-4AD4-BE1E-89F5C899F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379" name="Oval 1053">
                <a:extLst>
                  <a:ext uri="{FF2B5EF4-FFF2-40B4-BE49-F238E27FC236}">
                    <a16:creationId xmlns:a16="http://schemas.microsoft.com/office/drawing/2014/main" id="{B0BAF512-3A33-488C-8D66-6250E0C3A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380" name="Group 1026">
            <a:extLst>
              <a:ext uri="{FF2B5EF4-FFF2-40B4-BE49-F238E27FC236}">
                <a16:creationId xmlns:a16="http://schemas.microsoft.com/office/drawing/2014/main" id="{6EF78AF6-D6FE-4823-9454-D58B66D236A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609722" y="2473372"/>
            <a:ext cx="1344613" cy="944562"/>
            <a:chOff x="763" y="2736"/>
            <a:chExt cx="847" cy="566"/>
          </a:xfrm>
        </p:grpSpPr>
        <p:sp>
          <p:nvSpPr>
            <p:cNvPr id="381" name="Line 1027">
              <a:extLst>
                <a:ext uri="{FF2B5EF4-FFF2-40B4-BE49-F238E27FC236}">
                  <a16:creationId xmlns:a16="http://schemas.microsoft.com/office/drawing/2014/main" id="{7A9D2C99-7BAC-4F95-8478-415E94BD8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2" name="Line 1028">
              <a:extLst>
                <a:ext uri="{FF2B5EF4-FFF2-40B4-BE49-F238E27FC236}">
                  <a16:creationId xmlns:a16="http://schemas.microsoft.com/office/drawing/2014/main" id="{6752F7AE-C0ED-4430-A20E-F84893B96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3" name="Line 1029">
              <a:extLst>
                <a:ext uri="{FF2B5EF4-FFF2-40B4-BE49-F238E27FC236}">
                  <a16:creationId xmlns:a16="http://schemas.microsoft.com/office/drawing/2014/main" id="{0DD5B358-8BC6-48D4-87CD-ED806E90C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4" name="Line 1030">
              <a:extLst>
                <a:ext uri="{FF2B5EF4-FFF2-40B4-BE49-F238E27FC236}">
                  <a16:creationId xmlns:a16="http://schemas.microsoft.com/office/drawing/2014/main" id="{5A431E4A-75DF-40E7-A0C9-D246E0CDB2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5" name="Oval 1031">
              <a:extLst>
                <a:ext uri="{FF2B5EF4-FFF2-40B4-BE49-F238E27FC236}">
                  <a16:creationId xmlns:a16="http://schemas.microsoft.com/office/drawing/2014/main" id="{226958C8-72BF-4840-85B7-412D4BDDA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86" name="Line 1032">
              <a:extLst>
                <a:ext uri="{FF2B5EF4-FFF2-40B4-BE49-F238E27FC236}">
                  <a16:creationId xmlns:a16="http://schemas.microsoft.com/office/drawing/2014/main" id="{08B30013-9B37-4342-A253-24921DA80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7" name="Line 1033">
              <a:extLst>
                <a:ext uri="{FF2B5EF4-FFF2-40B4-BE49-F238E27FC236}">
                  <a16:creationId xmlns:a16="http://schemas.microsoft.com/office/drawing/2014/main" id="{43E50829-2580-4ED3-8092-57838919B2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8" name="Line 1034">
              <a:extLst>
                <a:ext uri="{FF2B5EF4-FFF2-40B4-BE49-F238E27FC236}">
                  <a16:creationId xmlns:a16="http://schemas.microsoft.com/office/drawing/2014/main" id="{E470031D-FF85-4465-8338-88739569A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" name="Line 1035">
              <a:extLst>
                <a:ext uri="{FF2B5EF4-FFF2-40B4-BE49-F238E27FC236}">
                  <a16:creationId xmlns:a16="http://schemas.microsoft.com/office/drawing/2014/main" id="{991F4C7D-DA46-4FC6-833C-482D71E15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0" name="Line 1036">
              <a:extLst>
                <a:ext uri="{FF2B5EF4-FFF2-40B4-BE49-F238E27FC236}">
                  <a16:creationId xmlns:a16="http://schemas.microsoft.com/office/drawing/2014/main" id="{1A88C24C-F7F2-4996-89D0-E9AE2CD58B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1" name="Line 1037">
              <a:extLst>
                <a:ext uri="{FF2B5EF4-FFF2-40B4-BE49-F238E27FC236}">
                  <a16:creationId xmlns:a16="http://schemas.microsoft.com/office/drawing/2014/main" id="{C5D241BB-418E-4BDF-AE7B-A932EF138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2" name="Line 1038">
              <a:extLst>
                <a:ext uri="{FF2B5EF4-FFF2-40B4-BE49-F238E27FC236}">
                  <a16:creationId xmlns:a16="http://schemas.microsoft.com/office/drawing/2014/main" id="{4D1E6107-AD54-4D10-914F-20CD89046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3" name="Oval 1039">
              <a:extLst>
                <a:ext uri="{FF2B5EF4-FFF2-40B4-BE49-F238E27FC236}">
                  <a16:creationId xmlns:a16="http://schemas.microsoft.com/office/drawing/2014/main" id="{20DEA664-CDB2-45BA-9BA9-F762E7679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94" name="Line 1040">
              <a:extLst>
                <a:ext uri="{FF2B5EF4-FFF2-40B4-BE49-F238E27FC236}">
                  <a16:creationId xmlns:a16="http://schemas.microsoft.com/office/drawing/2014/main" id="{583A05DB-E2A1-46E6-BA48-1D55B280E3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5" name="Oval 1041">
              <a:extLst>
                <a:ext uri="{FF2B5EF4-FFF2-40B4-BE49-F238E27FC236}">
                  <a16:creationId xmlns:a16="http://schemas.microsoft.com/office/drawing/2014/main" id="{6C2ECD47-7C98-4AD2-AF0A-E62873BE6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396" name="Group 1042">
              <a:extLst>
                <a:ext uri="{FF2B5EF4-FFF2-40B4-BE49-F238E27FC236}">
                  <a16:creationId xmlns:a16="http://schemas.microsoft.com/office/drawing/2014/main" id="{E6358FDD-57C0-4C51-A269-6DC18191DE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397" name="Line 1043">
                <a:extLst>
                  <a:ext uri="{FF2B5EF4-FFF2-40B4-BE49-F238E27FC236}">
                    <a16:creationId xmlns:a16="http://schemas.microsoft.com/office/drawing/2014/main" id="{81E835AA-0B39-4DDD-A885-DD4322660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98" name="Line 1044">
                <a:extLst>
                  <a:ext uri="{FF2B5EF4-FFF2-40B4-BE49-F238E27FC236}">
                    <a16:creationId xmlns:a16="http://schemas.microsoft.com/office/drawing/2014/main" id="{D6CDB38F-BCFC-4285-AA74-83ABCC5B6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99" name="Oval 1045">
                <a:extLst>
                  <a:ext uri="{FF2B5EF4-FFF2-40B4-BE49-F238E27FC236}">
                    <a16:creationId xmlns:a16="http://schemas.microsoft.com/office/drawing/2014/main" id="{52F58DC5-AE08-439B-86D1-8BC77489D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0" name="Oval 1046">
                <a:extLst>
                  <a:ext uri="{FF2B5EF4-FFF2-40B4-BE49-F238E27FC236}">
                    <a16:creationId xmlns:a16="http://schemas.microsoft.com/office/drawing/2014/main" id="{14D7A194-C14C-4A7E-BDD9-5F0A86BD1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1" name="Line 1047">
                <a:extLst>
                  <a:ext uri="{FF2B5EF4-FFF2-40B4-BE49-F238E27FC236}">
                    <a16:creationId xmlns:a16="http://schemas.microsoft.com/office/drawing/2014/main" id="{CCDEFA21-CD42-4612-B1CF-1A075E483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2" name="Line 1048">
                <a:extLst>
                  <a:ext uri="{FF2B5EF4-FFF2-40B4-BE49-F238E27FC236}">
                    <a16:creationId xmlns:a16="http://schemas.microsoft.com/office/drawing/2014/main" id="{798B2603-585C-45A2-928D-35ED54FB6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3" name="Oval 1049">
                <a:extLst>
                  <a:ext uri="{FF2B5EF4-FFF2-40B4-BE49-F238E27FC236}">
                    <a16:creationId xmlns:a16="http://schemas.microsoft.com/office/drawing/2014/main" id="{7B04F546-46D5-46F4-B80B-752E58D1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4" name="Line 1050">
                <a:extLst>
                  <a:ext uri="{FF2B5EF4-FFF2-40B4-BE49-F238E27FC236}">
                    <a16:creationId xmlns:a16="http://schemas.microsoft.com/office/drawing/2014/main" id="{84F4120B-2EA1-487D-B02C-485E95745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5" name="Line 1051">
                <a:extLst>
                  <a:ext uri="{FF2B5EF4-FFF2-40B4-BE49-F238E27FC236}">
                    <a16:creationId xmlns:a16="http://schemas.microsoft.com/office/drawing/2014/main" id="{FD4DD70C-3019-4BD5-A01C-3DDE45F86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6" name="Oval 1052">
                <a:extLst>
                  <a:ext uri="{FF2B5EF4-FFF2-40B4-BE49-F238E27FC236}">
                    <a16:creationId xmlns:a16="http://schemas.microsoft.com/office/drawing/2014/main" id="{A077CC8E-BE08-4527-A4EF-87853DCB0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407" name="Oval 1053">
                <a:extLst>
                  <a:ext uri="{FF2B5EF4-FFF2-40B4-BE49-F238E27FC236}">
                    <a16:creationId xmlns:a16="http://schemas.microsoft.com/office/drawing/2014/main" id="{DD7DC773-ACF9-4B16-9292-C358AABA5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sp>
        <p:nvSpPr>
          <p:cNvPr id="408" name="Text Box 1378">
            <a:extLst>
              <a:ext uri="{FF2B5EF4-FFF2-40B4-BE49-F238E27FC236}">
                <a16:creationId xmlns:a16="http://schemas.microsoft.com/office/drawing/2014/main" id="{C0DA4372-9633-4DE8-B35C-9EF688B87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45" y="4171999"/>
            <a:ext cx="9032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Then</a:t>
            </a:r>
          </a:p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Build</a:t>
            </a:r>
          </a:p>
          <a:p>
            <a:pPr algn="ctr"/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Long</a:t>
            </a:r>
          </a:p>
        </p:txBody>
      </p:sp>
    </p:spTree>
    <p:extLst>
      <p:ext uri="{BB962C8B-B14F-4D97-AF65-F5344CB8AC3E}">
        <p14:creationId xmlns:p14="http://schemas.microsoft.com/office/powerpoint/2010/main" val="1289213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  <a:extLst>
              <a:ext uri="{FF2B5EF4-FFF2-40B4-BE49-F238E27FC236}">
                <a16:creationId xmlns:a16="http://schemas.microsoft.com/office/drawing/2014/main" id="{65732AD6-55CE-4599-B36D-868B148A162A}"/>
              </a:ext>
            </a:extLst>
          </p:cNvPr>
          <p:cNvSpPr txBox="1"/>
          <p:nvPr/>
        </p:nvSpPr>
        <p:spPr>
          <a:xfrm>
            <a:off x="2627784" y="5805264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For Next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6967F-DD7F-46EA-93FD-D8D98E13EBD1}"/>
              </a:ext>
            </a:extLst>
          </p:cNvPr>
          <p:cNvSpPr txBox="1"/>
          <p:nvPr/>
        </p:nvSpPr>
        <p:spPr>
          <a:xfrm>
            <a:off x="1763688" y="1628800"/>
            <a:ext cx="5993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How well did you do?</a:t>
            </a:r>
          </a:p>
          <a:p>
            <a:endParaRPr lang="en-GB" sz="4000" dirty="0"/>
          </a:p>
          <a:p>
            <a:r>
              <a:rPr lang="en-GB" sz="4000" dirty="0">
                <a:solidFill>
                  <a:srgbClr val="002060"/>
                </a:solidFill>
              </a:rPr>
              <a:t>Who built the best one?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06513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570B6028-0006-4FE6-87B8-1336CD7D2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1628775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562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A5A26984-46D3-44D7-B7BE-F45FC281D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4495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id="{C3C830FF-8814-4720-9BC2-7281765D7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125538"/>
            <a:ext cx="7772400" cy="1150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8800">
                <a:solidFill>
                  <a:srgbClr val="000099"/>
                </a:solidFill>
                <a:latin typeface="Arial Black" panose="020B0A04020102020204" pitchFamily="34" charset="0"/>
              </a:rPr>
              <a:t>Thank You</a:t>
            </a:r>
          </a:p>
        </p:txBody>
      </p:sp>
      <p:pic>
        <p:nvPicPr>
          <p:cNvPr id="7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4BB88891-E262-4464-BB7C-CFA8E3CA5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49512"/>
            <a:ext cx="3284537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BBCA25-B170-4058-A82E-DE475AE8E3C8}"/>
              </a:ext>
            </a:extLst>
          </p:cNvPr>
          <p:cNvSpPr/>
          <p:nvPr/>
        </p:nvSpPr>
        <p:spPr bwMode="auto">
          <a:xfrm>
            <a:off x="-180528" y="0"/>
            <a:ext cx="11161240" cy="76054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rgbClr val="0099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C19E9977-0380-46D8-9A69-321403177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125538"/>
            <a:ext cx="7772400" cy="1150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8800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pic>
        <p:nvPicPr>
          <p:cNvPr id="7" name="Picture 6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95545DBA-1257-4B9F-AE0D-C8FEBD627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463" y="3429000"/>
            <a:ext cx="2160936" cy="21609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21B26E-49B0-4BAF-BE56-C42FF8BA6EEB}"/>
              </a:ext>
            </a:extLst>
          </p:cNvPr>
          <p:cNvSpPr txBox="1"/>
          <p:nvPr/>
        </p:nvSpPr>
        <p:spPr>
          <a:xfrm>
            <a:off x="4333900" y="3633427"/>
            <a:ext cx="4486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 very much hope that you will enjoy this activity as well as learning about building safe </a:t>
            </a:r>
            <a:r>
              <a:rPr lang="en-GB" b="1" dirty="0" err="1"/>
              <a:t>sructures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1F03D71D-DE2A-4C49-ADA9-9DAF87C28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047750"/>
            <a:ext cx="456247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A7358856-1A77-4FC7-87C7-EED90EE3D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088" y="3078162"/>
            <a:ext cx="2201863" cy="701675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EAEAEA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Air </a:t>
            </a:r>
            <a:r>
              <a:rPr lang="en-GB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Zuka</a:t>
            </a:r>
            <a:endParaRPr lang="en-GB" altLang="en-US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A7D368-B8F3-42CC-8AE7-05C02B4E9755}"/>
              </a:ext>
            </a:extLst>
          </p:cNvPr>
          <p:cNvSpPr txBox="1"/>
          <p:nvPr/>
        </p:nvSpPr>
        <p:spPr>
          <a:xfrm>
            <a:off x="0" y="126876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 test the structure we suggest using an Air </a:t>
            </a:r>
            <a:r>
              <a:rPr lang="en-GB" dirty="0" err="1"/>
              <a:t>Zuka</a:t>
            </a:r>
            <a:r>
              <a:rPr lang="en-GB" dirty="0"/>
              <a:t> to create a strong wind</a:t>
            </a:r>
          </a:p>
        </p:txBody>
      </p:sp>
    </p:spTree>
    <p:extLst>
      <p:ext uri="{BB962C8B-B14F-4D97-AF65-F5344CB8AC3E}">
        <p14:creationId xmlns:p14="http://schemas.microsoft.com/office/powerpoint/2010/main" val="256655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26">
            <a:hlinkClick r:id="rId2"/>
            <a:extLst>
              <a:ext uri="{FF2B5EF4-FFF2-40B4-BE49-F238E27FC236}">
                <a16:creationId xmlns:a16="http://schemas.microsoft.com/office/drawing/2014/main" id="{0BA369BD-440A-48E2-B06A-BE4EE3B6C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Make A Tower out of Marshmallows and Straws </a:t>
            </a:r>
          </a:p>
        </p:txBody>
      </p:sp>
      <p:sp>
        <p:nvSpPr>
          <p:cNvPr id="3075" name="Text Box 1027">
            <a:hlinkClick r:id="rId3"/>
            <a:extLst>
              <a:ext uri="{FF2B5EF4-FFF2-40B4-BE49-F238E27FC236}">
                <a16:creationId xmlns:a16="http://schemas.microsoft.com/office/drawing/2014/main" id="{5D7E0B7F-0711-4A3B-8B1C-73A24FC39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908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  <a:t>Make A Bridge out of Marshmallows and Straws </a:t>
            </a:r>
          </a:p>
        </p:txBody>
      </p:sp>
      <p:sp>
        <p:nvSpPr>
          <p:cNvPr id="3076" name="Text Box 1028">
            <a:hlinkClick r:id="rId4"/>
            <a:extLst>
              <a:ext uri="{FF2B5EF4-FFF2-40B4-BE49-F238E27FC236}">
                <a16:creationId xmlns:a16="http://schemas.microsoft.com/office/drawing/2014/main" id="{283DFF6F-36ED-46A7-89A9-A61DC7BAD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  <a:t>Make A Tower out of </a:t>
            </a:r>
            <a:b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  <a:t>Jelly Beans and Toothpicks </a:t>
            </a:r>
          </a:p>
        </p:txBody>
      </p:sp>
      <p:sp>
        <p:nvSpPr>
          <p:cNvPr id="3077" name="Text Box 1029">
            <a:hlinkClick r:id="rId5"/>
            <a:extLst>
              <a:ext uri="{FF2B5EF4-FFF2-40B4-BE49-F238E27FC236}">
                <a16:creationId xmlns:a16="http://schemas.microsoft.com/office/drawing/2014/main" id="{17CCA3D7-DB4B-4D1B-AF25-4C37E51A9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  <a:t>Make A Bridge out of </a:t>
            </a:r>
            <a:b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GB" altLang="en-US">
                <a:solidFill>
                  <a:schemeClr val="tx1"/>
                </a:solidFill>
                <a:latin typeface="Times New Roman" panose="02020603050405020304" pitchFamily="18" charset="0"/>
              </a:rPr>
              <a:t>Jelly Beans and Toothpicks </a:t>
            </a:r>
          </a:p>
        </p:txBody>
      </p:sp>
      <p:sp>
        <p:nvSpPr>
          <p:cNvPr id="3078" name="Text Box 1030">
            <a:extLst>
              <a:ext uri="{FF2B5EF4-FFF2-40B4-BE49-F238E27FC236}">
                <a16:creationId xmlns:a16="http://schemas.microsoft.com/office/drawing/2014/main" id="{F2F8B04A-A43D-45D6-9F17-C35BB37D1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613879"/>
            <a:ext cx="309655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 err="1">
                <a:latin typeface="Times New Roman" panose="02020603050405020304" pitchFamily="18" charset="0"/>
              </a:rPr>
              <a:t>Ctrl+Click</a:t>
            </a:r>
            <a:r>
              <a:rPr lang="en-GB" altLang="en-US" dirty="0">
                <a:latin typeface="Times New Roman" panose="02020603050405020304" pitchFamily="18" charset="0"/>
              </a:rPr>
              <a:t> for the one</a:t>
            </a:r>
          </a:p>
          <a:p>
            <a:pPr algn="ctr"/>
            <a:r>
              <a:rPr lang="en-GB" altLang="en-US" dirty="0">
                <a:latin typeface="Times New Roman" panose="02020603050405020304" pitchFamily="18" charset="0"/>
              </a:rPr>
              <a:t>you want to 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>
            <a:extLst>
              <a:ext uri="{FF2B5EF4-FFF2-40B4-BE49-F238E27FC236}">
                <a16:creationId xmlns:a16="http://schemas.microsoft.com/office/drawing/2014/main" id="{FE20CD91-1BEF-4BB2-B4D5-86BD336F32E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124200"/>
            <a:ext cx="1030288" cy="3238500"/>
            <a:chOff x="240" y="1968"/>
            <a:chExt cx="649" cy="2040"/>
          </a:xfrm>
        </p:grpSpPr>
        <p:pic>
          <p:nvPicPr>
            <p:cNvPr id="4109" name="Picture 10">
              <a:extLst>
                <a:ext uri="{FF2B5EF4-FFF2-40B4-BE49-F238E27FC236}">
                  <a16:creationId xmlns:a16="http://schemas.microsoft.com/office/drawing/2014/main" id="{F60FFC5A-6B43-420D-A7D6-AD3647B63F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968"/>
              <a:ext cx="558" cy="2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0" name="Text Box 11">
              <a:extLst>
                <a:ext uri="{FF2B5EF4-FFF2-40B4-BE49-F238E27FC236}">
                  <a16:creationId xmlns:a16="http://schemas.microsoft.com/office/drawing/2014/main" id="{140CDACD-98FE-4EA3-B450-975DEE2F0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64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TV</a:t>
              </a:r>
            </a:p>
            <a:p>
              <a:pPr algn="ctr"/>
              <a:r>
                <a:rPr lang="en-GB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Tower</a:t>
              </a:r>
            </a:p>
          </p:txBody>
        </p:sp>
      </p:grpSp>
      <p:grpSp>
        <p:nvGrpSpPr>
          <p:cNvPr id="3084" name="Group 12">
            <a:extLst>
              <a:ext uri="{FF2B5EF4-FFF2-40B4-BE49-F238E27FC236}">
                <a16:creationId xmlns:a16="http://schemas.microsoft.com/office/drawing/2014/main" id="{C535BFF1-1284-478B-B451-2F6825C47DD9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124200"/>
            <a:ext cx="2465388" cy="3276600"/>
            <a:chOff x="912" y="1968"/>
            <a:chExt cx="1553" cy="2064"/>
          </a:xfrm>
        </p:grpSpPr>
        <p:pic>
          <p:nvPicPr>
            <p:cNvPr id="4107" name="Picture 13">
              <a:extLst>
                <a:ext uri="{FF2B5EF4-FFF2-40B4-BE49-F238E27FC236}">
                  <a16:creationId xmlns:a16="http://schemas.microsoft.com/office/drawing/2014/main" id="{335BAE79-8D3C-482B-8C4A-511AD75757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968"/>
              <a:ext cx="1553" cy="2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8" name="Text Box 14">
              <a:extLst>
                <a:ext uri="{FF2B5EF4-FFF2-40B4-BE49-F238E27FC236}">
                  <a16:creationId xmlns:a16="http://schemas.microsoft.com/office/drawing/2014/main" id="{6CD09598-740F-4A1C-8CDD-6017741CD7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12"/>
              <a:ext cx="649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TV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Tower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in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Japan</a:t>
              </a:r>
            </a:p>
          </p:txBody>
        </p:sp>
      </p:grpSp>
      <p:grpSp>
        <p:nvGrpSpPr>
          <p:cNvPr id="3087" name="Group 15">
            <a:extLst>
              <a:ext uri="{FF2B5EF4-FFF2-40B4-BE49-F238E27FC236}">
                <a16:creationId xmlns:a16="http://schemas.microsoft.com/office/drawing/2014/main" id="{06B210C7-8A4C-4871-A90B-13B2CBD0773C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971800"/>
            <a:ext cx="1905000" cy="3505200"/>
            <a:chOff x="2544" y="1872"/>
            <a:chExt cx="1200" cy="2208"/>
          </a:xfrm>
        </p:grpSpPr>
        <p:pic>
          <p:nvPicPr>
            <p:cNvPr id="4105" name="Picture 16">
              <a:extLst>
                <a:ext uri="{FF2B5EF4-FFF2-40B4-BE49-F238E27FC236}">
                  <a16:creationId xmlns:a16="http://schemas.microsoft.com/office/drawing/2014/main" id="{56461EEE-5BE3-40D0-A7C0-A8C3A5E067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872"/>
              <a:ext cx="1200" cy="2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6" name="Text Box 17">
              <a:extLst>
                <a:ext uri="{FF2B5EF4-FFF2-40B4-BE49-F238E27FC236}">
                  <a16:creationId xmlns:a16="http://schemas.microsoft.com/office/drawing/2014/main" id="{D1E6C723-6616-4484-9106-3F3594E26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400"/>
              <a:ext cx="96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Electricity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Pylon</a:t>
              </a:r>
            </a:p>
          </p:txBody>
        </p:sp>
      </p:grpSp>
      <p:grpSp>
        <p:nvGrpSpPr>
          <p:cNvPr id="3093" name="Group 21">
            <a:extLst>
              <a:ext uri="{FF2B5EF4-FFF2-40B4-BE49-F238E27FC236}">
                <a16:creationId xmlns:a16="http://schemas.microsoft.com/office/drawing/2014/main" id="{29CAA510-FFA2-4C7C-92F0-609D72C196F9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685800"/>
            <a:ext cx="2971800" cy="5753100"/>
            <a:chOff x="3888" y="432"/>
            <a:chExt cx="1872" cy="3624"/>
          </a:xfrm>
        </p:grpSpPr>
        <p:pic>
          <p:nvPicPr>
            <p:cNvPr id="4103" name="Picture 22">
              <a:extLst>
                <a:ext uri="{FF2B5EF4-FFF2-40B4-BE49-F238E27FC236}">
                  <a16:creationId xmlns:a16="http://schemas.microsoft.com/office/drawing/2014/main" id="{8B9D4238-319B-4A71-8BC1-0C3043ECC4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432"/>
              <a:ext cx="1872" cy="3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4" name="Text Box 23">
              <a:extLst>
                <a:ext uri="{FF2B5EF4-FFF2-40B4-BE49-F238E27FC236}">
                  <a16:creationId xmlns:a16="http://schemas.microsoft.com/office/drawing/2014/main" id="{28DD78D2-9722-46DC-84AE-E8C6E60136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728"/>
              <a:ext cx="649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Eiffel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Tower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in</a:t>
              </a:r>
            </a:p>
            <a:p>
              <a:pPr algn="ctr"/>
              <a:r>
                <a:rPr lang="en-GB" altLang="en-US">
                  <a:solidFill>
                    <a:schemeClr val="tx2"/>
                  </a:solidFill>
                  <a:latin typeface="Times New Roman" panose="02020603050405020304" pitchFamily="18" charset="0"/>
                </a:rPr>
                <a:t>Paris</a:t>
              </a:r>
            </a:p>
          </p:txBody>
        </p:sp>
      </p:grpSp>
      <p:sp>
        <p:nvSpPr>
          <p:cNvPr id="4102" name="WordArt 2">
            <a:extLst>
              <a:ext uri="{FF2B5EF4-FFF2-40B4-BE49-F238E27FC236}">
                <a16:creationId xmlns:a16="http://schemas.microsoft.com/office/drawing/2014/main" id="{02E00FB5-BD35-4F4E-B654-645F89C612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85800"/>
            <a:ext cx="8153400" cy="24003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Make a Tower</a:t>
            </a:r>
          </a:p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out of Marshmallows and Straws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3">
            <a:extLst>
              <a:ext uri="{FF2B5EF4-FFF2-40B4-BE49-F238E27FC236}">
                <a16:creationId xmlns:a16="http://schemas.microsoft.com/office/drawing/2014/main" id="{1DCD0B10-A15A-428E-8156-600DA85BBB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191000"/>
            <a:ext cx="0" cy="106680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3" name="Line 14">
            <a:extLst>
              <a:ext uri="{FF2B5EF4-FFF2-40B4-BE49-F238E27FC236}">
                <a16:creationId xmlns:a16="http://schemas.microsoft.com/office/drawing/2014/main" id="{7C9710BF-F8E9-4B01-8FC3-814F9EB18A7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95500" y="3390900"/>
            <a:ext cx="0" cy="1143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4" name="Line 15">
            <a:extLst>
              <a:ext uri="{FF2B5EF4-FFF2-40B4-BE49-F238E27FC236}">
                <a16:creationId xmlns:a16="http://schemas.microsoft.com/office/drawing/2014/main" id="{F5A27249-5DB8-44F3-BBC8-EA94614A8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114800"/>
            <a:ext cx="0" cy="1295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5" name="Line 16">
            <a:extLst>
              <a:ext uri="{FF2B5EF4-FFF2-40B4-BE49-F238E27FC236}">
                <a16:creationId xmlns:a16="http://schemas.microsoft.com/office/drawing/2014/main" id="{56DCA2B2-9712-4164-8C87-AF1C66739FB4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71700" y="4991100"/>
            <a:ext cx="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5126" name="Picture 2">
            <a:extLst>
              <a:ext uri="{FF2B5EF4-FFF2-40B4-BE49-F238E27FC236}">
                <a16:creationId xmlns:a16="http://schemas.microsoft.com/office/drawing/2014/main" id="{2AF801DC-B51E-44BD-8BCD-AACDBFF08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304800"/>
            <a:ext cx="7191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3">
            <a:extLst>
              <a:ext uri="{FF2B5EF4-FFF2-40B4-BE49-F238E27FC236}">
                <a16:creationId xmlns:a16="http://schemas.microsoft.com/office/drawing/2014/main" id="{DEE22BB9-A39C-4ACB-978D-7C3EC1B48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5900" y="1295400"/>
            <a:ext cx="71913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4">
            <a:extLst>
              <a:ext uri="{FF2B5EF4-FFF2-40B4-BE49-F238E27FC236}">
                <a16:creationId xmlns:a16="http://schemas.microsoft.com/office/drawing/2014/main" id="{6686E146-0F25-48FC-B477-E25195525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5">
            <a:extLst>
              <a:ext uri="{FF2B5EF4-FFF2-40B4-BE49-F238E27FC236}">
                <a16:creationId xmlns:a16="http://schemas.microsoft.com/office/drawing/2014/main" id="{F97ACC05-B573-4C57-9E66-D565FE49D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72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6">
            <a:extLst>
              <a:ext uri="{FF2B5EF4-FFF2-40B4-BE49-F238E27FC236}">
                <a16:creationId xmlns:a16="http://schemas.microsoft.com/office/drawing/2014/main" id="{C2F53B20-4180-43DE-A6A3-E8BB23C00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57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7">
            <a:extLst>
              <a:ext uri="{FF2B5EF4-FFF2-40B4-BE49-F238E27FC236}">
                <a16:creationId xmlns:a16="http://schemas.microsoft.com/office/drawing/2014/main" id="{F2A274B7-8556-4646-A971-D91A23295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371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8">
            <a:extLst>
              <a:ext uri="{FF2B5EF4-FFF2-40B4-BE49-F238E27FC236}">
                <a16:creationId xmlns:a16="http://schemas.microsoft.com/office/drawing/2014/main" id="{94C5B74E-192B-4CF3-A837-0E9B7FDE1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816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9">
            <a:extLst>
              <a:ext uri="{FF2B5EF4-FFF2-40B4-BE49-F238E27FC236}">
                <a16:creationId xmlns:a16="http://schemas.microsoft.com/office/drawing/2014/main" id="{40CC2CB4-485A-45A7-8D58-21B106D53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700" y="2895600"/>
            <a:ext cx="71913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0">
            <a:extLst>
              <a:ext uri="{FF2B5EF4-FFF2-40B4-BE49-F238E27FC236}">
                <a16:creationId xmlns:a16="http://schemas.microsoft.com/office/drawing/2014/main" id="{46315852-39E6-4B4C-95B7-E7F3E6D58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1">
            <a:extLst>
              <a:ext uri="{FF2B5EF4-FFF2-40B4-BE49-F238E27FC236}">
                <a16:creationId xmlns:a16="http://schemas.microsoft.com/office/drawing/2014/main" id="{B05842E7-EAA7-4FB1-9D3B-A1E149C17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74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2">
            <a:extLst>
              <a:ext uri="{FF2B5EF4-FFF2-40B4-BE49-F238E27FC236}">
                <a16:creationId xmlns:a16="http://schemas.microsoft.com/office/drawing/2014/main" id="{3E869DE1-3D2B-4655-BB96-15B89E8C3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81600"/>
            <a:ext cx="7191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7" name="Text Box 26">
            <a:extLst>
              <a:ext uri="{FF2B5EF4-FFF2-40B4-BE49-F238E27FC236}">
                <a16:creationId xmlns:a16="http://schemas.microsoft.com/office/drawing/2014/main" id="{9D6CD355-EC6F-453B-A7AF-766513E28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02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Make the sections like this</a:t>
            </a:r>
          </a:p>
        </p:txBody>
      </p:sp>
      <p:sp>
        <p:nvSpPr>
          <p:cNvPr id="5138" name="Line 27">
            <a:extLst>
              <a:ext uri="{FF2B5EF4-FFF2-40B4-BE49-F238E27FC236}">
                <a16:creationId xmlns:a16="http://schemas.microsoft.com/office/drawing/2014/main" id="{8EA79379-534C-4630-9757-056496DDC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6" name="Text Box 28">
            <a:extLst>
              <a:ext uri="{FF2B5EF4-FFF2-40B4-BE49-F238E27FC236}">
                <a16:creationId xmlns:a16="http://schemas.microsoft.com/office/drawing/2014/main" id="{E50473AB-D7E5-4744-906C-A39E809E5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81200"/>
            <a:ext cx="329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What is the Problem?</a:t>
            </a:r>
          </a:p>
        </p:txBody>
      </p:sp>
      <p:grpSp>
        <p:nvGrpSpPr>
          <p:cNvPr id="2079" name="Group 31">
            <a:extLst>
              <a:ext uri="{FF2B5EF4-FFF2-40B4-BE49-F238E27FC236}">
                <a16:creationId xmlns:a16="http://schemas.microsoft.com/office/drawing/2014/main" id="{976E63E7-8326-4FB0-9A33-9C825CE68D7E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743200"/>
            <a:ext cx="3449638" cy="3327400"/>
            <a:chOff x="2688" y="1728"/>
            <a:chExt cx="2173" cy="2096"/>
          </a:xfrm>
        </p:grpSpPr>
        <p:sp>
          <p:nvSpPr>
            <p:cNvPr id="5141" name="Line 17">
              <a:extLst>
                <a:ext uri="{FF2B5EF4-FFF2-40B4-BE49-F238E27FC236}">
                  <a16:creationId xmlns:a16="http://schemas.microsoft.com/office/drawing/2014/main" id="{9C0DC66F-6BEC-4F75-B720-1EF646AD96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2688"/>
              <a:ext cx="480" cy="672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2" name="Line 18">
              <a:extLst>
                <a:ext uri="{FF2B5EF4-FFF2-40B4-BE49-F238E27FC236}">
                  <a16:creationId xmlns:a16="http://schemas.microsoft.com/office/drawing/2014/main" id="{E4363855-231E-4977-808F-8BDD8CCEA20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912" y="2184"/>
              <a:ext cx="0" cy="72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3" name="Line 19">
              <a:extLst>
                <a:ext uri="{FF2B5EF4-FFF2-40B4-BE49-F238E27FC236}">
                  <a16:creationId xmlns:a16="http://schemas.microsoft.com/office/drawing/2014/main" id="{5CE7940D-B6AA-45A5-9857-4CA661D503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2688"/>
              <a:ext cx="528" cy="76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4" name="Line 20">
              <a:extLst>
                <a:ext uri="{FF2B5EF4-FFF2-40B4-BE49-F238E27FC236}">
                  <a16:creationId xmlns:a16="http://schemas.microsoft.com/office/drawing/2014/main" id="{DE09E341-AC56-4793-A728-3353028409F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432" y="3192"/>
              <a:ext cx="0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145" name="Picture 21">
              <a:extLst>
                <a:ext uri="{FF2B5EF4-FFF2-40B4-BE49-F238E27FC236}">
                  <a16:creationId xmlns:a16="http://schemas.microsoft.com/office/drawing/2014/main" id="{030FE281-5053-4FB2-A278-1D304DC0A5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352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6" name="Picture 22">
              <a:extLst>
                <a:ext uri="{FF2B5EF4-FFF2-40B4-BE49-F238E27FC236}">
                  <a16:creationId xmlns:a16="http://schemas.microsoft.com/office/drawing/2014/main" id="{E5EB73A4-6668-46B9-8702-EAD09C3A8E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2352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7" name="Picture 23">
              <a:extLst>
                <a:ext uri="{FF2B5EF4-FFF2-40B4-BE49-F238E27FC236}">
                  <a16:creationId xmlns:a16="http://schemas.microsoft.com/office/drawing/2014/main" id="{1F18B84E-D425-4A4A-ACAE-B10D3B77BD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3312"/>
              <a:ext cx="453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8" name="Picture 24">
              <a:extLst>
                <a:ext uri="{FF2B5EF4-FFF2-40B4-BE49-F238E27FC236}">
                  <a16:creationId xmlns:a16="http://schemas.microsoft.com/office/drawing/2014/main" id="{7BA73F1F-162D-49E8-9A11-B3DE56430A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312"/>
              <a:ext cx="45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9" name="Line 29">
              <a:extLst>
                <a:ext uri="{FF2B5EF4-FFF2-40B4-BE49-F238E27FC236}">
                  <a16:creationId xmlns:a16="http://schemas.microsoft.com/office/drawing/2014/main" id="{7FB54386-5609-4781-96A8-4A3F02FC97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208"/>
              <a:ext cx="110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0" name="Text Box 30">
              <a:extLst>
                <a:ext uri="{FF2B5EF4-FFF2-40B4-BE49-F238E27FC236}">
                  <a16:creationId xmlns:a16="http://schemas.microsoft.com/office/drawing/2014/main" id="{758897FA-8E4C-41BC-8F08-4AC3D5999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728"/>
              <a:ext cx="1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It is not stable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>
            <a:extLst>
              <a:ext uri="{FF2B5EF4-FFF2-40B4-BE49-F238E27FC236}">
                <a16:creationId xmlns:a16="http://schemas.microsoft.com/office/drawing/2014/main" id="{6C0E66C0-A981-4601-9E12-3F36BEF6E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304800"/>
            <a:ext cx="7191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">
            <a:extLst>
              <a:ext uri="{FF2B5EF4-FFF2-40B4-BE49-F238E27FC236}">
                <a16:creationId xmlns:a16="http://schemas.microsoft.com/office/drawing/2014/main" id="{7FDB471B-E4C8-4153-87C3-FFCE9247C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5900" y="1295400"/>
            <a:ext cx="71913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9">
            <a:extLst>
              <a:ext uri="{FF2B5EF4-FFF2-40B4-BE49-F238E27FC236}">
                <a16:creationId xmlns:a16="http://schemas.microsoft.com/office/drawing/2014/main" id="{0D4C39B2-1F42-427A-9F88-F28A50547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7200"/>
            <a:ext cx="7191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1">
            <a:extLst>
              <a:ext uri="{FF2B5EF4-FFF2-40B4-BE49-F238E27FC236}">
                <a16:creationId xmlns:a16="http://schemas.microsoft.com/office/drawing/2014/main" id="{C78CCA09-157B-405E-B348-3A1080D54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371600"/>
            <a:ext cx="71913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3">
            <a:extLst>
              <a:ext uri="{FF2B5EF4-FFF2-40B4-BE49-F238E27FC236}">
                <a16:creationId xmlns:a16="http://schemas.microsoft.com/office/drawing/2014/main" id="{2441714E-5DA0-4314-8D6D-964505470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700" y="2895600"/>
            <a:ext cx="71913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4">
            <a:extLst>
              <a:ext uri="{FF2B5EF4-FFF2-40B4-BE49-F238E27FC236}">
                <a16:creationId xmlns:a16="http://schemas.microsoft.com/office/drawing/2014/main" id="{C4845F2A-4336-4429-ABF7-8AA41E257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>
            <a:extLst>
              <a:ext uri="{FF2B5EF4-FFF2-40B4-BE49-F238E27FC236}">
                <a16:creationId xmlns:a16="http://schemas.microsoft.com/office/drawing/2014/main" id="{22FBCADE-2879-47C7-8A20-2F1C2244D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7400" y="5181600"/>
            <a:ext cx="7191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3" name="Group 32">
            <a:extLst>
              <a:ext uri="{FF2B5EF4-FFF2-40B4-BE49-F238E27FC236}">
                <a16:creationId xmlns:a16="http://schemas.microsoft.com/office/drawing/2014/main" id="{65CAAB74-AAA7-45BD-A0FC-9BD1910BA6CB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657600"/>
            <a:ext cx="2243138" cy="2336800"/>
            <a:chOff x="624" y="2304"/>
            <a:chExt cx="1413" cy="1472"/>
          </a:xfrm>
        </p:grpSpPr>
        <p:sp>
          <p:nvSpPr>
            <p:cNvPr id="6171" name="Line 31">
              <a:extLst>
                <a:ext uri="{FF2B5EF4-FFF2-40B4-BE49-F238E27FC236}">
                  <a16:creationId xmlns:a16="http://schemas.microsoft.com/office/drawing/2014/main" id="{412F855F-65F7-4D3F-BBEC-0B9B5339BC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912" y="2592"/>
              <a:ext cx="816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2" name="Line 2">
              <a:extLst>
                <a:ext uri="{FF2B5EF4-FFF2-40B4-BE49-F238E27FC236}">
                  <a16:creationId xmlns:a16="http://schemas.microsoft.com/office/drawing/2014/main" id="{CAE306DA-543B-4257-91BF-885085CBF0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640"/>
              <a:ext cx="0" cy="672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3" name="Line 3">
              <a:extLst>
                <a:ext uri="{FF2B5EF4-FFF2-40B4-BE49-F238E27FC236}">
                  <a16:creationId xmlns:a16="http://schemas.microsoft.com/office/drawing/2014/main" id="{FDB7E8C6-7301-4A23-93C6-A8BB60967C0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320" y="2136"/>
              <a:ext cx="0" cy="72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4" name="Line 4">
              <a:extLst>
                <a:ext uri="{FF2B5EF4-FFF2-40B4-BE49-F238E27FC236}">
                  <a16:creationId xmlns:a16="http://schemas.microsoft.com/office/drawing/2014/main" id="{112CFEDE-C1BF-4BAF-B636-621EF3F36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592"/>
              <a:ext cx="0" cy="81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5" name="Line 5">
              <a:extLst>
                <a:ext uri="{FF2B5EF4-FFF2-40B4-BE49-F238E27FC236}">
                  <a16:creationId xmlns:a16="http://schemas.microsoft.com/office/drawing/2014/main" id="{0DB77BB9-5D09-42AE-8D73-4F75443282C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368" y="3144"/>
              <a:ext cx="0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6176" name="Picture 8">
              <a:extLst>
                <a:ext uri="{FF2B5EF4-FFF2-40B4-BE49-F238E27FC236}">
                  <a16:creationId xmlns:a16="http://schemas.microsoft.com/office/drawing/2014/main" id="{7F9DFD04-E03E-4F98-B5E9-B249DF42FD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304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7" name="Picture 10">
              <a:extLst>
                <a:ext uri="{FF2B5EF4-FFF2-40B4-BE49-F238E27FC236}">
                  <a16:creationId xmlns:a16="http://schemas.microsoft.com/office/drawing/2014/main" id="{2E4A4794-8D16-4641-B731-183ADD6E0F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304"/>
              <a:ext cx="453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8" name="Picture 12">
              <a:extLst>
                <a:ext uri="{FF2B5EF4-FFF2-40B4-BE49-F238E27FC236}">
                  <a16:creationId xmlns:a16="http://schemas.microsoft.com/office/drawing/2014/main" id="{269D4EC0-2585-4B91-A498-A903B7178B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264"/>
              <a:ext cx="453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9" name="Picture 16">
              <a:extLst>
                <a:ext uri="{FF2B5EF4-FFF2-40B4-BE49-F238E27FC236}">
                  <a16:creationId xmlns:a16="http://schemas.microsoft.com/office/drawing/2014/main" id="{81E5ABA0-9744-4FCE-A7C1-1C4EDA625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264"/>
              <a:ext cx="45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4" name="Text Box 17">
            <a:extLst>
              <a:ext uri="{FF2B5EF4-FFF2-40B4-BE49-F238E27FC236}">
                <a16:creationId xmlns:a16="http://schemas.microsoft.com/office/drawing/2014/main" id="{33EAB840-D19B-4234-AE9C-B5087CFEE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463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But make the sections like this</a:t>
            </a:r>
          </a:p>
        </p:txBody>
      </p:sp>
      <p:sp>
        <p:nvSpPr>
          <p:cNvPr id="6155" name="Line 18">
            <a:extLst>
              <a:ext uri="{FF2B5EF4-FFF2-40B4-BE49-F238E27FC236}">
                <a16:creationId xmlns:a16="http://schemas.microsoft.com/office/drawing/2014/main" id="{2155FB2A-19F2-4CA8-B640-E6F6691B0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225" name="Group 57">
            <a:extLst>
              <a:ext uri="{FF2B5EF4-FFF2-40B4-BE49-F238E27FC236}">
                <a16:creationId xmlns:a16="http://schemas.microsoft.com/office/drawing/2014/main" id="{F282A56A-146A-495B-9CED-5FB83240BA7F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362200"/>
            <a:ext cx="2386013" cy="3556000"/>
            <a:chOff x="3168" y="1488"/>
            <a:chExt cx="1503" cy="2240"/>
          </a:xfrm>
        </p:grpSpPr>
        <p:grpSp>
          <p:nvGrpSpPr>
            <p:cNvPr id="6158" name="Group 33">
              <a:extLst>
                <a:ext uri="{FF2B5EF4-FFF2-40B4-BE49-F238E27FC236}">
                  <a16:creationId xmlns:a16="http://schemas.microsoft.com/office/drawing/2014/main" id="{6B082425-7610-4512-A10F-FEF4CCE934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256"/>
              <a:ext cx="1413" cy="1472"/>
              <a:chOff x="624" y="2304"/>
              <a:chExt cx="1413" cy="1472"/>
            </a:xfrm>
          </p:grpSpPr>
          <p:sp>
            <p:nvSpPr>
              <p:cNvPr id="6162" name="Line 34">
                <a:extLst>
                  <a:ext uri="{FF2B5EF4-FFF2-40B4-BE49-F238E27FC236}">
                    <a16:creationId xmlns:a16="http://schemas.microsoft.com/office/drawing/2014/main" id="{A71E24FE-E22F-4F90-8B45-938EE3F84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912" y="2592"/>
                <a:ext cx="816" cy="8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63" name="Line 35">
                <a:extLst>
                  <a:ext uri="{FF2B5EF4-FFF2-40B4-BE49-F238E27FC236}">
                    <a16:creationId xmlns:a16="http://schemas.microsoft.com/office/drawing/2014/main" id="{907F6D2A-A799-4CAD-B2FB-A23F949AC9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64" y="2640"/>
                <a:ext cx="0" cy="672"/>
              </a:xfrm>
              <a:prstGeom prst="line">
                <a:avLst/>
              </a:prstGeom>
              <a:noFill/>
              <a:ln w="76200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64" name="Line 36">
                <a:extLst>
                  <a:ext uri="{FF2B5EF4-FFF2-40B4-BE49-F238E27FC236}">
                    <a16:creationId xmlns:a16="http://schemas.microsoft.com/office/drawing/2014/main" id="{D5700F3D-D949-4527-810C-8CEE8EBB0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320" y="2136"/>
                <a:ext cx="0" cy="720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65" name="Line 37">
                <a:extLst>
                  <a:ext uri="{FF2B5EF4-FFF2-40B4-BE49-F238E27FC236}">
                    <a16:creationId xmlns:a16="http://schemas.microsoft.com/office/drawing/2014/main" id="{06EA8FC5-B797-45BB-92BA-9580DC10CC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0" cy="816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66" name="Line 38">
                <a:extLst>
                  <a:ext uri="{FF2B5EF4-FFF2-40B4-BE49-F238E27FC236}">
                    <a16:creationId xmlns:a16="http://schemas.microsoft.com/office/drawing/2014/main" id="{8DF388F4-E9B8-44F3-A098-002DC9F4F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1368" y="3144"/>
                <a:ext cx="0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pic>
            <p:nvPicPr>
              <p:cNvPr id="6167" name="Picture 39">
                <a:extLst>
                  <a:ext uri="{FF2B5EF4-FFF2-40B4-BE49-F238E27FC236}">
                    <a16:creationId xmlns:a16="http://schemas.microsoft.com/office/drawing/2014/main" id="{1A765A1A-C70A-40A6-9723-0512E3790A2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2304"/>
                <a:ext cx="453" cy="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8" name="Picture 40">
                <a:extLst>
                  <a:ext uri="{FF2B5EF4-FFF2-40B4-BE49-F238E27FC236}">
                    <a16:creationId xmlns:a16="http://schemas.microsoft.com/office/drawing/2014/main" id="{EE26339E-F583-4025-8FB2-A5127CBDE0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4" y="2304"/>
                <a:ext cx="453" cy="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9" name="Picture 41">
                <a:extLst>
                  <a:ext uri="{FF2B5EF4-FFF2-40B4-BE49-F238E27FC236}">
                    <a16:creationId xmlns:a16="http://schemas.microsoft.com/office/drawing/2014/main" id="{8E669051-1576-44E5-99A9-439D0E4694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4" y="3264"/>
                <a:ext cx="453" cy="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70" name="Picture 42">
                <a:extLst>
                  <a:ext uri="{FF2B5EF4-FFF2-40B4-BE49-F238E27FC236}">
                    <a16:creationId xmlns:a16="http://schemas.microsoft.com/office/drawing/2014/main" id="{AA8DB873-09D9-43DA-80EE-A4AF312880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3264"/>
                <a:ext cx="453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159" name="Line 52">
              <a:extLst>
                <a:ext uri="{FF2B5EF4-FFF2-40B4-BE49-F238E27FC236}">
                  <a16:creationId xmlns:a16="http://schemas.microsoft.com/office/drawing/2014/main" id="{5C985C7C-AA03-4946-BE88-90A6340D1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0" name="Text Box 53">
              <a:extLst>
                <a:ext uri="{FF2B5EF4-FFF2-40B4-BE49-F238E27FC236}">
                  <a16:creationId xmlns:a16="http://schemas.microsoft.com/office/drawing/2014/main" id="{85B8DBEB-2A9D-468C-8CED-E6DD8AAA7C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488"/>
              <a:ext cx="15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It is very stable</a:t>
              </a:r>
            </a:p>
          </p:txBody>
        </p:sp>
        <p:sp>
          <p:nvSpPr>
            <p:cNvPr id="6161" name="Line 55">
              <a:extLst>
                <a:ext uri="{FF2B5EF4-FFF2-40B4-BE49-F238E27FC236}">
                  <a16:creationId xmlns:a16="http://schemas.microsoft.com/office/drawing/2014/main" id="{B667CAAD-8D21-42B5-8E17-6D6A1DBBEB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920"/>
              <a:ext cx="28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226" name="Text Box 58">
            <a:extLst>
              <a:ext uri="{FF2B5EF4-FFF2-40B4-BE49-F238E27FC236}">
                <a16:creationId xmlns:a16="http://schemas.microsoft.com/office/drawing/2014/main" id="{5BA3CD3B-696F-466A-83F9-7E08BA440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3941763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99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FFFF00"/>
                </a:solidFill>
              </a:rPr>
              <a:t>The Diagonal Straws</a:t>
            </a:r>
          </a:p>
          <a:p>
            <a:pPr algn="ctr"/>
            <a:r>
              <a:rPr lang="en-GB" altLang="en-US">
                <a:solidFill>
                  <a:srgbClr val="FFFF00"/>
                </a:solidFill>
              </a:rPr>
              <a:t>are longer than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026">
            <a:extLst>
              <a:ext uri="{FF2B5EF4-FFF2-40B4-BE49-F238E27FC236}">
                <a16:creationId xmlns:a16="http://schemas.microsoft.com/office/drawing/2014/main" id="{C43E1A52-AE24-4845-A38C-C691FC8AC544}"/>
              </a:ext>
            </a:extLst>
          </p:cNvPr>
          <p:cNvGrpSpPr>
            <a:grpSpLocks/>
          </p:cNvGrpSpPr>
          <p:nvPr/>
        </p:nvGrpSpPr>
        <p:grpSpPr bwMode="auto">
          <a:xfrm>
            <a:off x="1809750" y="4953000"/>
            <a:ext cx="1344613" cy="898525"/>
            <a:chOff x="763" y="2736"/>
            <a:chExt cx="847" cy="566"/>
          </a:xfrm>
        </p:grpSpPr>
        <p:sp>
          <p:nvSpPr>
            <p:cNvPr id="18757" name="Line 1027">
              <a:extLst>
                <a:ext uri="{FF2B5EF4-FFF2-40B4-BE49-F238E27FC236}">
                  <a16:creationId xmlns:a16="http://schemas.microsoft.com/office/drawing/2014/main" id="{AEF42E58-3602-4179-9E56-E1ACE05A3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8" name="Line 1028">
              <a:extLst>
                <a:ext uri="{FF2B5EF4-FFF2-40B4-BE49-F238E27FC236}">
                  <a16:creationId xmlns:a16="http://schemas.microsoft.com/office/drawing/2014/main" id="{62BE9711-0A92-4088-9F2E-15CF166FAC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9" name="Line 1029">
              <a:extLst>
                <a:ext uri="{FF2B5EF4-FFF2-40B4-BE49-F238E27FC236}">
                  <a16:creationId xmlns:a16="http://schemas.microsoft.com/office/drawing/2014/main" id="{B9F8B9B5-A72B-4D36-A385-7FAE4517B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0" name="Line 1030">
              <a:extLst>
                <a:ext uri="{FF2B5EF4-FFF2-40B4-BE49-F238E27FC236}">
                  <a16:creationId xmlns:a16="http://schemas.microsoft.com/office/drawing/2014/main" id="{1A7B656F-75BB-4807-AFA8-BA34AC61F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1" name="Oval 1031">
              <a:extLst>
                <a:ext uri="{FF2B5EF4-FFF2-40B4-BE49-F238E27FC236}">
                  <a16:creationId xmlns:a16="http://schemas.microsoft.com/office/drawing/2014/main" id="{DADF11CF-19D6-4B87-A619-C4607D09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62" name="Line 1032">
              <a:extLst>
                <a:ext uri="{FF2B5EF4-FFF2-40B4-BE49-F238E27FC236}">
                  <a16:creationId xmlns:a16="http://schemas.microsoft.com/office/drawing/2014/main" id="{FBDA40E7-ABAC-4EC4-9D44-A5C048AB1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3" name="Line 1033">
              <a:extLst>
                <a:ext uri="{FF2B5EF4-FFF2-40B4-BE49-F238E27FC236}">
                  <a16:creationId xmlns:a16="http://schemas.microsoft.com/office/drawing/2014/main" id="{FE947CE6-9D26-4B71-8F32-51D966EA7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4" name="Line 1034">
              <a:extLst>
                <a:ext uri="{FF2B5EF4-FFF2-40B4-BE49-F238E27FC236}">
                  <a16:creationId xmlns:a16="http://schemas.microsoft.com/office/drawing/2014/main" id="{D8F917C5-AFC8-4A0E-B13C-2695367B96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5" name="Line 1035">
              <a:extLst>
                <a:ext uri="{FF2B5EF4-FFF2-40B4-BE49-F238E27FC236}">
                  <a16:creationId xmlns:a16="http://schemas.microsoft.com/office/drawing/2014/main" id="{B6944FE0-69AA-4A2B-9284-EA1A0C5F4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6" name="Line 1036">
              <a:extLst>
                <a:ext uri="{FF2B5EF4-FFF2-40B4-BE49-F238E27FC236}">
                  <a16:creationId xmlns:a16="http://schemas.microsoft.com/office/drawing/2014/main" id="{FC6EFCC2-7094-42E3-AEB7-BCE0F373A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7" name="Line 1037">
              <a:extLst>
                <a:ext uri="{FF2B5EF4-FFF2-40B4-BE49-F238E27FC236}">
                  <a16:creationId xmlns:a16="http://schemas.microsoft.com/office/drawing/2014/main" id="{B55FF24F-6772-455F-BB64-332B15DDC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8" name="Line 1038">
              <a:extLst>
                <a:ext uri="{FF2B5EF4-FFF2-40B4-BE49-F238E27FC236}">
                  <a16:creationId xmlns:a16="http://schemas.microsoft.com/office/drawing/2014/main" id="{ED6458BC-E735-4F83-A05C-15660862B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69" name="Oval 1039">
              <a:extLst>
                <a:ext uri="{FF2B5EF4-FFF2-40B4-BE49-F238E27FC236}">
                  <a16:creationId xmlns:a16="http://schemas.microsoft.com/office/drawing/2014/main" id="{6BAC63EB-D6CD-4A35-BEF9-695DE9990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70" name="Line 1040">
              <a:extLst>
                <a:ext uri="{FF2B5EF4-FFF2-40B4-BE49-F238E27FC236}">
                  <a16:creationId xmlns:a16="http://schemas.microsoft.com/office/drawing/2014/main" id="{A29DA461-A0D9-4107-9FE9-536A92F9B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71" name="Oval 1041">
              <a:extLst>
                <a:ext uri="{FF2B5EF4-FFF2-40B4-BE49-F238E27FC236}">
                  <a16:creationId xmlns:a16="http://schemas.microsoft.com/office/drawing/2014/main" id="{CFA65548-73D3-405C-A224-2BA5E808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772" name="Group 1042">
              <a:extLst>
                <a:ext uri="{FF2B5EF4-FFF2-40B4-BE49-F238E27FC236}">
                  <a16:creationId xmlns:a16="http://schemas.microsoft.com/office/drawing/2014/main" id="{3271EDE7-7FD3-4672-A21E-433E50AC77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773" name="Line 1043">
                <a:extLst>
                  <a:ext uri="{FF2B5EF4-FFF2-40B4-BE49-F238E27FC236}">
                    <a16:creationId xmlns:a16="http://schemas.microsoft.com/office/drawing/2014/main" id="{6EE1F697-EB1D-4971-B10A-9EE331CF1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4" name="Line 1044">
                <a:extLst>
                  <a:ext uri="{FF2B5EF4-FFF2-40B4-BE49-F238E27FC236}">
                    <a16:creationId xmlns:a16="http://schemas.microsoft.com/office/drawing/2014/main" id="{30BE6C1E-C420-4B9F-8B1D-CCC6F51E7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5" name="Oval 1045">
                <a:extLst>
                  <a:ext uri="{FF2B5EF4-FFF2-40B4-BE49-F238E27FC236}">
                    <a16:creationId xmlns:a16="http://schemas.microsoft.com/office/drawing/2014/main" id="{E4E0D3CD-9C94-4DCB-8037-9C1E47B08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6" name="Oval 1046">
                <a:extLst>
                  <a:ext uri="{FF2B5EF4-FFF2-40B4-BE49-F238E27FC236}">
                    <a16:creationId xmlns:a16="http://schemas.microsoft.com/office/drawing/2014/main" id="{17F05F93-9C1D-47D7-A394-971FB005F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77" name="Line 1047">
                <a:extLst>
                  <a:ext uri="{FF2B5EF4-FFF2-40B4-BE49-F238E27FC236}">
                    <a16:creationId xmlns:a16="http://schemas.microsoft.com/office/drawing/2014/main" id="{ACF0834B-50C8-4CE9-8550-F042721C7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8" name="Line 1048">
                <a:extLst>
                  <a:ext uri="{FF2B5EF4-FFF2-40B4-BE49-F238E27FC236}">
                    <a16:creationId xmlns:a16="http://schemas.microsoft.com/office/drawing/2014/main" id="{A3B850EB-F7C7-4217-91CB-666F59684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79" name="Oval 1049">
                <a:extLst>
                  <a:ext uri="{FF2B5EF4-FFF2-40B4-BE49-F238E27FC236}">
                    <a16:creationId xmlns:a16="http://schemas.microsoft.com/office/drawing/2014/main" id="{54B55E15-B7E6-4F4F-840F-B292C7F71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0" name="Line 1050">
                <a:extLst>
                  <a:ext uri="{FF2B5EF4-FFF2-40B4-BE49-F238E27FC236}">
                    <a16:creationId xmlns:a16="http://schemas.microsoft.com/office/drawing/2014/main" id="{13AD7580-7963-486A-BE35-F08F13479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1" name="Line 1051">
                <a:extLst>
                  <a:ext uri="{FF2B5EF4-FFF2-40B4-BE49-F238E27FC236}">
                    <a16:creationId xmlns:a16="http://schemas.microsoft.com/office/drawing/2014/main" id="{EF852CEF-8546-4C27-A02A-3824D7E9A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82" name="Oval 1052">
                <a:extLst>
                  <a:ext uri="{FF2B5EF4-FFF2-40B4-BE49-F238E27FC236}">
                    <a16:creationId xmlns:a16="http://schemas.microsoft.com/office/drawing/2014/main" id="{2B1AACF6-53FE-4A45-952F-591432B1F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83" name="Oval 1053">
                <a:extLst>
                  <a:ext uri="{FF2B5EF4-FFF2-40B4-BE49-F238E27FC236}">
                    <a16:creationId xmlns:a16="http://schemas.microsoft.com/office/drawing/2014/main" id="{F5BE54DA-B066-4E9C-93F7-353047A8C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5" name="Group 1054">
            <a:extLst>
              <a:ext uri="{FF2B5EF4-FFF2-40B4-BE49-F238E27FC236}">
                <a16:creationId xmlns:a16="http://schemas.microsoft.com/office/drawing/2014/main" id="{DA1C432E-0F0E-4D99-97FE-92235599D4C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334000"/>
            <a:ext cx="963613" cy="517525"/>
            <a:chOff x="576" y="3360"/>
            <a:chExt cx="607" cy="326"/>
          </a:xfrm>
        </p:grpSpPr>
        <p:sp>
          <p:nvSpPr>
            <p:cNvPr id="18748" name="Line 1055">
              <a:extLst>
                <a:ext uri="{FF2B5EF4-FFF2-40B4-BE49-F238E27FC236}">
                  <a16:creationId xmlns:a16="http://schemas.microsoft.com/office/drawing/2014/main" id="{4880F426-05A4-4B1E-901B-3DF12CC5D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648"/>
              <a:ext cx="43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49" name="Oval 1056">
              <a:extLst>
                <a:ext uri="{FF2B5EF4-FFF2-40B4-BE49-F238E27FC236}">
                  <a16:creationId xmlns:a16="http://schemas.microsoft.com/office/drawing/2014/main" id="{EB28E18E-7A1E-477E-820C-22D818A6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613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0" name="Line 1057">
              <a:extLst>
                <a:ext uri="{FF2B5EF4-FFF2-40B4-BE49-F238E27FC236}">
                  <a16:creationId xmlns:a16="http://schemas.microsoft.com/office/drawing/2014/main" id="{F6C406A0-907D-429C-AA8D-47DE22C77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1" y="3398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1" name="Line 1058">
              <a:extLst>
                <a:ext uri="{FF2B5EF4-FFF2-40B4-BE49-F238E27FC236}">
                  <a16:creationId xmlns:a16="http://schemas.microsoft.com/office/drawing/2014/main" id="{7B2513AB-B53B-4EEC-B3E4-655101C60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2" y="3397"/>
              <a:ext cx="451" cy="235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2" name="Oval 1059">
              <a:extLst>
                <a:ext uri="{FF2B5EF4-FFF2-40B4-BE49-F238E27FC236}">
                  <a16:creationId xmlns:a16="http://schemas.microsoft.com/office/drawing/2014/main" id="{3819F9F3-04BF-41A1-86CE-D1C45B4DC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11"/>
              <a:ext cx="122" cy="7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3" name="Line 1060">
              <a:extLst>
                <a:ext uri="{FF2B5EF4-FFF2-40B4-BE49-F238E27FC236}">
                  <a16:creationId xmlns:a16="http://schemas.microsoft.com/office/drawing/2014/main" id="{32560271-9F98-489B-8371-1EC41CFEC6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2" y="3404"/>
              <a:ext cx="0" cy="24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4" name="Line 1061">
              <a:extLst>
                <a:ext uri="{FF2B5EF4-FFF2-40B4-BE49-F238E27FC236}">
                  <a16:creationId xmlns:a16="http://schemas.microsoft.com/office/drawing/2014/main" id="{BEF2C594-4D97-4B0D-946A-369FC119F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" y="339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55" name="Oval 1062">
              <a:extLst>
                <a:ext uri="{FF2B5EF4-FFF2-40B4-BE49-F238E27FC236}">
                  <a16:creationId xmlns:a16="http://schemas.microsoft.com/office/drawing/2014/main" id="{DD450788-EA0C-4380-9644-B19485113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" y="3360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756" name="Oval 1063">
              <a:extLst>
                <a:ext uri="{FF2B5EF4-FFF2-40B4-BE49-F238E27FC236}">
                  <a16:creationId xmlns:a16="http://schemas.microsoft.com/office/drawing/2014/main" id="{FDFE9F3B-4090-4E5D-8C7C-8FCE9D7F1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3360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grpSp>
        <p:nvGrpSpPr>
          <p:cNvPr id="18436" name="Group 1064">
            <a:extLst>
              <a:ext uri="{FF2B5EF4-FFF2-40B4-BE49-F238E27FC236}">
                <a16:creationId xmlns:a16="http://schemas.microsoft.com/office/drawing/2014/main" id="{22FC84C4-B6CE-4065-8DEA-9BB1E3B31EEA}"/>
              </a:ext>
            </a:extLst>
          </p:cNvPr>
          <p:cNvGrpSpPr>
            <a:grpSpLocks/>
          </p:cNvGrpSpPr>
          <p:nvPr/>
        </p:nvGrpSpPr>
        <p:grpSpPr bwMode="auto">
          <a:xfrm>
            <a:off x="5276850" y="3810000"/>
            <a:ext cx="1344613" cy="2041525"/>
            <a:chOff x="2592" y="2064"/>
            <a:chExt cx="847" cy="1286"/>
          </a:xfrm>
        </p:grpSpPr>
        <p:grpSp>
          <p:nvGrpSpPr>
            <p:cNvPr id="18681" name="Group 1065">
              <a:extLst>
                <a:ext uri="{FF2B5EF4-FFF2-40B4-BE49-F238E27FC236}">
                  <a16:creationId xmlns:a16="http://schemas.microsoft.com/office/drawing/2014/main" id="{C890E3A4-085B-412D-A1BD-58A3A2FE6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784"/>
              <a:ext cx="847" cy="566"/>
              <a:chOff x="763" y="2736"/>
              <a:chExt cx="847" cy="566"/>
            </a:xfrm>
          </p:grpSpPr>
          <p:sp>
            <p:nvSpPr>
              <p:cNvPr id="18721" name="Line 1066">
                <a:extLst>
                  <a:ext uri="{FF2B5EF4-FFF2-40B4-BE49-F238E27FC236}">
                    <a16:creationId xmlns:a16="http://schemas.microsoft.com/office/drawing/2014/main" id="{BD4A761C-C99B-4772-803A-54724DC6A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89" y="277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2" name="Line 1067">
                <a:extLst>
                  <a:ext uri="{FF2B5EF4-FFF2-40B4-BE49-F238E27FC236}">
                    <a16:creationId xmlns:a16="http://schemas.microsoft.com/office/drawing/2014/main" id="{4D4BF0B6-3491-45E5-95BD-0218D21BE1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3" y="3013"/>
                <a:ext cx="707" cy="251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3" name="Line 1068">
                <a:extLst>
                  <a:ext uri="{FF2B5EF4-FFF2-40B4-BE49-F238E27FC236}">
                    <a16:creationId xmlns:a16="http://schemas.microsoft.com/office/drawing/2014/main" id="{4BB72289-9DF6-4760-94F3-8B9483DB3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3013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4" name="Line 1069">
                <a:extLst>
                  <a:ext uri="{FF2B5EF4-FFF2-40B4-BE49-F238E27FC236}">
                    <a16:creationId xmlns:a16="http://schemas.microsoft.com/office/drawing/2014/main" id="{30BDC923-75BB-4E52-9186-7E8F80B99B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5" name="Oval 1070">
                <a:extLst>
                  <a:ext uri="{FF2B5EF4-FFF2-40B4-BE49-F238E27FC236}">
                    <a16:creationId xmlns:a16="http://schemas.microsoft.com/office/drawing/2014/main" id="{8FF37B8D-4F8F-4E11-8F6F-EF4956492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122" cy="73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26" name="Line 1071">
                <a:extLst>
                  <a:ext uri="{FF2B5EF4-FFF2-40B4-BE49-F238E27FC236}">
                    <a16:creationId xmlns:a16="http://schemas.microsoft.com/office/drawing/2014/main" id="{894FA937-80F1-4E56-9A2F-E6328214A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48" y="277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7" name="Line 1072">
                <a:extLst>
                  <a:ext uri="{FF2B5EF4-FFF2-40B4-BE49-F238E27FC236}">
                    <a16:creationId xmlns:a16="http://schemas.microsoft.com/office/drawing/2014/main" id="{5884515A-1FEF-4A6D-B536-DC2035618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6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8" name="Line 1073">
                <a:extLst>
                  <a:ext uri="{FF2B5EF4-FFF2-40B4-BE49-F238E27FC236}">
                    <a16:creationId xmlns:a16="http://schemas.microsoft.com/office/drawing/2014/main" id="{67594316-2AF6-48B2-95B0-044F0954F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278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29" name="Line 1074">
                <a:extLst>
                  <a:ext uri="{FF2B5EF4-FFF2-40B4-BE49-F238E27FC236}">
                    <a16:creationId xmlns:a16="http://schemas.microsoft.com/office/drawing/2014/main" id="{AB555446-2F62-4C45-B19B-53C97C69A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9" y="2771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0" name="Line 1075">
                <a:extLst>
                  <a:ext uri="{FF2B5EF4-FFF2-40B4-BE49-F238E27FC236}">
                    <a16:creationId xmlns:a16="http://schemas.microsoft.com/office/drawing/2014/main" id="{92A98346-952B-4531-B737-AEA40FDD7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31" y="2776"/>
                <a:ext cx="234" cy="477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1" name="Line 1076">
                <a:extLst>
                  <a:ext uri="{FF2B5EF4-FFF2-40B4-BE49-F238E27FC236}">
                    <a16:creationId xmlns:a16="http://schemas.microsoft.com/office/drawing/2014/main" id="{B9D23701-590F-4F49-B43C-5AD15604F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4" y="2780"/>
                <a:ext cx="243" cy="469"/>
              </a:xfrm>
              <a:prstGeom prst="line">
                <a:avLst/>
              </a:prstGeom>
              <a:noFill/>
              <a:ln w="381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2" name="Line 1077">
                <a:extLst>
                  <a:ext uri="{FF2B5EF4-FFF2-40B4-BE49-F238E27FC236}">
                    <a16:creationId xmlns:a16="http://schemas.microsoft.com/office/drawing/2014/main" id="{42B03A70-CB7E-43EA-959C-675211B4A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2" y="2753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3" name="Oval 1078">
                <a:extLst>
                  <a:ext uri="{FF2B5EF4-FFF2-40B4-BE49-F238E27FC236}">
                    <a16:creationId xmlns:a16="http://schemas.microsoft.com/office/drawing/2014/main" id="{66E0A07E-5CB2-4762-BAE7-2412F92EB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73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734" name="Line 1079">
                <a:extLst>
                  <a:ext uri="{FF2B5EF4-FFF2-40B4-BE49-F238E27FC236}">
                    <a16:creationId xmlns:a16="http://schemas.microsoft.com/office/drawing/2014/main" id="{EAD62E7B-1139-4D72-9E64-3CBB72CE1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6" y="2784"/>
                <a:ext cx="707" cy="24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735" name="Oval 1080">
                <a:extLst>
                  <a:ext uri="{FF2B5EF4-FFF2-40B4-BE49-F238E27FC236}">
                    <a16:creationId xmlns:a16="http://schemas.microsoft.com/office/drawing/2014/main" id="{03F36E37-D995-4B14-89F4-8758FE3A6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3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grpSp>
            <p:nvGrpSpPr>
              <p:cNvPr id="18736" name="Group 1081">
                <a:extLst>
                  <a:ext uri="{FF2B5EF4-FFF2-40B4-BE49-F238E27FC236}">
                    <a16:creationId xmlns:a16="http://schemas.microsoft.com/office/drawing/2014/main" id="{02239007-6975-4490-B30B-B8373457B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3" y="2976"/>
                <a:ext cx="607" cy="326"/>
                <a:chOff x="763" y="2976"/>
                <a:chExt cx="607" cy="326"/>
              </a:xfrm>
            </p:grpSpPr>
            <p:sp>
              <p:nvSpPr>
                <p:cNvPr id="18737" name="Line 1082">
                  <a:extLst>
                    <a:ext uri="{FF2B5EF4-FFF2-40B4-BE49-F238E27FC236}">
                      <a16:creationId xmlns:a16="http://schemas.microsoft.com/office/drawing/2014/main" id="{937C9626-9FC6-40B0-89A9-4A1071E4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64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8" name="Line 1083">
                  <a:extLst>
                    <a:ext uri="{FF2B5EF4-FFF2-40B4-BE49-F238E27FC236}">
                      <a16:creationId xmlns:a16="http://schemas.microsoft.com/office/drawing/2014/main" id="{D0077CB1-B8AC-4DBE-9DC9-84E7BD31FB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16" y="3024"/>
                  <a:ext cx="240" cy="24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39" name="Oval 1084">
                  <a:extLst>
                    <a:ext uri="{FF2B5EF4-FFF2-40B4-BE49-F238E27FC236}">
                      <a16:creationId xmlns:a16="http://schemas.microsoft.com/office/drawing/2014/main" id="{C303FC73-8679-4A27-B1B7-8F035625B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0" name="Oval 1085">
                  <a:extLst>
                    <a:ext uri="{FF2B5EF4-FFF2-40B4-BE49-F238E27FC236}">
                      <a16:creationId xmlns:a16="http://schemas.microsoft.com/office/drawing/2014/main" id="{16E27103-E7FC-4CCD-B66E-4E568710F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229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1" name="Line 1086">
                  <a:extLst>
                    <a:ext uri="{FF2B5EF4-FFF2-40B4-BE49-F238E27FC236}">
                      <a16:creationId xmlns:a16="http://schemas.microsoft.com/office/drawing/2014/main" id="{6720AB7A-7E80-4DDA-A116-1B57C0FE58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08" y="301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2" name="Line 1087">
                  <a:extLst>
                    <a:ext uri="{FF2B5EF4-FFF2-40B4-BE49-F238E27FC236}">
                      <a16:creationId xmlns:a16="http://schemas.microsoft.com/office/drawing/2014/main" id="{0E831305-F00B-4B52-A7B8-9E408D4FF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9" y="3013"/>
                  <a:ext cx="451" cy="235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3" name="Oval 1088">
                  <a:extLst>
                    <a:ext uri="{FF2B5EF4-FFF2-40B4-BE49-F238E27FC236}">
                      <a16:creationId xmlns:a16="http://schemas.microsoft.com/office/drawing/2014/main" id="{2AF9708E-8EEC-45A4-BBE4-1F89A64B31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" y="3227"/>
                  <a:ext cx="122" cy="73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4" name="Line 1089">
                  <a:extLst>
                    <a:ext uri="{FF2B5EF4-FFF2-40B4-BE49-F238E27FC236}">
                      <a16:creationId xmlns:a16="http://schemas.microsoft.com/office/drawing/2014/main" id="{8670CA01-E8B9-43C3-923F-18EF81DA5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29" y="302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5" name="Line 1090">
                  <a:extLst>
                    <a:ext uri="{FF2B5EF4-FFF2-40B4-BE49-F238E27FC236}">
                      <a16:creationId xmlns:a16="http://schemas.microsoft.com/office/drawing/2014/main" id="{3F19C7EE-18B7-49D2-9FC8-4477FEEF3A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8" y="300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746" name="Oval 1091">
                  <a:extLst>
                    <a:ext uri="{FF2B5EF4-FFF2-40B4-BE49-F238E27FC236}">
                      <a16:creationId xmlns:a16="http://schemas.microsoft.com/office/drawing/2014/main" id="{DAAB914D-1833-4052-8B98-DE9A095D1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976"/>
                  <a:ext cx="122" cy="7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18747" name="Oval 1092">
                  <a:extLst>
                    <a:ext uri="{FF2B5EF4-FFF2-40B4-BE49-F238E27FC236}">
                      <a16:creationId xmlns:a16="http://schemas.microsoft.com/office/drawing/2014/main" id="{83D24D61-1C89-4498-9CF3-FC0A2ED1B7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2976"/>
                  <a:ext cx="122" cy="7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rgbClr val="0099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</p:grpSp>
        </p:grpSp>
        <p:grpSp>
          <p:nvGrpSpPr>
            <p:cNvPr id="18682" name="Group 1093">
              <a:extLst>
                <a:ext uri="{FF2B5EF4-FFF2-40B4-BE49-F238E27FC236}">
                  <a16:creationId xmlns:a16="http://schemas.microsoft.com/office/drawing/2014/main" id="{EF7190A8-8AB2-48FD-94C5-6CC686AF5A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847" cy="985"/>
              <a:chOff x="2592" y="2064"/>
              <a:chExt cx="847" cy="985"/>
            </a:xfrm>
          </p:grpSpPr>
          <p:grpSp>
            <p:nvGrpSpPr>
              <p:cNvPr id="18683" name="Group 1094">
                <a:extLst>
                  <a:ext uri="{FF2B5EF4-FFF2-40B4-BE49-F238E27FC236}">
                    <a16:creationId xmlns:a16="http://schemas.microsoft.com/office/drawing/2014/main" id="{1403DA2D-574F-4E20-9027-2623AADDCB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847" cy="985"/>
                <a:chOff x="2592" y="2064"/>
                <a:chExt cx="847" cy="985"/>
              </a:xfrm>
            </p:grpSpPr>
            <p:sp>
              <p:nvSpPr>
                <p:cNvPr id="18685" name="Line 1095">
                  <a:extLst>
                    <a:ext uri="{FF2B5EF4-FFF2-40B4-BE49-F238E27FC236}">
                      <a16:creationId xmlns:a16="http://schemas.microsoft.com/office/drawing/2014/main" id="{3134AC71-FEFC-4BE5-89BD-D31F4FB9E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2352"/>
                  <a:ext cx="453" cy="444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6" name="Line 1096">
                  <a:extLst>
                    <a:ext uri="{FF2B5EF4-FFF2-40B4-BE49-F238E27FC236}">
                      <a16:creationId xmlns:a16="http://schemas.microsoft.com/office/drawing/2014/main" id="{559F49D3-6514-466E-A444-708A6D4FB4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73"/>
                  <a:ext cx="216" cy="650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87" name="Line 1097">
                  <a:extLst>
                    <a:ext uri="{FF2B5EF4-FFF2-40B4-BE49-F238E27FC236}">
                      <a16:creationId xmlns:a16="http://schemas.microsoft.com/office/drawing/2014/main" id="{31D2A207-6358-40FC-9303-34E6EBD31A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3" y="237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18688" name="Group 1098">
                  <a:extLst>
                    <a:ext uri="{FF2B5EF4-FFF2-40B4-BE49-F238E27FC236}">
                      <a16:creationId xmlns:a16="http://schemas.microsoft.com/office/drawing/2014/main" id="{BAAE1913-6B45-494E-AC8E-78D699295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566"/>
                  <a:chOff x="763" y="2736"/>
                  <a:chExt cx="847" cy="566"/>
                </a:xfrm>
              </p:grpSpPr>
              <p:sp>
                <p:nvSpPr>
                  <p:cNvPr id="18694" name="Line 1099">
                    <a:extLst>
                      <a:ext uri="{FF2B5EF4-FFF2-40B4-BE49-F238E27FC236}">
                        <a16:creationId xmlns:a16="http://schemas.microsoft.com/office/drawing/2014/main" id="{80981CDF-1A09-4E06-A21E-392B18442A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5" name="Line 1100">
                    <a:extLst>
                      <a:ext uri="{FF2B5EF4-FFF2-40B4-BE49-F238E27FC236}">
                        <a16:creationId xmlns:a16="http://schemas.microsoft.com/office/drawing/2014/main" id="{D8E863FD-D8B6-40CC-8C7A-6104927047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6" name="Line 1101">
                    <a:extLst>
                      <a:ext uri="{FF2B5EF4-FFF2-40B4-BE49-F238E27FC236}">
                        <a16:creationId xmlns:a16="http://schemas.microsoft.com/office/drawing/2014/main" id="{90D5F96F-A904-4DA9-94B6-73DC0EBE9A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7" name="Line 1102">
                    <a:extLst>
                      <a:ext uri="{FF2B5EF4-FFF2-40B4-BE49-F238E27FC236}">
                        <a16:creationId xmlns:a16="http://schemas.microsoft.com/office/drawing/2014/main" id="{AEB7FF98-8F95-4A56-BEA7-36667D6E18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98" name="Oval 1103">
                    <a:extLst>
                      <a:ext uri="{FF2B5EF4-FFF2-40B4-BE49-F238E27FC236}">
                        <a16:creationId xmlns:a16="http://schemas.microsoft.com/office/drawing/2014/main" id="{A97F26EC-0416-4CFA-B0CE-E2ED3DAA58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699" name="Line 1104">
                    <a:extLst>
                      <a:ext uri="{FF2B5EF4-FFF2-40B4-BE49-F238E27FC236}">
                        <a16:creationId xmlns:a16="http://schemas.microsoft.com/office/drawing/2014/main" id="{E4642FFB-D76B-4629-A4B5-D1B39A1606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0" name="Line 1105">
                    <a:extLst>
                      <a:ext uri="{FF2B5EF4-FFF2-40B4-BE49-F238E27FC236}">
                        <a16:creationId xmlns:a16="http://schemas.microsoft.com/office/drawing/2014/main" id="{17193D11-BFF7-4C3E-AF30-568EDB338B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1" name="Line 1106">
                    <a:extLst>
                      <a:ext uri="{FF2B5EF4-FFF2-40B4-BE49-F238E27FC236}">
                        <a16:creationId xmlns:a16="http://schemas.microsoft.com/office/drawing/2014/main" id="{83599415-88CD-49BD-8D43-CF3DBE2592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2" name="Line 1107">
                    <a:extLst>
                      <a:ext uri="{FF2B5EF4-FFF2-40B4-BE49-F238E27FC236}">
                        <a16:creationId xmlns:a16="http://schemas.microsoft.com/office/drawing/2014/main" id="{826BB4AC-BF38-4D08-99AC-757841DD94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3" name="Line 1108">
                    <a:extLst>
                      <a:ext uri="{FF2B5EF4-FFF2-40B4-BE49-F238E27FC236}">
                        <a16:creationId xmlns:a16="http://schemas.microsoft.com/office/drawing/2014/main" id="{2271B134-DAC2-40C8-9B82-2F01A8E14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4" name="Line 1109">
                    <a:extLst>
                      <a:ext uri="{FF2B5EF4-FFF2-40B4-BE49-F238E27FC236}">
                        <a16:creationId xmlns:a16="http://schemas.microsoft.com/office/drawing/2014/main" id="{7121E202-D957-4A9A-BD3D-7812789491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5" name="Line 1110">
                    <a:extLst>
                      <a:ext uri="{FF2B5EF4-FFF2-40B4-BE49-F238E27FC236}">
                        <a16:creationId xmlns:a16="http://schemas.microsoft.com/office/drawing/2014/main" id="{6934CCA1-F7ED-4CD0-9F55-BE91B38A1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6" name="Oval 1111">
                    <a:extLst>
                      <a:ext uri="{FF2B5EF4-FFF2-40B4-BE49-F238E27FC236}">
                        <a16:creationId xmlns:a16="http://schemas.microsoft.com/office/drawing/2014/main" id="{90E62410-B057-4CDA-B454-74226ED11D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707" name="Line 1112">
                    <a:extLst>
                      <a:ext uri="{FF2B5EF4-FFF2-40B4-BE49-F238E27FC236}">
                        <a16:creationId xmlns:a16="http://schemas.microsoft.com/office/drawing/2014/main" id="{E4FD95D9-21B8-4985-9AB5-A6D4F36A01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08" name="Oval 1113">
                    <a:extLst>
                      <a:ext uri="{FF2B5EF4-FFF2-40B4-BE49-F238E27FC236}">
                        <a16:creationId xmlns:a16="http://schemas.microsoft.com/office/drawing/2014/main" id="{122A739A-F769-4184-AB26-DB41DE756F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709" name="Group 1114">
                    <a:extLst>
                      <a:ext uri="{FF2B5EF4-FFF2-40B4-BE49-F238E27FC236}">
                        <a16:creationId xmlns:a16="http://schemas.microsoft.com/office/drawing/2014/main" id="{D4100C67-CA5B-4554-966E-7FF91202C70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710" name="Line 1115">
                      <a:extLst>
                        <a:ext uri="{FF2B5EF4-FFF2-40B4-BE49-F238E27FC236}">
                          <a16:creationId xmlns:a16="http://schemas.microsoft.com/office/drawing/2014/main" id="{887B2E3F-1B0C-4F5F-8A73-ED1A22A430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1" name="Line 1116">
                      <a:extLst>
                        <a:ext uri="{FF2B5EF4-FFF2-40B4-BE49-F238E27FC236}">
                          <a16:creationId xmlns:a16="http://schemas.microsoft.com/office/drawing/2014/main" id="{FB2372DB-6EF9-4B71-8D0E-F8214BFE67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2" name="Oval 1117">
                      <a:extLst>
                        <a:ext uri="{FF2B5EF4-FFF2-40B4-BE49-F238E27FC236}">
                          <a16:creationId xmlns:a16="http://schemas.microsoft.com/office/drawing/2014/main" id="{65DB650C-C79F-498E-85F6-C972907E37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3" name="Oval 1118">
                      <a:extLst>
                        <a:ext uri="{FF2B5EF4-FFF2-40B4-BE49-F238E27FC236}">
                          <a16:creationId xmlns:a16="http://schemas.microsoft.com/office/drawing/2014/main" id="{F8040B1C-4B47-4B1B-9031-41055EE9D08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4" name="Line 1119">
                      <a:extLst>
                        <a:ext uri="{FF2B5EF4-FFF2-40B4-BE49-F238E27FC236}">
                          <a16:creationId xmlns:a16="http://schemas.microsoft.com/office/drawing/2014/main" id="{831FEB2B-308E-4A6A-A9FD-B76C3C5F6C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5" name="Line 1120">
                      <a:extLst>
                        <a:ext uri="{FF2B5EF4-FFF2-40B4-BE49-F238E27FC236}">
                          <a16:creationId xmlns:a16="http://schemas.microsoft.com/office/drawing/2014/main" id="{8A0168C8-54A8-419A-B8A4-EB0AC85477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6" name="Oval 1121">
                      <a:extLst>
                        <a:ext uri="{FF2B5EF4-FFF2-40B4-BE49-F238E27FC236}">
                          <a16:creationId xmlns:a16="http://schemas.microsoft.com/office/drawing/2014/main" id="{75FE128D-983F-4211-9D98-53FED1165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17" name="Line 1122">
                      <a:extLst>
                        <a:ext uri="{FF2B5EF4-FFF2-40B4-BE49-F238E27FC236}">
                          <a16:creationId xmlns:a16="http://schemas.microsoft.com/office/drawing/2014/main" id="{E5D0285B-21DB-4D39-96C3-4C06D9EE0A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8" name="Line 1123">
                      <a:extLst>
                        <a:ext uri="{FF2B5EF4-FFF2-40B4-BE49-F238E27FC236}">
                          <a16:creationId xmlns:a16="http://schemas.microsoft.com/office/drawing/2014/main" id="{5214A395-7DCB-4B62-960D-E374ED2542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719" name="Oval 1124">
                      <a:extLst>
                        <a:ext uri="{FF2B5EF4-FFF2-40B4-BE49-F238E27FC236}">
                          <a16:creationId xmlns:a16="http://schemas.microsoft.com/office/drawing/2014/main" id="{7ADC191E-8CB0-407C-8280-9F5EDFA980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720" name="Oval 1125">
                      <a:extLst>
                        <a:ext uri="{FF2B5EF4-FFF2-40B4-BE49-F238E27FC236}">
                          <a16:creationId xmlns:a16="http://schemas.microsoft.com/office/drawing/2014/main" id="{8C1FF6AD-E2A5-4B0F-839B-0DEE8C916D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sp>
              <p:nvSpPr>
                <p:cNvPr id="18689" name="Line 1126">
                  <a:extLst>
                    <a:ext uri="{FF2B5EF4-FFF2-40B4-BE49-F238E27FC236}">
                      <a16:creationId xmlns:a16="http://schemas.microsoft.com/office/drawing/2014/main" id="{8FA532EE-5892-49FA-BB6A-FAB68964E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5" y="262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0" name="Line 1127">
                  <a:extLst>
                    <a:ext uri="{FF2B5EF4-FFF2-40B4-BE49-F238E27FC236}">
                      <a16:creationId xmlns:a16="http://schemas.microsoft.com/office/drawing/2014/main" id="{1389E647-F337-4D90-AC71-FC2A1356D6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0" y="2629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1" name="Line 1128">
                  <a:extLst>
                    <a:ext uri="{FF2B5EF4-FFF2-40B4-BE49-F238E27FC236}">
                      <a16:creationId xmlns:a16="http://schemas.microsoft.com/office/drawing/2014/main" id="{290063A9-23CB-4F33-ADBF-581B1BC49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55" y="2610"/>
                  <a:ext cx="431" cy="423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2" name="Line 1129">
                  <a:extLst>
                    <a:ext uri="{FF2B5EF4-FFF2-40B4-BE49-F238E27FC236}">
                      <a16:creationId xmlns:a16="http://schemas.microsoft.com/office/drawing/2014/main" id="{C17C08F9-A2D4-4795-92C2-6C1F9F237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693" name="Line 1130">
                  <a:extLst>
                    <a:ext uri="{FF2B5EF4-FFF2-40B4-BE49-F238E27FC236}">
                      <a16:creationId xmlns:a16="http://schemas.microsoft.com/office/drawing/2014/main" id="{7D314923-A44D-424F-9EDC-6AF3D9FB8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8" y="2379"/>
                  <a:ext cx="217" cy="665"/>
                </a:xfrm>
                <a:prstGeom prst="line">
                  <a:avLst/>
                </a:prstGeom>
                <a:noFill/>
                <a:ln w="38100">
                  <a:solidFill>
                    <a:srgbClr val="CC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8684" name="Line 1131">
                <a:extLst>
                  <a:ext uri="{FF2B5EF4-FFF2-40B4-BE49-F238E27FC236}">
                    <a16:creationId xmlns:a16="http://schemas.microsoft.com/office/drawing/2014/main" id="{D1459FB4-DE83-4E9A-B8B8-38F310644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7" y="2377"/>
                <a:ext cx="1" cy="420"/>
              </a:xfrm>
              <a:prstGeom prst="line">
                <a:avLst/>
              </a:prstGeom>
              <a:noFill/>
              <a:ln w="38100">
                <a:solidFill>
                  <a:srgbClr val="99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18437" name="Group 1318">
            <a:extLst>
              <a:ext uri="{FF2B5EF4-FFF2-40B4-BE49-F238E27FC236}">
                <a16:creationId xmlns:a16="http://schemas.microsoft.com/office/drawing/2014/main" id="{56243679-2206-4CEB-8767-650B2DF7BE65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4953000"/>
            <a:ext cx="1344613" cy="898525"/>
            <a:chOff x="763" y="2736"/>
            <a:chExt cx="847" cy="566"/>
          </a:xfrm>
        </p:grpSpPr>
        <p:sp>
          <p:nvSpPr>
            <p:cNvPr id="18654" name="Line 1319">
              <a:extLst>
                <a:ext uri="{FF2B5EF4-FFF2-40B4-BE49-F238E27FC236}">
                  <a16:creationId xmlns:a16="http://schemas.microsoft.com/office/drawing/2014/main" id="{E0790C01-FDE3-4911-884B-7247C3BA5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5" name="Line 1320">
              <a:extLst>
                <a:ext uri="{FF2B5EF4-FFF2-40B4-BE49-F238E27FC236}">
                  <a16:creationId xmlns:a16="http://schemas.microsoft.com/office/drawing/2014/main" id="{C7BE11AF-0D39-4D6B-A3B6-421E0D81D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6" name="Line 1321">
              <a:extLst>
                <a:ext uri="{FF2B5EF4-FFF2-40B4-BE49-F238E27FC236}">
                  <a16:creationId xmlns:a16="http://schemas.microsoft.com/office/drawing/2014/main" id="{7A724EF7-26E5-4ACC-883B-A9763107D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7" name="Line 1322">
              <a:extLst>
                <a:ext uri="{FF2B5EF4-FFF2-40B4-BE49-F238E27FC236}">
                  <a16:creationId xmlns:a16="http://schemas.microsoft.com/office/drawing/2014/main" id="{72CB3D13-BDD5-41CA-8477-459EF3BA0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58" name="Oval 1323">
              <a:extLst>
                <a:ext uri="{FF2B5EF4-FFF2-40B4-BE49-F238E27FC236}">
                  <a16:creationId xmlns:a16="http://schemas.microsoft.com/office/drawing/2014/main" id="{8F329AE1-14EA-48C4-AB4B-137FDD9C6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59" name="Line 1324">
              <a:extLst>
                <a:ext uri="{FF2B5EF4-FFF2-40B4-BE49-F238E27FC236}">
                  <a16:creationId xmlns:a16="http://schemas.microsoft.com/office/drawing/2014/main" id="{48E5FD6E-8372-4114-A787-ABC29A7EB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0" name="Line 1325">
              <a:extLst>
                <a:ext uri="{FF2B5EF4-FFF2-40B4-BE49-F238E27FC236}">
                  <a16:creationId xmlns:a16="http://schemas.microsoft.com/office/drawing/2014/main" id="{1DA713B6-B790-4A40-A6F9-49FA8738F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1" name="Line 1326">
              <a:extLst>
                <a:ext uri="{FF2B5EF4-FFF2-40B4-BE49-F238E27FC236}">
                  <a16:creationId xmlns:a16="http://schemas.microsoft.com/office/drawing/2014/main" id="{51077A3D-70A2-4041-9FEB-1FAB6DE7C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2" name="Line 1327">
              <a:extLst>
                <a:ext uri="{FF2B5EF4-FFF2-40B4-BE49-F238E27FC236}">
                  <a16:creationId xmlns:a16="http://schemas.microsoft.com/office/drawing/2014/main" id="{AC5DA8C3-18D4-464C-B862-7FFA13D173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3" name="Line 1328">
              <a:extLst>
                <a:ext uri="{FF2B5EF4-FFF2-40B4-BE49-F238E27FC236}">
                  <a16:creationId xmlns:a16="http://schemas.microsoft.com/office/drawing/2014/main" id="{C98EBDD5-DAE4-40A5-AC3F-96041C1D4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4" name="Line 1329">
              <a:extLst>
                <a:ext uri="{FF2B5EF4-FFF2-40B4-BE49-F238E27FC236}">
                  <a16:creationId xmlns:a16="http://schemas.microsoft.com/office/drawing/2014/main" id="{9447209C-F7D0-4984-8DD4-27D8BCBA28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5" name="Line 1330">
              <a:extLst>
                <a:ext uri="{FF2B5EF4-FFF2-40B4-BE49-F238E27FC236}">
                  <a16:creationId xmlns:a16="http://schemas.microsoft.com/office/drawing/2014/main" id="{89367568-7B75-4CE6-8BF9-A59E09181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6" name="Oval 1331">
              <a:extLst>
                <a:ext uri="{FF2B5EF4-FFF2-40B4-BE49-F238E27FC236}">
                  <a16:creationId xmlns:a16="http://schemas.microsoft.com/office/drawing/2014/main" id="{132FCC23-D0C5-4260-90ED-FA4B27E61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67" name="Line 1332">
              <a:extLst>
                <a:ext uri="{FF2B5EF4-FFF2-40B4-BE49-F238E27FC236}">
                  <a16:creationId xmlns:a16="http://schemas.microsoft.com/office/drawing/2014/main" id="{CFB899A4-26C1-4F0A-B0C0-EC0B4C652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68" name="Oval 1333">
              <a:extLst>
                <a:ext uri="{FF2B5EF4-FFF2-40B4-BE49-F238E27FC236}">
                  <a16:creationId xmlns:a16="http://schemas.microsoft.com/office/drawing/2014/main" id="{8490BBBC-0970-4F8B-8C2A-BB9B218D9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669" name="Group 1334">
              <a:extLst>
                <a:ext uri="{FF2B5EF4-FFF2-40B4-BE49-F238E27FC236}">
                  <a16:creationId xmlns:a16="http://schemas.microsoft.com/office/drawing/2014/main" id="{3E94C447-4B1A-47E7-AF79-8ED7B259E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670" name="Line 1335">
                <a:extLst>
                  <a:ext uri="{FF2B5EF4-FFF2-40B4-BE49-F238E27FC236}">
                    <a16:creationId xmlns:a16="http://schemas.microsoft.com/office/drawing/2014/main" id="{6B8C78F9-5FE3-4B01-9C4B-85EB0ABDD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1" name="Line 1336">
                <a:extLst>
                  <a:ext uri="{FF2B5EF4-FFF2-40B4-BE49-F238E27FC236}">
                    <a16:creationId xmlns:a16="http://schemas.microsoft.com/office/drawing/2014/main" id="{48783B6B-4AEB-4C60-A6C4-0BFB7833A7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2" name="Oval 1337">
                <a:extLst>
                  <a:ext uri="{FF2B5EF4-FFF2-40B4-BE49-F238E27FC236}">
                    <a16:creationId xmlns:a16="http://schemas.microsoft.com/office/drawing/2014/main" id="{3AD37E31-406E-41FA-B18C-6F83E3422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3" name="Oval 1338">
                <a:extLst>
                  <a:ext uri="{FF2B5EF4-FFF2-40B4-BE49-F238E27FC236}">
                    <a16:creationId xmlns:a16="http://schemas.microsoft.com/office/drawing/2014/main" id="{33409617-182E-475C-963F-C6C58F6E73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4" name="Line 1339">
                <a:extLst>
                  <a:ext uri="{FF2B5EF4-FFF2-40B4-BE49-F238E27FC236}">
                    <a16:creationId xmlns:a16="http://schemas.microsoft.com/office/drawing/2014/main" id="{19682DF2-E5A0-4F0B-A06A-1118D012A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5" name="Line 1340">
                <a:extLst>
                  <a:ext uri="{FF2B5EF4-FFF2-40B4-BE49-F238E27FC236}">
                    <a16:creationId xmlns:a16="http://schemas.microsoft.com/office/drawing/2014/main" id="{254D743F-2E2E-4246-836C-99F265556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6" name="Oval 1341">
                <a:extLst>
                  <a:ext uri="{FF2B5EF4-FFF2-40B4-BE49-F238E27FC236}">
                    <a16:creationId xmlns:a16="http://schemas.microsoft.com/office/drawing/2014/main" id="{FF09C169-00CC-4E0B-9693-382DB33AB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77" name="Line 1342">
                <a:extLst>
                  <a:ext uri="{FF2B5EF4-FFF2-40B4-BE49-F238E27FC236}">
                    <a16:creationId xmlns:a16="http://schemas.microsoft.com/office/drawing/2014/main" id="{EA20CF8D-F698-4197-A645-47392D6A2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8" name="Line 1343">
                <a:extLst>
                  <a:ext uri="{FF2B5EF4-FFF2-40B4-BE49-F238E27FC236}">
                    <a16:creationId xmlns:a16="http://schemas.microsoft.com/office/drawing/2014/main" id="{53050423-174F-4389-BC1A-E2DAE51D0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79" name="Oval 1344">
                <a:extLst>
                  <a:ext uri="{FF2B5EF4-FFF2-40B4-BE49-F238E27FC236}">
                    <a16:creationId xmlns:a16="http://schemas.microsoft.com/office/drawing/2014/main" id="{8DB4BEAE-91F2-4213-96E0-EEDEEDAD2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80" name="Oval 1345">
                <a:extLst>
                  <a:ext uri="{FF2B5EF4-FFF2-40B4-BE49-F238E27FC236}">
                    <a16:creationId xmlns:a16="http://schemas.microsoft.com/office/drawing/2014/main" id="{5CDDF663-596E-41BF-A3C8-C4E43C448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18438" name="Group 1346">
            <a:extLst>
              <a:ext uri="{FF2B5EF4-FFF2-40B4-BE49-F238E27FC236}">
                <a16:creationId xmlns:a16="http://schemas.microsoft.com/office/drawing/2014/main" id="{F7099799-F5C0-48EE-BC50-9E91F3AE9534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3733800"/>
            <a:ext cx="1344613" cy="898525"/>
            <a:chOff x="763" y="2736"/>
            <a:chExt cx="847" cy="566"/>
          </a:xfrm>
        </p:grpSpPr>
        <p:sp>
          <p:nvSpPr>
            <p:cNvPr id="18627" name="Line 1347">
              <a:extLst>
                <a:ext uri="{FF2B5EF4-FFF2-40B4-BE49-F238E27FC236}">
                  <a16:creationId xmlns:a16="http://schemas.microsoft.com/office/drawing/2014/main" id="{06F44DB0-F190-4138-AE8C-5CB040CBC9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9" y="2773"/>
              <a:ext cx="451" cy="235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28" name="Line 1348">
              <a:extLst>
                <a:ext uri="{FF2B5EF4-FFF2-40B4-BE49-F238E27FC236}">
                  <a16:creationId xmlns:a16="http://schemas.microsoft.com/office/drawing/2014/main" id="{16D70165-E1C1-41C6-B1AD-24EC48C89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" y="3013"/>
              <a:ext cx="707" cy="251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29" name="Line 1349">
              <a:extLst>
                <a:ext uri="{FF2B5EF4-FFF2-40B4-BE49-F238E27FC236}">
                  <a16:creationId xmlns:a16="http://schemas.microsoft.com/office/drawing/2014/main" id="{91759E22-0C27-4158-A29A-DDC106550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13"/>
              <a:ext cx="432" cy="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0" name="Line 1350">
              <a:extLst>
                <a:ext uri="{FF2B5EF4-FFF2-40B4-BE49-F238E27FC236}">
                  <a16:creationId xmlns:a16="http://schemas.microsoft.com/office/drawing/2014/main" id="{6FCAE034-8D33-4889-BBF2-2A96899210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02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1" name="Oval 1351">
              <a:extLst>
                <a:ext uri="{FF2B5EF4-FFF2-40B4-BE49-F238E27FC236}">
                  <a16:creationId xmlns:a16="http://schemas.microsoft.com/office/drawing/2014/main" id="{195FFFDD-6D2D-4F37-86A9-ACE47201B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122" cy="73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32" name="Line 1352">
              <a:extLst>
                <a:ext uri="{FF2B5EF4-FFF2-40B4-BE49-F238E27FC236}">
                  <a16:creationId xmlns:a16="http://schemas.microsoft.com/office/drawing/2014/main" id="{A43518C5-C389-4F56-B5A6-155311F551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8" y="2774"/>
              <a:ext cx="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3" name="Line 1353">
              <a:extLst>
                <a:ext uri="{FF2B5EF4-FFF2-40B4-BE49-F238E27FC236}">
                  <a16:creationId xmlns:a16="http://schemas.microsoft.com/office/drawing/2014/main" id="{210A22B9-B2CB-4414-A30E-45F034A0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69"/>
              <a:ext cx="432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4" name="Line 1354">
              <a:extLst>
                <a:ext uri="{FF2B5EF4-FFF2-40B4-BE49-F238E27FC236}">
                  <a16:creationId xmlns:a16="http://schemas.microsoft.com/office/drawing/2014/main" id="{79F4FEF6-ACCD-417C-8A73-52779BEBC3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784"/>
              <a:ext cx="240" cy="240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5" name="Line 1355">
              <a:extLst>
                <a:ext uri="{FF2B5EF4-FFF2-40B4-BE49-F238E27FC236}">
                  <a16:creationId xmlns:a16="http://schemas.microsoft.com/office/drawing/2014/main" id="{98799BFF-EE6B-4B0D-AC7F-D2C0F6769F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" y="2771"/>
              <a:ext cx="240" cy="24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6" name="Line 1356">
              <a:extLst>
                <a:ext uri="{FF2B5EF4-FFF2-40B4-BE49-F238E27FC236}">
                  <a16:creationId xmlns:a16="http://schemas.microsoft.com/office/drawing/2014/main" id="{25CA7487-D336-46E5-A524-81007E6D6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" y="2776"/>
              <a:ext cx="234" cy="477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7" name="Line 1357">
              <a:extLst>
                <a:ext uri="{FF2B5EF4-FFF2-40B4-BE49-F238E27FC236}">
                  <a16:creationId xmlns:a16="http://schemas.microsoft.com/office/drawing/2014/main" id="{DBDFE9B2-A315-4C86-B506-08C1C9E669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4" y="2780"/>
              <a:ext cx="243" cy="469"/>
            </a:xfrm>
            <a:prstGeom prst="line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8" name="Line 1358">
              <a:extLst>
                <a:ext uri="{FF2B5EF4-FFF2-40B4-BE49-F238E27FC236}">
                  <a16:creationId xmlns:a16="http://schemas.microsoft.com/office/drawing/2014/main" id="{DD728AD5-1472-4EA2-8B8E-ABBCC6DA6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2" y="2753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39" name="Oval 1359">
              <a:extLst>
                <a:ext uri="{FF2B5EF4-FFF2-40B4-BE49-F238E27FC236}">
                  <a16:creationId xmlns:a16="http://schemas.microsoft.com/office/drawing/2014/main" id="{1E1581D9-2880-400C-BB14-278B557E4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36"/>
              <a:ext cx="122" cy="7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18640" name="Line 1360">
              <a:extLst>
                <a:ext uri="{FF2B5EF4-FFF2-40B4-BE49-F238E27FC236}">
                  <a16:creationId xmlns:a16="http://schemas.microsoft.com/office/drawing/2014/main" id="{EA8919A5-3C89-4420-8306-819F582EE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84"/>
              <a:ext cx="707" cy="240"/>
            </a:xfrm>
            <a:prstGeom prst="line">
              <a:avLst/>
            </a:prstGeom>
            <a:noFill/>
            <a:ln w="381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41" name="Oval 1361">
              <a:extLst>
                <a:ext uri="{FF2B5EF4-FFF2-40B4-BE49-F238E27FC236}">
                  <a16:creationId xmlns:a16="http://schemas.microsoft.com/office/drawing/2014/main" id="{685CE246-8A14-4E83-AA2A-8F7D6240B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36"/>
              <a:ext cx="122" cy="7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grpSp>
          <p:nvGrpSpPr>
            <p:cNvPr id="18642" name="Group 1362">
              <a:extLst>
                <a:ext uri="{FF2B5EF4-FFF2-40B4-BE49-F238E27FC236}">
                  <a16:creationId xmlns:a16="http://schemas.microsoft.com/office/drawing/2014/main" id="{AA94102F-2EDB-44E7-9400-75D32799C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3" y="2976"/>
              <a:ext cx="607" cy="326"/>
              <a:chOff x="763" y="2976"/>
              <a:chExt cx="607" cy="326"/>
            </a:xfrm>
          </p:grpSpPr>
          <p:sp>
            <p:nvSpPr>
              <p:cNvPr id="18643" name="Line 1363">
                <a:extLst>
                  <a:ext uri="{FF2B5EF4-FFF2-40B4-BE49-F238E27FC236}">
                    <a16:creationId xmlns:a16="http://schemas.microsoft.com/office/drawing/2014/main" id="{54336B41-E6EA-435E-A080-06F68EB1E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4" name="Line 1364">
                <a:extLst>
                  <a:ext uri="{FF2B5EF4-FFF2-40B4-BE49-F238E27FC236}">
                    <a16:creationId xmlns:a16="http://schemas.microsoft.com/office/drawing/2014/main" id="{8032F2FD-2492-4013-B5D3-F91D1C17C9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024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5" name="Oval 1365">
                <a:extLst>
                  <a:ext uri="{FF2B5EF4-FFF2-40B4-BE49-F238E27FC236}">
                    <a16:creationId xmlns:a16="http://schemas.microsoft.com/office/drawing/2014/main" id="{C41E6E27-B99B-42EB-80C9-F7E7D0DB2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46" name="Oval 1366">
                <a:extLst>
                  <a:ext uri="{FF2B5EF4-FFF2-40B4-BE49-F238E27FC236}">
                    <a16:creationId xmlns:a16="http://schemas.microsoft.com/office/drawing/2014/main" id="{4AB946EF-0C38-4908-A2FC-41A6283EF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229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47" name="Line 1367">
                <a:extLst>
                  <a:ext uri="{FF2B5EF4-FFF2-40B4-BE49-F238E27FC236}">
                    <a16:creationId xmlns:a16="http://schemas.microsoft.com/office/drawing/2014/main" id="{73BC3E2C-21D0-42E1-9092-43ADEA8D0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08" y="301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8" name="Line 1368">
                <a:extLst>
                  <a:ext uri="{FF2B5EF4-FFF2-40B4-BE49-F238E27FC236}">
                    <a16:creationId xmlns:a16="http://schemas.microsoft.com/office/drawing/2014/main" id="{62259B9F-3F59-4298-82EC-8CC217893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" y="3013"/>
                <a:ext cx="451" cy="235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49" name="Oval 1369">
                <a:extLst>
                  <a:ext uri="{FF2B5EF4-FFF2-40B4-BE49-F238E27FC236}">
                    <a16:creationId xmlns:a16="http://schemas.microsoft.com/office/drawing/2014/main" id="{F1A0913D-7888-4A38-AA95-9DA08DB41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" y="3227"/>
                <a:ext cx="122" cy="7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50" name="Line 1370">
                <a:extLst>
                  <a:ext uri="{FF2B5EF4-FFF2-40B4-BE49-F238E27FC236}">
                    <a16:creationId xmlns:a16="http://schemas.microsoft.com/office/drawing/2014/main" id="{77F19E73-21F5-43FE-9600-118CB1CCA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9" y="30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51" name="Line 1371">
                <a:extLst>
                  <a:ext uri="{FF2B5EF4-FFF2-40B4-BE49-F238E27FC236}">
                    <a16:creationId xmlns:a16="http://schemas.microsoft.com/office/drawing/2014/main" id="{9A0F715E-5C79-451F-AA97-9481E80A2E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" y="3009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652" name="Oval 1372">
                <a:extLst>
                  <a:ext uri="{FF2B5EF4-FFF2-40B4-BE49-F238E27FC236}">
                    <a16:creationId xmlns:a16="http://schemas.microsoft.com/office/drawing/2014/main" id="{A3E613EF-6A28-43CD-AB92-D14AD1722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22" cy="7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8653" name="Oval 1373">
                <a:extLst>
                  <a:ext uri="{FF2B5EF4-FFF2-40B4-BE49-F238E27FC236}">
                    <a16:creationId xmlns:a16="http://schemas.microsoft.com/office/drawing/2014/main" id="{BE2E16A9-E7E9-49DD-8339-C04E6ADCE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22" cy="7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rgbClr val="0099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</p:grpSp>
      </p:grpSp>
      <p:grpSp>
        <p:nvGrpSpPr>
          <p:cNvPr id="20836" name="Group 1380">
            <a:extLst>
              <a:ext uri="{FF2B5EF4-FFF2-40B4-BE49-F238E27FC236}">
                <a16:creationId xmlns:a16="http://schemas.microsoft.com/office/drawing/2014/main" id="{605E8276-ED89-4A37-81B1-9BA990F98CE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609600"/>
            <a:ext cx="2792413" cy="5318125"/>
            <a:chOff x="3504" y="384"/>
            <a:chExt cx="1759" cy="3350"/>
          </a:xfrm>
        </p:grpSpPr>
        <p:grpSp>
          <p:nvGrpSpPr>
            <p:cNvPr id="18440" name="Group 1132">
              <a:extLst>
                <a:ext uri="{FF2B5EF4-FFF2-40B4-BE49-F238E27FC236}">
                  <a16:creationId xmlns:a16="http://schemas.microsoft.com/office/drawing/2014/main" id="{2B406005-A989-4CCB-B37D-31564B80B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384"/>
              <a:ext cx="847" cy="3350"/>
              <a:chOff x="4416" y="384"/>
              <a:chExt cx="847" cy="3350"/>
            </a:xfrm>
          </p:grpSpPr>
          <p:grpSp>
            <p:nvGrpSpPr>
              <p:cNvPr id="18442" name="Group 1133">
                <a:extLst>
                  <a:ext uri="{FF2B5EF4-FFF2-40B4-BE49-F238E27FC236}">
                    <a16:creationId xmlns:a16="http://schemas.microsoft.com/office/drawing/2014/main" id="{92556C96-13BC-4532-83C2-FD8990EF89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1776"/>
                <a:ext cx="847" cy="985"/>
                <a:chOff x="2592" y="2064"/>
                <a:chExt cx="847" cy="985"/>
              </a:xfrm>
            </p:grpSpPr>
            <p:grpSp>
              <p:nvGrpSpPr>
                <p:cNvPr id="18589" name="Group 1134">
                  <a:extLst>
                    <a:ext uri="{FF2B5EF4-FFF2-40B4-BE49-F238E27FC236}">
                      <a16:creationId xmlns:a16="http://schemas.microsoft.com/office/drawing/2014/main" id="{6BAEBB81-8703-4FB3-8DBA-8BC9F11FA1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591" name="Line 1135">
                    <a:extLst>
                      <a:ext uri="{FF2B5EF4-FFF2-40B4-BE49-F238E27FC236}">
                        <a16:creationId xmlns:a16="http://schemas.microsoft.com/office/drawing/2014/main" id="{44325BC8-1F8C-43BA-99FB-7BD8C4CB14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2" name="Line 1136">
                    <a:extLst>
                      <a:ext uri="{FF2B5EF4-FFF2-40B4-BE49-F238E27FC236}">
                        <a16:creationId xmlns:a16="http://schemas.microsoft.com/office/drawing/2014/main" id="{182928C3-9AC6-4104-A548-76443B8871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3" name="Line 1137">
                    <a:extLst>
                      <a:ext uri="{FF2B5EF4-FFF2-40B4-BE49-F238E27FC236}">
                        <a16:creationId xmlns:a16="http://schemas.microsoft.com/office/drawing/2014/main" id="{591230B0-DDB0-4079-AADC-4C0E54E26D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594" name="Group 1138">
                    <a:extLst>
                      <a:ext uri="{FF2B5EF4-FFF2-40B4-BE49-F238E27FC236}">
                        <a16:creationId xmlns:a16="http://schemas.microsoft.com/office/drawing/2014/main" id="{94769D04-F2D4-4DB1-A679-E8FEAD4B238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600" name="Line 1139">
                      <a:extLst>
                        <a:ext uri="{FF2B5EF4-FFF2-40B4-BE49-F238E27FC236}">
                          <a16:creationId xmlns:a16="http://schemas.microsoft.com/office/drawing/2014/main" id="{33FBD99F-CA80-47DD-BA1D-FC00951F28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1" name="Line 1140">
                      <a:extLst>
                        <a:ext uri="{FF2B5EF4-FFF2-40B4-BE49-F238E27FC236}">
                          <a16:creationId xmlns:a16="http://schemas.microsoft.com/office/drawing/2014/main" id="{3A307516-7D5E-4D8A-9B4B-F0572ACE9A6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2" name="Line 1141">
                      <a:extLst>
                        <a:ext uri="{FF2B5EF4-FFF2-40B4-BE49-F238E27FC236}">
                          <a16:creationId xmlns:a16="http://schemas.microsoft.com/office/drawing/2014/main" id="{2794BA89-4E95-4F22-85EE-550C67F1BA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3" name="Line 1142">
                      <a:extLst>
                        <a:ext uri="{FF2B5EF4-FFF2-40B4-BE49-F238E27FC236}">
                          <a16:creationId xmlns:a16="http://schemas.microsoft.com/office/drawing/2014/main" id="{393056A9-170C-48E7-A5E2-3F6A458695E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4" name="Oval 1143">
                      <a:extLst>
                        <a:ext uri="{FF2B5EF4-FFF2-40B4-BE49-F238E27FC236}">
                          <a16:creationId xmlns:a16="http://schemas.microsoft.com/office/drawing/2014/main" id="{96B3536E-6DF3-44AD-91A0-7AEB22E1067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05" name="Line 1144">
                      <a:extLst>
                        <a:ext uri="{FF2B5EF4-FFF2-40B4-BE49-F238E27FC236}">
                          <a16:creationId xmlns:a16="http://schemas.microsoft.com/office/drawing/2014/main" id="{EAB5CF60-C8A4-4F8F-AC47-FDF63C888E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6" name="Line 1145">
                      <a:extLst>
                        <a:ext uri="{FF2B5EF4-FFF2-40B4-BE49-F238E27FC236}">
                          <a16:creationId xmlns:a16="http://schemas.microsoft.com/office/drawing/2014/main" id="{D3FCE5B0-9756-4C2B-9318-BF9DB5B879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7" name="Line 1146">
                      <a:extLst>
                        <a:ext uri="{FF2B5EF4-FFF2-40B4-BE49-F238E27FC236}">
                          <a16:creationId xmlns:a16="http://schemas.microsoft.com/office/drawing/2014/main" id="{FFC263D1-5249-4CF2-994B-E042EC1011F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8" name="Line 1147">
                      <a:extLst>
                        <a:ext uri="{FF2B5EF4-FFF2-40B4-BE49-F238E27FC236}">
                          <a16:creationId xmlns:a16="http://schemas.microsoft.com/office/drawing/2014/main" id="{6808F63F-7B52-4E21-ACC8-0898FBD5A1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09" name="Line 1148">
                      <a:extLst>
                        <a:ext uri="{FF2B5EF4-FFF2-40B4-BE49-F238E27FC236}">
                          <a16:creationId xmlns:a16="http://schemas.microsoft.com/office/drawing/2014/main" id="{8B3B960C-BBA5-444A-96AA-C7E09F514AA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0" name="Line 1149">
                      <a:extLst>
                        <a:ext uri="{FF2B5EF4-FFF2-40B4-BE49-F238E27FC236}">
                          <a16:creationId xmlns:a16="http://schemas.microsoft.com/office/drawing/2014/main" id="{ABA2EDE6-8B8F-4AF9-9B24-EDC3887B08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1" name="Line 1150">
                      <a:extLst>
                        <a:ext uri="{FF2B5EF4-FFF2-40B4-BE49-F238E27FC236}">
                          <a16:creationId xmlns:a16="http://schemas.microsoft.com/office/drawing/2014/main" id="{1A8CE1F6-9ED7-4F10-963E-D2C021D10B8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2" name="Oval 1151">
                      <a:extLst>
                        <a:ext uri="{FF2B5EF4-FFF2-40B4-BE49-F238E27FC236}">
                          <a16:creationId xmlns:a16="http://schemas.microsoft.com/office/drawing/2014/main" id="{14CC4C3F-6367-4FD5-94A3-ED6F737830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613" name="Line 1152">
                      <a:extLst>
                        <a:ext uri="{FF2B5EF4-FFF2-40B4-BE49-F238E27FC236}">
                          <a16:creationId xmlns:a16="http://schemas.microsoft.com/office/drawing/2014/main" id="{503E4B0B-9279-4FDD-B688-F28E053EB6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614" name="Oval 1153">
                      <a:extLst>
                        <a:ext uri="{FF2B5EF4-FFF2-40B4-BE49-F238E27FC236}">
                          <a16:creationId xmlns:a16="http://schemas.microsoft.com/office/drawing/2014/main" id="{A69234B1-0EDB-4518-A033-71D6554DAB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615" name="Group 1154">
                      <a:extLst>
                        <a:ext uri="{FF2B5EF4-FFF2-40B4-BE49-F238E27FC236}">
                          <a16:creationId xmlns:a16="http://schemas.microsoft.com/office/drawing/2014/main" id="{2E8790CB-F3FD-4CA8-8246-4182C8DA37A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616" name="Line 1155">
                        <a:extLst>
                          <a:ext uri="{FF2B5EF4-FFF2-40B4-BE49-F238E27FC236}">
                            <a16:creationId xmlns:a16="http://schemas.microsoft.com/office/drawing/2014/main" id="{16829F6B-CCEC-4387-AA7E-FE8AFBC79E2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17" name="Line 1156">
                        <a:extLst>
                          <a:ext uri="{FF2B5EF4-FFF2-40B4-BE49-F238E27FC236}">
                            <a16:creationId xmlns:a16="http://schemas.microsoft.com/office/drawing/2014/main" id="{B57655C0-28C4-4D1D-A1A9-D75F80EB5AF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18" name="Oval 1157">
                        <a:extLst>
                          <a:ext uri="{FF2B5EF4-FFF2-40B4-BE49-F238E27FC236}">
                            <a16:creationId xmlns:a16="http://schemas.microsoft.com/office/drawing/2014/main" id="{547E7859-6FE2-43DC-84BC-7B17985F1E9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19" name="Oval 1158">
                        <a:extLst>
                          <a:ext uri="{FF2B5EF4-FFF2-40B4-BE49-F238E27FC236}">
                            <a16:creationId xmlns:a16="http://schemas.microsoft.com/office/drawing/2014/main" id="{3E39049A-0789-4556-95A2-BDC69BF260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0" name="Line 1159">
                        <a:extLst>
                          <a:ext uri="{FF2B5EF4-FFF2-40B4-BE49-F238E27FC236}">
                            <a16:creationId xmlns:a16="http://schemas.microsoft.com/office/drawing/2014/main" id="{FCF12591-DF61-4D60-AEBF-5410D2FB010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1" name="Line 1160">
                        <a:extLst>
                          <a:ext uri="{FF2B5EF4-FFF2-40B4-BE49-F238E27FC236}">
                            <a16:creationId xmlns:a16="http://schemas.microsoft.com/office/drawing/2014/main" id="{F8F71550-9CB5-4994-9E20-0524CCD5001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2" name="Oval 1161">
                        <a:extLst>
                          <a:ext uri="{FF2B5EF4-FFF2-40B4-BE49-F238E27FC236}">
                            <a16:creationId xmlns:a16="http://schemas.microsoft.com/office/drawing/2014/main" id="{E9C5D5AD-02F4-4D7E-AD24-583ADE06494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3" name="Line 1162">
                        <a:extLst>
                          <a:ext uri="{FF2B5EF4-FFF2-40B4-BE49-F238E27FC236}">
                            <a16:creationId xmlns:a16="http://schemas.microsoft.com/office/drawing/2014/main" id="{581B3D90-6B36-4557-BE95-ABCFA1D8E93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4" name="Line 1163">
                        <a:extLst>
                          <a:ext uri="{FF2B5EF4-FFF2-40B4-BE49-F238E27FC236}">
                            <a16:creationId xmlns:a16="http://schemas.microsoft.com/office/drawing/2014/main" id="{68E1C650-61EE-4A02-B77C-66B94F33E6F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625" name="Oval 1164">
                        <a:extLst>
                          <a:ext uri="{FF2B5EF4-FFF2-40B4-BE49-F238E27FC236}">
                            <a16:creationId xmlns:a16="http://schemas.microsoft.com/office/drawing/2014/main" id="{DC1A67A3-96E1-4A37-939E-6C7EB2D503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626" name="Oval 1165">
                        <a:extLst>
                          <a:ext uri="{FF2B5EF4-FFF2-40B4-BE49-F238E27FC236}">
                            <a16:creationId xmlns:a16="http://schemas.microsoft.com/office/drawing/2014/main" id="{EB687E35-AA4B-48DF-B2B8-7829311C9DE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595" name="Line 1166">
                    <a:extLst>
                      <a:ext uri="{FF2B5EF4-FFF2-40B4-BE49-F238E27FC236}">
                        <a16:creationId xmlns:a16="http://schemas.microsoft.com/office/drawing/2014/main" id="{A4619787-3F59-42F3-A03A-0BF6859D23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6" name="Line 1167">
                    <a:extLst>
                      <a:ext uri="{FF2B5EF4-FFF2-40B4-BE49-F238E27FC236}">
                        <a16:creationId xmlns:a16="http://schemas.microsoft.com/office/drawing/2014/main" id="{7755997E-03F1-466A-95CA-EAD7A72BBB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7" name="Line 1168">
                    <a:extLst>
                      <a:ext uri="{FF2B5EF4-FFF2-40B4-BE49-F238E27FC236}">
                        <a16:creationId xmlns:a16="http://schemas.microsoft.com/office/drawing/2014/main" id="{18E955F2-7946-46B0-A772-A7FAB02D38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8" name="Line 1169">
                    <a:extLst>
                      <a:ext uri="{FF2B5EF4-FFF2-40B4-BE49-F238E27FC236}">
                        <a16:creationId xmlns:a16="http://schemas.microsoft.com/office/drawing/2014/main" id="{15391D99-C264-4361-961D-9ADCB548E1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99" name="Line 1170">
                    <a:extLst>
                      <a:ext uri="{FF2B5EF4-FFF2-40B4-BE49-F238E27FC236}">
                        <a16:creationId xmlns:a16="http://schemas.microsoft.com/office/drawing/2014/main" id="{BFC9BD84-FFDE-473D-9A7C-561F8461FA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590" name="Line 1171">
                  <a:extLst>
                    <a:ext uri="{FF2B5EF4-FFF2-40B4-BE49-F238E27FC236}">
                      <a16:creationId xmlns:a16="http://schemas.microsoft.com/office/drawing/2014/main" id="{1DF5C0D5-F75B-4B9F-96F1-156CA2CBAF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8443" name="Group 1172">
                <a:extLst>
                  <a:ext uri="{FF2B5EF4-FFF2-40B4-BE49-F238E27FC236}">
                    <a16:creationId xmlns:a16="http://schemas.microsoft.com/office/drawing/2014/main" id="{6B7D19E0-FC4C-4B2F-9755-215858C0F7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448"/>
                <a:ext cx="847" cy="1286"/>
                <a:chOff x="2592" y="2064"/>
                <a:chExt cx="847" cy="1286"/>
              </a:xfrm>
            </p:grpSpPr>
            <p:grpSp>
              <p:nvGrpSpPr>
                <p:cNvPr id="18522" name="Group 1173">
                  <a:extLst>
                    <a:ext uri="{FF2B5EF4-FFF2-40B4-BE49-F238E27FC236}">
                      <a16:creationId xmlns:a16="http://schemas.microsoft.com/office/drawing/2014/main" id="{7297734B-5819-4CCA-8096-62B22CCEFD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784"/>
                  <a:ext cx="847" cy="566"/>
                  <a:chOff x="763" y="2736"/>
                  <a:chExt cx="847" cy="566"/>
                </a:xfrm>
              </p:grpSpPr>
              <p:sp>
                <p:nvSpPr>
                  <p:cNvPr id="18562" name="Line 1174">
                    <a:extLst>
                      <a:ext uri="{FF2B5EF4-FFF2-40B4-BE49-F238E27FC236}">
                        <a16:creationId xmlns:a16="http://schemas.microsoft.com/office/drawing/2014/main" id="{A95C4CD0-E764-4686-BCF3-4AE50B9E40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9" y="2773"/>
                    <a:ext cx="451" cy="235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3" name="Line 1175">
                    <a:extLst>
                      <a:ext uri="{FF2B5EF4-FFF2-40B4-BE49-F238E27FC236}">
                        <a16:creationId xmlns:a16="http://schemas.microsoft.com/office/drawing/2014/main" id="{200514E0-1AFC-4483-AC5F-F1237A0F07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3" y="3013"/>
                    <a:ext cx="707" cy="251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4" name="Line 1176">
                    <a:extLst>
                      <a:ext uri="{FF2B5EF4-FFF2-40B4-BE49-F238E27FC236}">
                        <a16:creationId xmlns:a16="http://schemas.microsoft.com/office/drawing/2014/main" id="{1A94FE76-BBC7-40A8-89FD-395D2FC1EB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013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5" name="Line 1177">
                    <a:extLst>
                      <a:ext uri="{FF2B5EF4-FFF2-40B4-BE49-F238E27FC236}">
                        <a16:creationId xmlns:a16="http://schemas.microsoft.com/office/drawing/2014/main" id="{A6539958-A7F4-4FBF-A6A4-EA2C3B24D3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302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6" name="Oval 1178">
                    <a:extLst>
                      <a:ext uri="{FF2B5EF4-FFF2-40B4-BE49-F238E27FC236}">
                        <a16:creationId xmlns:a16="http://schemas.microsoft.com/office/drawing/2014/main" id="{A43C1280-A3F4-4985-ADA6-DB7A0E367F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976"/>
                    <a:ext cx="122" cy="73"/>
                  </a:xfrm>
                  <a:prstGeom prst="ellipse">
                    <a:avLst/>
                  </a:prstGeom>
                  <a:solidFill>
                    <a:srgbClr val="00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67" name="Line 1179">
                    <a:extLst>
                      <a:ext uri="{FF2B5EF4-FFF2-40B4-BE49-F238E27FC236}">
                        <a16:creationId xmlns:a16="http://schemas.microsoft.com/office/drawing/2014/main" id="{997C5EC2-3D4C-49FC-9963-F32496ED2A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48" y="2774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8" name="Line 1180">
                    <a:extLst>
                      <a:ext uri="{FF2B5EF4-FFF2-40B4-BE49-F238E27FC236}">
                        <a16:creationId xmlns:a16="http://schemas.microsoft.com/office/drawing/2014/main" id="{89DB9CF8-38E8-4AF7-B0FC-7FB84DD718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98" y="276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69" name="Line 1181">
                    <a:extLst>
                      <a:ext uri="{FF2B5EF4-FFF2-40B4-BE49-F238E27FC236}">
                        <a16:creationId xmlns:a16="http://schemas.microsoft.com/office/drawing/2014/main" id="{466A402E-E73B-4C05-A4A1-5C501943A8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784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0" name="Line 1182">
                    <a:extLst>
                      <a:ext uri="{FF2B5EF4-FFF2-40B4-BE49-F238E27FC236}">
                        <a16:creationId xmlns:a16="http://schemas.microsoft.com/office/drawing/2014/main" id="{A497C2A4-88B1-4552-AA3C-A571918EF7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2771"/>
                    <a:ext cx="24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1" name="Line 1183">
                    <a:extLst>
                      <a:ext uri="{FF2B5EF4-FFF2-40B4-BE49-F238E27FC236}">
                        <a16:creationId xmlns:a16="http://schemas.microsoft.com/office/drawing/2014/main" id="{4DA962EC-50C3-4959-9764-7A343E5A76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1" y="2776"/>
                    <a:ext cx="234" cy="477"/>
                  </a:xfrm>
                  <a:prstGeom prst="line">
                    <a:avLst/>
                  </a:prstGeom>
                  <a:noFill/>
                  <a:ln w="38100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2" name="Line 1184">
                    <a:extLst>
                      <a:ext uri="{FF2B5EF4-FFF2-40B4-BE49-F238E27FC236}">
                        <a16:creationId xmlns:a16="http://schemas.microsoft.com/office/drawing/2014/main" id="{58D737C4-A854-45B8-A63B-CD8E15BE41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04" y="2780"/>
                    <a:ext cx="243" cy="469"/>
                  </a:xfrm>
                  <a:prstGeom prst="line">
                    <a:avLst/>
                  </a:prstGeom>
                  <a:noFill/>
                  <a:ln w="38100">
                    <a:solidFill>
                      <a:srgbClr val="99CC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3" name="Line 1185">
                    <a:extLst>
                      <a:ext uri="{FF2B5EF4-FFF2-40B4-BE49-F238E27FC236}">
                        <a16:creationId xmlns:a16="http://schemas.microsoft.com/office/drawing/2014/main" id="{36B49BC2-A4CA-4E73-A273-C2092DA822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72" y="2753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4" name="Oval 1186">
                    <a:extLst>
                      <a:ext uri="{FF2B5EF4-FFF2-40B4-BE49-F238E27FC236}">
                        <a16:creationId xmlns:a16="http://schemas.microsoft.com/office/drawing/2014/main" id="{9A7F0194-12CA-483A-8143-ABCDD798A3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122" cy="7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sp>
                <p:nvSpPr>
                  <p:cNvPr id="18575" name="Line 1187">
                    <a:extLst>
                      <a:ext uri="{FF2B5EF4-FFF2-40B4-BE49-F238E27FC236}">
                        <a16:creationId xmlns:a16="http://schemas.microsoft.com/office/drawing/2014/main" id="{74AF8EF9-679C-4B25-9DD5-9EB377874E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784"/>
                    <a:ext cx="707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76" name="Oval 1188">
                    <a:extLst>
                      <a:ext uri="{FF2B5EF4-FFF2-40B4-BE49-F238E27FC236}">
                        <a16:creationId xmlns:a16="http://schemas.microsoft.com/office/drawing/2014/main" id="{FEB4D2A6-B10E-472E-92EF-BC7214B3C7A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6"/>
                    <a:ext cx="122" cy="73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rgbClr val="009900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endParaRPr lang="en-US" altLang="en-US"/>
                  </a:p>
                </p:txBody>
              </p:sp>
              <p:grpSp>
                <p:nvGrpSpPr>
                  <p:cNvPr id="18577" name="Group 1189">
                    <a:extLst>
                      <a:ext uri="{FF2B5EF4-FFF2-40B4-BE49-F238E27FC236}">
                        <a16:creationId xmlns:a16="http://schemas.microsoft.com/office/drawing/2014/main" id="{E553EC52-FD3A-4414-A597-06E12C680F5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3" y="2976"/>
                    <a:ext cx="607" cy="326"/>
                    <a:chOff x="763" y="2976"/>
                    <a:chExt cx="607" cy="326"/>
                  </a:xfrm>
                </p:grpSpPr>
                <p:sp>
                  <p:nvSpPr>
                    <p:cNvPr id="18578" name="Line 1190">
                      <a:extLst>
                        <a:ext uri="{FF2B5EF4-FFF2-40B4-BE49-F238E27FC236}">
                          <a16:creationId xmlns:a16="http://schemas.microsoft.com/office/drawing/2014/main" id="{5D5BA891-3968-416F-A50E-C938A0FA008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79" name="Line 1191">
                      <a:extLst>
                        <a:ext uri="{FF2B5EF4-FFF2-40B4-BE49-F238E27FC236}">
                          <a16:creationId xmlns:a16="http://schemas.microsoft.com/office/drawing/2014/main" id="{CE249C88-29A2-4295-A6C3-4A609721B5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1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0" name="Oval 1192">
                      <a:extLst>
                        <a:ext uri="{FF2B5EF4-FFF2-40B4-BE49-F238E27FC236}">
                          <a16:creationId xmlns:a16="http://schemas.microsoft.com/office/drawing/2014/main" id="{14FE7538-CF30-4677-AF36-0CEA8209B0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1" name="Oval 1193">
                      <a:extLst>
                        <a:ext uri="{FF2B5EF4-FFF2-40B4-BE49-F238E27FC236}">
                          <a16:creationId xmlns:a16="http://schemas.microsoft.com/office/drawing/2014/main" id="{3972A30E-CDEC-4E70-B630-373FB9CAC2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3229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2" name="Line 1194">
                      <a:extLst>
                        <a:ext uri="{FF2B5EF4-FFF2-40B4-BE49-F238E27FC236}">
                          <a16:creationId xmlns:a16="http://schemas.microsoft.com/office/drawing/2014/main" id="{F039A115-4F2E-46C8-993B-7F23040B59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8" y="301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3" name="Line 1195">
                      <a:extLst>
                        <a:ext uri="{FF2B5EF4-FFF2-40B4-BE49-F238E27FC236}">
                          <a16:creationId xmlns:a16="http://schemas.microsoft.com/office/drawing/2014/main" id="{6452AA06-06DD-4DE1-98C6-779C0445DF8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9" y="301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4" name="Oval 1196">
                      <a:extLst>
                        <a:ext uri="{FF2B5EF4-FFF2-40B4-BE49-F238E27FC236}">
                          <a16:creationId xmlns:a16="http://schemas.microsoft.com/office/drawing/2014/main" id="{E3E62566-DC70-44AD-B17B-E53729D0D4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3" y="3227"/>
                      <a:ext cx="122" cy="73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5" name="Line 1197">
                      <a:extLst>
                        <a:ext uri="{FF2B5EF4-FFF2-40B4-BE49-F238E27FC236}">
                          <a16:creationId xmlns:a16="http://schemas.microsoft.com/office/drawing/2014/main" id="{7BF8CE21-4D58-456B-99EC-6A265A25A4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9" y="3020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6" name="Line 1198">
                      <a:extLst>
                        <a:ext uri="{FF2B5EF4-FFF2-40B4-BE49-F238E27FC236}">
                          <a16:creationId xmlns:a16="http://schemas.microsoft.com/office/drawing/2014/main" id="{30BB0B72-FEA9-444A-8C36-2B3CBEC83A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8" y="300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87" name="Oval 1199">
                      <a:extLst>
                        <a:ext uri="{FF2B5EF4-FFF2-40B4-BE49-F238E27FC236}">
                          <a16:creationId xmlns:a16="http://schemas.microsoft.com/office/drawing/2014/main" id="{185B23EF-C7D4-43AA-B6B7-7AD15BCCF9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297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88" name="Oval 1200">
                      <a:extLst>
                        <a:ext uri="{FF2B5EF4-FFF2-40B4-BE49-F238E27FC236}">
                          <a16:creationId xmlns:a16="http://schemas.microsoft.com/office/drawing/2014/main" id="{39595BEF-4CDB-479D-8A5A-D5FB62A11A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7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</p:grpSp>
            </p:grpSp>
            <p:grpSp>
              <p:nvGrpSpPr>
                <p:cNvPr id="18523" name="Group 1201">
                  <a:extLst>
                    <a:ext uri="{FF2B5EF4-FFF2-40B4-BE49-F238E27FC236}">
                      <a16:creationId xmlns:a16="http://schemas.microsoft.com/office/drawing/2014/main" id="{4E8D7335-BE32-48C9-A922-6A0419562B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grpSp>
                <p:nvGrpSpPr>
                  <p:cNvPr id="18524" name="Group 1202">
                    <a:extLst>
                      <a:ext uri="{FF2B5EF4-FFF2-40B4-BE49-F238E27FC236}">
                        <a16:creationId xmlns:a16="http://schemas.microsoft.com/office/drawing/2014/main" id="{F569CC19-0D38-4172-AE66-030470EAA00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985"/>
                    <a:chOff x="2592" y="2064"/>
                    <a:chExt cx="847" cy="985"/>
                  </a:xfrm>
                </p:grpSpPr>
                <p:sp>
                  <p:nvSpPr>
                    <p:cNvPr id="18526" name="Line 1203">
                      <a:extLst>
                        <a:ext uri="{FF2B5EF4-FFF2-40B4-BE49-F238E27FC236}">
                          <a16:creationId xmlns:a16="http://schemas.microsoft.com/office/drawing/2014/main" id="{E657AFB5-0914-4CD3-B0EA-D66E7F81B0C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28" y="2352"/>
                      <a:ext cx="453" cy="44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7" name="Line 1204">
                      <a:extLst>
                        <a:ext uri="{FF2B5EF4-FFF2-40B4-BE49-F238E27FC236}">
                          <a16:creationId xmlns:a16="http://schemas.microsoft.com/office/drawing/2014/main" id="{72990B4C-D7B4-45A9-B5ED-F10743030EF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67" y="2373"/>
                      <a:ext cx="216" cy="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28" name="Line 1205">
                      <a:extLst>
                        <a:ext uri="{FF2B5EF4-FFF2-40B4-BE49-F238E27FC236}">
                          <a16:creationId xmlns:a16="http://schemas.microsoft.com/office/drawing/2014/main" id="{E340378E-5235-4E07-8D9D-4C112E41447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3" y="2379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8529" name="Group 1206">
                      <a:extLst>
                        <a:ext uri="{FF2B5EF4-FFF2-40B4-BE49-F238E27FC236}">
                          <a16:creationId xmlns:a16="http://schemas.microsoft.com/office/drawing/2014/main" id="{1232AE72-1CF2-4451-8EEC-09244FC9E91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2" y="2064"/>
                      <a:ext cx="847" cy="566"/>
                      <a:chOff x="763" y="2736"/>
                      <a:chExt cx="847" cy="566"/>
                    </a:xfrm>
                  </p:grpSpPr>
                  <p:sp>
                    <p:nvSpPr>
                      <p:cNvPr id="18535" name="Line 1207">
                        <a:extLst>
                          <a:ext uri="{FF2B5EF4-FFF2-40B4-BE49-F238E27FC236}">
                            <a16:creationId xmlns:a16="http://schemas.microsoft.com/office/drawing/2014/main" id="{63398DB6-4048-4A16-B47B-2B3ED29C0F2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089" y="277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6" name="Line 1208">
                        <a:extLst>
                          <a:ext uri="{FF2B5EF4-FFF2-40B4-BE49-F238E27FC236}">
                            <a16:creationId xmlns:a16="http://schemas.microsoft.com/office/drawing/2014/main" id="{4C3224C9-2965-4AF8-9C4E-0B647456E94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3" y="3013"/>
                        <a:ext cx="707" cy="25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7" name="Line 1209">
                        <a:extLst>
                          <a:ext uri="{FF2B5EF4-FFF2-40B4-BE49-F238E27FC236}">
                            <a16:creationId xmlns:a16="http://schemas.microsoft.com/office/drawing/2014/main" id="{4C09FE13-F400-4EF5-99DC-6BED26963AB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04" y="3013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8" name="Line 1210">
                        <a:extLst>
                          <a:ext uri="{FF2B5EF4-FFF2-40B4-BE49-F238E27FC236}">
                            <a16:creationId xmlns:a16="http://schemas.microsoft.com/office/drawing/2014/main" id="{7A5E3792-9A3F-4A98-95E7-F79D1412A12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29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39" name="Oval 1211">
                        <a:extLst>
                          <a:ext uri="{FF2B5EF4-FFF2-40B4-BE49-F238E27FC236}">
                            <a16:creationId xmlns:a16="http://schemas.microsoft.com/office/drawing/2014/main" id="{F407A6D6-FA0E-45FA-81A7-F69B990BB4B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8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0099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40" name="Line 1212">
                        <a:extLst>
                          <a:ext uri="{FF2B5EF4-FFF2-40B4-BE49-F238E27FC236}">
                            <a16:creationId xmlns:a16="http://schemas.microsoft.com/office/drawing/2014/main" id="{0C8D9546-3957-4FA6-A5D4-0DF28183D57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548" y="277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1" name="Line 1213">
                        <a:extLst>
                          <a:ext uri="{FF2B5EF4-FFF2-40B4-BE49-F238E27FC236}">
                            <a16:creationId xmlns:a16="http://schemas.microsoft.com/office/drawing/2014/main" id="{5F5ED4E0-44A8-4DAD-905D-8A5FAAEB40A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98" y="276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2" name="Line 1214">
                        <a:extLst>
                          <a:ext uri="{FF2B5EF4-FFF2-40B4-BE49-F238E27FC236}">
                            <a16:creationId xmlns:a16="http://schemas.microsoft.com/office/drawing/2014/main" id="{AA6B3D25-EB07-48CB-94DE-BC98529D30C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296" y="278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3" name="Line 1215">
                        <a:extLst>
                          <a:ext uri="{FF2B5EF4-FFF2-40B4-BE49-F238E27FC236}">
                            <a16:creationId xmlns:a16="http://schemas.microsoft.com/office/drawing/2014/main" id="{0DE89DB0-7675-499B-BAED-B8D9E2BE3C1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39" y="2771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4" name="Line 1216">
                        <a:extLst>
                          <a:ext uri="{FF2B5EF4-FFF2-40B4-BE49-F238E27FC236}">
                            <a16:creationId xmlns:a16="http://schemas.microsoft.com/office/drawing/2014/main" id="{E74EED62-68B9-4C55-A850-D5D5EEE95CC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31" y="2776"/>
                        <a:ext cx="234" cy="47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5" name="Line 1217">
                        <a:extLst>
                          <a:ext uri="{FF2B5EF4-FFF2-40B4-BE49-F238E27FC236}">
                            <a16:creationId xmlns:a16="http://schemas.microsoft.com/office/drawing/2014/main" id="{FD6D3B4D-51F2-4D81-A192-31517A2D66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4" y="2780"/>
                        <a:ext cx="243" cy="46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6" name="Line 1218">
                        <a:extLst>
                          <a:ext uri="{FF2B5EF4-FFF2-40B4-BE49-F238E27FC236}">
                            <a16:creationId xmlns:a16="http://schemas.microsoft.com/office/drawing/2014/main" id="{0FB14F95-A6DF-46FC-83E7-C08DB264BD7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072" y="2753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7" name="Oval 1219">
                        <a:extLst>
                          <a:ext uri="{FF2B5EF4-FFF2-40B4-BE49-F238E27FC236}">
                            <a16:creationId xmlns:a16="http://schemas.microsoft.com/office/drawing/2014/main" id="{D09F0D05-DEE0-482E-9398-23B695249B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73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48" name="Line 1220">
                        <a:extLst>
                          <a:ext uri="{FF2B5EF4-FFF2-40B4-BE49-F238E27FC236}">
                            <a16:creationId xmlns:a16="http://schemas.microsoft.com/office/drawing/2014/main" id="{EC4C0429-215C-4BF3-90A6-2997C09635F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16" y="2784"/>
                        <a:ext cx="707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49" name="Oval 1221">
                        <a:extLst>
                          <a:ext uri="{FF2B5EF4-FFF2-40B4-BE49-F238E27FC236}">
                            <a16:creationId xmlns:a16="http://schemas.microsoft.com/office/drawing/2014/main" id="{5C76CAB0-80DE-41C9-B553-C8C69DF112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88" y="273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grpSp>
                    <p:nvGrpSpPr>
                      <p:cNvPr id="18550" name="Group 1222">
                        <a:extLst>
                          <a:ext uri="{FF2B5EF4-FFF2-40B4-BE49-F238E27FC236}">
                            <a16:creationId xmlns:a16="http://schemas.microsoft.com/office/drawing/2014/main" id="{7C9FB88C-B66D-4149-9430-4E7961B7D10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3" y="2976"/>
                        <a:ext cx="607" cy="326"/>
                        <a:chOff x="763" y="2976"/>
                        <a:chExt cx="607" cy="326"/>
                      </a:xfrm>
                    </p:grpSpPr>
                    <p:sp>
                      <p:nvSpPr>
                        <p:cNvPr id="18551" name="Line 1223">
                          <a:extLst>
                            <a:ext uri="{FF2B5EF4-FFF2-40B4-BE49-F238E27FC236}">
                              <a16:creationId xmlns:a16="http://schemas.microsoft.com/office/drawing/2014/main" id="{2BBFF83E-F5D0-44C4-A173-4854C186EDE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64" y="3264"/>
                          <a:ext cx="43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2" name="Line 1224">
                          <a:extLst>
                            <a:ext uri="{FF2B5EF4-FFF2-40B4-BE49-F238E27FC236}">
                              <a16:creationId xmlns:a16="http://schemas.microsoft.com/office/drawing/2014/main" id="{F190C40E-7281-48D2-A4F9-2DC4515C22B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816" y="3024"/>
                          <a:ext cx="24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3" name="Oval 1225">
                          <a:extLst>
                            <a:ext uri="{FF2B5EF4-FFF2-40B4-BE49-F238E27FC236}">
                              <a16:creationId xmlns:a16="http://schemas.microsoft.com/office/drawing/2014/main" id="{BA154741-903E-4B33-87B2-4DFA61B37FA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0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4" name="Oval 1226">
                          <a:extLst>
                            <a:ext uri="{FF2B5EF4-FFF2-40B4-BE49-F238E27FC236}">
                              <a16:creationId xmlns:a16="http://schemas.microsoft.com/office/drawing/2014/main" id="{5696F040-E956-4AC7-8746-370B1FDCB5C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48" y="3229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5" name="Line 1227">
                          <a:extLst>
                            <a:ext uri="{FF2B5EF4-FFF2-40B4-BE49-F238E27FC236}">
                              <a16:creationId xmlns:a16="http://schemas.microsoft.com/office/drawing/2014/main" id="{5A90F796-7AC1-44D1-A4D7-6F9EFD0DAA6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1308" y="3014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6" name="Line 1228">
                          <a:extLst>
                            <a:ext uri="{FF2B5EF4-FFF2-40B4-BE49-F238E27FC236}">
                              <a16:creationId xmlns:a16="http://schemas.microsoft.com/office/drawing/2014/main" id="{E3999062-8CFE-4266-B18E-0D2597CD982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849" y="3013"/>
                          <a:ext cx="451" cy="23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9966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7" name="Oval 1229">
                          <a:extLst>
                            <a:ext uri="{FF2B5EF4-FFF2-40B4-BE49-F238E27FC236}">
                              <a16:creationId xmlns:a16="http://schemas.microsoft.com/office/drawing/2014/main" id="{18068D77-2341-4B2C-BD3B-4CD653A79D0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3" y="3227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58" name="Line 1230">
                          <a:extLst>
                            <a:ext uri="{FF2B5EF4-FFF2-40B4-BE49-F238E27FC236}">
                              <a16:creationId xmlns:a16="http://schemas.microsoft.com/office/drawing/2014/main" id="{6C79C37A-5FD5-44F0-9E2B-EE9FC77F198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829" y="302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59" name="Line 1231">
                          <a:extLst>
                            <a:ext uri="{FF2B5EF4-FFF2-40B4-BE49-F238E27FC236}">
                              <a16:creationId xmlns:a16="http://schemas.microsoft.com/office/drawing/2014/main" id="{47E9A2AF-6EAA-482F-97A9-3C75FC8435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58" y="3009"/>
                          <a:ext cx="43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9966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60" name="Oval 1232">
                          <a:extLst>
                            <a:ext uri="{FF2B5EF4-FFF2-40B4-BE49-F238E27FC236}">
                              <a16:creationId xmlns:a16="http://schemas.microsoft.com/office/drawing/2014/main" id="{D4F87D78-DAA8-455B-B684-53DF2B478D0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4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  <p:sp>
                      <p:nvSpPr>
                        <p:cNvPr id="18561" name="Oval 1233">
                          <a:extLst>
                            <a:ext uri="{FF2B5EF4-FFF2-40B4-BE49-F238E27FC236}">
                              <a16:creationId xmlns:a16="http://schemas.microsoft.com/office/drawing/2014/main" id="{2A785205-CFA7-4082-BF88-5BE64203D5D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8" y="2976"/>
                          <a:ext cx="122" cy="73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rgbClr val="009900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algn="ctr"/>
                          <a:endParaRPr lang="en-US" altLang="en-US"/>
                        </a:p>
                      </p:txBody>
                    </p:sp>
                  </p:grpSp>
                </p:grpSp>
                <p:sp>
                  <p:nvSpPr>
                    <p:cNvPr id="18530" name="Line 1234">
                      <a:extLst>
                        <a:ext uri="{FF2B5EF4-FFF2-40B4-BE49-F238E27FC236}">
                          <a16:creationId xmlns:a16="http://schemas.microsoft.com/office/drawing/2014/main" id="{DA9057A3-B0C3-4A52-AF80-1F50C4F830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5" y="2627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1" name="Line 1235">
                      <a:extLst>
                        <a:ext uri="{FF2B5EF4-FFF2-40B4-BE49-F238E27FC236}">
                          <a16:creationId xmlns:a16="http://schemas.microsoft.com/office/drawing/2014/main" id="{89B61217-7C19-40A5-9687-E3DE53555F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40" y="2629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2" name="Line 1236">
                      <a:extLst>
                        <a:ext uri="{FF2B5EF4-FFF2-40B4-BE49-F238E27FC236}">
                          <a16:creationId xmlns:a16="http://schemas.microsoft.com/office/drawing/2014/main" id="{CABB6726-62B0-41AC-BF15-2D8DAAC6973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55" y="2610"/>
                      <a:ext cx="431" cy="42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3" name="Line 1237">
                      <a:extLst>
                        <a:ext uri="{FF2B5EF4-FFF2-40B4-BE49-F238E27FC236}">
                          <a16:creationId xmlns:a16="http://schemas.microsoft.com/office/drawing/2014/main" id="{CE138668-82DE-4977-8910-5E159390DF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77" y="2377"/>
                      <a:ext cx="1" cy="42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34" name="Line 1238">
                      <a:extLst>
                        <a:ext uri="{FF2B5EF4-FFF2-40B4-BE49-F238E27FC236}">
                          <a16:creationId xmlns:a16="http://schemas.microsoft.com/office/drawing/2014/main" id="{D0D1D494-6A25-48E9-80D1-BCCDE5D1E7C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148" y="2379"/>
                      <a:ext cx="217" cy="66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66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18525" name="Line 1239">
                    <a:extLst>
                      <a:ext uri="{FF2B5EF4-FFF2-40B4-BE49-F238E27FC236}">
                        <a16:creationId xmlns:a16="http://schemas.microsoft.com/office/drawing/2014/main" id="{0CAED001-15A7-4962-A663-CCF914B8DB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8444" name="Group 1240">
                <a:extLst>
                  <a:ext uri="{FF2B5EF4-FFF2-40B4-BE49-F238E27FC236}">
                    <a16:creationId xmlns:a16="http://schemas.microsoft.com/office/drawing/2014/main" id="{ABA7FC50-C64C-42CC-BC91-365A6E0B40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1104"/>
                <a:ext cx="847" cy="985"/>
                <a:chOff x="2592" y="2064"/>
                <a:chExt cx="847" cy="985"/>
              </a:xfrm>
            </p:grpSpPr>
            <p:grpSp>
              <p:nvGrpSpPr>
                <p:cNvPr id="18484" name="Group 1241">
                  <a:extLst>
                    <a:ext uri="{FF2B5EF4-FFF2-40B4-BE49-F238E27FC236}">
                      <a16:creationId xmlns:a16="http://schemas.microsoft.com/office/drawing/2014/main" id="{3F3F8015-57E3-4222-B324-4EE57A8E58E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486" name="Line 1242">
                    <a:extLst>
                      <a:ext uri="{FF2B5EF4-FFF2-40B4-BE49-F238E27FC236}">
                        <a16:creationId xmlns:a16="http://schemas.microsoft.com/office/drawing/2014/main" id="{9ED24657-3942-4902-B85B-6CF9B17FFD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87" name="Line 1243">
                    <a:extLst>
                      <a:ext uri="{FF2B5EF4-FFF2-40B4-BE49-F238E27FC236}">
                        <a16:creationId xmlns:a16="http://schemas.microsoft.com/office/drawing/2014/main" id="{FBBE9CE0-6F11-4C2C-9D42-551BF5F65A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88" name="Line 1244">
                    <a:extLst>
                      <a:ext uri="{FF2B5EF4-FFF2-40B4-BE49-F238E27FC236}">
                        <a16:creationId xmlns:a16="http://schemas.microsoft.com/office/drawing/2014/main" id="{CA68A17E-EA73-4BE9-83BE-87EFFB0926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489" name="Group 1245">
                    <a:extLst>
                      <a:ext uri="{FF2B5EF4-FFF2-40B4-BE49-F238E27FC236}">
                        <a16:creationId xmlns:a16="http://schemas.microsoft.com/office/drawing/2014/main" id="{828AA42D-AC55-4146-9466-5DF8B0B859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495" name="Line 1246">
                      <a:extLst>
                        <a:ext uri="{FF2B5EF4-FFF2-40B4-BE49-F238E27FC236}">
                          <a16:creationId xmlns:a16="http://schemas.microsoft.com/office/drawing/2014/main" id="{0B39BC71-E52A-4A7C-B037-E2E327171FB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6" name="Line 1247">
                      <a:extLst>
                        <a:ext uri="{FF2B5EF4-FFF2-40B4-BE49-F238E27FC236}">
                          <a16:creationId xmlns:a16="http://schemas.microsoft.com/office/drawing/2014/main" id="{5A183813-7C17-4513-8C5B-69A7C6FFBB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7" name="Line 1248">
                      <a:extLst>
                        <a:ext uri="{FF2B5EF4-FFF2-40B4-BE49-F238E27FC236}">
                          <a16:creationId xmlns:a16="http://schemas.microsoft.com/office/drawing/2014/main" id="{FE5D1F33-FC07-4DE8-830F-EE51E729F6A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8" name="Line 1249">
                      <a:extLst>
                        <a:ext uri="{FF2B5EF4-FFF2-40B4-BE49-F238E27FC236}">
                          <a16:creationId xmlns:a16="http://schemas.microsoft.com/office/drawing/2014/main" id="{E8A0B385-0159-43B9-9FFF-C9E03A9474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99" name="Oval 1250">
                      <a:extLst>
                        <a:ext uri="{FF2B5EF4-FFF2-40B4-BE49-F238E27FC236}">
                          <a16:creationId xmlns:a16="http://schemas.microsoft.com/office/drawing/2014/main" id="{28B96E55-0959-4CE3-B915-CF3D9794E2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00" name="Line 1251">
                      <a:extLst>
                        <a:ext uri="{FF2B5EF4-FFF2-40B4-BE49-F238E27FC236}">
                          <a16:creationId xmlns:a16="http://schemas.microsoft.com/office/drawing/2014/main" id="{5C6CD127-CA87-41BE-BBD0-DB37550ABB7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1" name="Line 1252">
                      <a:extLst>
                        <a:ext uri="{FF2B5EF4-FFF2-40B4-BE49-F238E27FC236}">
                          <a16:creationId xmlns:a16="http://schemas.microsoft.com/office/drawing/2014/main" id="{F8AF1EFB-1AC5-4855-B92C-94F58B3806B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2" name="Line 1253">
                      <a:extLst>
                        <a:ext uri="{FF2B5EF4-FFF2-40B4-BE49-F238E27FC236}">
                          <a16:creationId xmlns:a16="http://schemas.microsoft.com/office/drawing/2014/main" id="{4696D450-7F23-4AA9-B966-37C2B7B9D59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3" name="Line 1254">
                      <a:extLst>
                        <a:ext uri="{FF2B5EF4-FFF2-40B4-BE49-F238E27FC236}">
                          <a16:creationId xmlns:a16="http://schemas.microsoft.com/office/drawing/2014/main" id="{B48EE7D9-D690-4F6E-A6EA-B4C4E73561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4" name="Line 1255">
                      <a:extLst>
                        <a:ext uri="{FF2B5EF4-FFF2-40B4-BE49-F238E27FC236}">
                          <a16:creationId xmlns:a16="http://schemas.microsoft.com/office/drawing/2014/main" id="{327BE31A-D96D-4B87-A1ED-6D14BF01AF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5" name="Line 1256">
                      <a:extLst>
                        <a:ext uri="{FF2B5EF4-FFF2-40B4-BE49-F238E27FC236}">
                          <a16:creationId xmlns:a16="http://schemas.microsoft.com/office/drawing/2014/main" id="{30656C5C-D30A-4442-A59A-B12307A44A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6" name="Line 1257">
                      <a:extLst>
                        <a:ext uri="{FF2B5EF4-FFF2-40B4-BE49-F238E27FC236}">
                          <a16:creationId xmlns:a16="http://schemas.microsoft.com/office/drawing/2014/main" id="{3ED21C1C-0886-4514-9F16-386D455D51A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7" name="Oval 1258">
                      <a:extLst>
                        <a:ext uri="{FF2B5EF4-FFF2-40B4-BE49-F238E27FC236}">
                          <a16:creationId xmlns:a16="http://schemas.microsoft.com/office/drawing/2014/main" id="{CED65A37-FF0D-4491-B23E-EB80E3095B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508" name="Line 1259">
                      <a:extLst>
                        <a:ext uri="{FF2B5EF4-FFF2-40B4-BE49-F238E27FC236}">
                          <a16:creationId xmlns:a16="http://schemas.microsoft.com/office/drawing/2014/main" id="{D7E5D14F-D71D-4BE8-A647-BFC6DCF485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509" name="Oval 1260">
                      <a:extLst>
                        <a:ext uri="{FF2B5EF4-FFF2-40B4-BE49-F238E27FC236}">
                          <a16:creationId xmlns:a16="http://schemas.microsoft.com/office/drawing/2014/main" id="{282EF470-DD5D-44D7-8505-29C72950BA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510" name="Group 1261">
                      <a:extLst>
                        <a:ext uri="{FF2B5EF4-FFF2-40B4-BE49-F238E27FC236}">
                          <a16:creationId xmlns:a16="http://schemas.microsoft.com/office/drawing/2014/main" id="{79694338-2835-4CB4-A674-70ED5C5E14F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511" name="Line 1262">
                        <a:extLst>
                          <a:ext uri="{FF2B5EF4-FFF2-40B4-BE49-F238E27FC236}">
                            <a16:creationId xmlns:a16="http://schemas.microsoft.com/office/drawing/2014/main" id="{8E611F16-D728-450D-9953-277C8F23F3E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2" name="Line 1263">
                        <a:extLst>
                          <a:ext uri="{FF2B5EF4-FFF2-40B4-BE49-F238E27FC236}">
                            <a16:creationId xmlns:a16="http://schemas.microsoft.com/office/drawing/2014/main" id="{7CE21C9E-30E7-48AB-A857-DB4B838815A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3" name="Oval 1264">
                        <a:extLst>
                          <a:ext uri="{FF2B5EF4-FFF2-40B4-BE49-F238E27FC236}">
                            <a16:creationId xmlns:a16="http://schemas.microsoft.com/office/drawing/2014/main" id="{4BD9F9E5-4A64-405C-B852-FC5C23DD25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4" name="Oval 1265">
                        <a:extLst>
                          <a:ext uri="{FF2B5EF4-FFF2-40B4-BE49-F238E27FC236}">
                            <a16:creationId xmlns:a16="http://schemas.microsoft.com/office/drawing/2014/main" id="{D3CC745F-C4AD-4B62-BCA2-32E1171F93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5" name="Line 1266">
                        <a:extLst>
                          <a:ext uri="{FF2B5EF4-FFF2-40B4-BE49-F238E27FC236}">
                            <a16:creationId xmlns:a16="http://schemas.microsoft.com/office/drawing/2014/main" id="{B230A8D0-E030-4FE3-86B4-F7C58C3DA56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6" name="Line 1267">
                        <a:extLst>
                          <a:ext uri="{FF2B5EF4-FFF2-40B4-BE49-F238E27FC236}">
                            <a16:creationId xmlns:a16="http://schemas.microsoft.com/office/drawing/2014/main" id="{3E8C9568-0574-4D02-A079-CAA2CAA18F4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7" name="Oval 1268">
                        <a:extLst>
                          <a:ext uri="{FF2B5EF4-FFF2-40B4-BE49-F238E27FC236}">
                            <a16:creationId xmlns:a16="http://schemas.microsoft.com/office/drawing/2014/main" id="{98DF9E42-D997-4C05-9D90-2F3722B939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18" name="Line 1269">
                        <a:extLst>
                          <a:ext uri="{FF2B5EF4-FFF2-40B4-BE49-F238E27FC236}">
                            <a16:creationId xmlns:a16="http://schemas.microsoft.com/office/drawing/2014/main" id="{372E28DA-E42E-4AD0-AE59-D37CBBBD395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19" name="Line 1270">
                        <a:extLst>
                          <a:ext uri="{FF2B5EF4-FFF2-40B4-BE49-F238E27FC236}">
                            <a16:creationId xmlns:a16="http://schemas.microsoft.com/office/drawing/2014/main" id="{6056C9D6-7992-4F6E-9614-43286FD37B9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520" name="Oval 1271">
                        <a:extLst>
                          <a:ext uri="{FF2B5EF4-FFF2-40B4-BE49-F238E27FC236}">
                            <a16:creationId xmlns:a16="http://schemas.microsoft.com/office/drawing/2014/main" id="{CC279E78-CE2F-4B1C-B44D-933FE6F487D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521" name="Oval 1272">
                        <a:extLst>
                          <a:ext uri="{FF2B5EF4-FFF2-40B4-BE49-F238E27FC236}">
                            <a16:creationId xmlns:a16="http://schemas.microsoft.com/office/drawing/2014/main" id="{834A0FF0-3A2A-4863-A51F-DB748FB448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490" name="Line 1273">
                    <a:extLst>
                      <a:ext uri="{FF2B5EF4-FFF2-40B4-BE49-F238E27FC236}">
                        <a16:creationId xmlns:a16="http://schemas.microsoft.com/office/drawing/2014/main" id="{E28F8178-0719-4B89-B9A7-569CB0AEBD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1" name="Line 1274">
                    <a:extLst>
                      <a:ext uri="{FF2B5EF4-FFF2-40B4-BE49-F238E27FC236}">
                        <a16:creationId xmlns:a16="http://schemas.microsoft.com/office/drawing/2014/main" id="{8EC15393-7F9E-4383-A958-9B9BE67872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2" name="Line 1275">
                    <a:extLst>
                      <a:ext uri="{FF2B5EF4-FFF2-40B4-BE49-F238E27FC236}">
                        <a16:creationId xmlns:a16="http://schemas.microsoft.com/office/drawing/2014/main" id="{10CBD16E-FE0C-4984-BB00-D87220A46C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3" name="Line 1276">
                    <a:extLst>
                      <a:ext uri="{FF2B5EF4-FFF2-40B4-BE49-F238E27FC236}">
                        <a16:creationId xmlns:a16="http://schemas.microsoft.com/office/drawing/2014/main" id="{B68B6605-B687-423E-AEB3-69E9E3F3B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94" name="Line 1277">
                    <a:extLst>
                      <a:ext uri="{FF2B5EF4-FFF2-40B4-BE49-F238E27FC236}">
                        <a16:creationId xmlns:a16="http://schemas.microsoft.com/office/drawing/2014/main" id="{5EA90229-CFAA-4063-9EC0-970CB75CA5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485" name="Line 1278">
                  <a:extLst>
                    <a:ext uri="{FF2B5EF4-FFF2-40B4-BE49-F238E27FC236}">
                      <a16:creationId xmlns:a16="http://schemas.microsoft.com/office/drawing/2014/main" id="{093F32CD-BCB6-408C-B57A-322151249D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8445" name="Group 1279">
                <a:extLst>
                  <a:ext uri="{FF2B5EF4-FFF2-40B4-BE49-F238E27FC236}">
                    <a16:creationId xmlns:a16="http://schemas.microsoft.com/office/drawing/2014/main" id="{50807859-1C12-4A31-869B-015412C58C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384"/>
                <a:ext cx="847" cy="985"/>
                <a:chOff x="2592" y="2064"/>
                <a:chExt cx="847" cy="985"/>
              </a:xfrm>
            </p:grpSpPr>
            <p:grpSp>
              <p:nvGrpSpPr>
                <p:cNvPr id="18446" name="Group 1280">
                  <a:extLst>
                    <a:ext uri="{FF2B5EF4-FFF2-40B4-BE49-F238E27FC236}">
                      <a16:creationId xmlns:a16="http://schemas.microsoft.com/office/drawing/2014/main" id="{55D9CA02-C4A8-4C32-AA53-88826288CB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2" y="2064"/>
                  <a:ext cx="847" cy="985"/>
                  <a:chOff x="2592" y="2064"/>
                  <a:chExt cx="847" cy="985"/>
                </a:xfrm>
              </p:grpSpPr>
              <p:sp>
                <p:nvSpPr>
                  <p:cNvPr id="18448" name="Line 1281">
                    <a:extLst>
                      <a:ext uri="{FF2B5EF4-FFF2-40B4-BE49-F238E27FC236}">
                        <a16:creationId xmlns:a16="http://schemas.microsoft.com/office/drawing/2014/main" id="{382ECEB0-EF63-4B42-9E1B-F6991E9685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352"/>
                    <a:ext cx="453" cy="444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49" name="Line 1282">
                    <a:extLst>
                      <a:ext uri="{FF2B5EF4-FFF2-40B4-BE49-F238E27FC236}">
                        <a16:creationId xmlns:a16="http://schemas.microsoft.com/office/drawing/2014/main" id="{5D99F5BE-0F58-49E5-B10B-AEC741DC76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67" y="2373"/>
                    <a:ext cx="216" cy="650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0" name="Line 1283">
                    <a:extLst>
                      <a:ext uri="{FF2B5EF4-FFF2-40B4-BE49-F238E27FC236}">
                        <a16:creationId xmlns:a16="http://schemas.microsoft.com/office/drawing/2014/main" id="{C63EF34B-F99E-4736-A093-118A7F0457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93" y="237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18451" name="Group 1284">
                    <a:extLst>
                      <a:ext uri="{FF2B5EF4-FFF2-40B4-BE49-F238E27FC236}">
                        <a16:creationId xmlns:a16="http://schemas.microsoft.com/office/drawing/2014/main" id="{3DFE3E56-B2D8-4529-BD07-2FCAA7D51CB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2" y="2064"/>
                    <a:ext cx="847" cy="566"/>
                    <a:chOff x="763" y="2736"/>
                    <a:chExt cx="847" cy="566"/>
                  </a:xfrm>
                </p:grpSpPr>
                <p:sp>
                  <p:nvSpPr>
                    <p:cNvPr id="18457" name="Line 1285">
                      <a:extLst>
                        <a:ext uri="{FF2B5EF4-FFF2-40B4-BE49-F238E27FC236}">
                          <a16:creationId xmlns:a16="http://schemas.microsoft.com/office/drawing/2014/main" id="{6E395046-1F5B-4A0E-9549-0429B24581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89" y="2773"/>
                      <a:ext cx="451" cy="2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58" name="Line 1286">
                      <a:extLst>
                        <a:ext uri="{FF2B5EF4-FFF2-40B4-BE49-F238E27FC236}">
                          <a16:creationId xmlns:a16="http://schemas.microsoft.com/office/drawing/2014/main" id="{ED5CD27A-04F6-4C37-A058-6FAB9437EB8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43" y="3013"/>
                      <a:ext cx="707" cy="25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59" name="Line 1287">
                      <a:extLst>
                        <a:ext uri="{FF2B5EF4-FFF2-40B4-BE49-F238E27FC236}">
                          <a16:creationId xmlns:a16="http://schemas.microsoft.com/office/drawing/2014/main" id="{677F7A5D-7D1E-4DAD-9E77-58623DF51A2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3013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0" name="Line 1288">
                      <a:extLst>
                        <a:ext uri="{FF2B5EF4-FFF2-40B4-BE49-F238E27FC236}">
                          <a16:creationId xmlns:a16="http://schemas.microsoft.com/office/drawing/2014/main" id="{02948738-A0F4-4FFC-9DF0-1A76BDAB494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302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1" name="Oval 1289">
                      <a:extLst>
                        <a:ext uri="{FF2B5EF4-FFF2-40B4-BE49-F238E27FC236}">
                          <a16:creationId xmlns:a16="http://schemas.microsoft.com/office/drawing/2014/main" id="{E7C39250-3283-48B2-A99B-E9899EB2D7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976"/>
                      <a:ext cx="122" cy="73"/>
                    </a:xfrm>
                    <a:prstGeom prst="ellipse">
                      <a:avLst/>
                    </a:prstGeom>
                    <a:solidFill>
                      <a:srgbClr val="00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62" name="Line 1290">
                      <a:extLst>
                        <a:ext uri="{FF2B5EF4-FFF2-40B4-BE49-F238E27FC236}">
                          <a16:creationId xmlns:a16="http://schemas.microsoft.com/office/drawing/2014/main" id="{E33F5DEC-994B-4BF0-9603-6804D16003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48" y="2774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3" name="Line 1291">
                      <a:extLst>
                        <a:ext uri="{FF2B5EF4-FFF2-40B4-BE49-F238E27FC236}">
                          <a16:creationId xmlns:a16="http://schemas.microsoft.com/office/drawing/2014/main" id="{1DB50854-5FBA-4C03-A397-DF9B7CE32D4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8" y="2769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4" name="Line 1292">
                      <a:extLst>
                        <a:ext uri="{FF2B5EF4-FFF2-40B4-BE49-F238E27FC236}">
                          <a16:creationId xmlns:a16="http://schemas.microsoft.com/office/drawing/2014/main" id="{8718213A-1778-47F2-94CE-1616598A62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2784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5" name="Line 1293">
                      <a:extLst>
                        <a:ext uri="{FF2B5EF4-FFF2-40B4-BE49-F238E27FC236}">
                          <a16:creationId xmlns:a16="http://schemas.microsoft.com/office/drawing/2014/main" id="{8E638C12-24D1-4F47-95AA-76013EB008A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9" y="2771"/>
                      <a:ext cx="24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6" name="Line 1294">
                      <a:extLst>
                        <a:ext uri="{FF2B5EF4-FFF2-40B4-BE49-F238E27FC236}">
                          <a16:creationId xmlns:a16="http://schemas.microsoft.com/office/drawing/2014/main" id="{8FEF03F3-6C7F-4F46-972E-C4F8F9178A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31" y="2776"/>
                      <a:ext cx="234" cy="47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33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7" name="Line 1295">
                      <a:extLst>
                        <a:ext uri="{FF2B5EF4-FFF2-40B4-BE49-F238E27FC236}">
                          <a16:creationId xmlns:a16="http://schemas.microsoft.com/office/drawing/2014/main" id="{5506796B-B24B-4B31-BAF5-F624156DC2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4" y="2780"/>
                      <a:ext cx="243" cy="4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8" name="Line 1296">
                      <a:extLst>
                        <a:ext uri="{FF2B5EF4-FFF2-40B4-BE49-F238E27FC236}">
                          <a16:creationId xmlns:a16="http://schemas.microsoft.com/office/drawing/2014/main" id="{C8B0865F-2899-489F-820B-CDB6777BFB1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72" y="2753"/>
                      <a:ext cx="0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69" name="Oval 1297">
                      <a:extLst>
                        <a:ext uri="{FF2B5EF4-FFF2-40B4-BE49-F238E27FC236}">
                          <a16:creationId xmlns:a16="http://schemas.microsoft.com/office/drawing/2014/main" id="{CE550F26-3DEC-4347-84C6-C8B2D88EEDB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736"/>
                      <a:ext cx="122" cy="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sp>
                  <p:nvSpPr>
                    <p:cNvPr id="18470" name="Line 1298">
                      <a:extLst>
                        <a:ext uri="{FF2B5EF4-FFF2-40B4-BE49-F238E27FC236}">
                          <a16:creationId xmlns:a16="http://schemas.microsoft.com/office/drawing/2014/main" id="{88E582EF-8423-45A0-9E98-5A27677FBF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784"/>
                      <a:ext cx="707" cy="24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66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8471" name="Oval 1299">
                      <a:extLst>
                        <a:ext uri="{FF2B5EF4-FFF2-40B4-BE49-F238E27FC236}">
                          <a16:creationId xmlns:a16="http://schemas.microsoft.com/office/drawing/2014/main" id="{0EDCC71C-E9C4-4C17-93DE-8D4799BE8E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8" y="2736"/>
                      <a:ext cx="122" cy="73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rgbClr val="0099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/>
                      <a:endParaRPr lang="en-US" altLang="en-US"/>
                    </a:p>
                  </p:txBody>
                </p:sp>
                <p:grpSp>
                  <p:nvGrpSpPr>
                    <p:cNvPr id="18472" name="Group 1300">
                      <a:extLst>
                        <a:ext uri="{FF2B5EF4-FFF2-40B4-BE49-F238E27FC236}">
                          <a16:creationId xmlns:a16="http://schemas.microsoft.com/office/drawing/2014/main" id="{EBED5871-23C6-4DE2-A058-83E18C5236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3" y="2976"/>
                      <a:ext cx="607" cy="326"/>
                      <a:chOff x="763" y="2976"/>
                      <a:chExt cx="607" cy="326"/>
                    </a:xfrm>
                  </p:grpSpPr>
                  <p:sp>
                    <p:nvSpPr>
                      <p:cNvPr id="18473" name="Line 1301">
                        <a:extLst>
                          <a:ext uri="{FF2B5EF4-FFF2-40B4-BE49-F238E27FC236}">
                            <a16:creationId xmlns:a16="http://schemas.microsoft.com/office/drawing/2014/main" id="{B48B567F-4317-4FE6-A4AA-8FCF21DAD1E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64" y="3264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4" name="Line 1302">
                        <a:extLst>
                          <a:ext uri="{FF2B5EF4-FFF2-40B4-BE49-F238E27FC236}">
                            <a16:creationId xmlns:a16="http://schemas.microsoft.com/office/drawing/2014/main" id="{729D2075-4804-41C5-B794-2E3552F8A7C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16" y="3024"/>
                        <a:ext cx="24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5" name="Oval 1303">
                        <a:extLst>
                          <a:ext uri="{FF2B5EF4-FFF2-40B4-BE49-F238E27FC236}">
                            <a16:creationId xmlns:a16="http://schemas.microsoft.com/office/drawing/2014/main" id="{5E6C4492-462D-46A1-81E4-FEC64DB793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76" name="Oval 1304">
                        <a:extLst>
                          <a:ext uri="{FF2B5EF4-FFF2-40B4-BE49-F238E27FC236}">
                            <a16:creationId xmlns:a16="http://schemas.microsoft.com/office/drawing/2014/main" id="{AC4B49BC-81E9-4B39-95C0-C8211B4BB0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3229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77" name="Line 1305">
                        <a:extLst>
                          <a:ext uri="{FF2B5EF4-FFF2-40B4-BE49-F238E27FC236}">
                            <a16:creationId xmlns:a16="http://schemas.microsoft.com/office/drawing/2014/main" id="{48DEC0A2-A111-4D26-B867-1FDD1381810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1308" y="3014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8" name="Line 1306">
                        <a:extLst>
                          <a:ext uri="{FF2B5EF4-FFF2-40B4-BE49-F238E27FC236}">
                            <a16:creationId xmlns:a16="http://schemas.microsoft.com/office/drawing/2014/main" id="{8663D567-0DCB-4643-B392-993DBB0024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49" y="3013"/>
                        <a:ext cx="451" cy="23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79" name="Oval 1307">
                        <a:extLst>
                          <a:ext uri="{FF2B5EF4-FFF2-40B4-BE49-F238E27FC236}">
                            <a16:creationId xmlns:a16="http://schemas.microsoft.com/office/drawing/2014/main" id="{828869AF-291C-4828-8023-06B52292CF2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3" y="3227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80" name="Line 1308">
                        <a:extLst>
                          <a:ext uri="{FF2B5EF4-FFF2-40B4-BE49-F238E27FC236}">
                            <a16:creationId xmlns:a16="http://schemas.microsoft.com/office/drawing/2014/main" id="{7D772D14-5451-42BC-90F8-CE077EF3480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29" y="3020"/>
                        <a:ext cx="0" cy="24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81" name="Line 1309">
                        <a:extLst>
                          <a:ext uri="{FF2B5EF4-FFF2-40B4-BE49-F238E27FC236}">
                            <a16:creationId xmlns:a16="http://schemas.microsoft.com/office/drawing/2014/main" id="{511FC1FD-F996-4383-8AE3-08058711C73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8" y="300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482" name="Oval 1310">
                        <a:extLst>
                          <a:ext uri="{FF2B5EF4-FFF2-40B4-BE49-F238E27FC236}">
                            <a16:creationId xmlns:a16="http://schemas.microsoft.com/office/drawing/2014/main" id="{0E62DD33-BC5E-4BC5-B23A-CE0ADFD198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  <p:sp>
                    <p:nvSpPr>
                      <p:cNvPr id="18483" name="Oval 1311">
                        <a:extLst>
                          <a:ext uri="{FF2B5EF4-FFF2-40B4-BE49-F238E27FC236}">
                            <a16:creationId xmlns:a16="http://schemas.microsoft.com/office/drawing/2014/main" id="{90231043-E639-42F5-A7DC-593CB5DE04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8" y="2976"/>
                        <a:ext cx="122" cy="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rgbClr val="009900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/>
                        <a:endParaRPr lang="en-US" altLang="en-US"/>
                      </a:p>
                    </p:txBody>
                  </p:sp>
                </p:grpSp>
              </p:grpSp>
              <p:sp>
                <p:nvSpPr>
                  <p:cNvPr id="18452" name="Line 1312">
                    <a:extLst>
                      <a:ext uri="{FF2B5EF4-FFF2-40B4-BE49-F238E27FC236}">
                        <a16:creationId xmlns:a16="http://schemas.microsoft.com/office/drawing/2014/main" id="{AC895D74-F80C-4338-B0D4-ABFA560DED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55" y="262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3" name="Line 1313">
                    <a:extLst>
                      <a:ext uri="{FF2B5EF4-FFF2-40B4-BE49-F238E27FC236}">
                        <a16:creationId xmlns:a16="http://schemas.microsoft.com/office/drawing/2014/main" id="{66372823-7168-4967-A22D-D91F9F866A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40" y="2629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4" name="Line 1314">
                    <a:extLst>
                      <a:ext uri="{FF2B5EF4-FFF2-40B4-BE49-F238E27FC236}">
                        <a16:creationId xmlns:a16="http://schemas.microsoft.com/office/drawing/2014/main" id="{6957302C-BD73-4BC8-8291-6B1569101D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55" y="2610"/>
                    <a:ext cx="431" cy="423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5" name="Line 1315">
                    <a:extLst>
                      <a:ext uri="{FF2B5EF4-FFF2-40B4-BE49-F238E27FC236}">
                        <a16:creationId xmlns:a16="http://schemas.microsoft.com/office/drawing/2014/main" id="{68BBF188-07D6-4AA1-A18B-024EBD4D12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77" y="2377"/>
                    <a:ext cx="1" cy="420"/>
                  </a:xfrm>
                  <a:prstGeom prst="line">
                    <a:avLst/>
                  </a:prstGeom>
                  <a:noFill/>
                  <a:ln w="38100">
                    <a:solidFill>
                      <a:srgbClr val="99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56" name="Line 1316">
                    <a:extLst>
                      <a:ext uri="{FF2B5EF4-FFF2-40B4-BE49-F238E27FC236}">
                        <a16:creationId xmlns:a16="http://schemas.microsoft.com/office/drawing/2014/main" id="{1EC179EA-7AAD-439A-A309-3E8CB81584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8" y="2379"/>
                    <a:ext cx="217" cy="665"/>
                  </a:xfrm>
                  <a:prstGeom prst="line">
                    <a:avLst/>
                  </a:prstGeom>
                  <a:noFill/>
                  <a:ln w="38100">
                    <a:solidFill>
                      <a:srgbClr val="CC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8447" name="Line 1317">
                  <a:extLst>
                    <a:ext uri="{FF2B5EF4-FFF2-40B4-BE49-F238E27FC236}">
                      <a16:creationId xmlns:a16="http://schemas.microsoft.com/office/drawing/2014/main" id="{177F464E-261C-4013-95A3-6A97F2AB9E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7" y="2377"/>
                  <a:ext cx="1" cy="420"/>
                </a:xfrm>
                <a:prstGeom prst="line">
                  <a:avLst/>
                </a:prstGeom>
                <a:noFill/>
                <a:ln w="38100">
                  <a:solidFill>
                    <a:srgbClr val="99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18441" name="Text Box 1378">
              <a:extLst>
                <a:ext uri="{FF2B5EF4-FFF2-40B4-BE49-F238E27FC236}">
                  <a16:creationId xmlns:a16="http://schemas.microsoft.com/office/drawing/2014/main" id="{528B6687-6A76-4754-8BFA-F09CA4C80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84"/>
              <a:ext cx="56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0099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Then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Build</a:t>
              </a:r>
            </a:p>
            <a:p>
              <a:pPr algn="ctr"/>
              <a:r>
                <a:rPr lang="en-GB" altLang="en-US">
                  <a:solidFill>
                    <a:srgbClr val="FF0000"/>
                  </a:solidFill>
                  <a:latin typeface="Times New Roman" panose="02020603050405020304" pitchFamily="18" charset="0"/>
                </a:rPr>
                <a:t>High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164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524</Words>
  <Application>Microsoft Office PowerPoint</Application>
  <PresentationFormat>On-screen Show (4:3)</PresentationFormat>
  <Paragraphs>122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Derrick</dc:creator>
  <cp:lastModifiedBy>Derrick Willer</cp:lastModifiedBy>
  <cp:revision>23</cp:revision>
  <dcterms:created xsi:type="dcterms:W3CDTF">2016-03-09T09:49:06Z</dcterms:created>
  <dcterms:modified xsi:type="dcterms:W3CDTF">2023-06-29T08:31:27Z</dcterms:modified>
</cp:coreProperties>
</file>