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76" r:id="rId5"/>
    <p:sldId id="358" r:id="rId6"/>
    <p:sldId id="377" r:id="rId7"/>
    <p:sldId id="256" r:id="rId8"/>
    <p:sldId id="257" r:id="rId9"/>
    <p:sldId id="258" r:id="rId10"/>
    <p:sldId id="265" r:id="rId11"/>
    <p:sldId id="259" r:id="rId12"/>
    <p:sldId id="260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uYy/oOO+X4P3YUEwrH/xg==" hashData="mP8HUjgyAC/kRuEXQHw5CQ/P208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rick Willer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1E36D-1E7D-4B7B-81DD-8DD663688BED}" v="624" dt="2020-07-28T12:46:11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0EEC-C237-4F8D-921C-690746FD6D5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079A4-38BE-439D-A543-6979B6726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05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2BA8118-E176-4F27-A409-54F6D7DC3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A881B6-DF72-43E4-85C3-FEBFDA3EF55C}" type="slidenum">
              <a:rPr lang="en-GB" altLang="en-US" sz="1200"/>
              <a:pPr/>
              <a:t>3</a:t>
            </a:fld>
            <a:endParaRPr lang="en-GB" altLang="en-US" sz="12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210D141-BEB4-4304-91E1-4FA77AD8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3423E2-641F-4EF6-9CAA-AD22E72AD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61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43C8-6FFA-4E65-951E-5BAD9F89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B9348-614C-4A99-989F-9405531E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68333-5777-4F6C-B982-C03C48B0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9E2F8-BD0B-4AAD-A56D-045289D7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E2FDB-8FC1-4E88-9595-3083DF25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6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B189C-64A2-4DA8-B8E0-7C506DEED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0C6AF-C686-4C46-9C97-06613188F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6E90-5ED7-4CAD-A5C6-BCB155FF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AFCD8-9AD3-4392-943B-B08488BA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D776-A111-41B7-8484-A7CF2BEC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4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38CE-E5EC-4DD9-8270-967AF46BB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1ACEB-1E88-4CB7-B57D-341983BC1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CA659-F075-46A0-8EE5-F1828C8F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157378-6BE4-4986-8074-A6D5C3959131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9DBD3-CEF4-40E2-A68A-8B3471AE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1ACB-452A-457A-8DBF-33571007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D2DAE-60F0-434B-8875-5EFF2C6265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14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BB8E-5186-42C9-85ED-9F22D131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E9B7-AF6D-4CB4-89D7-DD588B598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598B4-A180-400D-9415-F2BDA9B6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BEB9-5402-45CE-AFBF-D78B1875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9ED5-EDFF-4F34-BA0A-F2679454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3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8D54-5625-415D-AEF3-0B9F9B00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8473-BE51-4370-BFD4-7A983935D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3C81F-4DB8-46C9-A426-9ACBF395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EEAA6-E152-4162-AE5E-17F7824A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97A51-6255-4CB3-AC28-D5B8271D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22EC-5AA2-400C-A4FA-3D64D646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3D55-EDE3-49DD-BE36-72EC831F7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4DDB3-958E-40C5-82DC-8CC149130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C43FB-84BF-482A-AFE1-7905AE8C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A6C47-59AF-4FE6-9918-BD75741B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D27B4-CEDA-488B-A10B-AE1F6D16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9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D6AB-2D38-4A4A-8E2D-3DEC41EA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99794-68EC-4F05-A07F-A4703A1E1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BFF32-9DD8-4536-B844-5D0781DC4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F8C11-852E-4D5D-A4CA-E025401BB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112C5-FD1C-4DF5-BE23-63E0CBA3C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E439C-DB99-4DF2-8372-EC348C05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BA213-DA7D-4270-A78A-3972D304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FED2B-9B19-4546-85EA-FF84F65A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84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8A1A-623C-45E0-8D6A-E8019C34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D70C5-1405-4F12-9BCD-A30597E0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31753-4C08-4253-9AFE-4F583CF2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60699-41DD-4FB9-830D-8EA992F9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25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3CEFF-A810-47C7-9383-ECF7A130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C5A92-D473-448F-9E3E-3DD5DADB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A70C7-202D-4BE4-96FF-4977E4BA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449EF-03B8-4A5A-9A84-A715DE5E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B2D-8057-45D5-AFDD-AEBFCA2F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9F131-2DF7-4987-A41F-6D0A93C70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06E1-FABB-4254-B98D-31C13DF1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E7090-2C51-4C28-B7C6-BD7B26D6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BB0FD-3081-4F0E-A298-F727715C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6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F4FD-E588-4154-83EC-7919A6AE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9FD6B-7B4E-4F3A-9109-22290E822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5591-D02A-4764-9E8D-A2D9021F2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0272D-783D-4107-88CF-AC7B023D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11FFED-1AD9-4114-A1DD-13BE8D94854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3D99C-B9D8-449E-880E-3961B172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20246-2289-422B-AED4-036650B7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2E93E-D28E-496E-AB56-101ECDB55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9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CCEAF7-B027-4C25-B4C8-94E8845B67CA}"/>
              </a:ext>
            </a:extLst>
          </p:cNvPr>
          <p:cNvSpPr/>
          <p:nvPr userDrawn="1"/>
        </p:nvSpPr>
        <p:spPr>
          <a:xfrm>
            <a:off x="3783946" y="276225"/>
            <a:ext cx="3931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Vinegar Rocket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78673-14EC-42BC-882C-5D680A88B1B0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636DB-6414-4CE9-A407-F89C42F5C3CC}"/>
              </a:ext>
            </a:extLst>
          </p:cNvPr>
          <p:cNvSpPr txBox="1"/>
          <p:nvPr userDrawn="1"/>
        </p:nvSpPr>
        <p:spPr>
          <a:xfrm>
            <a:off x="10860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8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641C39-768F-4AAF-BD43-15747067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821" y="1143071"/>
            <a:ext cx="6480175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8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2051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4D94F19-0667-4C98-865F-84CA83D8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84" y="2798833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>
            <a:extLst>
              <a:ext uri="{FF2B5EF4-FFF2-40B4-BE49-F238E27FC236}">
                <a16:creationId xmlns:a16="http://schemas.microsoft.com/office/drawing/2014/main" id="{9D87D27A-7C1B-4B2E-93F4-9B668761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034" y="2798833"/>
            <a:ext cx="532923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5F140B-0C76-4BB7-BE7D-C3F26D8A70CC}"/>
              </a:ext>
            </a:extLst>
          </p:cNvPr>
          <p:cNvGrpSpPr/>
          <p:nvPr/>
        </p:nvGrpSpPr>
        <p:grpSpPr>
          <a:xfrm>
            <a:off x="188611" y="811369"/>
            <a:ext cx="927278" cy="1747578"/>
            <a:chOff x="1141648" y="785611"/>
            <a:chExt cx="927278" cy="17475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9F73B2-3D73-4303-A5AF-EC655C73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54214" y="785611"/>
              <a:ext cx="902146" cy="8784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59FCE8-20B1-4088-8DF5-CCC9AAA7FD91}"/>
                </a:ext>
              </a:extLst>
            </p:cNvPr>
            <p:cNvSpPr txBox="1"/>
            <p:nvPr/>
          </p:nvSpPr>
          <p:spPr>
            <a:xfrm>
              <a:off x="1141648" y="1609859"/>
              <a:ext cx="9272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Safety Glasses Please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43F75F-9767-40C5-9BF6-B7B3F5A54309}"/>
              </a:ext>
            </a:extLst>
          </p:cNvPr>
          <p:cNvGrpSpPr/>
          <p:nvPr/>
        </p:nvGrpSpPr>
        <p:grpSpPr>
          <a:xfrm rot="20857610" flipH="1">
            <a:off x="2450837" y="2012928"/>
            <a:ext cx="184433" cy="1357391"/>
            <a:chOff x="10828985" y="2006958"/>
            <a:chExt cx="787758" cy="3711262"/>
          </a:xfrm>
        </p:grpSpPr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31F639F9-EDDD-4F69-AF55-C76D93F35C45}"/>
                </a:ext>
              </a:extLst>
            </p:cNvPr>
            <p:cNvSpPr/>
            <p:nvPr/>
          </p:nvSpPr>
          <p:spPr>
            <a:xfrm>
              <a:off x="10869769" y="2009104"/>
              <a:ext cx="708338" cy="370911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72FF777-4E5C-485E-B345-D22A9537729F}"/>
                </a:ext>
              </a:extLst>
            </p:cNvPr>
            <p:cNvSpPr/>
            <p:nvPr/>
          </p:nvSpPr>
          <p:spPr>
            <a:xfrm>
              <a:off x="10844010" y="5022761"/>
              <a:ext cx="772733" cy="69545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91A2FA2-953E-4300-9F02-05781BD58239}"/>
                </a:ext>
              </a:extLst>
            </p:cNvPr>
            <p:cNvSpPr/>
            <p:nvPr/>
          </p:nvSpPr>
          <p:spPr>
            <a:xfrm flipV="1">
              <a:off x="10828985" y="2006958"/>
              <a:ext cx="772733" cy="69545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29F794-8DC2-412E-8131-978E92E6D990}"/>
              </a:ext>
            </a:extLst>
          </p:cNvPr>
          <p:cNvGrpSpPr/>
          <p:nvPr/>
        </p:nvGrpSpPr>
        <p:grpSpPr>
          <a:xfrm flipV="1">
            <a:off x="1657082" y="3430878"/>
            <a:ext cx="1987640" cy="3009900"/>
            <a:chOff x="8817736" y="1769504"/>
            <a:chExt cx="1987640" cy="30099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1CBFDF-8952-4BD1-92A6-131BAF2B1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9326049" y="1769504"/>
              <a:ext cx="1009650" cy="3009900"/>
            </a:xfrm>
            <a:prstGeom prst="rect">
              <a:avLst/>
            </a:prstGeom>
          </p:spPr>
        </p:pic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20E216F1-1DC1-4F78-9091-15E8C5145902}"/>
                </a:ext>
              </a:extLst>
            </p:cNvPr>
            <p:cNvSpPr/>
            <p:nvPr/>
          </p:nvSpPr>
          <p:spPr>
            <a:xfrm>
              <a:off x="10197922" y="3039414"/>
              <a:ext cx="607454" cy="159483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B6BE4736-4405-49D7-A819-EB92BDA71F04}"/>
                </a:ext>
              </a:extLst>
            </p:cNvPr>
            <p:cNvSpPr/>
            <p:nvPr/>
          </p:nvSpPr>
          <p:spPr>
            <a:xfrm flipH="1">
              <a:off x="8817736" y="3088783"/>
              <a:ext cx="607454" cy="159483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BE4F6C8-4C35-4472-9E12-2C7F7C02CF46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9826580" y="3142445"/>
              <a:ext cx="4294" cy="1584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A557A98-568A-43E3-AF2E-491CE84B3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716" y="1738648"/>
            <a:ext cx="491538" cy="83558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E84B25C-4A30-4551-97E2-D4EFD911C67B}"/>
              </a:ext>
            </a:extLst>
          </p:cNvPr>
          <p:cNvGrpSpPr/>
          <p:nvPr/>
        </p:nvGrpSpPr>
        <p:grpSpPr>
          <a:xfrm>
            <a:off x="9047409" y="2874939"/>
            <a:ext cx="1987640" cy="3487223"/>
            <a:chOff x="8817736" y="1769504"/>
            <a:chExt cx="1987640" cy="30099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809FE2-F200-4032-B33A-8553803A3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9326049" y="1769504"/>
              <a:ext cx="1009650" cy="3009900"/>
            </a:xfrm>
            <a:prstGeom prst="rect">
              <a:avLst/>
            </a:prstGeom>
          </p:spPr>
        </p:pic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3D5612BE-39D6-42B8-A796-8BFFB09A5246}"/>
                </a:ext>
              </a:extLst>
            </p:cNvPr>
            <p:cNvSpPr/>
            <p:nvPr/>
          </p:nvSpPr>
          <p:spPr>
            <a:xfrm>
              <a:off x="10197922" y="3039414"/>
              <a:ext cx="607454" cy="159483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350F9B78-59DB-494B-96C4-4C47258303F3}"/>
                </a:ext>
              </a:extLst>
            </p:cNvPr>
            <p:cNvSpPr/>
            <p:nvPr/>
          </p:nvSpPr>
          <p:spPr>
            <a:xfrm flipH="1">
              <a:off x="8817736" y="3088783"/>
              <a:ext cx="607454" cy="159483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003208-A9FE-4FA6-A2F4-3B9A0BC22376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9826580" y="3142445"/>
              <a:ext cx="4294" cy="1584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CFF235C-69A5-4756-9FC6-65457DD20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873600" y="5956278"/>
            <a:ext cx="352425" cy="2000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2DAE694-A9A9-4A15-9276-771ADA0B6221}"/>
              </a:ext>
            </a:extLst>
          </p:cNvPr>
          <p:cNvSpPr txBox="1"/>
          <p:nvPr/>
        </p:nvSpPr>
        <p:spPr>
          <a:xfrm>
            <a:off x="3785317" y="2047743"/>
            <a:ext cx="522989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3600" b="1" dirty="0">
                <a:solidFill>
                  <a:srgbClr val="FF0000"/>
                </a:solidFill>
              </a:rPr>
              <a:t>Very quickly</a:t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rgbClr val="002060"/>
                </a:solidFill>
              </a:rPr>
              <a:t>Push the soda in the tissue into the bottle</a:t>
            </a:r>
          </a:p>
          <a:p>
            <a:pPr algn="ctr">
              <a:spcBef>
                <a:spcPts val="1800"/>
              </a:spcBef>
            </a:pPr>
            <a:r>
              <a:rPr lang="en-GB" sz="3600" b="1" dirty="0">
                <a:solidFill>
                  <a:srgbClr val="008000"/>
                </a:solidFill>
              </a:rPr>
              <a:t>Push in the cork</a:t>
            </a:r>
          </a:p>
          <a:p>
            <a:pPr algn="ctr">
              <a:spcBef>
                <a:spcPts val="1800"/>
              </a:spcBef>
            </a:pPr>
            <a:r>
              <a:rPr lang="en-GB" sz="3600" b="1" dirty="0">
                <a:solidFill>
                  <a:srgbClr val="002060"/>
                </a:solidFill>
              </a:rPr>
              <a:t>Upturn the bottle</a:t>
            </a:r>
          </a:p>
          <a:p>
            <a:pPr algn="ctr">
              <a:spcBef>
                <a:spcPts val="1800"/>
              </a:spcBef>
            </a:pPr>
            <a:r>
              <a:rPr lang="en-GB" sz="5400" b="1" dirty="0">
                <a:solidFill>
                  <a:srgbClr val="FF0000"/>
                </a:solidFill>
              </a:rPr>
              <a:t>Stand Away</a:t>
            </a: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67629A94-8D82-448B-8960-D7D16C9A61DF}"/>
              </a:ext>
            </a:extLst>
          </p:cNvPr>
          <p:cNvSpPr/>
          <p:nvPr/>
        </p:nvSpPr>
        <p:spPr>
          <a:xfrm>
            <a:off x="3580327" y="1416675"/>
            <a:ext cx="6053070" cy="991673"/>
          </a:xfrm>
          <a:prstGeom prst="curvedDownArrow">
            <a:avLst>
              <a:gd name="adj1" fmla="val 52974"/>
              <a:gd name="adj2" fmla="val 100791"/>
              <a:gd name="adj3" fmla="val 10714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9317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0A5FE8-855F-4185-A417-42B8653E5F7E}"/>
              </a:ext>
            </a:extLst>
          </p:cNvPr>
          <p:cNvGrpSpPr/>
          <p:nvPr/>
        </p:nvGrpSpPr>
        <p:grpSpPr>
          <a:xfrm rot="1012262" flipV="1">
            <a:off x="5564580" y="1270152"/>
            <a:ext cx="1969613" cy="2467056"/>
            <a:chOff x="9260817" y="3330772"/>
            <a:chExt cx="1969613" cy="2467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A235E5-8B08-43FE-B122-8C93DB8B2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4520" y="3330772"/>
              <a:ext cx="1000493" cy="2467056"/>
            </a:xfrm>
            <a:prstGeom prst="rect">
              <a:avLst/>
            </a:prstGeom>
          </p:spPr>
        </p:pic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A87AB267-CB62-4210-9A5E-66F364D97E1A}"/>
                </a:ext>
              </a:extLst>
            </p:cNvPr>
            <p:cNvSpPr/>
            <p:nvPr/>
          </p:nvSpPr>
          <p:spPr>
            <a:xfrm flipV="1">
              <a:off x="10628486" y="3449749"/>
              <a:ext cx="601944" cy="130720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96992D9-DCE7-4EF3-8E60-EA6503A3955D}"/>
                </a:ext>
              </a:extLst>
            </p:cNvPr>
            <p:cNvSpPr/>
            <p:nvPr/>
          </p:nvSpPr>
          <p:spPr>
            <a:xfrm flipH="1" flipV="1">
              <a:off x="9260817" y="3409284"/>
              <a:ext cx="601944" cy="130720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4C3CB6-D400-43AE-9276-B06FEAD10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7750" y="3404665"/>
              <a:ext cx="4255" cy="132782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006190-1F4A-49D2-952E-563B1556075B}"/>
              </a:ext>
            </a:extLst>
          </p:cNvPr>
          <p:cNvSpPr/>
          <p:nvPr/>
        </p:nvSpPr>
        <p:spPr>
          <a:xfrm>
            <a:off x="4649273" y="3427085"/>
            <a:ext cx="1752831" cy="3012351"/>
          </a:xfrm>
          <a:custGeom>
            <a:avLst/>
            <a:gdLst>
              <a:gd name="connsiteX0" fmla="*/ 965916 w 1197736"/>
              <a:gd name="connsiteY0" fmla="*/ 0 h 1970467"/>
              <a:gd name="connsiteX1" fmla="*/ 656823 w 1197736"/>
              <a:gd name="connsiteY1" fmla="*/ 592428 h 1970467"/>
              <a:gd name="connsiteX2" fmla="*/ 193184 w 1197736"/>
              <a:gd name="connsiteY2" fmla="*/ 953036 h 1970467"/>
              <a:gd name="connsiteX3" fmla="*/ 0 w 1197736"/>
              <a:gd name="connsiteY3" fmla="*/ 1416676 h 1970467"/>
              <a:gd name="connsiteX4" fmla="*/ 77274 w 1197736"/>
              <a:gd name="connsiteY4" fmla="*/ 1751527 h 1970467"/>
              <a:gd name="connsiteX5" fmla="*/ 605307 w 1197736"/>
              <a:gd name="connsiteY5" fmla="*/ 1970467 h 1970467"/>
              <a:gd name="connsiteX6" fmla="*/ 746975 w 1197736"/>
              <a:gd name="connsiteY6" fmla="*/ 1880315 h 1970467"/>
              <a:gd name="connsiteX7" fmla="*/ 1197736 w 1197736"/>
              <a:gd name="connsiteY7" fmla="*/ 64394 h 1970467"/>
              <a:gd name="connsiteX8" fmla="*/ 965916 w 1197736"/>
              <a:gd name="connsiteY8" fmla="*/ 0 h 197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736" h="1970467">
                <a:moveTo>
                  <a:pt x="965916" y="0"/>
                </a:moveTo>
                <a:lnTo>
                  <a:pt x="656823" y="592428"/>
                </a:lnTo>
                <a:lnTo>
                  <a:pt x="193184" y="953036"/>
                </a:lnTo>
                <a:lnTo>
                  <a:pt x="0" y="1416676"/>
                </a:lnTo>
                <a:lnTo>
                  <a:pt x="77274" y="1751527"/>
                </a:lnTo>
                <a:lnTo>
                  <a:pt x="605307" y="1970467"/>
                </a:lnTo>
                <a:lnTo>
                  <a:pt x="746975" y="1880315"/>
                </a:lnTo>
                <a:lnTo>
                  <a:pt x="1197736" y="64394"/>
                </a:lnTo>
                <a:lnTo>
                  <a:pt x="965916" y="0"/>
                </a:lnTo>
                <a:close/>
              </a:path>
            </a:pathLst>
          </a:custGeom>
          <a:pattFill prst="diagBrick">
            <a:fgClr>
              <a:schemeClr val="accent5">
                <a:lumMod val="60000"/>
                <a:lumOff val="4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BBFD27-4FE7-4DBE-9EC2-3AF4F355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301" y="1576766"/>
            <a:ext cx="3309417" cy="426527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85EC6C-A7DD-4F9D-8F11-68CCA278DC44}"/>
              </a:ext>
            </a:extLst>
          </p:cNvPr>
          <p:cNvSpPr/>
          <p:nvPr/>
        </p:nvSpPr>
        <p:spPr>
          <a:xfrm rot="1606794" flipH="1">
            <a:off x="5394102" y="3605242"/>
            <a:ext cx="1752831" cy="3012351"/>
          </a:xfrm>
          <a:custGeom>
            <a:avLst/>
            <a:gdLst>
              <a:gd name="connsiteX0" fmla="*/ 965916 w 1197736"/>
              <a:gd name="connsiteY0" fmla="*/ 0 h 1970467"/>
              <a:gd name="connsiteX1" fmla="*/ 656823 w 1197736"/>
              <a:gd name="connsiteY1" fmla="*/ 592428 h 1970467"/>
              <a:gd name="connsiteX2" fmla="*/ 193184 w 1197736"/>
              <a:gd name="connsiteY2" fmla="*/ 953036 h 1970467"/>
              <a:gd name="connsiteX3" fmla="*/ 0 w 1197736"/>
              <a:gd name="connsiteY3" fmla="*/ 1416676 h 1970467"/>
              <a:gd name="connsiteX4" fmla="*/ 77274 w 1197736"/>
              <a:gd name="connsiteY4" fmla="*/ 1751527 h 1970467"/>
              <a:gd name="connsiteX5" fmla="*/ 605307 w 1197736"/>
              <a:gd name="connsiteY5" fmla="*/ 1970467 h 1970467"/>
              <a:gd name="connsiteX6" fmla="*/ 746975 w 1197736"/>
              <a:gd name="connsiteY6" fmla="*/ 1880315 h 1970467"/>
              <a:gd name="connsiteX7" fmla="*/ 1197736 w 1197736"/>
              <a:gd name="connsiteY7" fmla="*/ 64394 h 1970467"/>
              <a:gd name="connsiteX8" fmla="*/ 965916 w 1197736"/>
              <a:gd name="connsiteY8" fmla="*/ 0 h 197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736" h="1970467">
                <a:moveTo>
                  <a:pt x="965916" y="0"/>
                </a:moveTo>
                <a:lnTo>
                  <a:pt x="656823" y="592428"/>
                </a:lnTo>
                <a:lnTo>
                  <a:pt x="193184" y="953036"/>
                </a:lnTo>
                <a:lnTo>
                  <a:pt x="0" y="1416676"/>
                </a:lnTo>
                <a:lnTo>
                  <a:pt x="77274" y="1751527"/>
                </a:lnTo>
                <a:lnTo>
                  <a:pt x="605307" y="1970467"/>
                </a:lnTo>
                <a:lnTo>
                  <a:pt x="746975" y="1880315"/>
                </a:lnTo>
                <a:lnTo>
                  <a:pt x="1197736" y="64394"/>
                </a:lnTo>
                <a:lnTo>
                  <a:pt x="965916" y="0"/>
                </a:lnTo>
                <a:close/>
              </a:path>
            </a:pathLst>
          </a:custGeom>
          <a:pattFill prst="diagBrick">
            <a:fgClr>
              <a:schemeClr val="accent5">
                <a:lumMod val="60000"/>
                <a:lumOff val="4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A44233D-DDB8-4BCB-9DCD-0D956B82ADB9}"/>
              </a:ext>
            </a:extLst>
          </p:cNvPr>
          <p:cNvGrpSpPr/>
          <p:nvPr/>
        </p:nvGrpSpPr>
        <p:grpSpPr>
          <a:xfrm>
            <a:off x="1053297" y="1352282"/>
            <a:ext cx="3608855" cy="4978109"/>
            <a:chOff x="1053297" y="1643604"/>
            <a:chExt cx="3383801" cy="46867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A0C6C6-CBC6-4F5C-A5A6-6D73376B1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297" y="1643604"/>
              <a:ext cx="3383801" cy="4686787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8DDC62-0F1F-438B-B229-F054203277D7}"/>
                </a:ext>
              </a:extLst>
            </p:cNvPr>
            <p:cNvSpPr/>
            <p:nvPr/>
          </p:nvSpPr>
          <p:spPr>
            <a:xfrm>
              <a:off x="2012855" y="2521976"/>
              <a:ext cx="588678" cy="530317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CBAD36-BE69-47A6-8228-75231D224289}"/>
                </a:ext>
              </a:extLst>
            </p:cNvPr>
            <p:cNvSpPr/>
            <p:nvPr/>
          </p:nvSpPr>
          <p:spPr>
            <a:xfrm>
              <a:off x="2564500" y="2550017"/>
              <a:ext cx="474914" cy="525887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CB72F3-A075-482B-9474-B7957AB8F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5617" y="2691685"/>
              <a:ext cx="437882" cy="321971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5396333-E33A-439A-8C20-16A4148E20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87900" y="2550017"/>
              <a:ext cx="154545" cy="141668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CEAF78F4-5D9C-4B0C-BD2E-7669EE2DED8F}"/>
              </a:ext>
            </a:extLst>
          </p:cNvPr>
          <p:cNvSpPr/>
          <p:nvPr/>
        </p:nvSpPr>
        <p:spPr>
          <a:xfrm>
            <a:off x="9311423" y="2378162"/>
            <a:ext cx="397099" cy="53031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E3ABE0-599D-45C3-90E3-7CA996F2E3F8}"/>
              </a:ext>
            </a:extLst>
          </p:cNvPr>
          <p:cNvSpPr/>
          <p:nvPr/>
        </p:nvSpPr>
        <p:spPr>
          <a:xfrm>
            <a:off x="9772917" y="2363137"/>
            <a:ext cx="397099" cy="53031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C14687-19A0-4931-BE9C-A00D49EE73FC}"/>
              </a:ext>
            </a:extLst>
          </p:cNvPr>
          <p:cNvCxnSpPr>
            <a:cxnSpLocks/>
            <a:endCxn id="24" idx="7"/>
          </p:cNvCxnSpPr>
          <p:nvPr/>
        </p:nvCxnSpPr>
        <p:spPr>
          <a:xfrm flipH="1" flipV="1">
            <a:off x="10111862" y="2440800"/>
            <a:ext cx="384422" cy="34103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F390BA-384C-4FC6-AAC5-A9242CFFDBD6}"/>
              </a:ext>
            </a:extLst>
          </p:cNvPr>
          <p:cNvCxnSpPr>
            <a:cxnSpLocks/>
          </p:cNvCxnSpPr>
          <p:nvPr/>
        </p:nvCxnSpPr>
        <p:spPr>
          <a:xfrm flipH="1">
            <a:off x="9169758" y="2470599"/>
            <a:ext cx="178159" cy="22108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98BB1B-E072-46C4-86AE-61E49CA3BCF7}"/>
              </a:ext>
            </a:extLst>
          </p:cNvPr>
          <p:cNvCxnSpPr>
            <a:cxnSpLocks/>
            <a:stCxn id="23" idx="0"/>
            <a:endCxn id="24" idx="0"/>
          </p:cNvCxnSpPr>
          <p:nvPr/>
        </p:nvCxnSpPr>
        <p:spPr>
          <a:xfrm flipV="1">
            <a:off x="9509973" y="2363137"/>
            <a:ext cx="461494" cy="1502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A4D6D13B-0293-4F8B-8165-A5E841646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98489" flipV="1">
            <a:off x="5189350" y="6334738"/>
            <a:ext cx="352425" cy="22145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4F7789-0F62-4640-9F69-AF35B0B50C0A}"/>
              </a:ext>
            </a:extLst>
          </p:cNvPr>
          <p:cNvSpPr txBox="1"/>
          <p:nvPr/>
        </p:nvSpPr>
        <p:spPr>
          <a:xfrm>
            <a:off x="4262908" y="4443211"/>
            <a:ext cx="403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Watch the rocket fly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7DD010-9317-4CD2-A015-3E05277AB75C}"/>
              </a:ext>
            </a:extLst>
          </p:cNvPr>
          <p:cNvGrpSpPr/>
          <p:nvPr/>
        </p:nvGrpSpPr>
        <p:grpSpPr>
          <a:xfrm>
            <a:off x="343157" y="875763"/>
            <a:ext cx="927278" cy="1747578"/>
            <a:chOff x="1141648" y="785611"/>
            <a:chExt cx="927278" cy="174757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9B66166-7DCD-4C71-8774-863F1D1E4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154214" y="785611"/>
              <a:ext cx="902146" cy="87849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16F2539-BCEB-4BCE-ADDD-B49DD7286240}"/>
                </a:ext>
              </a:extLst>
            </p:cNvPr>
            <p:cNvSpPr txBox="1"/>
            <p:nvPr/>
          </p:nvSpPr>
          <p:spPr>
            <a:xfrm>
              <a:off x="1141648" y="1609859"/>
              <a:ext cx="9272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Safety Glasses 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6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9FC60B-AC6E-4A80-98A3-3C5B7ED6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335088"/>
            <a:ext cx="453548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1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0E3212F2-20C1-4B1E-A2DF-78013888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012" y="1234470"/>
            <a:ext cx="134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7514E0C3-2BEF-48E7-BE06-28378F88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284" y="1956386"/>
            <a:ext cx="8150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power a rocket using vinegar. 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F6C53D29-7FE3-49A7-9B1E-C7F38495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149" y="3122406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5E4E55-5097-40C5-B815-6BFE9EC0A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017058"/>
              </p:ext>
            </p:extLst>
          </p:nvPr>
        </p:nvGraphicFramePr>
        <p:xfrm>
          <a:off x="3026812" y="3673268"/>
          <a:ext cx="5761037" cy="2591409"/>
        </p:xfrm>
        <a:graphic>
          <a:graphicData uri="http://schemas.openxmlformats.org/drawingml/2006/table">
            <a:tbl>
              <a:tblPr firstRow="1" firstCol="1" bandRow="1"/>
              <a:tblGrid>
                <a:gridCol w="164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71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Misuse, Injury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821090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Speed of Rocket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 glasses to be worn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456115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Liquids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 Injury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Sponge, mop and bucket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697393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Vinegar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do not drink vinegar, water to rinse mouth and to drink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740987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AF6368-FDAB-269E-1BE6-DAD53D4420A6}"/>
              </a:ext>
            </a:extLst>
          </p:cNvPr>
          <p:cNvSpPr txBox="1"/>
          <p:nvPr/>
        </p:nvSpPr>
        <p:spPr>
          <a:xfrm>
            <a:off x="2673530" y="263643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cs typeface="Arial" panose="020B0604020202020204" pitchFamily="34" charset="0"/>
              </a:rPr>
              <a:t>Mandatory close supervision by a competent adult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E954A38-2C8A-407F-8366-7E68B576FE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208213" y="1125539"/>
            <a:ext cx="7772400" cy="1150937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8800" b="1" dirty="0">
                <a:solidFill>
                  <a:srgbClr val="000099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0D9FE8D-12FE-4E99-8DEE-591228B5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28098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8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FDC54A7-E2EE-4665-9933-4FEA4EF9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1" y="2732860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BFCBB-0FC1-417B-AFB3-0185872A1488}"/>
              </a:ext>
            </a:extLst>
          </p:cNvPr>
          <p:cNvSpPr txBox="1"/>
          <p:nvPr/>
        </p:nvSpPr>
        <p:spPr>
          <a:xfrm>
            <a:off x="5638800" y="2978332"/>
            <a:ext cx="384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very much hope that you will enjoy discovering about the way vinegar acts with baking soda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D6CCDB-6D7E-4D9D-8F5A-5CA3152C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619" y="901522"/>
            <a:ext cx="4082721" cy="479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18723-FBFF-480F-A580-AFE2CAD3A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0" y="967726"/>
            <a:ext cx="4348888" cy="4737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8556AC-A5BB-442E-87E6-2B6481C5C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7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533" y="982685"/>
            <a:ext cx="2076450" cy="3295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5B9708-E3E3-461C-B05E-38F1D2003CE1}"/>
              </a:ext>
            </a:extLst>
          </p:cNvPr>
          <p:cNvSpPr txBox="1"/>
          <p:nvPr/>
        </p:nvSpPr>
        <p:spPr>
          <a:xfrm>
            <a:off x="2678806" y="5653824"/>
            <a:ext cx="8391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a Rocket out of a Bottle, Vinegar and Soda</a:t>
            </a:r>
          </a:p>
        </p:txBody>
      </p:sp>
    </p:spTree>
    <p:extLst>
      <p:ext uri="{BB962C8B-B14F-4D97-AF65-F5344CB8AC3E}">
        <p14:creationId xmlns:p14="http://schemas.microsoft.com/office/powerpoint/2010/main" val="340577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F21CF-1B02-4A2F-B3E0-083378945238}"/>
              </a:ext>
            </a:extLst>
          </p:cNvPr>
          <p:cNvSpPr txBox="1"/>
          <p:nvPr/>
        </p:nvSpPr>
        <p:spPr>
          <a:xfrm>
            <a:off x="850006" y="811369"/>
            <a:ext cx="346755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Want you need: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Plastic Bottle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Cork that fits the bottle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Card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Vinegar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Baking Soda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Glue or Sticky Tape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Scissors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Safety Glasses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Funnel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Tissue Paper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Spoon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FD80A-D1E4-4869-9BDD-38A0C97A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797" y="1169327"/>
            <a:ext cx="1009806" cy="2420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D42C3-E0C9-45E5-B64D-82B92A30F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682" y="1489052"/>
            <a:ext cx="1047474" cy="1780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FD6C0-2694-4E13-AEC8-9C09C7FE3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841" y="1525853"/>
            <a:ext cx="1441495" cy="1707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95201-EDFF-414C-A3AC-42AF86587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021" y="1210613"/>
            <a:ext cx="1149115" cy="2337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1D7F0D-5199-4312-9864-3D774BB9D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820" y="1648494"/>
            <a:ext cx="1201993" cy="1461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C5D7C2-8A2E-41E9-95D8-2C095923C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964" y="3786389"/>
            <a:ext cx="1231262" cy="2293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653413-A6C9-48E4-9615-06E04D033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9548" y="4146998"/>
            <a:ext cx="1078026" cy="1141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2EE5EA-0E72-425E-AE59-A61B75EDD7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960898" y="4439413"/>
            <a:ext cx="1493276" cy="7281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820F48-CAC1-4733-9F3C-0858BB8E01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31246" y="4378816"/>
            <a:ext cx="1209446" cy="786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1B618B-DC86-4323-8B40-7EE6795383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7200" y="4431640"/>
            <a:ext cx="1080302" cy="8102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4A564B-1A6C-4F91-9297-2FFCB8F3B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21947" y="4456090"/>
            <a:ext cx="1059989" cy="9317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E61BC9-209F-44AC-A740-E1C6BBCD32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01046" y="4290645"/>
            <a:ext cx="571229" cy="126609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E4434EB8-DE76-4F92-8D14-F3219806A5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7425425"/>
                  </p:ext>
                </p:extLst>
              </p:nvPr>
            </p:nvGraphicFramePr>
            <p:xfrm>
              <a:off x="594838" y="1455735"/>
              <a:ext cx="3048000" cy="1714500"/>
            </p:xfrm>
            <a:graphic>
              <a:graphicData uri="http://schemas.microsoft.com/office/powerpoint/2016/slidezoom">
                <pslz:sldZm>
                  <pslz:sldZmObj sldId="257" cId="614806004">
                    <pslz:zmPr id="{48BE0C88-BFF1-4A6F-B23D-A65E5886A8A8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E4434EB8-DE76-4F92-8D14-F3219806A5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838" y="145573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80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4D27AC-BAA3-4B4D-B3DE-D8EC05918CFC}"/>
              </a:ext>
            </a:extLst>
          </p:cNvPr>
          <p:cNvSpPr txBox="1"/>
          <p:nvPr/>
        </p:nvSpPr>
        <p:spPr>
          <a:xfrm>
            <a:off x="3785317" y="2189410"/>
            <a:ext cx="5229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If you want you can also make a nose-cone</a:t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rgbClr val="002060"/>
                </a:solidFill>
              </a:rPr>
              <a:t>and fix it to the base of the bottle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C5DA8F-D830-48F9-90C0-11E48CBC63F4}"/>
              </a:ext>
            </a:extLst>
          </p:cNvPr>
          <p:cNvGrpSpPr/>
          <p:nvPr/>
        </p:nvGrpSpPr>
        <p:grpSpPr>
          <a:xfrm>
            <a:off x="9036677" y="2748299"/>
            <a:ext cx="1987640" cy="3009900"/>
            <a:chOff x="8817736" y="1769504"/>
            <a:chExt cx="1987640" cy="3009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7636EE-78D5-4D81-B990-E6ABEE4EA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9326049" y="1769504"/>
              <a:ext cx="1009650" cy="3009900"/>
            </a:xfrm>
            <a:prstGeom prst="rect">
              <a:avLst/>
            </a:prstGeom>
          </p:spPr>
        </p:pic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BC74576-F8AC-46A0-9959-BB829F124B6E}"/>
                </a:ext>
              </a:extLst>
            </p:cNvPr>
            <p:cNvSpPr/>
            <p:nvPr/>
          </p:nvSpPr>
          <p:spPr>
            <a:xfrm>
              <a:off x="10197922" y="3039414"/>
              <a:ext cx="607454" cy="159483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8013650-D16F-467D-A01A-8D1AB4055FA1}"/>
                </a:ext>
              </a:extLst>
            </p:cNvPr>
            <p:cNvSpPr/>
            <p:nvPr/>
          </p:nvSpPr>
          <p:spPr>
            <a:xfrm flipH="1">
              <a:off x="8817736" y="3088783"/>
              <a:ext cx="607454" cy="159483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1C8F60-3893-41BE-91FE-4997B5530735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9826580" y="3142445"/>
              <a:ext cx="4294" cy="1584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A202BC2-D311-419E-B6DB-9B593A182FF4}"/>
              </a:ext>
            </a:extLst>
          </p:cNvPr>
          <p:cNvSpPr/>
          <p:nvPr/>
        </p:nvSpPr>
        <p:spPr>
          <a:xfrm>
            <a:off x="386366" y="1622738"/>
            <a:ext cx="4134118" cy="38250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AD158D0-3798-4526-B5C4-353D58ACDE91}"/>
              </a:ext>
            </a:extLst>
          </p:cNvPr>
          <p:cNvSpPr/>
          <p:nvPr/>
        </p:nvSpPr>
        <p:spPr>
          <a:xfrm>
            <a:off x="9489583" y="1429555"/>
            <a:ext cx="1058214" cy="16721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525F629-AA9E-4469-8823-B25E0ED3499D}"/>
              </a:ext>
            </a:extLst>
          </p:cNvPr>
          <p:cNvSpPr/>
          <p:nvPr/>
        </p:nvSpPr>
        <p:spPr>
          <a:xfrm>
            <a:off x="1828800" y="1313644"/>
            <a:ext cx="2021983" cy="41727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D27AC-BAA3-4B4D-B3DE-D8EC05918CFC}"/>
              </a:ext>
            </a:extLst>
          </p:cNvPr>
          <p:cNvSpPr txBox="1"/>
          <p:nvPr/>
        </p:nvSpPr>
        <p:spPr>
          <a:xfrm>
            <a:off x="3411830" y="1648497"/>
            <a:ext cx="5229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Make four triangular fins to support the rocket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>
                <a:solidFill>
                  <a:srgbClr val="008000"/>
                </a:solidFill>
              </a:rPr>
              <a:t>Fix them to the bottle with glue or sticky tape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C5DA8F-D830-48F9-90C0-11E48CBC63F4}"/>
              </a:ext>
            </a:extLst>
          </p:cNvPr>
          <p:cNvGrpSpPr/>
          <p:nvPr/>
        </p:nvGrpSpPr>
        <p:grpSpPr>
          <a:xfrm>
            <a:off x="9036677" y="2748299"/>
            <a:ext cx="1987640" cy="3009900"/>
            <a:chOff x="8817736" y="1769504"/>
            <a:chExt cx="1987640" cy="3009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7636EE-78D5-4D81-B990-E6ABEE4EA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9326049" y="1769504"/>
              <a:ext cx="1009650" cy="3009900"/>
            </a:xfrm>
            <a:prstGeom prst="rect">
              <a:avLst/>
            </a:prstGeom>
          </p:spPr>
        </p:pic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BC74576-F8AC-46A0-9959-BB829F124B6E}"/>
                </a:ext>
              </a:extLst>
            </p:cNvPr>
            <p:cNvSpPr/>
            <p:nvPr/>
          </p:nvSpPr>
          <p:spPr>
            <a:xfrm>
              <a:off x="10197922" y="3039414"/>
              <a:ext cx="607454" cy="159483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8013650-D16F-467D-A01A-8D1AB4055FA1}"/>
                </a:ext>
              </a:extLst>
            </p:cNvPr>
            <p:cNvSpPr/>
            <p:nvPr/>
          </p:nvSpPr>
          <p:spPr>
            <a:xfrm flipH="1">
              <a:off x="8817736" y="3088783"/>
              <a:ext cx="607454" cy="159483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1C8F60-3893-41BE-91FE-4997B5530735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9826580" y="3142445"/>
              <a:ext cx="4294" cy="1584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CD3E20-AFE2-4AF3-BD64-225E302276B8}"/>
              </a:ext>
            </a:extLst>
          </p:cNvPr>
          <p:cNvSpPr/>
          <p:nvPr/>
        </p:nvSpPr>
        <p:spPr>
          <a:xfrm>
            <a:off x="1416676" y="1326524"/>
            <a:ext cx="386366" cy="413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17E7B5-0440-474C-A969-CC4EDC22F2BD}"/>
              </a:ext>
            </a:extLst>
          </p:cNvPr>
          <p:cNvGrpSpPr/>
          <p:nvPr/>
        </p:nvGrpSpPr>
        <p:grpSpPr>
          <a:xfrm>
            <a:off x="11176715" y="1943100"/>
            <a:ext cx="646091" cy="1454775"/>
            <a:chOff x="5857740" y="4686300"/>
            <a:chExt cx="646091" cy="1454775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0C845863-5BF8-470F-B73F-9CDF407FDCDC}"/>
                </a:ext>
              </a:extLst>
            </p:cNvPr>
            <p:cNvSpPr/>
            <p:nvPr/>
          </p:nvSpPr>
          <p:spPr>
            <a:xfrm>
              <a:off x="5857740" y="4752304"/>
              <a:ext cx="646091" cy="1388771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C838B62-E3F6-4420-8168-8B792AACDEAD}"/>
                </a:ext>
              </a:extLst>
            </p:cNvPr>
            <p:cNvSpPr/>
            <p:nvPr/>
          </p:nvSpPr>
          <p:spPr>
            <a:xfrm>
              <a:off x="5862638" y="4686300"/>
              <a:ext cx="157162" cy="414338"/>
            </a:xfrm>
            <a:custGeom>
              <a:avLst/>
              <a:gdLst>
                <a:gd name="connsiteX0" fmla="*/ 0 w 157162"/>
                <a:gd name="connsiteY0" fmla="*/ 47625 h 414338"/>
                <a:gd name="connsiteX1" fmla="*/ 142875 w 157162"/>
                <a:gd name="connsiteY1" fmla="*/ 0 h 414338"/>
                <a:gd name="connsiteX2" fmla="*/ 157162 w 157162"/>
                <a:gd name="connsiteY2" fmla="*/ 414338 h 414338"/>
                <a:gd name="connsiteX3" fmla="*/ 0 w 157162"/>
                <a:gd name="connsiteY3" fmla="*/ 47625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2" h="414338">
                  <a:moveTo>
                    <a:pt x="0" y="47625"/>
                  </a:moveTo>
                  <a:lnTo>
                    <a:pt x="142875" y="0"/>
                  </a:lnTo>
                  <a:lnTo>
                    <a:pt x="157162" y="414338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9CAC4A-9888-4996-BBC6-A418E024D39A}"/>
              </a:ext>
            </a:extLst>
          </p:cNvPr>
          <p:cNvCxnSpPr/>
          <p:nvPr/>
        </p:nvCxnSpPr>
        <p:spPr>
          <a:xfrm flipH="1">
            <a:off x="10663707" y="3515933"/>
            <a:ext cx="528034" cy="7469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5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FC2857B-0C9A-42C5-A037-ED4CDB2E739B}"/>
              </a:ext>
            </a:extLst>
          </p:cNvPr>
          <p:cNvGrpSpPr/>
          <p:nvPr/>
        </p:nvGrpSpPr>
        <p:grpSpPr>
          <a:xfrm>
            <a:off x="4529070" y="1287888"/>
            <a:ext cx="4112654" cy="4637738"/>
            <a:chOff x="2249509" y="1424927"/>
            <a:chExt cx="2988503" cy="41272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69C509-3B52-4620-A500-59D24CCEB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5530" y="3356658"/>
              <a:ext cx="727019" cy="21954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AE8586-5241-4264-8072-2745423A3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74174" y="2227557"/>
              <a:ext cx="401943" cy="6892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9EC210-E58C-442F-BC59-DB1966078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6563" y="2730721"/>
              <a:ext cx="1009650" cy="7715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2A26F3-EA82-4749-927F-BE7BF808A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245235">
              <a:off x="3628287" y="758177"/>
              <a:ext cx="942975" cy="2276475"/>
            </a:xfrm>
            <a:prstGeom prst="rect">
              <a:avLst/>
            </a:prstGeom>
          </p:spPr>
        </p:pic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55952A6B-7A3D-455D-A8BA-A4B6E2EA696A}"/>
                </a:ext>
              </a:extLst>
            </p:cNvPr>
            <p:cNvSpPr/>
            <p:nvPr/>
          </p:nvSpPr>
          <p:spPr>
            <a:xfrm flipV="1">
              <a:off x="3243340" y="3462538"/>
              <a:ext cx="437409" cy="1163303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00E8B1B9-B67D-4A85-8435-D140AD6767B6}"/>
                </a:ext>
              </a:extLst>
            </p:cNvPr>
            <p:cNvSpPr/>
            <p:nvPr/>
          </p:nvSpPr>
          <p:spPr>
            <a:xfrm flipH="1" flipV="1">
              <a:off x="2249509" y="3426527"/>
              <a:ext cx="437409" cy="1163303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3C08B6-B930-4714-A1D0-016C205989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6674" y="3422417"/>
              <a:ext cx="3092" cy="11816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8E0BB34-1382-4B3E-B94A-EBFEDDA36833}"/>
              </a:ext>
            </a:extLst>
          </p:cNvPr>
          <p:cNvSpPr txBox="1"/>
          <p:nvPr/>
        </p:nvSpPr>
        <p:spPr>
          <a:xfrm>
            <a:off x="7558827" y="2704565"/>
            <a:ext cx="4160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Carefully pour the vinegar into the bottle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9062E-B5A2-469E-9329-20CA06AE7957}"/>
              </a:ext>
            </a:extLst>
          </p:cNvPr>
          <p:cNvSpPr txBox="1"/>
          <p:nvPr/>
        </p:nvSpPr>
        <p:spPr>
          <a:xfrm>
            <a:off x="0" y="1478927"/>
            <a:ext cx="416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Put your safety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glasses on now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856B22-2808-4255-977B-75FC2B1AB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5103" y="2897746"/>
            <a:ext cx="2700829" cy="26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6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102068D-A5FE-477A-92C4-C9EFCB0ABD3D}"/>
              </a:ext>
            </a:extLst>
          </p:cNvPr>
          <p:cNvGrpSpPr/>
          <p:nvPr/>
        </p:nvGrpSpPr>
        <p:grpSpPr>
          <a:xfrm>
            <a:off x="0" y="1969259"/>
            <a:ext cx="6161956" cy="4888741"/>
            <a:chOff x="513250" y="886696"/>
            <a:chExt cx="7793009" cy="5483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347515-D94E-497B-A3B9-A90AA2B40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32358">
              <a:off x="1594338" y="341073"/>
              <a:ext cx="1371600" cy="35337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FE2AB8-14D5-4E26-8C29-8DC6E9251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1728" y="2931286"/>
              <a:ext cx="5419725" cy="3438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955374-58E3-4E08-B7AB-23D32AE6A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051" y="886696"/>
              <a:ext cx="1733535" cy="2108164"/>
            </a:xfrm>
            <a:prstGeom prst="rect">
              <a:avLst/>
            </a:prstGeom>
          </p:spPr>
        </p:pic>
        <p:pic>
          <p:nvPicPr>
            <p:cNvPr id="15" name="Picture 14" descr="A picture containing fireworks, tree, food, star&#10;&#10;Description automatically generated">
              <a:extLst>
                <a:ext uri="{FF2B5EF4-FFF2-40B4-BE49-F238E27FC236}">
                  <a16:creationId xmlns:a16="http://schemas.microsoft.com/office/drawing/2014/main" id="{5510D0B7-313B-4AE3-BAA0-48CA2C68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85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5996">
              <a:off x="2347915" y="2701526"/>
              <a:ext cx="5958344" cy="3592948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975DC7F-02C1-4A1C-939F-37D8A994554B}"/>
              </a:ext>
            </a:extLst>
          </p:cNvPr>
          <p:cNvSpPr txBox="1"/>
          <p:nvPr/>
        </p:nvSpPr>
        <p:spPr>
          <a:xfrm>
            <a:off x="4504552" y="1914990"/>
            <a:ext cx="61442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Carefully pour two or three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</a:rPr>
              <a:t>dessert spoons of soda onto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</a:rPr>
              <a:t>a tissue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>
                <a:solidFill>
                  <a:srgbClr val="008000"/>
                </a:solidFill>
              </a:rPr>
              <a:t>Fold the soda into the tissue to make a thin tube</a:t>
            </a:r>
            <a:br>
              <a:rPr lang="en-GB" sz="3600" b="1" dirty="0">
                <a:solidFill>
                  <a:srgbClr val="008000"/>
                </a:solidFill>
              </a:rPr>
            </a:br>
            <a:r>
              <a:rPr lang="en-GB" sz="3600" b="1" dirty="0">
                <a:solidFill>
                  <a:srgbClr val="008000"/>
                </a:solidFill>
              </a:rPr>
              <a:t>(so it will go into the bottle)</a:t>
            </a:r>
            <a:br>
              <a:rPr lang="en-GB" sz="3600" b="1" dirty="0">
                <a:solidFill>
                  <a:srgbClr val="008000"/>
                </a:solidFill>
              </a:rPr>
            </a:br>
            <a:r>
              <a:rPr lang="en-GB" sz="3600" b="1" dirty="0">
                <a:solidFill>
                  <a:srgbClr val="008000"/>
                </a:solidFill>
              </a:rPr>
              <a:t>with the ends folded over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0C7388-3A53-4CE3-9237-57477D3594A5}"/>
              </a:ext>
            </a:extLst>
          </p:cNvPr>
          <p:cNvGrpSpPr/>
          <p:nvPr/>
        </p:nvGrpSpPr>
        <p:grpSpPr>
          <a:xfrm>
            <a:off x="10828985" y="2006958"/>
            <a:ext cx="787758" cy="3711262"/>
            <a:chOff x="10828985" y="2006958"/>
            <a:chExt cx="787758" cy="3711262"/>
          </a:xfrm>
        </p:grpSpPr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E81102A2-04C0-4F87-A2C6-17A2069418D3}"/>
                </a:ext>
              </a:extLst>
            </p:cNvPr>
            <p:cNvSpPr/>
            <p:nvPr/>
          </p:nvSpPr>
          <p:spPr>
            <a:xfrm>
              <a:off x="10869769" y="2009104"/>
              <a:ext cx="708338" cy="370911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6FA9222-149E-4BF8-AECC-0501A468E8F2}"/>
                </a:ext>
              </a:extLst>
            </p:cNvPr>
            <p:cNvSpPr/>
            <p:nvPr/>
          </p:nvSpPr>
          <p:spPr>
            <a:xfrm>
              <a:off x="10844010" y="5022761"/>
              <a:ext cx="772733" cy="69545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9C21EBF-AF73-4899-9B1A-B9A2B6E93C44}"/>
                </a:ext>
              </a:extLst>
            </p:cNvPr>
            <p:cNvSpPr/>
            <p:nvPr/>
          </p:nvSpPr>
          <p:spPr>
            <a:xfrm flipV="1">
              <a:off x="10828985" y="2006958"/>
              <a:ext cx="772733" cy="69545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031E2E-FA76-49A6-BD47-737F2AD49216}"/>
              </a:ext>
            </a:extLst>
          </p:cNvPr>
          <p:cNvGrpSpPr/>
          <p:nvPr/>
        </p:nvGrpSpPr>
        <p:grpSpPr>
          <a:xfrm>
            <a:off x="137096" y="772733"/>
            <a:ext cx="927278" cy="1747578"/>
            <a:chOff x="1141648" y="785611"/>
            <a:chExt cx="927278" cy="174757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7ECE733-2B84-4318-937E-6897EF772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154214" y="785611"/>
              <a:ext cx="902146" cy="87849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CB5788-D800-4954-A654-3A4DBB86A75D}"/>
                </a:ext>
              </a:extLst>
            </p:cNvPr>
            <p:cNvSpPr txBox="1"/>
            <p:nvPr/>
          </p:nvSpPr>
          <p:spPr>
            <a:xfrm>
              <a:off x="1141648" y="1609859"/>
              <a:ext cx="9272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Safety Glasses 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83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7A69C1DC50A4086004CA3C57FB8CE" ma:contentTypeVersion="13" ma:contentTypeDescription="Create a new document." ma:contentTypeScope="" ma:versionID="2b2e2b9f8d4e42d8a50832a6c7b29735">
  <xsd:schema xmlns:xsd="http://www.w3.org/2001/XMLSchema" xmlns:xs="http://www.w3.org/2001/XMLSchema" xmlns:p="http://schemas.microsoft.com/office/2006/metadata/properties" xmlns:ns3="9cf34de3-23de-4829-92e3-3afb2c8afbda" xmlns:ns4="5f647790-133f-41b9-9d8d-79a164c1d579" targetNamespace="http://schemas.microsoft.com/office/2006/metadata/properties" ma:root="true" ma:fieldsID="32a5cb12bab4e1d64dfd144022dca90c" ns3:_="" ns4:_="">
    <xsd:import namespace="9cf34de3-23de-4829-92e3-3afb2c8afbda"/>
    <xsd:import namespace="5f647790-133f-41b9-9d8d-79a164c1d5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34de3-23de-4829-92e3-3afb2c8afb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47790-133f-41b9-9d8d-79a164c1d57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31EDAB-76B5-4F68-B509-42468FA69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F0C457-CA06-4EE2-87DE-9E41FDBF5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34de3-23de-4829-92e3-3afb2c8afbda"/>
    <ds:schemaRef ds:uri="5f647790-133f-41b9-9d8d-79a164c1d5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049E04-7ADC-4454-B2C0-B652FAF83621}">
  <ds:schemaRefs>
    <ds:schemaRef ds:uri="9cf34de3-23de-4829-92e3-3afb2c8afbd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f647790-133f-41b9-9d8d-79a164c1d57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371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10</cp:revision>
  <cp:lastPrinted>2021-06-02T16:20:08Z</cp:lastPrinted>
  <dcterms:created xsi:type="dcterms:W3CDTF">2020-07-28T09:48:22Z</dcterms:created>
  <dcterms:modified xsi:type="dcterms:W3CDTF">2023-06-29T08:30:17Z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0x010100D1A7A69C1DC50A4086004CA3C57FB8CE</vt:lpwstr>
  </property>
</Properties>
</file>