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72" r:id="rId4"/>
    <p:sldId id="273" r:id="rId5"/>
    <p:sldId id="274" r:id="rId6"/>
    <p:sldId id="276" r:id="rId7"/>
    <p:sldId id="275" r:id="rId8"/>
    <p:sldId id="277" r:id="rId9"/>
    <p:sldId id="278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Mw5zWUb1IVVbMcAH3QvYQ==" hashData="kkGP6jQPoaaDZfKZASQo7ZxL5U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FBCE-3632-4971-ACC0-17CAB3927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1272E-5717-4AA5-B153-FF14A79CC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9341-F89A-4D12-BF1D-D7E00820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800F-F57E-48F8-BFCF-E65943EA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2D68-5B08-41EE-B968-7C6545F2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C037-E777-48DD-8089-2747C82D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4BA81-E9CC-4269-8B6F-2578BE88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2821-3572-41D8-82AE-D3066275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5436-C1EA-4C71-9861-202AED46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78C2-4376-4BCA-96FE-60980B21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3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6E16C-BBAA-4557-96CA-EC5BA2B32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56EC-2772-406C-9A78-69D1D1A5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0BF1-F928-4C39-85CD-488BAA13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0AE6-38E9-48D6-9913-5D96D9A1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8EB2-87D7-439F-9F6F-AC02DB3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0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EE9-7889-4CF9-9E63-919DCAD5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C6A1-0FB9-4759-B1D9-634DC540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4761-1CF9-4771-BE2B-15A609DD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A881-7417-40F4-8E93-53A32D36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BED6-55F7-430D-A30B-8C3A0A3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4619-D541-4D6F-AEAA-53625EEC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58012-CD04-4916-B8C5-2FBEC5DF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FEB7-9CA9-4112-9B11-CB25DA1C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9732-00A3-4A82-BAE6-4B9DBF09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A6B7-5229-4568-B4BE-93DBC9E8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4010-60AF-4566-AC6D-3E270194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B4E5-75F0-412C-8EE4-CB2FA03F3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8D8D4-8605-488F-8162-5B62E09C6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D2EC3-7B99-40D8-8570-76CC57C3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7EC-4D54-4F73-9735-2003D82C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253B1-CDAF-458A-B69A-867CD71B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1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D0DB-0D4E-4DE6-B46B-2C983F78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2A7C-D895-456A-B6D8-97DD1C7E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3C378-E1E3-47F5-BD8C-A0A86B33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ABC8C-58B4-4DE0-B96C-7D039F434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B3C6A-C9B0-4DC7-85DD-3B0097674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0B794-0888-4CEA-896D-E609AE9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E5CB9-D33A-4567-8A33-F21575AE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44EB8-BD54-4A1F-8268-1CC7BDE6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01CE-2685-4911-81F1-4FA082F7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91976-DF00-4393-8544-3C997D9B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A09F7-D792-4931-8A4B-21F41E0B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B095-CF4B-4A43-9FD7-E43A4845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2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62D0-F9C4-4F5C-8C98-EFF7DAAA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45BA9-2AFD-4A59-83E6-6B71E52E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04E9-6767-4BD1-92D9-E2CF691D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5BD6D-CCC0-4B98-9163-1AB6E24C802E}"/>
              </a:ext>
            </a:extLst>
          </p:cNvPr>
          <p:cNvSpPr/>
          <p:nvPr userDrawn="1"/>
        </p:nvSpPr>
        <p:spPr>
          <a:xfrm>
            <a:off x="4392401" y="180569"/>
            <a:ext cx="2884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 Crash</a:t>
            </a:r>
          </a:p>
        </p:txBody>
      </p:sp>
    </p:spTree>
    <p:extLst>
      <p:ext uri="{BB962C8B-B14F-4D97-AF65-F5344CB8AC3E}">
        <p14:creationId xmlns:p14="http://schemas.microsoft.com/office/powerpoint/2010/main" val="381629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6859-2EA5-4587-9359-DC7C86DA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6A92-79A0-4EC3-B6E7-2B2DE260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7C1A9-5057-497F-A3C1-55A7C1E3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40A59-FBCA-406F-A6E3-00F28CD8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14A03-2524-4F2A-A083-50685784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431C-A7A1-47A6-A0A2-02E56349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5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88F5-BE73-4F27-A052-6FF1D0B2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66747-E46B-4210-A703-4D664B975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462F8-1426-4DF2-8B67-D37B7C77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F340-1079-4344-B317-91661893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E64F1-610A-42F2-A38B-AC176CF2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78923-659E-4D4E-8070-0049266F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44988-0E9B-463E-B703-27A44610E9B1}"/>
              </a:ext>
            </a:extLst>
          </p:cNvPr>
          <p:cNvSpPr/>
          <p:nvPr userDrawn="1"/>
        </p:nvSpPr>
        <p:spPr>
          <a:xfrm>
            <a:off x="4392401" y="180569"/>
            <a:ext cx="2884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Car Crash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5544E-0C4D-4BCA-9808-DB6178CE3F3E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1997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3E654-E953-4EBC-A254-602D3BECFE67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microsoft.com/office/2007/relationships/hdphoto" Target="../media/hdphoto1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84482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39408" y="1844824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D3687EC3-0394-4C0E-8563-F031315A6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D3687EC3-0394-4C0E-8563-F031315A6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2">
            <a:extLst>
              <a:ext uri="{FF2B5EF4-FFF2-40B4-BE49-F238E27FC236}">
                <a16:creationId xmlns:a16="http://schemas.microsoft.com/office/drawing/2014/main" id="{143C7DCD-2A97-40B8-84A3-263FC58E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206500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8000"/>
                </a:solidFill>
              </a:rPr>
              <a:t>Well Done, Everyone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DC791-E8E5-4862-A7F4-FC917D55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741384"/>
            <a:ext cx="4533900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130163" y="1544327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399727" y="2242739"/>
            <a:ext cx="8151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think abut protecting people on a car if it crashes.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pupils are given a concept paper car which has a crumple zone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can then make the car themselves or design their own and test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95781" y="352592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86234"/>
              </p:ext>
            </p:extLst>
          </p:nvPr>
        </p:nvGraphicFramePr>
        <p:xfrm>
          <a:off x="3084543" y="4347528"/>
          <a:ext cx="5760640" cy="1633379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</a:p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176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589383" y="3895259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8E78D9C-23F7-4626-83D3-95693ACB59D8}"/>
              </a:ext>
            </a:extLst>
          </p:cNvPr>
          <p:cNvSpPr txBox="1"/>
          <p:nvPr/>
        </p:nvSpPr>
        <p:spPr>
          <a:xfrm>
            <a:off x="3587224" y="1059883"/>
            <a:ext cx="791261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Using the available parts</a:t>
            </a:r>
          </a:p>
          <a:p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GB" sz="2400" b="1" dirty="0">
                <a:solidFill>
                  <a:srgbClr val="008000"/>
                </a:solidFill>
              </a:rPr>
              <a:t>And any others you can get for free</a:t>
            </a:r>
          </a:p>
          <a:p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           </a:t>
            </a:r>
            <a:r>
              <a:rPr lang="en-GB" sz="2400" b="1" dirty="0">
                <a:solidFill>
                  <a:srgbClr val="3333FF"/>
                </a:solidFill>
              </a:rPr>
              <a:t>Create your own car</a:t>
            </a:r>
          </a:p>
          <a:p>
            <a:endParaRPr lang="en-GB" sz="1600" b="1" dirty="0">
              <a:solidFill>
                <a:srgbClr val="3333FF"/>
              </a:solidFill>
            </a:endParaRPr>
          </a:p>
          <a:p>
            <a:r>
              <a:rPr lang="en-GB" sz="2400" b="1" dirty="0">
                <a:solidFill>
                  <a:srgbClr val="3333FF"/>
                </a:solidFill>
              </a:rPr>
              <a:t>                   </a:t>
            </a:r>
            <a:r>
              <a:rPr lang="en-GB" sz="2400" b="1" dirty="0">
                <a:solidFill>
                  <a:srgbClr val="C00000"/>
                </a:solidFill>
              </a:rPr>
              <a:t>Make a safety zone for the passengers</a:t>
            </a:r>
          </a:p>
          <a:p>
            <a:r>
              <a:rPr lang="en-GB" sz="1600" b="1" dirty="0">
                <a:solidFill>
                  <a:srgbClr val="3333FF"/>
                </a:solidFill>
              </a:rPr>
              <a:t>                    </a:t>
            </a:r>
          </a:p>
          <a:p>
            <a:r>
              <a:rPr lang="en-GB" sz="2400" b="1" dirty="0">
                <a:solidFill>
                  <a:srgbClr val="3333FF"/>
                </a:solidFill>
              </a:rPr>
              <a:t>		</a:t>
            </a:r>
            <a:r>
              <a:rPr lang="en-GB" sz="2400" b="1" dirty="0">
                <a:solidFill>
                  <a:srgbClr val="008000"/>
                </a:solidFill>
              </a:rPr>
              <a:t>And a crumple zone to protect them in a crash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                 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47ECBFE-122C-4278-8E64-6E95CEA8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2777">
            <a:off x="855678" y="1234498"/>
            <a:ext cx="3038475" cy="1714500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3C440-F6E0-44BE-9B75-4D713A1384D2}"/>
              </a:ext>
            </a:extLst>
          </p:cNvPr>
          <p:cNvSpPr/>
          <p:nvPr/>
        </p:nvSpPr>
        <p:spPr>
          <a:xfrm rot="2700000">
            <a:off x="-333505" y="2848442"/>
            <a:ext cx="4633690" cy="178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8DA7D-8B2A-4E35-9ECB-60849A58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4880">
            <a:off x="4343332" y="4034761"/>
            <a:ext cx="3038475" cy="1714500"/>
          </a:xfrm>
          <a:prstGeom prst="rect">
            <a:avLst/>
          </a:prstGeom>
          <a:ln>
            <a:noFill/>
          </a:ln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C0F5DBA-1DEF-4FD2-8CA8-E1759C5FF8BE}"/>
              </a:ext>
            </a:extLst>
          </p:cNvPr>
          <p:cNvSpPr/>
          <p:nvPr/>
        </p:nvSpPr>
        <p:spPr>
          <a:xfrm flipH="1" flipV="1">
            <a:off x="2783901" y="-739772"/>
            <a:ext cx="10137665" cy="6858884"/>
          </a:xfrm>
          <a:prstGeom prst="arc">
            <a:avLst>
              <a:gd name="adj1" fmla="val 16200000"/>
              <a:gd name="adj2" fmla="val 20272805"/>
            </a:avLst>
          </a:pr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5F1E6C1-CAE5-4F74-A54F-72C69263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09" y="4574972"/>
            <a:ext cx="2486025" cy="160972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5F7ACB0-2F50-4846-9585-3DD75EBA8CB5}"/>
              </a:ext>
            </a:extLst>
          </p:cNvPr>
          <p:cNvSpPr/>
          <p:nvPr/>
        </p:nvSpPr>
        <p:spPr>
          <a:xfrm>
            <a:off x="10789920" y="5136056"/>
            <a:ext cx="944920" cy="89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884F3-BDF6-4D8D-A661-B1843A0FF784}"/>
              </a:ext>
            </a:extLst>
          </p:cNvPr>
          <p:cNvSpPr/>
          <p:nvPr/>
        </p:nvSpPr>
        <p:spPr>
          <a:xfrm>
            <a:off x="7711027" y="6036054"/>
            <a:ext cx="4023813" cy="166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C8205-1984-490D-BCEB-A0F63E33BB61}"/>
              </a:ext>
            </a:extLst>
          </p:cNvPr>
          <p:cNvSpPr txBox="1"/>
          <p:nvPr/>
        </p:nvSpPr>
        <p:spPr>
          <a:xfrm>
            <a:off x="768977" y="1012954"/>
            <a:ext cx="35083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you might need:</a:t>
            </a:r>
          </a:p>
          <a:p>
            <a:endParaRPr lang="en-GB" sz="2000" b="1" dirty="0"/>
          </a:p>
          <a:p>
            <a:pPr marL="285750" indent="-285750">
              <a:buFontTx/>
              <a:buChar char="-"/>
            </a:pPr>
            <a:r>
              <a:rPr lang="en-GB" sz="2000" b="1" dirty="0"/>
              <a:t>Paper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Glue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Sticky Tape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Straws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Wood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Plastic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Metal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Cardboard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Wheels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Clips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Nuts and Bolts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Coat Hangers</a:t>
            </a:r>
          </a:p>
          <a:p>
            <a:pPr marL="285750" indent="-285750">
              <a:buFontTx/>
              <a:buChar char="-"/>
            </a:pPr>
            <a:r>
              <a:rPr lang="en-GB" sz="2000" b="1" dirty="0"/>
              <a:t>Tools</a:t>
            </a:r>
          </a:p>
          <a:p>
            <a:pPr marL="285750" indent="-285750">
              <a:buFontTx/>
              <a:buChar char="-"/>
            </a:pP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C32F6-EF5F-41D0-8BB0-8FF4CD72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67" y="1654425"/>
            <a:ext cx="1423213" cy="1318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C8248-444A-4FFE-B15B-814D91059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956" y="1504063"/>
            <a:ext cx="1404363" cy="1404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78823-21C2-4710-AE84-D59EF6A6C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784" y="1654425"/>
            <a:ext cx="951312" cy="116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8353E-ADA7-4AB9-AD07-5A80D1245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83" y="3207664"/>
            <a:ext cx="1531327" cy="913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68BF7-244C-4390-9E4F-80066E9E3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780" y="3115251"/>
            <a:ext cx="451796" cy="109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E6546-06EA-47E7-A3AC-1C43A3F85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401" y="3177517"/>
            <a:ext cx="984848" cy="973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49552-15D7-4F43-805B-653D8F931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633" y="3252108"/>
            <a:ext cx="1197293" cy="824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9035F0-46AD-4E23-9F68-22D059A6C6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142" y="1729777"/>
            <a:ext cx="1724586" cy="116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15B5F5-8A6E-4E4C-A261-F8CFA854B9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3310" y="3140812"/>
            <a:ext cx="1485425" cy="1046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E3E027-19AB-4970-B303-89207E4E36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4438772" y="4566215"/>
            <a:ext cx="1148624" cy="646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ECD022-02D3-491A-869B-FE18CE4D5D0A}"/>
              </a:ext>
            </a:extLst>
          </p:cNvPr>
          <p:cNvSpPr txBox="1"/>
          <p:nvPr/>
        </p:nvSpPr>
        <p:spPr>
          <a:xfrm>
            <a:off x="5622880" y="4566216"/>
            <a:ext cx="151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8000"/>
                </a:solidFill>
              </a:rPr>
              <a:t>Drill holes in</a:t>
            </a:r>
          </a:p>
          <a:p>
            <a:pPr algn="ctr"/>
            <a:r>
              <a:rPr lang="en-GB" b="1" dirty="0">
                <a:solidFill>
                  <a:srgbClr val="008000"/>
                </a:solidFill>
              </a:rPr>
              <a:t>bottle tops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CCC699-020F-481B-BF8A-1ED17C9F57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1667" y="4452289"/>
            <a:ext cx="1162512" cy="874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6F372F-542E-42BD-9A18-940CAAB557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7140093" y="4574202"/>
            <a:ext cx="995240" cy="6303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1590C1-6DB2-42AA-9A60-44F30C1345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3760">
            <a:off x="8256770" y="4547693"/>
            <a:ext cx="828546" cy="6833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E3FBC9-9E51-406E-944F-EE4F235C477E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5318"/>
                    </a14:imgEffect>
                    <a14:imgEffect>
                      <a14:saturation sat="109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4563">
            <a:off x="9086970" y="4531162"/>
            <a:ext cx="1274802" cy="716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CFF4FA-1F1E-4360-AFBE-DBFCE7BC54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06355">
            <a:off x="3241834" y="5336762"/>
            <a:ext cx="394807" cy="1023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1F7658-56F3-4823-89FF-6B99A38319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1810" y="5390039"/>
            <a:ext cx="1086044" cy="1109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2785D3-3C80-42DE-B771-0F5C5F405B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495236">
            <a:off x="4851474" y="5552749"/>
            <a:ext cx="1047048" cy="7043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A26653-F1E5-4C8B-B783-67AC890968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4015" y="5447079"/>
            <a:ext cx="862867" cy="9156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0B1738-9179-43A7-ABDB-AC707BBC59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11925" y="5427826"/>
            <a:ext cx="954185" cy="954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29D80B-5010-41F5-917E-8C192BF07D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7038" y="5461740"/>
            <a:ext cx="893259" cy="8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FCC1C-FE1C-4E12-B429-23A66EF82AC8}"/>
              </a:ext>
            </a:extLst>
          </p:cNvPr>
          <p:cNvSpPr txBox="1"/>
          <p:nvPr/>
        </p:nvSpPr>
        <p:spPr>
          <a:xfrm>
            <a:off x="491861" y="1027647"/>
            <a:ext cx="582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Some Car Design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D7BE1-5666-46BF-A9FA-C5BDCD64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62" y="2862753"/>
            <a:ext cx="7526545" cy="246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8A77-0A4B-45C2-8917-FBEB0E3E10EA}"/>
              </a:ext>
            </a:extLst>
          </p:cNvPr>
          <p:cNvSpPr txBox="1"/>
          <p:nvPr/>
        </p:nvSpPr>
        <p:spPr>
          <a:xfrm>
            <a:off x="4153562" y="1809234"/>
            <a:ext cx="455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A, B and C “Posts” Create Strength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9DF0E2-6829-40CF-BB05-29F4AA0A503C}"/>
              </a:ext>
            </a:extLst>
          </p:cNvPr>
          <p:cNvCxnSpPr>
            <a:cxnSpLocks/>
          </p:cNvCxnSpPr>
          <p:nvPr/>
        </p:nvCxnSpPr>
        <p:spPr>
          <a:xfrm>
            <a:off x="4871150" y="2400225"/>
            <a:ext cx="0" cy="581628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515202-79F7-4973-8AA3-8856C4E6374B}"/>
              </a:ext>
            </a:extLst>
          </p:cNvPr>
          <p:cNvCxnSpPr>
            <a:cxnSpLocks/>
          </p:cNvCxnSpPr>
          <p:nvPr/>
        </p:nvCxnSpPr>
        <p:spPr>
          <a:xfrm>
            <a:off x="5904899" y="2400225"/>
            <a:ext cx="0" cy="581627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89AAA1-C7E0-4E26-9B1A-32C065B1ED87}"/>
              </a:ext>
            </a:extLst>
          </p:cNvPr>
          <p:cNvCxnSpPr>
            <a:cxnSpLocks/>
          </p:cNvCxnSpPr>
          <p:nvPr/>
        </p:nvCxnSpPr>
        <p:spPr>
          <a:xfrm>
            <a:off x="6819300" y="2400225"/>
            <a:ext cx="0" cy="581627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0A29A7-FFD3-40D3-BC72-E0DDF9273D69}"/>
              </a:ext>
            </a:extLst>
          </p:cNvPr>
          <p:cNvSpPr txBox="1"/>
          <p:nvPr/>
        </p:nvSpPr>
        <p:spPr>
          <a:xfrm>
            <a:off x="1116942" y="2399793"/>
            <a:ext cx="271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Front Crumple Zone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343BB-A982-42F3-BF09-37C4CBC4C521}"/>
              </a:ext>
            </a:extLst>
          </p:cNvPr>
          <p:cNvSpPr txBox="1"/>
          <p:nvPr/>
        </p:nvSpPr>
        <p:spPr>
          <a:xfrm>
            <a:off x="7535236" y="2399793"/>
            <a:ext cx="262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Rear Crumple Zone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F5DF8E-B87A-4A11-BEF6-167ADA0799C3}"/>
              </a:ext>
            </a:extLst>
          </p:cNvPr>
          <p:cNvCxnSpPr/>
          <p:nvPr/>
        </p:nvCxnSpPr>
        <p:spPr>
          <a:xfrm>
            <a:off x="2357468" y="2861890"/>
            <a:ext cx="0" cy="10250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AA0250-B3A8-4BC8-B937-7C8C0163BB97}"/>
              </a:ext>
            </a:extLst>
          </p:cNvPr>
          <p:cNvCxnSpPr>
            <a:cxnSpLocks/>
          </p:cNvCxnSpPr>
          <p:nvPr/>
        </p:nvCxnSpPr>
        <p:spPr>
          <a:xfrm>
            <a:off x="8541077" y="2808336"/>
            <a:ext cx="0" cy="6989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598510-1F10-4A4D-A96B-E057B8B8D5DD}"/>
              </a:ext>
            </a:extLst>
          </p:cNvPr>
          <p:cNvSpPr txBox="1"/>
          <p:nvPr/>
        </p:nvSpPr>
        <p:spPr>
          <a:xfrm>
            <a:off x="3159110" y="5688873"/>
            <a:ext cx="332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Strengthend</a:t>
            </a:r>
            <a:r>
              <a:rPr lang="en-GB" sz="2400" b="1" dirty="0">
                <a:solidFill>
                  <a:srgbClr val="002060"/>
                </a:solidFill>
              </a:rPr>
              <a:t> Dash-Board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19F2B8-3F1F-4FA7-AC1B-F939E6252381}"/>
              </a:ext>
            </a:extLst>
          </p:cNvPr>
          <p:cNvCxnSpPr>
            <a:cxnSpLocks/>
          </p:cNvCxnSpPr>
          <p:nvPr/>
        </p:nvCxnSpPr>
        <p:spPr>
          <a:xfrm flipH="1" flipV="1">
            <a:off x="4241697" y="3886899"/>
            <a:ext cx="0" cy="180197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9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FCC1C-FE1C-4E12-B429-23A66EF82AC8}"/>
              </a:ext>
            </a:extLst>
          </p:cNvPr>
          <p:cNvSpPr txBox="1"/>
          <p:nvPr/>
        </p:nvSpPr>
        <p:spPr>
          <a:xfrm>
            <a:off x="491861" y="1027647"/>
            <a:ext cx="582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Some Car Design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D7BE1-5666-46BF-A9FA-C5BDCD64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44" y="2220763"/>
            <a:ext cx="7526545" cy="2465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98510-1F10-4A4D-A96B-E057B8B8D5DD}"/>
              </a:ext>
            </a:extLst>
          </p:cNvPr>
          <p:cNvSpPr txBox="1"/>
          <p:nvPr/>
        </p:nvSpPr>
        <p:spPr>
          <a:xfrm>
            <a:off x="3266395" y="4722478"/>
            <a:ext cx="4933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</a:rPr>
              <a:t>Strengthend</a:t>
            </a:r>
            <a:r>
              <a:rPr lang="en-GB" sz="2400" b="1" dirty="0">
                <a:solidFill>
                  <a:srgbClr val="C00000"/>
                </a:solidFill>
              </a:rPr>
              <a:t> Angled Foot-Well</a:t>
            </a: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In crash engine deflected downwards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7018E-1305-4A34-ABF9-8DC3A3C02435}"/>
              </a:ext>
            </a:extLst>
          </p:cNvPr>
          <p:cNvCxnSpPr>
            <a:cxnSpLocks/>
          </p:cNvCxnSpPr>
          <p:nvPr/>
        </p:nvCxnSpPr>
        <p:spPr>
          <a:xfrm flipH="1" flipV="1">
            <a:off x="3778786" y="3866920"/>
            <a:ext cx="881349" cy="8555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DB3C4-FFE7-466D-866D-2D4C4CB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21" y="3043684"/>
            <a:ext cx="8549158" cy="3677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08418-2994-46FA-97A9-54559F96CB0D}"/>
              </a:ext>
            </a:extLst>
          </p:cNvPr>
          <p:cNvSpPr txBox="1"/>
          <p:nvPr/>
        </p:nvSpPr>
        <p:spPr>
          <a:xfrm>
            <a:off x="463725" y="1309000"/>
            <a:ext cx="582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Some Car Design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714F9-0B5A-4D95-906C-D5B19FAD4A0D}"/>
              </a:ext>
            </a:extLst>
          </p:cNvPr>
          <p:cNvSpPr txBox="1"/>
          <p:nvPr/>
        </p:nvSpPr>
        <p:spPr>
          <a:xfrm>
            <a:off x="4209833" y="2016886"/>
            <a:ext cx="567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A, B and C “Roll Over Bars” Create Strength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Within the Roof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D2787E-7C1A-4F7F-B599-87B6A586FF31}"/>
              </a:ext>
            </a:extLst>
          </p:cNvPr>
          <p:cNvGrpSpPr/>
          <p:nvPr/>
        </p:nvGrpSpPr>
        <p:grpSpPr>
          <a:xfrm>
            <a:off x="5644872" y="2847883"/>
            <a:ext cx="2243573" cy="964462"/>
            <a:chOff x="5644872" y="2607877"/>
            <a:chExt cx="2243573" cy="12044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053B4B0-DB07-4710-AA9B-D76DE795EACD}"/>
                </a:ext>
              </a:extLst>
            </p:cNvPr>
            <p:cNvCxnSpPr>
              <a:cxnSpLocks/>
            </p:cNvCxnSpPr>
            <p:nvPr/>
          </p:nvCxnSpPr>
          <p:spPr>
            <a:xfrm>
              <a:off x="5644872" y="2669210"/>
              <a:ext cx="0" cy="1035655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4DD2D2F-E916-47A6-87E4-9C041C3A1F32}"/>
                </a:ext>
              </a:extLst>
            </p:cNvPr>
            <p:cNvCxnSpPr>
              <a:cxnSpLocks/>
            </p:cNvCxnSpPr>
            <p:nvPr/>
          </p:nvCxnSpPr>
          <p:spPr>
            <a:xfrm>
              <a:off x="6664554" y="2607877"/>
              <a:ext cx="0" cy="1204468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FBCCEE-4D7A-4C05-B501-C9BED41722B5}"/>
                </a:ext>
              </a:extLst>
            </p:cNvPr>
            <p:cNvCxnSpPr>
              <a:cxnSpLocks/>
            </p:cNvCxnSpPr>
            <p:nvPr/>
          </p:nvCxnSpPr>
          <p:spPr>
            <a:xfrm>
              <a:off x="7888445" y="2607877"/>
              <a:ext cx="0" cy="1204468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4F6D60-552E-4B99-831F-F9FBE2FE267B}"/>
              </a:ext>
            </a:extLst>
          </p:cNvPr>
          <p:cNvCxnSpPr/>
          <p:nvPr/>
        </p:nvCxnSpPr>
        <p:spPr>
          <a:xfrm>
            <a:off x="6664554" y="4051495"/>
            <a:ext cx="0" cy="16740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FA450E-D59D-414B-A62F-4D9E1CC8B2B8}"/>
              </a:ext>
            </a:extLst>
          </p:cNvPr>
          <p:cNvCxnSpPr>
            <a:cxnSpLocks/>
          </p:cNvCxnSpPr>
          <p:nvPr/>
        </p:nvCxnSpPr>
        <p:spPr>
          <a:xfrm flipH="1">
            <a:off x="8064737" y="4031827"/>
            <a:ext cx="2465553" cy="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26BD7E-35A7-415B-8323-2330CF8984B4}"/>
              </a:ext>
            </a:extLst>
          </p:cNvPr>
          <p:cNvCxnSpPr>
            <a:cxnSpLocks/>
          </p:cNvCxnSpPr>
          <p:nvPr/>
        </p:nvCxnSpPr>
        <p:spPr>
          <a:xfrm flipH="1">
            <a:off x="8064737" y="5626399"/>
            <a:ext cx="2465553" cy="0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329377-1F62-42FB-A77F-20224C036C81}"/>
              </a:ext>
            </a:extLst>
          </p:cNvPr>
          <p:cNvSpPr txBox="1"/>
          <p:nvPr/>
        </p:nvSpPr>
        <p:spPr>
          <a:xfrm>
            <a:off x="10171851" y="4051495"/>
            <a:ext cx="166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Front to Back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Reinforced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Roof Edge</a:t>
            </a:r>
          </a:p>
        </p:txBody>
      </p:sp>
    </p:spTree>
    <p:extLst>
      <p:ext uri="{BB962C8B-B14F-4D97-AF65-F5344CB8AC3E}">
        <p14:creationId xmlns:p14="http://schemas.microsoft.com/office/powerpoint/2010/main" val="336103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82B60E0-2283-4675-9D4F-2D3B314035A7}"/>
              </a:ext>
            </a:extLst>
          </p:cNvPr>
          <p:cNvGrpSpPr/>
          <p:nvPr/>
        </p:nvGrpSpPr>
        <p:grpSpPr>
          <a:xfrm>
            <a:off x="0" y="0"/>
            <a:ext cx="12192000" cy="6919808"/>
            <a:chOff x="0" y="0"/>
            <a:chExt cx="12192000" cy="6919808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407A7EB-168E-48C0-B193-4ECDEA2F2E88}"/>
                </a:ext>
              </a:extLst>
            </p:cNvPr>
            <p:cNvGrpSpPr/>
            <p:nvPr/>
          </p:nvGrpSpPr>
          <p:grpSpPr>
            <a:xfrm>
              <a:off x="0" y="0"/>
              <a:ext cx="12192000" cy="6919808"/>
              <a:chOff x="0" y="0"/>
              <a:chExt cx="12192000" cy="6919808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4617FD72-77EB-4A60-A437-A175C6F4A0A1}"/>
                  </a:ext>
                </a:extLst>
              </p:cNvPr>
              <p:cNvSpPr/>
              <p:nvPr/>
            </p:nvSpPr>
            <p:spPr>
              <a:xfrm>
                <a:off x="0" y="0"/>
                <a:ext cx="12190412" cy="145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1EB9B36-A16D-4D03-AC7A-FAE1E857681E}"/>
                  </a:ext>
                </a:extLst>
              </p:cNvPr>
              <p:cNvSpPr/>
              <p:nvPr/>
            </p:nvSpPr>
            <p:spPr>
              <a:xfrm>
                <a:off x="1588" y="5462158"/>
                <a:ext cx="12190412" cy="145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5DCA2E0A-E63D-44C2-8ADE-E350F7DD5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886" y="1982030"/>
                <a:ext cx="1665288" cy="14101"/>
              </a:xfrm>
              <a:custGeom>
                <a:avLst/>
                <a:gdLst>
                  <a:gd name="T0" fmla="*/ 1048 w 1049"/>
                  <a:gd name="T1" fmla="*/ 8 h 9"/>
                  <a:gd name="T2" fmla="*/ 0 w 1049"/>
                  <a:gd name="T3" fmla="*/ 0 h 9"/>
                  <a:gd name="T4" fmla="*/ 0 w 104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9" h="9">
                    <a:moveTo>
                      <a:pt x="1048" y="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A7325254-5109-466B-AD71-BE608FCDB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736" y="87734"/>
                <a:ext cx="1588" cy="556224"/>
              </a:xfrm>
              <a:custGeom>
                <a:avLst/>
                <a:gdLst>
                  <a:gd name="T0" fmla="*/ 0 w 1"/>
                  <a:gd name="T1" fmla="*/ 0 h 355"/>
                  <a:gd name="T2" fmla="*/ 0 w 1"/>
                  <a:gd name="T3" fmla="*/ 354 h 355"/>
                  <a:gd name="T4" fmla="*/ 0 w 1"/>
                  <a:gd name="T5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5">
                    <a:moveTo>
                      <a:pt x="0" y="0"/>
                    </a:moveTo>
                    <a:lnTo>
                      <a:pt x="0" y="354"/>
                    </a:lnTo>
                    <a:lnTo>
                      <a:pt x="0" y="354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CEE46146-8833-48D4-8469-A582A4B58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1761" y="1983596"/>
                <a:ext cx="1588" cy="540556"/>
              </a:xfrm>
              <a:custGeom>
                <a:avLst/>
                <a:gdLst>
                  <a:gd name="T0" fmla="*/ 0 w 1"/>
                  <a:gd name="T1" fmla="*/ 0 h 345"/>
                  <a:gd name="T2" fmla="*/ 0 w 1"/>
                  <a:gd name="T3" fmla="*/ 344 h 345"/>
                  <a:gd name="T4" fmla="*/ 0 w 1"/>
                  <a:gd name="T5" fmla="*/ 34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45">
                    <a:moveTo>
                      <a:pt x="0" y="0"/>
                    </a:moveTo>
                    <a:lnTo>
                      <a:pt x="0" y="344"/>
                    </a:lnTo>
                    <a:lnTo>
                      <a:pt x="0" y="344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EE856A85-72F5-41E7-B4B5-8D3BB60BD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736" y="642391"/>
                <a:ext cx="330200" cy="1342772"/>
              </a:xfrm>
              <a:custGeom>
                <a:avLst/>
                <a:gdLst>
                  <a:gd name="T0" fmla="*/ 0 w 208"/>
                  <a:gd name="T1" fmla="*/ 0 h 857"/>
                  <a:gd name="T2" fmla="*/ 207 w 208"/>
                  <a:gd name="T3" fmla="*/ 856 h 857"/>
                  <a:gd name="T4" fmla="*/ 207 w 208"/>
                  <a:gd name="T5" fmla="*/ 856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857">
                    <a:moveTo>
                      <a:pt x="0" y="0"/>
                    </a:moveTo>
                    <a:lnTo>
                      <a:pt x="207" y="856"/>
                    </a:lnTo>
                    <a:lnTo>
                      <a:pt x="207" y="856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1073CAB6-FFBA-4016-9840-A6A744E7C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824" y="4622135"/>
                <a:ext cx="1587" cy="540556"/>
              </a:xfrm>
              <a:custGeom>
                <a:avLst/>
                <a:gdLst>
                  <a:gd name="T0" fmla="*/ 0 w 1"/>
                  <a:gd name="T1" fmla="*/ 344 h 345"/>
                  <a:gd name="T2" fmla="*/ 0 w 1"/>
                  <a:gd name="T3" fmla="*/ 0 h 345"/>
                  <a:gd name="T4" fmla="*/ 0 w 1"/>
                  <a:gd name="T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45">
                    <a:moveTo>
                      <a:pt x="0" y="34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8BA8252C-8DB9-45A2-9BB1-CFCA7670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736" y="5162691"/>
                <a:ext cx="193675" cy="990235"/>
              </a:xfrm>
              <a:custGeom>
                <a:avLst/>
                <a:gdLst>
                  <a:gd name="T0" fmla="*/ 0 w 122"/>
                  <a:gd name="T1" fmla="*/ 631 h 632"/>
                  <a:gd name="T2" fmla="*/ 121 w 122"/>
                  <a:gd name="T3" fmla="*/ 0 h 632"/>
                  <a:gd name="T4" fmla="*/ 121 w 122"/>
                  <a:gd name="T5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632">
                    <a:moveTo>
                      <a:pt x="0" y="631"/>
                    </a:moveTo>
                    <a:lnTo>
                      <a:pt x="121" y="0"/>
                    </a:lnTo>
                    <a:lnTo>
                      <a:pt x="121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6EEF21E4-CB6A-4966-A25E-753FF7E09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2261" y="2174749"/>
                <a:ext cx="1588" cy="2361211"/>
              </a:xfrm>
              <a:custGeom>
                <a:avLst/>
                <a:gdLst>
                  <a:gd name="T0" fmla="*/ 0 w 1"/>
                  <a:gd name="T1" fmla="*/ 0 h 1507"/>
                  <a:gd name="T2" fmla="*/ 0 w 1"/>
                  <a:gd name="T3" fmla="*/ 1506 h 1507"/>
                  <a:gd name="T4" fmla="*/ 0 w 1"/>
                  <a:gd name="T5" fmla="*/ 1506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507">
                    <a:moveTo>
                      <a:pt x="0" y="0"/>
                    </a:moveTo>
                    <a:lnTo>
                      <a:pt x="0" y="1506"/>
                    </a:lnTo>
                    <a:lnTo>
                      <a:pt x="0" y="1506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7906C830-4BDD-4E90-B582-5B74970A5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7861" y="2135579"/>
                <a:ext cx="1588" cy="2439551"/>
              </a:xfrm>
              <a:custGeom>
                <a:avLst/>
                <a:gdLst>
                  <a:gd name="T0" fmla="*/ 0 w 1"/>
                  <a:gd name="T1" fmla="*/ 0 h 1557"/>
                  <a:gd name="T2" fmla="*/ 0 w 1"/>
                  <a:gd name="T3" fmla="*/ 1556 h 1557"/>
                  <a:gd name="T4" fmla="*/ 0 w 1"/>
                  <a:gd name="T5" fmla="*/ 1556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557">
                    <a:moveTo>
                      <a:pt x="0" y="0"/>
                    </a:moveTo>
                    <a:lnTo>
                      <a:pt x="0" y="1556"/>
                    </a:lnTo>
                    <a:lnTo>
                      <a:pt x="0" y="1556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C33B9CDC-0328-4FB9-BE5D-1777C509D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011" y="6134124"/>
                <a:ext cx="1588" cy="723875"/>
              </a:xfrm>
              <a:custGeom>
                <a:avLst/>
                <a:gdLst>
                  <a:gd name="T0" fmla="*/ 0 w 1"/>
                  <a:gd name="T1" fmla="*/ 461 h 462"/>
                  <a:gd name="T2" fmla="*/ 0 w 1"/>
                  <a:gd name="T3" fmla="*/ 0 h 462"/>
                  <a:gd name="T4" fmla="*/ 0 w 1"/>
                  <a:gd name="T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62">
                    <a:moveTo>
                      <a:pt x="0" y="46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F82DA68-2A3B-4F89-A16D-672C3A2ED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449" y="4598633"/>
                <a:ext cx="1587" cy="540555"/>
              </a:xfrm>
              <a:custGeom>
                <a:avLst/>
                <a:gdLst>
                  <a:gd name="T0" fmla="*/ 0 w 1"/>
                  <a:gd name="T1" fmla="*/ 344 h 345"/>
                  <a:gd name="T2" fmla="*/ 0 w 1"/>
                  <a:gd name="T3" fmla="*/ 0 h 345"/>
                  <a:gd name="T4" fmla="*/ 0 w 1"/>
                  <a:gd name="T5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45">
                    <a:moveTo>
                      <a:pt x="0" y="344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349BECB-DE6F-4889-824F-5517C8ACC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449" y="5137622"/>
                <a:ext cx="193675" cy="990235"/>
              </a:xfrm>
              <a:custGeom>
                <a:avLst/>
                <a:gdLst>
                  <a:gd name="T0" fmla="*/ 121 w 122"/>
                  <a:gd name="T1" fmla="*/ 631 h 632"/>
                  <a:gd name="T2" fmla="*/ 0 w 122"/>
                  <a:gd name="T3" fmla="*/ 0 h 632"/>
                  <a:gd name="T4" fmla="*/ 0 w 122"/>
                  <a:gd name="T5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632">
                    <a:moveTo>
                      <a:pt x="121" y="63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A2D2D95-BBB1-476C-B43E-0DEEC2450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6461" y="799074"/>
                <a:ext cx="620713" cy="1567"/>
              </a:xfrm>
              <a:custGeom>
                <a:avLst/>
                <a:gdLst>
                  <a:gd name="T0" fmla="*/ 0 w 391"/>
                  <a:gd name="T1" fmla="*/ 0 h 1"/>
                  <a:gd name="T2" fmla="*/ 390 w 391"/>
                  <a:gd name="T3" fmla="*/ 0 h 1"/>
                  <a:gd name="T4" fmla="*/ 390 w 39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1" h="1">
                    <a:moveTo>
                      <a:pt x="0" y="0"/>
                    </a:moveTo>
                    <a:lnTo>
                      <a:pt x="390" y="0"/>
                    </a:lnTo>
                    <a:lnTo>
                      <a:pt x="39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9DDB5065-835D-4330-9AD2-F0008D12B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8724" y="6163894"/>
                <a:ext cx="1587" cy="686271"/>
              </a:xfrm>
              <a:custGeom>
                <a:avLst/>
                <a:gdLst>
                  <a:gd name="T0" fmla="*/ 0 w 1"/>
                  <a:gd name="T1" fmla="*/ 437 h 438"/>
                  <a:gd name="T2" fmla="*/ 0 w 1"/>
                  <a:gd name="T3" fmla="*/ 0 h 438"/>
                  <a:gd name="T4" fmla="*/ 0 w 1"/>
                  <a:gd name="T5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38">
                    <a:moveTo>
                      <a:pt x="0" y="43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498EB790-227A-4554-84FF-5EEE8C52D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8324" y="806909"/>
                <a:ext cx="330200" cy="1341205"/>
              </a:xfrm>
              <a:custGeom>
                <a:avLst/>
                <a:gdLst>
                  <a:gd name="T0" fmla="*/ 207 w 208"/>
                  <a:gd name="T1" fmla="*/ 0 h 856"/>
                  <a:gd name="T2" fmla="*/ 0 w 208"/>
                  <a:gd name="T3" fmla="*/ 855 h 856"/>
                  <a:gd name="T4" fmla="*/ 0 w 208"/>
                  <a:gd name="T5" fmla="*/ 85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" h="856">
                    <a:moveTo>
                      <a:pt x="207" y="0"/>
                    </a:moveTo>
                    <a:lnTo>
                      <a:pt x="0" y="855"/>
                    </a:lnTo>
                    <a:lnTo>
                      <a:pt x="0" y="855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9A23277-4594-459F-957F-123E9691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586" y="802208"/>
                <a:ext cx="671513" cy="1567"/>
              </a:xfrm>
              <a:custGeom>
                <a:avLst/>
                <a:gdLst>
                  <a:gd name="T0" fmla="*/ 422 w 423"/>
                  <a:gd name="T1" fmla="*/ 0 h 1"/>
                  <a:gd name="T2" fmla="*/ 0 w 423"/>
                  <a:gd name="T3" fmla="*/ 0 h 1"/>
                  <a:gd name="T4" fmla="*/ 0 w 42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3" h="1">
                    <a:moveTo>
                      <a:pt x="42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B08F0271-15E0-4821-9A06-3A5EEC83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336" y="814742"/>
                <a:ext cx="328613" cy="1341205"/>
              </a:xfrm>
              <a:custGeom>
                <a:avLst/>
                <a:gdLst>
                  <a:gd name="T0" fmla="*/ 0 w 207"/>
                  <a:gd name="T1" fmla="*/ 0 h 856"/>
                  <a:gd name="T2" fmla="*/ 206 w 207"/>
                  <a:gd name="T3" fmla="*/ 855 h 856"/>
                  <a:gd name="T4" fmla="*/ 206 w 207"/>
                  <a:gd name="T5" fmla="*/ 85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" h="856">
                    <a:moveTo>
                      <a:pt x="0" y="0"/>
                    </a:moveTo>
                    <a:lnTo>
                      <a:pt x="206" y="855"/>
                    </a:lnTo>
                    <a:lnTo>
                      <a:pt x="206" y="855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AA2A9DE4-8166-4646-BA18-D0051D0AB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474" y="95569"/>
                <a:ext cx="1587" cy="557791"/>
              </a:xfrm>
              <a:custGeom>
                <a:avLst/>
                <a:gdLst>
                  <a:gd name="T0" fmla="*/ 0 w 1"/>
                  <a:gd name="T1" fmla="*/ 0 h 356"/>
                  <a:gd name="T2" fmla="*/ 0 w 1"/>
                  <a:gd name="T3" fmla="*/ 355 h 356"/>
                  <a:gd name="T4" fmla="*/ 0 w 1"/>
                  <a:gd name="T5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6">
                    <a:moveTo>
                      <a:pt x="0" y="0"/>
                    </a:moveTo>
                    <a:lnTo>
                      <a:pt x="0" y="355"/>
                    </a:lnTo>
                    <a:lnTo>
                      <a:pt x="0" y="355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27CF096A-E7A4-41A7-A03B-3173572A9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449" y="651792"/>
                <a:ext cx="328612" cy="1341205"/>
              </a:xfrm>
              <a:custGeom>
                <a:avLst/>
                <a:gdLst>
                  <a:gd name="T0" fmla="*/ 206 w 207"/>
                  <a:gd name="T1" fmla="*/ 0 h 856"/>
                  <a:gd name="T2" fmla="*/ 0 w 207"/>
                  <a:gd name="T3" fmla="*/ 855 h 856"/>
                  <a:gd name="T4" fmla="*/ 0 w 207"/>
                  <a:gd name="T5" fmla="*/ 85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" h="856">
                    <a:moveTo>
                      <a:pt x="206" y="0"/>
                    </a:moveTo>
                    <a:lnTo>
                      <a:pt x="0" y="855"/>
                    </a:lnTo>
                    <a:lnTo>
                      <a:pt x="0" y="855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9FC0DF9A-F504-4373-9E0A-D63799EA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449" y="1991431"/>
                <a:ext cx="1587" cy="540555"/>
              </a:xfrm>
              <a:custGeom>
                <a:avLst/>
                <a:gdLst>
                  <a:gd name="T0" fmla="*/ 0 w 1"/>
                  <a:gd name="T1" fmla="*/ 0 h 345"/>
                  <a:gd name="T2" fmla="*/ 0 w 1"/>
                  <a:gd name="T3" fmla="*/ 344 h 345"/>
                  <a:gd name="T4" fmla="*/ 0 w 1"/>
                  <a:gd name="T5" fmla="*/ 34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45">
                    <a:moveTo>
                      <a:pt x="0" y="0"/>
                    </a:moveTo>
                    <a:lnTo>
                      <a:pt x="0" y="344"/>
                    </a:lnTo>
                    <a:lnTo>
                      <a:pt x="0" y="344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70259096-9A53-4EE9-A398-163906C3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124" y="2143413"/>
                <a:ext cx="427037" cy="383873"/>
              </a:xfrm>
              <a:custGeom>
                <a:avLst/>
                <a:gdLst>
                  <a:gd name="T0" fmla="*/ 0 w 269"/>
                  <a:gd name="T1" fmla="*/ 0 h 245"/>
                  <a:gd name="T2" fmla="*/ 268 w 269"/>
                  <a:gd name="T3" fmla="*/ 244 h 245"/>
                  <a:gd name="T4" fmla="*/ 268 w 269"/>
                  <a:gd name="T5" fmla="*/ 24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245">
                    <a:moveTo>
                      <a:pt x="0" y="0"/>
                    </a:moveTo>
                    <a:lnTo>
                      <a:pt x="268" y="244"/>
                    </a:lnTo>
                    <a:lnTo>
                      <a:pt x="268" y="244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6AC6EF91-4B34-4DFD-A585-FF7900246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124" y="4595499"/>
                <a:ext cx="427037" cy="382306"/>
              </a:xfrm>
              <a:custGeom>
                <a:avLst/>
                <a:gdLst>
                  <a:gd name="T0" fmla="*/ 0 w 269"/>
                  <a:gd name="T1" fmla="*/ 243 h 244"/>
                  <a:gd name="T2" fmla="*/ 268 w 269"/>
                  <a:gd name="T3" fmla="*/ 0 h 244"/>
                  <a:gd name="T4" fmla="*/ 268 w 269"/>
                  <a:gd name="T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244">
                    <a:moveTo>
                      <a:pt x="0" y="243"/>
                    </a:moveTo>
                    <a:lnTo>
                      <a:pt x="268" y="0"/>
                    </a:lnTo>
                    <a:lnTo>
                      <a:pt x="268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6A29BA21-69C6-4A57-BD57-72DF42C1C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111" y="2143413"/>
                <a:ext cx="427038" cy="383873"/>
              </a:xfrm>
              <a:custGeom>
                <a:avLst/>
                <a:gdLst>
                  <a:gd name="T0" fmla="*/ 0 w 269"/>
                  <a:gd name="T1" fmla="*/ 244 h 245"/>
                  <a:gd name="T2" fmla="*/ 268 w 269"/>
                  <a:gd name="T3" fmla="*/ 0 h 245"/>
                  <a:gd name="T4" fmla="*/ 268 w 269"/>
                  <a:gd name="T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245">
                    <a:moveTo>
                      <a:pt x="0" y="244"/>
                    </a:moveTo>
                    <a:lnTo>
                      <a:pt x="268" y="0"/>
                    </a:lnTo>
                    <a:lnTo>
                      <a:pt x="268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FD13B8D1-95B6-43F4-9E12-1D61FFD2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586" y="97135"/>
                <a:ext cx="1598613" cy="2437985"/>
              </a:xfrm>
              <a:custGeom>
                <a:avLst/>
                <a:gdLst>
                  <a:gd name="T0" fmla="*/ 0 w 1007"/>
                  <a:gd name="T1" fmla="*/ 0 h 1556"/>
                  <a:gd name="T2" fmla="*/ 678 w 1007"/>
                  <a:gd name="T3" fmla="*/ 0 h 1556"/>
                  <a:gd name="T4" fmla="*/ 678 w 1007"/>
                  <a:gd name="T5" fmla="*/ 0 h 1556"/>
                  <a:gd name="T6" fmla="*/ 805 w 1007"/>
                  <a:gd name="T7" fmla="*/ 115 h 1556"/>
                  <a:gd name="T8" fmla="*/ 805 w 1007"/>
                  <a:gd name="T9" fmla="*/ 277 h 1556"/>
                  <a:gd name="T10" fmla="*/ 684 w 1007"/>
                  <a:gd name="T11" fmla="*/ 344 h 1556"/>
                  <a:gd name="T12" fmla="*/ 805 w 1007"/>
                  <a:gd name="T13" fmla="*/ 407 h 1556"/>
                  <a:gd name="T14" fmla="*/ 960 w 1007"/>
                  <a:gd name="T15" fmla="*/ 1116 h 1556"/>
                  <a:gd name="T16" fmla="*/ 862 w 1007"/>
                  <a:gd name="T17" fmla="*/ 1205 h 1556"/>
                  <a:gd name="T18" fmla="*/ 1006 w 1007"/>
                  <a:gd name="T19" fmla="*/ 1273 h 1556"/>
                  <a:gd name="T20" fmla="*/ 1006 w 1007"/>
                  <a:gd name="T21" fmla="*/ 1440 h 1556"/>
                  <a:gd name="T22" fmla="*/ 880 w 1007"/>
                  <a:gd name="T23" fmla="*/ 1555 h 1556"/>
                  <a:gd name="T24" fmla="*/ 880 w 1007"/>
                  <a:gd name="T25" fmla="*/ 1555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7" h="1556">
                    <a:moveTo>
                      <a:pt x="0" y="0"/>
                    </a:moveTo>
                    <a:lnTo>
                      <a:pt x="678" y="0"/>
                    </a:lnTo>
                    <a:lnTo>
                      <a:pt x="678" y="0"/>
                    </a:lnTo>
                    <a:lnTo>
                      <a:pt x="805" y="115"/>
                    </a:lnTo>
                    <a:lnTo>
                      <a:pt x="805" y="277"/>
                    </a:lnTo>
                    <a:lnTo>
                      <a:pt x="684" y="344"/>
                    </a:lnTo>
                    <a:lnTo>
                      <a:pt x="805" y="407"/>
                    </a:lnTo>
                    <a:lnTo>
                      <a:pt x="960" y="1116"/>
                    </a:lnTo>
                    <a:lnTo>
                      <a:pt x="862" y="1205"/>
                    </a:lnTo>
                    <a:lnTo>
                      <a:pt x="1006" y="1273"/>
                    </a:lnTo>
                    <a:lnTo>
                      <a:pt x="1006" y="1440"/>
                    </a:lnTo>
                    <a:lnTo>
                      <a:pt x="880" y="1555"/>
                    </a:lnTo>
                    <a:lnTo>
                      <a:pt x="880" y="1555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D9A6C681-21D5-4D1B-82A3-8EF731D03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961" y="97135"/>
                <a:ext cx="557213" cy="2437985"/>
              </a:xfrm>
              <a:custGeom>
                <a:avLst/>
                <a:gdLst>
                  <a:gd name="T0" fmla="*/ 350 w 351"/>
                  <a:gd name="T1" fmla="*/ 0 h 1556"/>
                  <a:gd name="T2" fmla="*/ 235 w 351"/>
                  <a:gd name="T3" fmla="*/ 100 h 1556"/>
                  <a:gd name="T4" fmla="*/ 235 w 351"/>
                  <a:gd name="T5" fmla="*/ 272 h 1556"/>
                  <a:gd name="T6" fmla="*/ 350 w 351"/>
                  <a:gd name="T7" fmla="*/ 344 h 1556"/>
                  <a:gd name="T8" fmla="*/ 212 w 351"/>
                  <a:gd name="T9" fmla="*/ 407 h 1556"/>
                  <a:gd name="T10" fmla="*/ 52 w 351"/>
                  <a:gd name="T11" fmla="*/ 1111 h 1556"/>
                  <a:gd name="T12" fmla="*/ 144 w 351"/>
                  <a:gd name="T13" fmla="*/ 1216 h 1556"/>
                  <a:gd name="T14" fmla="*/ 0 w 351"/>
                  <a:gd name="T15" fmla="*/ 1278 h 1556"/>
                  <a:gd name="T16" fmla="*/ 6 w 351"/>
                  <a:gd name="T17" fmla="*/ 1440 h 1556"/>
                  <a:gd name="T18" fmla="*/ 132 w 351"/>
                  <a:gd name="T19" fmla="*/ 1555 h 1556"/>
                  <a:gd name="T20" fmla="*/ 132 w 351"/>
                  <a:gd name="T21" fmla="*/ 1555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1556">
                    <a:moveTo>
                      <a:pt x="350" y="0"/>
                    </a:moveTo>
                    <a:lnTo>
                      <a:pt x="235" y="100"/>
                    </a:lnTo>
                    <a:lnTo>
                      <a:pt x="235" y="272"/>
                    </a:lnTo>
                    <a:lnTo>
                      <a:pt x="350" y="344"/>
                    </a:lnTo>
                    <a:lnTo>
                      <a:pt x="212" y="407"/>
                    </a:lnTo>
                    <a:lnTo>
                      <a:pt x="52" y="1111"/>
                    </a:lnTo>
                    <a:lnTo>
                      <a:pt x="144" y="1216"/>
                    </a:lnTo>
                    <a:lnTo>
                      <a:pt x="0" y="1278"/>
                    </a:lnTo>
                    <a:lnTo>
                      <a:pt x="6" y="1440"/>
                    </a:lnTo>
                    <a:lnTo>
                      <a:pt x="132" y="1555"/>
                    </a:lnTo>
                    <a:lnTo>
                      <a:pt x="132" y="1555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FA3D6259-801A-4516-A7AE-D1005553C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061" y="626723"/>
                <a:ext cx="1079500" cy="9401"/>
              </a:xfrm>
              <a:custGeom>
                <a:avLst/>
                <a:gdLst>
                  <a:gd name="T0" fmla="*/ 679 w 680"/>
                  <a:gd name="T1" fmla="*/ 5 h 6"/>
                  <a:gd name="T2" fmla="*/ 0 w 680"/>
                  <a:gd name="T3" fmla="*/ 5 h 6"/>
                  <a:gd name="T4" fmla="*/ 0 w 68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0" h="6">
                    <a:moveTo>
                      <a:pt x="679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F1FFCE07-A6F6-4F2E-96EE-4F66375AA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036" y="1986730"/>
                <a:ext cx="1736725" cy="6267"/>
              </a:xfrm>
              <a:custGeom>
                <a:avLst/>
                <a:gdLst>
                  <a:gd name="T0" fmla="*/ 0 w 1094"/>
                  <a:gd name="T1" fmla="*/ 3 h 4"/>
                  <a:gd name="T2" fmla="*/ 1093 w 1094"/>
                  <a:gd name="T3" fmla="*/ 0 h 4"/>
                  <a:gd name="T4" fmla="*/ 1093 w 109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4" h="4">
                    <a:moveTo>
                      <a:pt x="0" y="3"/>
                    </a:moveTo>
                    <a:lnTo>
                      <a:pt x="1093" y="0"/>
                    </a:lnTo>
                    <a:lnTo>
                      <a:pt x="1093" y="0"/>
                    </a:lnTo>
                  </a:path>
                </a:pathLst>
              </a:custGeom>
              <a:noFill/>
              <a:ln w="3429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75F183A1-AF17-48A4-84E1-A10E530A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236" y="1197048"/>
                <a:ext cx="1149350" cy="26637"/>
              </a:xfrm>
              <a:custGeom>
                <a:avLst/>
                <a:gdLst>
                  <a:gd name="T0" fmla="*/ 0 w 724"/>
                  <a:gd name="T1" fmla="*/ 16 h 17"/>
                  <a:gd name="T2" fmla="*/ 723 w 724"/>
                  <a:gd name="T3" fmla="*/ 0 h 17"/>
                  <a:gd name="T4" fmla="*/ 723 w 72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4" h="17">
                    <a:moveTo>
                      <a:pt x="0" y="16"/>
                    </a:moveTo>
                    <a:lnTo>
                      <a:pt x="723" y="0"/>
                    </a:lnTo>
                    <a:lnTo>
                      <a:pt x="723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587AB4F1-AB14-467E-9D0A-9AE5696E9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511" y="2144980"/>
                <a:ext cx="1689100" cy="23502"/>
              </a:xfrm>
              <a:custGeom>
                <a:avLst/>
                <a:gdLst>
                  <a:gd name="T0" fmla="*/ 0 w 1064"/>
                  <a:gd name="T1" fmla="*/ 14 h 15"/>
                  <a:gd name="T2" fmla="*/ 1063 w 1064"/>
                  <a:gd name="T3" fmla="*/ 0 h 15"/>
                  <a:gd name="T4" fmla="*/ 1063 w 106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4" h="15">
                    <a:moveTo>
                      <a:pt x="0" y="14"/>
                    </a:moveTo>
                    <a:lnTo>
                      <a:pt x="1063" y="0"/>
                    </a:lnTo>
                    <a:lnTo>
                      <a:pt x="1063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DA216C69-ED9A-4A2C-B51C-3C161273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986" y="4592365"/>
                <a:ext cx="1687513" cy="23502"/>
              </a:xfrm>
              <a:custGeom>
                <a:avLst/>
                <a:gdLst>
                  <a:gd name="T0" fmla="*/ 0 w 1063"/>
                  <a:gd name="T1" fmla="*/ 14 h 15"/>
                  <a:gd name="T2" fmla="*/ 1062 w 1063"/>
                  <a:gd name="T3" fmla="*/ 0 h 15"/>
                  <a:gd name="T4" fmla="*/ 1062 w 106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3" h="15">
                    <a:moveTo>
                      <a:pt x="0" y="14"/>
                    </a:moveTo>
                    <a:lnTo>
                      <a:pt x="1062" y="0"/>
                    </a:lnTo>
                    <a:lnTo>
                      <a:pt x="1062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2E3AD42A-B234-4FCD-BB03-77243380F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3874" y="5513660"/>
                <a:ext cx="1247775" cy="15668"/>
              </a:xfrm>
              <a:custGeom>
                <a:avLst/>
                <a:gdLst>
                  <a:gd name="T0" fmla="*/ 0 w 786"/>
                  <a:gd name="T1" fmla="*/ 9 h 10"/>
                  <a:gd name="T2" fmla="*/ 785 w 786"/>
                  <a:gd name="T3" fmla="*/ 0 h 10"/>
                  <a:gd name="T4" fmla="*/ 785 w 78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6" h="10">
                    <a:moveTo>
                      <a:pt x="0" y="9"/>
                    </a:moveTo>
                    <a:lnTo>
                      <a:pt x="785" y="0"/>
                    </a:lnTo>
                    <a:lnTo>
                      <a:pt x="785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5DF8671E-44A7-4B65-9B22-0053A97E9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511" y="5198727"/>
                <a:ext cx="1727200" cy="4701"/>
              </a:xfrm>
              <a:custGeom>
                <a:avLst/>
                <a:gdLst>
                  <a:gd name="T0" fmla="*/ 0 w 1088"/>
                  <a:gd name="T1" fmla="*/ 2 h 3"/>
                  <a:gd name="T2" fmla="*/ 1087 w 1088"/>
                  <a:gd name="T3" fmla="*/ 0 h 3"/>
                  <a:gd name="T4" fmla="*/ 1087 w 108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8" h="3">
                    <a:moveTo>
                      <a:pt x="0" y="2"/>
                    </a:moveTo>
                    <a:lnTo>
                      <a:pt x="1087" y="0"/>
                    </a:lnTo>
                    <a:lnTo>
                      <a:pt x="1087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EB3BF26D-E729-4682-812B-4B0BB44B1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411" y="6134124"/>
                <a:ext cx="1346200" cy="9401"/>
              </a:xfrm>
              <a:custGeom>
                <a:avLst/>
                <a:gdLst>
                  <a:gd name="T0" fmla="*/ 0 w 848"/>
                  <a:gd name="T1" fmla="*/ 5 h 6"/>
                  <a:gd name="T2" fmla="*/ 847 w 848"/>
                  <a:gd name="T3" fmla="*/ 0 h 6"/>
                  <a:gd name="T4" fmla="*/ 847 w 84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8" h="6">
                    <a:moveTo>
                      <a:pt x="0" y="5"/>
                    </a:moveTo>
                    <a:lnTo>
                      <a:pt x="847" y="0"/>
                    </a:lnTo>
                    <a:lnTo>
                      <a:pt x="847" y="0"/>
                    </a:lnTo>
                  </a:path>
                </a:pathLst>
              </a:custGeom>
              <a:noFill/>
              <a:ln w="2032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8ADB3707-EFE9-4F8B-855F-E66D8E035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036" y="4598633"/>
                <a:ext cx="1735138" cy="17235"/>
              </a:xfrm>
              <a:custGeom>
                <a:avLst/>
                <a:gdLst>
                  <a:gd name="T0" fmla="*/ 0 w 1093"/>
                  <a:gd name="T1" fmla="*/ 10 h 11"/>
                  <a:gd name="T2" fmla="*/ 1092 w 1093"/>
                  <a:gd name="T3" fmla="*/ 0 h 11"/>
                  <a:gd name="T4" fmla="*/ 1092 w 109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3" h="11">
                    <a:moveTo>
                      <a:pt x="0" y="10"/>
                    </a:moveTo>
                    <a:lnTo>
                      <a:pt x="1092" y="0"/>
                    </a:lnTo>
                    <a:lnTo>
                      <a:pt x="1092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29511A8B-D2EF-4F72-8AA3-A5A63B48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036" y="2522585"/>
                <a:ext cx="1735138" cy="9401"/>
              </a:xfrm>
              <a:custGeom>
                <a:avLst/>
                <a:gdLst>
                  <a:gd name="T0" fmla="*/ 1092 w 1093"/>
                  <a:gd name="T1" fmla="*/ 5 h 6"/>
                  <a:gd name="T2" fmla="*/ 0 w 1093"/>
                  <a:gd name="T3" fmla="*/ 0 h 6"/>
                  <a:gd name="T4" fmla="*/ 0 w 109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3" h="6">
                    <a:moveTo>
                      <a:pt x="1092" y="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71FB8BD3-41B1-4A8B-A9BD-E09FE204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661" y="4750615"/>
                <a:ext cx="1760538" cy="2077614"/>
              </a:xfrm>
              <a:custGeom>
                <a:avLst/>
                <a:gdLst>
                  <a:gd name="T0" fmla="*/ 1108 w 1109"/>
                  <a:gd name="T1" fmla="*/ 0 h 1326"/>
                  <a:gd name="T2" fmla="*/ 1108 w 1109"/>
                  <a:gd name="T3" fmla="*/ 203 h 1326"/>
                  <a:gd name="T4" fmla="*/ 959 w 1109"/>
                  <a:gd name="T5" fmla="*/ 286 h 1326"/>
                  <a:gd name="T6" fmla="*/ 1085 w 1109"/>
                  <a:gd name="T7" fmla="*/ 411 h 1326"/>
                  <a:gd name="T8" fmla="*/ 1016 w 1109"/>
                  <a:gd name="T9" fmla="*/ 790 h 1326"/>
                  <a:gd name="T10" fmla="*/ 862 w 1109"/>
                  <a:gd name="T11" fmla="*/ 873 h 1326"/>
                  <a:gd name="T12" fmla="*/ 988 w 1109"/>
                  <a:gd name="T13" fmla="*/ 972 h 1326"/>
                  <a:gd name="T14" fmla="*/ 988 w 1109"/>
                  <a:gd name="T15" fmla="*/ 1231 h 1326"/>
                  <a:gd name="T16" fmla="*/ 868 w 1109"/>
                  <a:gd name="T17" fmla="*/ 1325 h 1326"/>
                  <a:gd name="T18" fmla="*/ 0 w 1109"/>
                  <a:gd name="T19" fmla="*/ 1325 h 1326"/>
                  <a:gd name="T20" fmla="*/ 0 w 1109"/>
                  <a:gd name="T21" fmla="*/ 1320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9" h="1326">
                    <a:moveTo>
                      <a:pt x="1108" y="0"/>
                    </a:moveTo>
                    <a:lnTo>
                      <a:pt x="1108" y="203"/>
                    </a:lnTo>
                    <a:lnTo>
                      <a:pt x="959" y="286"/>
                    </a:lnTo>
                    <a:lnTo>
                      <a:pt x="1085" y="411"/>
                    </a:lnTo>
                    <a:lnTo>
                      <a:pt x="1016" y="790"/>
                    </a:lnTo>
                    <a:lnTo>
                      <a:pt x="862" y="873"/>
                    </a:lnTo>
                    <a:lnTo>
                      <a:pt x="988" y="972"/>
                    </a:lnTo>
                    <a:lnTo>
                      <a:pt x="988" y="1231"/>
                    </a:lnTo>
                    <a:lnTo>
                      <a:pt x="868" y="1325"/>
                    </a:lnTo>
                    <a:lnTo>
                      <a:pt x="0" y="1325"/>
                    </a:lnTo>
                    <a:lnTo>
                      <a:pt x="0" y="132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7C0F843A-1FF5-4780-9953-A6F020F8A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011" y="4753748"/>
                <a:ext cx="393700" cy="2093282"/>
              </a:xfrm>
              <a:custGeom>
                <a:avLst/>
                <a:gdLst>
                  <a:gd name="T0" fmla="*/ 242 w 248"/>
                  <a:gd name="T1" fmla="*/ 1335 h 1336"/>
                  <a:gd name="T2" fmla="*/ 121 w 248"/>
                  <a:gd name="T3" fmla="*/ 1231 h 1336"/>
                  <a:gd name="T4" fmla="*/ 121 w 248"/>
                  <a:gd name="T5" fmla="*/ 1017 h 1336"/>
                  <a:gd name="T6" fmla="*/ 247 w 248"/>
                  <a:gd name="T7" fmla="*/ 887 h 1336"/>
                  <a:gd name="T8" fmla="*/ 92 w 248"/>
                  <a:gd name="T9" fmla="*/ 793 h 1336"/>
                  <a:gd name="T10" fmla="*/ 24 w 248"/>
                  <a:gd name="T11" fmla="*/ 396 h 1336"/>
                  <a:gd name="T12" fmla="*/ 133 w 248"/>
                  <a:gd name="T13" fmla="*/ 292 h 1336"/>
                  <a:gd name="T14" fmla="*/ 0 w 248"/>
                  <a:gd name="T15" fmla="*/ 229 h 1336"/>
                  <a:gd name="T16" fmla="*/ 0 w 248"/>
                  <a:gd name="T17" fmla="*/ 0 h 1336"/>
                  <a:gd name="T18" fmla="*/ 0 w 248"/>
                  <a:gd name="T19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336">
                    <a:moveTo>
                      <a:pt x="242" y="1335"/>
                    </a:moveTo>
                    <a:lnTo>
                      <a:pt x="121" y="1231"/>
                    </a:lnTo>
                    <a:lnTo>
                      <a:pt x="121" y="1017"/>
                    </a:lnTo>
                    <a:lnTo>
                      <a:pt x="247" y="887"/>
                    </a:lnTo>
                    <a:lnTo>
                      <a:pt x="92" y="793"/>
                    </a:lnTo>
                    <a:lnTo>
                      <a:pt x="24" y="396"/>
                    </a:lnTo>
                    <a:lnTo>
                      <a:pt x="133" y="292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DED60ED9-1D72-4897-AF4C-4910A185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699" y="789673"/>
                <a:ext cx="1587" cy="391707"/>
              </a:xfrm>
              <a:custGeom>
                <a:avLst/>
                <a:gdLst>
                  <a:gd name="T0" fmla="*/ 0 w 1"/>
                  <a:gd name="T1" fmla="*/ 0 h 250"/>
                  <a:gd name="T2" fmla="*/ 0 w 1"/>
                  <a:gd name="T3" fmla="*/ 249 h 250"/>
                  <a:gd name="T4" fmla="*/ 0 w 1"/>
                  <a:gd name="T5" fmla="*/ 23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50">
                    <a:moveTo>
                      <a:pt x="0" y="0"/>
                    </a:moveTo>
                    <a:lnTo>
                      <a:pt x="0" y="249"/>
                    </a:lnTo>
                    <a:lnTo>
                      <a:pt x="0" y="236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42">
                <a:extLst>
                  <a:ext uri="{FF2B5EF4-FFF2-40B4-BE49-F238E27FC236}">
                    <a16:creationId xmlns:a16="http://schemas.microsoft.com/office/drawing/2014/main" id="{977D2492-890D-4F24-A775-7A421B87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099" y="3248027"/>
                <a:ext cx="717550" cy="529588"/>
              </a:xfrm>
              <a:custGeom>
                <a:avLst/>
                <a:gdLst>
                  <a:gd name="T0" fmla="*/ 0 w 452"/>
                  <a:gd name="T1" fmla="*/ 21 h 338"/>
                  <a:gd name="T2" fmla="*/ 0 w 452"/>
                  <a:gd name="T3" fmla="*/ 337 h 338"/>
                  <a:gd name="T4" fmla="*/ 451 w 452"/>
                  <a:gd name="T5" fmla="*/ 337 h 338"/>
                  <a:gd name="T6" fmla="*/ 451 w 452"/>
                  <a:gd name="T7" fmla="*/ 0 h 338"/>
                  <a:gd name="T8" fmla="*/ 451 w 45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338">
                    <a:moveTo>
                      <a:pt x="0" y="21"/>
                    </a:moveTo>
                    <a:lnTo>
                      <a:pt x="0" y="337"/>
                    </a:lnTo>
                    <a:lnTo>
                      <a:pt x="451" y="337"/>
                    </a:lnTo>
                    <a:lnTo>
                      <a:pt x="451" y="0"/>
                    </a:lnTo>
                    <a:lnTo>
                      <a:pt x="451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5777AB16-272E-43AE-ADB2-5B75A370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036" y="3238626"/>
                <a:ext cx="717550" cy="538989"/>
              </a:xfrm>
              <a:custGeom>
                <a:avLst/>
                <a:gdLst>
                  <a:gd name="T0" fmla="*/ 0 w 452"/>
                  <a:gd name="T1" fmla="*/ 21 h 344"/>
                  <a:gd name="T2" fmla="*/ 0 w 452"/>
                  <a:gd name="T3" fmla="*/ 343 h 344"/>
                  <a:gd name="T4" fmla="*/ 451 w 452"/>
                  <a:gd name="T5" fmla="*/ 343 h 344"/>
                  <a:gd name="T6" fmla="*/ 451 w 452"/>
                  <a:gd name="T7" fmla="*/ 0 h 344"/>
                  <a:gd name="T8" fmla="*/ 451 w 452"/>
                  <a:gd name="T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344">
                    <a:moveTo>
                      <a:pt x="0" y="21"/>
                    </a:moveTo>
                    <a:lnTo>
                      <a:pt x="0" y="343"/>
                    </a:lnTo>
                    <a:lnTo>
                      <a:pt x="451" y="343"/>
                    </a:lnTo>
                    <a:lnTo>
                      <a:pt x="451" y="0"/>
                    </a:lnTo>
                    <a:lnTo>
                      <a:pt x="451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Rectangle 44" descr="Outlined diamond">
                <a:extLst>
                  <a:ext uri="{FF2B5EF4-FFF2-40B4-BE49-F238E27FC236}">
                    <a16:creationId xmlns:a16="http://schemas.microsoft.com/office/drawing/2014/main" id="{EEF1661A-0AC1-4D18-A200-36EFFEB2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28136" y="3244893"/>
                <a:ext cx="222250" cy="529588"/>
              </a:xfrm>
              <a:prstGeom prst="rect">
                <a:avLst/>
              </a:prstGeom>
              <a:solidFill>
                <a:schemeClr val="bg1"/>
              </a:solid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 altLang="en-US" sz="800">
                  <a:solidFill>
                    <a:srgbClr val="00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45" descr="Outlined diamond">
                <a:extLst>
                  <a:ext uri="{FF2B5EF4-FFF2-40B4-BE49-F238E27FC236}">
                    <a16:creationId xmlns:a16="http://schemas.microsoft.com/office/drawing/2014/main" id="{AC8B01C5-2C86-4D53-8C7B-FCFC3464B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4090" y="2833203"/>
                <a:ext cx="1390650" cy="345881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US" sz="800" dirty="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</a:p>
            </p:txBody>
          </p:sp>
          <p:sp>
            <p:nvSpPr>
              <p:cNvPr id="45" name="Rectangle 46" descr="Outlined diamond">
                <a:extLst>
                  <a:ext uri="{FF2B5EF4-FFF2-40B4-BE49-F238E27FC236}">
                    <a16:creationId xmlns:a16="http://schemas.microsoft.com/office/drawing/2014/main" id="{95F7D038-E5A8-4A29-B7FA-A41F57E57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626961" y="2094841"/>
                <a:ext cx="1395413" cy="324333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</a:p>
            </p:txBody>
          </p:sp>
          <p:sp>
            <p:nvSpPr>
              <p:cNvPr id="46" name="Rectangle 47" descr="Outlined diamond">
                <a:extLst>
                  <a:ext uri="{FF2B5EF4-FFF2-40B4-BE49-F238E27FC236}">
                    <a16:creationId xmlns:a16="http://schemas.microsoft.com/office/drawing/2014/main" id="{22806507-08E4-41F6-86D2-F8D2E2CDC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646011" y="4694209"/>
                <a:ext cx="1395413" cy="354103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3D806F68-85E2-4AE3-893F-C6CD8609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099" y="4183423"/>
                <a:ext cx="1350962" cy="548390"/>
              </a:xfrm>
              <a:custGeom>
                <a:avLst/>
                <a:gdLst>
                  <a:gd name="T0" fmla="*/ 0 w 851"/>
                  <a:gd name="T1" fmla="*/ 38 h 350"/>
                  <a:gd name="T2" fmla="*/ 0 w 851"/>
                  <a:gd name="T3" fmla="*/ 349 h 350"/>
                  <a:gd name="T4" fmla="*/ 850 w 851"/>
                  <a:gd name="T5" fmla="*/ 349 h 350"/>
                  <a:gd name="T6" fmla="*/ 850 w 851"/>
                  <a:gd name="T7" fmla="*/ 0 h 350"/>
                  <a:gd name="T8" fmla="*/ 850 w 851"/>
                  <a:gd name="T9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1" h="350">
                    <a:moveTo>
                      <a:pt x="0" y="38"/>
                    </a:moveTo>
                    <a:lnTo>
                      <a:pt x="0" y="349"/>
                    </a:lnTo>
                    <a:lnTo>
                      <a:pt x="850" y="349"/>
                    </a:lnTo>
                    <a:lnTo>
                      <a:pt x="850" y="0"/>
                    </a:lnTo>
                    <a:lnTo>
                      <a:pt x="85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9">
                <a:extLst>
                  <a:ext uri="{FF2B5EF4-FFF2-40B4-BE49-F238E27FC236}">
                    <a16:creationId xmlns:a16="http://schemas.microsoft.com/office/drawing/2014/main" id="{DA71D4DC-D9C7-471F-B86C-1FE82D299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099" y="3240192"/>
                <a:ext cx="1360487" cy="1567"/>
              </a:xfrm>
              <a:custGeom>
                <a:avLst/>
                <a:gdLst>
                  <a:gd name="T0" fmla="*/ 0 w 857"/>
                  <a:gd name="T1" fmla="*/ 0 h 1"/>
                  <a:gd name="T2" fmla="*/ 856 w 857"/>
                  <a:gd name="T3" fmla="*/ 0 h 1"/>
                  <a:gd name="T4" fmla="*/ 856 w 85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7" h="1">
                    <a:moveTo>
                      <a:pt x="0" y="0"/>
                    </a:moveTo>
                    <a:lnTo>
                      <a:pt x="856" y="0"/>
                    </a:lnTo>
                    <a:lnTo>
                      <a:pt x="856" y="0"/>
                    </a:lnTo>
                  </a:path>
                </a:pathLst>
              </a:custGeom>
              <a:noFill/>
              <a:ln w="2032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50">
                <a:extLst>
                  <a:ext uri="{FF2B5EF4-FFF2-40B4-BE49-F238E27FC236}">
                    <a16:creationId xmlns:a16="http://schemas.microsoft.com/office/drawing/2014/main" id="{BB79497B-FFB9-4439-929D-0E4E6A4A3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986" y="4177156"/>
                <a:ext cx="1360488" cy="1567"/>
              </a:xfrm>
              <a:custGeom>
                <a:avLst/>
                <a:gdLst>
                  <a:gd name="T0" fmla="*/ 0 w 857"/>
                  <a:gd name="T1" fmla="*/ 0 h 1"/>
                  <a:gd name="T2" fmla="*/ 856 w 857"/>
                  <a:gd name="T3" fmla="*/ 0 h 1"/>
                  <a:gd name="T4" fmla="*/ 856 w 85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7" h="1">
                    <a:moveTo>
                      <a:pt x="0" y="0"/>
                    </a:moveTo>
                    <a:lnTo>
                      <a:pt x="856" y="0"/>
                    </a:lnTo>
                    <a:lnTo>
                      <a:pt x="856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 useBgFill="1">
            <p:nvSpPr>
              <p:cNvPr id="50" name="Rectangle 51">
                <a:extLst>
                  <a:ext uri="{FF2B5EF4-FFF2-40B4-BE49-F238E27FC236}">
                    <a16:creationId xmlns:a16="http://schemas.microsoft.com/office/drawing/2014/main" id="{F393F51B-9F66-4FC8-854C-ACDC3DDD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952319" y="5097039"/>
                <a:ext cx="1609133" cy="577850"/>
              </a:xfrm>
              <a:prstGeom prst="rect">
                <a:avLst/>
              </a:prstGeom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Rectangle 52">
                <a:extLst>
                  <a:ext uri="{FF2B5EF4-FFF2-40B4-BE49-F238E27FC236}">
                    <a16:creationId xmlns:a16="http://schemas.microsoft.com/office/drawing/2014/main" id="{476D1F97-E8CC-40E5-972A-507C76F85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534376" y="4864659"/>
                <a:ext cx="441846" cy="292100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52" name="Oval 53">
                <a:extLst>
                  <a:ext uri="{FF2B5EF4-FFF2-40B4-BE49-F238E27FC236}">
                    <a16:creationId xmlns:a16="http://schemas.microsoft.com/office/drawing/2014/main" id="{AADA6208-C498-4AA6-B289-AF5D6C021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280303" y="5581449"/>
                <a:ext cx="430878" cy="417513"/>
              </a:xfrm>
              <a:prstGeom prst="ellipse">
                <a:avLst/>
              </a:prstGeom>
              <a:ln w="34290">
                <a:solidFill>
                  <a:srgbClr val="0082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Rectangle 54">
                <a:extLst>
                  <a:ext uri="{FF2B5EF4-FFF2-40B4-BE49-F238E27FC236}">
                    <a16:creationId xmlns:a16="http://schemas.microsoft.com/office/drawing/2014/main" id="{A4BBEC18-D157-45F7-8DDF-5B2FFBB49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381595" y="5647403"/>
                <a:ext cx="504519" cy="274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54" name="Oval 55">
                <a:extLst>
                  <a:ext uri="{FF2B5EF4-FFF2-40B4-BE49-F238E27FC236}">
                    <a16:creationId xmlns:a16="http://schemas.microsoft.com/office/drawing/2014/main" id="{719684CC-4803-4929-8BAA-357400836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317918" y="5613189"/>
                <a:ext cx="357237" cy="355600"/>
              </a:xfrm>
              <a:prstGeom prst="ellipse">
                <a:avLst/>
              </a:prstGeom>
              <a:ln w="3429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55" name="Freeform 56">
                <a:extLst>
                  <a:ext uri="{FF2B5EF4-FFF2-40B4-BE49-F238E27FC236}">
                    <a16:creationId xmlns:a16="http://schemas.microsoft.com/office/drawing/2014/main" id="{32CF941B-F5B0-4F0F-88D7-E22049A2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611" y="5450987"/>
                <a:ext cx="250825" cy="618897"/>
              </a:xfrm>
              <a:custGeom>
                <a:avLst/>
                <a:gdLst>
                  <a:gd name="T0" fmla="*/ 157 w 158"/>
                  <a:gd name="T1" fmla="*/ 21 h 395"/>
                  <a:gd name="T2" fmla="*/ 157 w 158"/>
                  <a:gd name="T3" fmla="*/ 365 h 395"/>
                  <a:gd name="T4" fmla="*/ 0 w 158"/>
                  <a:gd name="T5" fmla="*/ 394 h 395"/>
                  <a:gd name="T6" fmla="*/ 0 w 158"/>
                  <a:gd name="T7" fmla="*/ 0 h 395"/>
                  <a:gd name="T8" fmla="*/ 0 w 158"/>
                  <a:gd name="T9" fmla="*/ 0 h 395"/>
                  <a:gd name="T10" fmla="*/ 157 w 158"/>
                  <a:gd name="T11" fmla="*/ 2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395">
                    <a:moveTo>
                      <a:pt x="157" y="21"/>
                    </a:moveTo>
                    <a:lnTo>
                      <a:pt x="157" y="365"/>
                    </a:lnTo>
                    <a:lnTo>
                      <a:pt x="0" y="39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7" y="21"/>
                    </a:lnTo>
                  </a:path>
                </a:pathLst>
              </a:custGeom>
              <a:ln w="6350" cap="flat" cmpd="sng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6" name="Group 59">
                <a:extLst>
                  <a:ext uri="{FF2B5EF4-FFF2-40B4-BE49-F238E27FC236}">
                    <a16:creationId xmlns:a16="http://schemas.microsoft.com/office/drawing/2014/main" id="{E3E0F304-3E2D-4D66-B5CD-EB7D0DA5D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88649" y="5939838"/>
                <a:ext cx="52387" cy="50139"/>
                <a:chOff x="2005" y="3735"/>
                <a:chExt cx="33" cy="32"/>
              </a:xfrm>
            </p:grpSpPr>
            <p:sp useBgFill="1">
              <p:nvSpPr>
                <p:cNvPr id="170" name="Oval 57">
                  <a:extLst>
                    <a:ext uri="{FF2B5EF4-FFF2-40B4-BE49-F238E27FC236}">
                      <a16:creationId xmlns:a16="http://schemas.microsoft.com/office/drawing/2014/main" id="{A86D3F36-1395-443C-9FCA-6DF0107EA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006" y="3734"/>
                  <a:ext cx="32" cy="33"/>
                </a:xfrm>
                <a:prstGeom prst="ellipse">
                  <a:avLst/>
                </a:prstGeom>
                <a:ln w="6350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" name="Freeform 58">
                  <a:extLst>
                    <a:ext uri="{FF2B5EF4-FFF2-40B4-BE49-F238E27FC236}">
                      <a16:creationId xmlns:a16="http://schemas.microsoft.com/office/drawing/2014/main" id="{2AEFDCE3-CF05-4AE0-B691-7719C09D2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5" y="3745"/>
                  <a:ext cx="23" cy="7"/>
                </a:xfrm>
                <a:custGeom>
                  <a:avLst/>
                  <a:gdLst>
                    <a:gd name="T0" fmla="*/ 22 w 23"/>
                    <a:gd name="T1" fmla="*/ 0 h 7"/>
                    <a:gd name="T2" fmla="*/ 0 w 23"/>
                    <a:gd name="T3" fmla="*/ 6 h 7"/>
                    <a:gd name="T4" fmla="*/ 0 w 23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7">
                      <a:moveTo>
                        <a:pt x="22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" name="Group 63">
                <a:extLst>
                  <a:ext uri="{FF2B5EF4-FFF2-40B4-BE49-F238E27FC236}">
                    <a16:creationId xmlns:a16="http://schemas.microsoft.com/office/drawing/2014/main" id="{D084C30A-7943-4FCE-BFB1-129B952FF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074" y="5483890"/>
                <a:ext cx="41275" cy="241292"/>
                <a:chOff x="1907" y="3444"/>
                <a:chExt cx="26" cy="154"/>
              </a:xfrm>
            </p:grpSpPr>
            <p:sp>
              <p:nvSpPr>
                <p:cNvPr id="167" name="Rectangle 60">
                  <a:extLst>
                    <a:ext uri="{FF2B5EF4-FFF2-40B4-BE49-F238E27FC236}">
                      <a16:creationId xmlns:a16="http://schemas.microsoft.com/office/drawing/2014/main" id="{B279DDEE-995A-4F6C-BE9C-7AB940A56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4" y="3509"/>
                  <a:ext cx="31" cy="25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8" name="Rectangle 61">
                  <a:extLst>
                    <a:ext uri="{FF2B5EF4-FFF2-40B4-BE49-F238E27FC236}">
                      <a16:creationId xmlns:a16="http://schemas.microsoft.com/office/drawing/2014/main" id="{2206ED25-27F1-4C99-9CEC-F9AA28167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5" y="3446"/>
                  <a:ext cx="30" cy="25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9" name="Rectangle 62">
                  <a:extLst>
                    <a:ext uri="{FF2B5EF4-FFF2-40B4-BE49-F238E27FC236}">
                      <a16:creationId xmlns:a16="http://schemas.microsoft.com/office/drawing/2014/main" id="{E7AAA704-F7AA-41C5-A2E1-B233D026C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6" y="3570"/>
                  <a:ext cx="30" cy="25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8" name="Group 67">
                <a:extLst>
                  <a:ext uri="{FF2B5EF4-FFF2-40B4-BE49-F238E27FC236}">
                    <a16:creationId xmlns:a16="http://schemas.microsoft.com/office/drawing/2014/main" id="{F3D23B0E-F889-428C-AE87-2F2C96F25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4661" y="5808224"/>
                <a:ext cx="41275" cy="216222"/>
                <a:chOff x="1908" y="3651"/>
                <a:chExt cx="26" cy="138"/>
              </a:xfrm>
            </p:grpSpPr>
            <p:sp>
              <p:nvSpPr>
                <p:cNvPr id="164" name="Rectangle 64">
                  <a:extLst>
                    <a:ext uri="{FF2B5EF4-FFF2-40B4-BE49-F238E27FC236}">
                      <a16:creationId xmlns:a16="http://schemas.microsoft.com/office/drawing/2014/main" id="{11E2D8AF-52A7-459D-B799-6F6875C9E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7" y="3709"/>
                  <a:ext cx="27" cy="25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" name="Rectangle 65">
                  <a:extLst>
                    <a:ext uri="{FF2B5EF4-FFF2-40B4-BE49-F238E27FC236}">
                      <a16:creationId xmlns:a16="http://schemas.microsoft.com/office/drawing/2014/main" id="{7E92B896-5F01-448A-B401-C8095214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7" y="3652"/>
                  <a:ext cx="27" cy="25"/>
                </a:xfrm>
                <a:prstGeom prst="rect">
                  <a:avLst/>
                </a:prstGeom>
                <a:solidFill>
                  <a:srgbClr val="0082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6" name="Rectangle 66">
                  <a:extLst>
                    <a:ext uri="{FF2B5EF4-FFF2-40B4-BE49-F238E27FC236}">
                      <a16:creationId xmlns:a16="http://schemas.microsoft.com/office/drawing/2014/main" id="{D2DDF62A-A3F0-4BF0-B9DB-3E5A0B85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08" y="3763"/>
                  <a:ext cx="27" cy="25"/>
                </a:xfrm>
                <a:prstGeom prst="rect">
                  <a:avLst/>
                </a:prstGeom>
                <a:solidFill>
                  <a:srgbClr val="008200"/>
                </a:solidFill>
                <a:ln w="0">
                  <a:solidFill>
                    <a:srgbClr val="008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9" name="Rectangle 68">
                <a:extLst>
                  <a:ext uri="{FF2B5EF4-FFF2-40B4-BE49-F238E27FC236}">
                    <a16:creationId xmlns:a16="http://schemas.microsoft.com/office/drawing/2014/main" id="{7EF20689-5F95-464C-AED8-B96D2A050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649854" y="4995710"/>
                <a:ext cx="18802" cy="17462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Rectangle 69">
                <a:extLst>
                  <a:ext uri="{FF2B5EF4-FFF2-40B4-BE49-F238E27FC236}">
                    <a16:creationId xmlns:a16="http://schemas.microsoft.com/office/drawing/2014/main" id="{26467BA3-E634-442E-B0EA-C5C6D0C57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647649" y="4986967"/>
                <a:ext cx="45439" cy="3651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" name="Group 74">
                <a:extLst>
                  <a:ext uri="{FF2B5EF4-FFF2-40B4-BE49-F238E27FC236}">
                    <a16:creationId xmlns:a16="http://schemas.microsoft.com/office/drawing/2014/main" id="{5073743D-9BD7-412C-B6A8-C22A28DE9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7686" y="5599835"/>
                <a:ext cx="133350" cy="299265"/>
                <a:chOff x="1954" y="3518"/>
                <a:chExt cx="84" cy="191"/>
              </a:xfrm>
            </p:grpSpPr>
            <p:sp useBgFill="1">
              <p:nvSpPr>
                <p:cNvPr id="160" name="Oval 70">
                  <a:extLst>
                    <a:ext uri="{FF2B5EF4-FFF2-40B4-BE49-F238E27FC236}">
                      <a16:creationId xmlns:a16="http://schemas.microsoft.com/office/drawing/2014/main" id="{0AB72F8E-A2CA-4B6C-9791-A0985E568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56" y="3518"/>
                  <a:ext cx="82" cy="82"/>
                </a:xfrm>
                <a:prstGeom prst="ellipse">
                  <a:avLst/>
                </a:prstGeom>
                <a:ln w="6350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 useBgFill="1">
              <p:nvSpPr>
                <p:cNvPr id="161" name="Oval 71">
                  <a:extLst>
                    <a:ext uri="{FF2B5EF4-FFF2-40B4-BE49-F238E27FC236}">
                      <a16:creationId xmlns:a16="http://schemas.microsoft.com/office/drawing/2014/main" id="{11856E18-EBF3-4934-B0DD-34EC0B2F1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954" y="3628"/>
                  <a:ext cx="81" cy="82"/>
                </a:xfrm>
                <a:prstGeom prst="ellipse">
                  <a:avLst/>
                </a:prstGeom>
                <a:ln w="6350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2" name="Freeform 72">
                  <a:extLst>
                    <a:ext uri="{FF2B5EF4-FFF2-40B4-BE49-F238E27FC236}">
                      <a16:creationId xmlns:a16="http://schemas.microsoft.com/office/drawing/2014/main" id="{2CB728AA-58DB-466F-8AD3-CBC09D1DE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540"/>
                  <a:ext cx="40" cy="22"/>
                </a:xfrm>
                <a:custGeom>
                  <a:avLst/>
                  <a:gdLst>
                    <a:gd name="T0" fmla="*/ 39 w 40"/>
                    <a:gd name="T1" fmla="*/ 0 h 22"/>
                    <a:gd name="T2" fmla="*/ 0 w 40"/>
                    <a:gd name="T3" fmla="*/ 21 h 22"/>
                    <a:gd name="T4" fmla="*/ 0 w 40"/>
                    <a:gd name="T5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22">
                      <a:moveTo>
                        <a:pt x="39" y="0"/>
                      </a:moveTo>
                      <a:lnTo>
                        <a:pt x="0" y="2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" name="Freeform 73">
                  <a:extLst>
                    <a:ext uri="{FF2B5EF4-FFF2-40B4-BE49-F238E27FC236}">
                      <a16:creationId xmlns:a16="http://schemas.microsoft.com/office/drawing/2014/main" id="{6137C49E-F064-4409-9785-BEA53109A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663"/>
                  <a:ext cx="40" cy="23"/>
                </a:xfrm>
                <a:custGeom>
                  <a:avLst/>
                  <a:gdLst>
                    <a:gd name="T0" fmla="*/ 39 w 40"/>
                    <a:gd name="T1" fmla="*/ 22 h 23"/>
                    <a:gd name="T2" fmla="*/ 0 w 40"/>
                    <a:gd name="T3" fmla="*/ 0 h 23"/>
                    <a:gd name="T4" fmla="*/ 0 w 40"/>
                    <a:gd name="T5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23">
                      <a:moveTo>
                        <a:pt x="39" y="22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2" name="Group 77">
                <a:extLst>
                  <a:ext uri="{FF2B5EF4-FFF2-40B4-BE49-F238E27FC236}">
                    <a16:creationId xmlns:a16="http://schemas.microsoft.com/office/drawing/2014/main" id="{C519C752-97CA-4F89-99A0-DAFF5A9BB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85474" y="5496425"/>
                <a:ext cx="50800" cy="56406"/>
                <a:chOff x="2003" y="3452"/>
                <a:chExt cx="32" cy="36"/>
              </a:xfrm>
            </p:grpSpPr>
            <p:sp useBgFill="1">
              <p:nvSpPr>
                <p:cNvPr id="158" name="Oval 75">
                  <a:extLst>
                    <a:ext uri="{FF2B5EF4-FFF2-40B4-BE49-F238E27FC236}">
                      <a16:creationId xmlns:a16="http://schemas.microsoft.com/office/drawing/2014/main" id="{F2EC733A-F026-4FD3-B44C-A57952634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001" y="3454"/>
                  <a:ext cx="36" cy="32"/>
                </a:xfrm>
                <a:prstGeom prst="ellipse">
                  <a:avLst/>
                </a:prstGeom>
                <a:ln w="6350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9" name="Freeform 76">
                  <a:extLst>
                    <a:ext uri="{FF2B5EF4-FFF2-40B4-BE49-F238E27FC236}">
                      <a16:creationId xmlns:a16="http://schemas.microsoft.com/office/drawing/2014/main" id="{10C3FA56-039E-4D6D-AD7E-B5DC6D91C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3468"/>
                  <a:ext cx="17" cy="18"/>
                </a:xfrm>
                <a:custGeom>
                  <a:avLst/>
                  <a:gdLst>
                    <a:gd name="T0" fmla="*/ 16 w 17"/>
                    <a:gd name="T1" fmla="*/ 0 h 18"/>
                    <a:gd name="T2" fmla="*/ 3 w 17"/>
                    <a:gd name="T3" fmla="*/ 2 h 18"/>
                    <a:gd name="T4" fmla="*/ 0 w 17"/>
                    <a:gd name="T5" fmla="*/ 17 h 18"/>
                    <a:gd name="T6" fmla="*/ 0 w 17"/>
                    <a:gd name="T7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8">
                      <a:moveTo>
                        <a:pt x="16" y="0"/>
                      </a:moveTo>
                      <a:lnTo>
                        <a:pt x="3" y="2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3" name="Oval 78">
                <a:extLst>
                  <a:ext uri="{FF2B5EF4-FFF2-40B4-BE49-F238E27FC236}">
                    <a16:creationId xmlns:a16="http://schemas.microsoft.com/office/drawing/2014/main" id="{7E731CA6-693C-4766-B536-3D3142FF4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444149" y="5748685"/>
                <a:ext cx="103187" cy="8774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D361D7F0-77C5-4058-87EF-383F9276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536" y="5612370"/>
                <a:ext cx="85725" cy="333735"/>
              </a:xfrm>
              <a:custGeom>
                <a:avLst/>
                <a:gdLst>
                  <a:gd name="T0" fmla="*/ 28 w 54"/>
                  <a:gd name="T1" fmla="*/ 0 h 213"/>
                  <a:gd name="T2" fmla="*/ 0 w 54"/>
                  <a:gd name="T3" fmla="*/ 118 h 213"/>
                  <a:gd name="T4" fmla="*/ 53 w 54"/>
                  <a:gd name="T5" fmla="*/ 212 h 213"/>
                  <a:gd name="T6" fmla="*/ 53 w 54"/>
                  <a:gd name="T7" fmla="*/ 2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13">
                    <a:moveTo>
                      <a:pt x="28" y="0"/>
                    </a:moveTo>
                    <a:lnTo>
                      <a:pt x="0" y="118"/>
                    </a:lnTo>
                    <a:lnTo>
                      <a:pt x="53" y="212"/>
                    </a:lnTo>
                    <a:lnTo>
                      <a:pt x="53" y="212"/>
                    </a:lnTo>
                  </a:path>
                </a:pathLst>
              </a:custGeom>
              <a:noFill/>
              <a:ln w="3429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C0B64AFE-54F4-44C7-B303-A6927F17A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111" y="4984073"/>
                <a:ext cx="992188" cy="996503"/>
              </a:xfrm>
              <a:custGeom>
                <a:avLst/>
                <a:gdLst>
                  <a:gd name="T0" fmla="*/ 0 w 625"/>
                  <a:gd name="T1" fmla="*/ 635 h 636"/>
                  <a:gd name="T2" fmla="*/ 512 w 625"/>
                  <a:gd name="T3" fmla="*/ 635 h 636"/>
                  <a:gd name="T4" fmla="*/ 624 w 625"/>
                  <a:gd name="T5" fmla="*/ 0 h 636"/>
                  <a:gd name="T6" fmla="*/ 624 w 625"/>
                  <a:gd name="T7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5" h="636">
                    <a:moveTo>
                      <a:pt x="0" y="635"/>
                    </a:moveTo>
                    <a:lnTo>
                      <a:pt x="512" y="635"/>
                    </a:lnTo>
                    <a:lnTo>
                      <a:pt x="624" y="0"/>
                    </a:lnTo>
                    <a:lnTo>
                      <a:pt x="624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B09BF241-4A18-4BB4-AE62-24C853AAF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111" y="2516318"/>
                <a:ext cx="1588" cy="2088582"/>
              </a:xfrm>
              <a:custGeom>
                <a:avLst/>
                <a:gdLst>
                  <a:gd name="T0" fmla="*/ 0 w 1"/>
                  <a:gd name="T1" fmla="*/ 0 h 1333"/>
                  <a:gd name="T2" fmla="*/ 0 w 1"/>
                  <a:gd name="T3" fmla="*/ 1332 h 1333"/>
                  <a:gd name="T4" fmla="*/ 0 w 1"/>
                  <a:gd name="T5" fmla="*/ 1332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333">
                    <a:moveTo>
                      <a:pt x="0" y="0"/>
                    </a:moveTo>
                    <a:lnTo>
                      <a:pt x="0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200F79EB-E491-495E-B618-CC0832888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724" y="2486548"/>
                <a:ext cx="1587" cy="2088581"/>
              </a:xfrm>
              <a:custGeom>
                <a:avLst/>
                <a:gdLst>
                  <a:gd name="T0" fmla="*/ 0 w 1"/>
                  <a:gd name="T1" fmla="*/ 0 h 1333"/>
                  <a:gd name="T2" fmla="*/ 0 w 1"/>
                  <a:gd name="T3" fmla="*/ 1332 h 1333"/>
                  <a:gd name="T4" fmla="*/ 0 w 1"/>
                  <a:gd name="T5" fmla="*/ 1332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333">
                    <a:moveTo>
                      <a:pt x="0" y="0"/>
                    </a:moveTo>
                    <a:lnTo>
                      <a:pt x="0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83">
                <a:extLst>
                  <a:ext uri="{FF2B5EF4-FFF2-40B4-BE49-F238E27FC236}">
                    <a16:creationId xmlns:a16="http://schemas.microsoft.com/office/drawing/2014/main" id="{23C3E056-3AD2-4E58-B13F-F871F193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261" y="2555489"/>
                <a:ext cx="1588" cy="2088581"/>
              </a:xfrm>
              <a:custGeom>
                <a:avLst/>
                <a:gdLst>
                  <a:gd name="T0" fmla="*/ 0 w 1"/>
                  <a:gd name="T1" fmla="*/ 0 h 1333"/>
                  <a:gd name="T2" fmla="*/ 0 w 1"/>
                  <a:gd name="T3" fmla="*/ 1332 h 1333"/>
                  <a:gd name="T4" fmla="*/ 0 w 1"/>
                  <a:gd name="T5" fmla="*/ 1332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333">
                    <a:moveTo>
                      <a:pt x="0" y="0"/>
                    </a:moveTo>
                    <a:lnTo>
                      <a:pt x="0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84">
                <a:extLst>
                  <a:ext uri="{FF2B5EF4-FFF2-40B4-BE49-F238E27FC236}">
                    <a16:creationId xmlns:a16="http://schemas.microsoft.com/office/drawing/2014/main" id="{EC862950-8DED-4240-B4A1-A7DCF2D94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811" y="2544521"/>
                <a:ext cx="1588" cy="2088582"/>
              </a:xfrm>
              <a:custGeom>
                <a:avLst/>
                <a:gdLst>
                  <a:gd name="T0" fmla="*/ 0 w 1"/>
                  <a:gd name="T1" fmla="*/ 0 h 1333"/>
                  <a:gd name="T2" fmla="*/ 0 w 1"/>
                  <a:gd name="T3" fmla="*/ 1332 h 1333"/>
                  <a:gd name="T4" fmla="*/ 0 w 1"/>
                  <a:gd name="T5" fmla="*/ 1332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333">
                    <a:moveTo>
                      <a:pt x="0" y="0"/>
                    </a:moveTo>
                    <a:lnTo>
                      <a:pt x="0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85" descr="Outlined diamond">
                <a:extLst>
                  <a:ext uri="{FF2B5EF4-FFF2-40B4-BE49-F238E27FC236}">
                    <a16:creationId xmlns:a16="http://schemas.microsoft.com/office/drawing/2014/main" id="{96EFFAE6-7395-4732-B5E8-9D457D1AE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074" y="2351801"/>
                <a:ext cx="358775" cy="2414482"/>
              </a:xfrm>
              <a:custGeom>
                <a:avLst/>
                <a:gdLst>
                  <a:gd name="T0" fmla="*/ 225 w 226"/>
                  <a:gd name="T1" fmla="*/ 218 h 1541"/>
                  <a:gd name="T2" fmla="*/ 225 w 226"/>
                  <a:gd name="T3" fmla="*/ 1347 h 1541"/>
                  <a:gd name="T4" fmla="*/ 0 w 226"/>
                  <a:gd name="T5" fmla="*/ 1540 h 1541"/>
                  <a:gd name="T6" fmla="*/ 0 w 226"/>
                  <a:gd name="T7" fmla="*/ 0 h 1541"/>
                  <a:gd name="T8" fmla="*/ 7 w 226"/>
                  <a:gd name="T9" fmla="*/ 0 h 1541"/>
                  <a:gd name="T10" fmla="*/ 225 w 226"/>
                  <a:gd name="T11" fmla="*/ 218 h 1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1">
                    <a:moveTo>
                      <a:pt x="225" y="218"/>
                    </a:moveTo>
                    <a:lnTo>
                      <a:pt x="225" y="1347"/>
                    </a:lnTo>
                    <a:lnTo>
                      <a:pt x="0" y="154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25" y="218"/>
                    </a:lnTo>
                  </a:path>
                </a:pathLst>
              </a:cu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86" descr="Outlined diamond">
                <a:extLst>
                  <a:ext uri="{FF2B5EF4-FFF2-40B4-BE49-F238E27FC236}">
                    <a16:creationId xmlns:a16="http://schemas.microsoft.com/office/drawing/2014/main" id="{1AC3AA29-CA98-4664-907A-12F7C222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761" y="2322031"/>
                <a:ext cx="358775" cy="2483423"/>
              </a:xfrm>
              <a:custGeom>
                <a:avLst/>
                <a:gdLst>
                  <a:gd name="T0" fmla="*/ 0 w 226"/>
                  <a:gd name="T1" fmla="*/ 225 h 1585"/>
                  <a:gd name="T2" fmla="*/ 0 w 226"/>
                  <a:gd name="T3" fmla="*/ 1385 h 1585"/>
                  <a:gd name="T4" fmla="*/ 225 w 226"/>
                  <a:gd name="T5" fmla="*/ 1584 h 1585"/>
                  <a:gd name="T6" fmla="*/ 225 w 226"/>
                  <a:gd name="T7" fmla="*/ 0 h 1585"/>
                  <a:gd name="T8" fmla="*/ 218 w 226"/>
                  <a:gd name="T9" fmla="*/ 0 h 1585"/>
                  <a:gd name="T10" fmla="*/ 0 w 226"/>
                  <a:gd name="T11" fmla="*/ 225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85">
                    <a:moveTo>
                      <a:pt x="0" y="225"/>
                    </a:moveTo>
                    <a:lnTo>
                      <a:pt x="0" y="1385"/>
                    </a:lnTo>
                    <a:lnTo>
                      <a:pt x="225" y="1584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0" y="225"/>
                    </a:lnTo>
                  </a:path>
                </a:pathLst>
              </a:cu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87">
                <a:extLst>
                  <a:ext uri="{FF2B5EF4-FFF2-40B4-BE49-F238E27FC236}">
                    <a16:creationId xmlns:a16="http://schemas.microsoft.com/office/drawing/2014/main" id="{E0E6E290-85B2-4E74-A5BD-B2A19E75E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836" y="5168958"/>
                <a:ext cx="1644650" cy="6267"/>
              </a:xfrm>
              <a:custGeom>
                <a:avLst/>
                <a:gdLst>
                  <a:gd name="T0" fmla="*/ 1035 w 1036"/>
                  <a:gd name="T1" fmla="*/ 3 h 4"/>
                  <a:gd name="T2" fmla="*/ 0 w 1036"/>
                  <a:gd name="T3" fmla="*/ 0 h 4"/>
                  <a:gd name="T4" fmla="*/ 0 w 103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6" h="4">
                    <a:moveTo>
                      <a:pt x="1035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90">
                <a:extLst>
                  <a:ext uri="{FF2B5EF4-FFF2-40B4-BE49-F238E27FC236}">
                    <a16:creationId xmlns:a16="http://schemas.microsoft.com/office/drawing/2014/main" id="{5B3EAE43-6D49-4412-B308-6B70D7250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36" y="3381207"/>
                <a:ext cx="354013" cy="1567"/>
              </a:xfrm>
              <a:custGeom>
                <a:avLst/>
                <a:gdLst>
                  <a:gd name="T0" fmla="*/ 222 w 223"/>
                  <a:gd name="T1" fmla="*/ 0 h 1"/>
                  <a:gd name="T2" fmla="*/ 0 w 223"/>
                  <a:gd name="T3" fmla="*/ 0 h 1"/>
                  <a:gd name="T4" fmla="*/ 0 w 22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1">
                    <a:moveTo>
                      <a:pt x="22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91">
                <a:extLst>
                  <a:ext uri="{FF2B5EF4-FFF2-40B4-BE49-F238E27FC236}">
                    <a16:creationId xmlns:a16="http://schemas.microsoft.com/office/drawing/2014/main" id="{ED7C6458-945E-4694-BA24-689ACDE73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074" y="3713374"/>
                <a:ext cx="352425" cy="1567"/>
              </a:xfrm>
              <a:custGeom>
                <a:avLst/>
                <a:gdLst>
                  <a:gd name="T0" fmla="*/ 221 w 222"/>
                  <a:gd name="T1" fmla="*/ 0 h 1"/>
                  <a:gd name="T2" fmla="*/ 0 w 222"/>
                  <a:gd name="T3" fmla="*/ 0 h 1"/>
                  <a:gd name="T4" fmla="*/ 0 w 22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1">
                    <a:moveTo>
                      <a:pt x="22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92">
                <a:extLst>
                  <a:ext uri="{FF2B5EF4-FFF2-40B4-BE49-F238E27FC236}">
                    <a16:creationId xmlns:a16="http://schemas.microsoft.com/office/drawing/2014/main" id="{E61949B0-D08D-4169-A4AE-DAFFE7C36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5586" y="3719642"/>
                <a:ext cx="352425" cy="1567"/>
              </a:xfrm>
              <a:custGeom>
                <a:avLst/>
                <a:gdLst>
                  <a:gd name="T0" fmla="*/ 221 w 222"/>
                  <a:gd name="T1" fmla="*/ 0 h 1"/>
                  <a:gd name="T2" fmla="*/ 0 w 222"/>
                  <a:gd name="T3" fmla="*/ 0 h 1"/>
                  <a:gd name="T4" fmla="*/ 0 w 22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1">
                    <a:moveTo>
                      <a:pt x="22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93">
                <a:extLst>
                  <a:ext uri="{FF2B5EF4-FFF2-40B4-BE49-F238E27FC236}">
                    <a16:creationId xmlns:a16="http://schemas.microsoft.com/office/drawing/2014/main" id="{2C00D09C-FEB2-4354-BE52-1FA2FBBF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5586" y="3387474"/>
                <a:ext cx="352425" cy="1567"/>
              </a:xfrm>
              <a:custGeom>
                <a:avLst/>
                <a:gdLst>
                  <a:gd name="T0" fmla="*/ 221 w 222"/>
                  <a:gd name="T1" fmla="*/ 0 h 1"/>
                  <a:gd name="T2" fmla="*/ 0 w 222"/>
                  <a:gd name="T3" fmla="*/ 0 h 1"/>
                  <a:gd name="T4" fmla="*/ 0 w 22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1">
                    <a:moveTo>
                      <a:pt x="221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Rectangle 110">
                <a:extLst>
                  <a:ext uri="{FF2B5EF4-FFF2-40B4-BE49-F238E27FC236}">
                    <a16:creationId xmlns:a16="http://schemas.microsoft.com/office/drawing/2014/main" id="{DA331672-4621-412E-A42E-38705E471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91861" y="2331432"/>
                <a:ext cx="752475" cy="1071710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" name="Rectangle 111">
                <a:extLst>
                  <a:ext uri="{FF2B5EF4-FFF2-40B4-BE49-F238E27FC236}">
                    <a16:creationId xmlns:a16="http://schemas.microsoft.com/office/drawing/2014/main" id="{F6F4B0D2-F974-424D-9C84-CB29D8352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704999" y="2320465"/>
                <a:ext cx="752475" cy="1073277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A4037740-1037-4F9B-A09F-8DC0BD9E2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811" y="3696140"/>
                <a:ext cx="773113" cy="1093646"/>
              </a:xfrm>
              <a:custGeom>
                <a:avLst/>
                <a:gdLst>
                  <a:gd name="T0" fmla="*/ 473 w 487"/>
                  <a:gd name="T1" fmla="*/ 697 h 698"/>
                  <a:gd name="T2" fmla="*/ 486 w 487"/>
                  <a:gd name="T3" fmla="*/ 0 h 698"/>
                  <a:gd name="T4" fmla="*/ 0 w 487"/>
                  <a:gd name="T5" fmla="*/ 0 h 698"/>
                  <a:gd name="T6" fmla="*/ 0 w 487"/>
                  <a:gd name="T7" fmla="*/ 436 h 698"/>
                  <a:gd name="T8" fmla="*/ 0 w 487"/>
                  <a:gd name="T9" fmla="*/ 436 h 698"/>
                  <a:gd name="T10" fmla="*/ 473 w 487"/>
                  <a:gd name="T11" fmla="*/ 69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7" h="698">
                    <a:moveTo>
                      <a:pt x="473" y="697"/>
                    </a:moveTo>
                    <a:lnTo>
                      <a:pt x="486" y="0"/>
                    </a:lnTo>
                    <a:lnTo>
                      <a:pt x="0" y="0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473" y="697"/>
                    </a:lnTo>
                  </a:path>
                </a:pathLst>
              </a:custGeom>
              <a:solidFill>
                <a:srgbClr val="FFFFFF"/>
              </a:solidFill>
              <a:ln w="20320" cap="flat" cmpd="sng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:a16="http://schemas.microsoft.com/office/drawing/2014/main" id="{55E634C0-5DF4-4A0E-8B41-E39FCD0A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636" y="3725909"/>
                <a:ext cx="773113" cy="1093646"/>
              </a:xfrm>
              <a:custGeom>
                <a:avLst/>
                <a:gdLst>
                  <a:gd name="T0" fmla="*/ 12 w 487"/>
                  <a:gd name="T1" fmla="*/ 697 h 698"/>
                  <a:gd name="T2" fmla="*/ 0 w 487"/>
                  <a:gd name="T3" fmla="*/ 0 h 698"/>
                  <a:gd name="T4" fmla="*/ 486 w 487"/>
                  <a:gd name="T5" fmla="*/ 0 h 698"/>
                  <a:gd name="T6" fmla="*/ 486 w 487"/>
                  <a:gd name="T7" fmla="*/ 435 h 698"/>
                  <a:gd name="T8" fmla="*/ 486 w 487"/>
                  <a:gd name="T9" fmla="*/ 435 h 698"/>
                  <a:gd name="T10" fmla="*/ 12 w 487"/>
                  <a:gd name="T11" fmla="*/ 697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7" h="698">
                    <a:moveTo>
                      <a:pt x="12" y="697"/>
                    </a:moveTo>
                    <a:lnTo>
                      <a:pt x="0" y="0"/>
                    </a:lnTo>
                    <a:lnTo>
                      <a:pt x="486" y="0"/>
                    </a:lnTo>
                    <a:lnTo>
                      <a:pt x="486" y="435"/>
                    </a:lnTo>
                    <a:lnTo>
                      <a:pt x="486" y="435"/>
                    </a:lnTo>
                    <a:lnTo>
                      <a:pt x="12" y="697"/>
                    </a:lnTo>
                  </a:path>
                </a:pathLst>
              </a:custGeom>
              <a:solidFill>
                <a:srgbClr val="FFFFFF"/>
              </a:solidFill>
              <a:ln w="20320" cap="flat" cmpd="sng">
                <a:solidFill>
                  <a:srgbClr val="008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Oval 114">
                <a:extLst>
                  <a:ext uri="{FF2B5EF4-FFF2-40B4-BE49-F238E27FC236}">
                    <a16:creationId xmlns:a16="http://schemas.microsoft.com/office/drawing/2014/main" id="{D28EB7C9-CCDF-4A11-8856-BE11C7EF6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973036" y="272620"/>
                <a:ext cx="238125" cy="272628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6" name="Group 117">
                <a:extLst>
                  <a:ext uri="{FF2B5EF4-FFF2-40B4-BE49-F238E27FC236}">
                    <a16:creationId xmlns:a16="http://schemas.microsoft.com/office/drawing/2014/main" id="{93C1FDE2-8F35-4334-BEA3-C8C8B64083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5386" y="6593205"/>
                <a:ext cx="1230313" cy="158250"/>
                <a:chOff x="3162" y="4152"/>
                <a:chExt cx="775" cy="101"/>
              </a:xfrm>
            </p:grpSpPr>
            <p:sp>
              <p:nvSpPr>
                <p:cNvPr id="156" name="Oval 115">
                  <a:extLst>
                    <a:ext uri="{FF2B5EF4-FFF2-40B4-BE49-F238E27FC236}">
                      <a16:creationId xmlns:a16="http://schemas.microsoft.com/office/drawing/2014/main" id="{4BE66761-8EFD-40B4-8D29-62F0C2AAF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62" y="4152"/>
                  <a:ext cx="90" cy="88"/>
                </a:xfrm>
                <a:prstGeom prst="ellipse">
                  <a:avLst/>
                </a:prstGeom>
                <a:solidFill>
                  <a:srgbClr val="FF000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7" name="Oval 116">
                  <a:extLst>
                    <a:ext uri="{FF2B5EF4-FFF2-40B4-BE49-F238E27FC236}">
                      <a16:creationId xmlns:a16="http://schemas.microsoft.com/office/drawing/2014/main" id="{8D24B0EB-AE81-4652-84E6-B97F2BD04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48" y="4164"/>
                  <a:ext cx="89" cy="89"/>
                </a:xfrm>
                <a:prstGeom prst="ellipse">
                  <a:avLst/>
                </a:prstGeom>
                <a:solidFill>
                  <a:srgbClr val="FF000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97" name="Oval 118">
                <a:extLst>
                  <a:ext uri="{FF2B5EF4-FFF2-40B4-BE49-F238E27FC236}">
                    <a16:creationId xmlns:a16="http://schemas.microsoft.com/office/drawing/2014/main" id="{A887326A-FC3C-4AC2-818E-C89E11382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447699" y="272620"/>
                <a:ext cx="238125" cy="272628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8" name="Rectangle 119">
                <a:extLst>
                  <a:ext uri="{FF2B5EF4-FFF2-40B4-BE49-F238E27FC236}">
                    <a16:creationId xmlns:a16="http://schemas.microsoft.com/office/drawing/2014/main" id="{00320432-9DC7-4B2C-AE9F-D8158E889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192111" y="161375"/>
                <a:ext cx="295275" cy="76774"/>
              </a:xfrm>
              <a:prstGeom prst="rect">
                <a:avLst/>
              </a:prstGeom>
              <a:solidFill>
                <a:srgbClr val="000000"/>
              </a:solidFill>
              <a:ln w="13334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99" name="Rectangle 120">
                <a:extLst>
                  <a:ext uri="{FF2B5EF4-FFF2-40B4-BE49-F238E27FC236}">
                    <a16:creationId xmlns:a16="http://schemas.microsoft.com/office/drawing/2014/main" id="{1A8B4C11-1FAA-413B-AC87-A7E3DA657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092099" y="6583804"/>
                <a:ext cx="474662" cy="97143"/>
              </a:xfrm>
              <a:prstGeom prst="rect">
                <a:avLst/>
              </a:prstGeom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0" name="Group 123">
                <a:extLst>
                  <a:ext uri="{FF2B5EF4-FFF2-40B4-BE49-F238E27FC236}">
                    <a16:creationId xmlns:a16="http://schemas.microsoft.com/office/drawing/2014/main" id="{A9169691-74EC-4C45-A594-134281D7A4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5386" y="6358180"/>
                <a:ext cx="1230313" cy="159816"/>
                <a:chOff x="3162" y="4002"/>
                <a:chExt cx="775" cy="102"/>
              </a:xfrm>
            </p:grpSpPr>
            <p:sp>
              <p:nvSpPr>
                <p:cNvPr id="154" name="Oval 121">
                  <a:extLst>
                    <a:ext uri="{FF2B5EF4-FFF2-40B4-BE49-F238E27FC236}">
                      <a16:creationId xmlns:a16="http://schemas.microsoft.com/office/drawing/2014/main" id="{8E075BDB-0CF5-4F96-9011-3B01368E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62" y="4002"/>
                  <a:ext cx="90" cy="89"/>
                </a:xfrm>
                <a:prstGeom prst="ellipse">
                  <a:avLst/>
                </a:prstGeom>
                <a:solidFill>
                  <a:srgbClr val="FFFF8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5" name="Oval 122">
                  <a:extLst>
                    <a:ext uri="{FF2B5EF4-FFF2-40B4-BE49-F238E27FC236}">
                      <a16:creationId xmlns:a16="http://schemas.microsoft.com/office/drawing/2014/main" id="{AC5B072B-C09B-447D-9FFA-23D05EE39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48" y="4014"/>
                  <a:ext cx="89" cy="90"/>
                </a:xfrm>
                <a:prstGeom prst="ellipse">
                  <a:avLst/>
                </a:prstGeom>
                <a:solidFill>
                  <a:srgbClr val="FFFF8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1" name="Group 126">
                <a:extLst>
                  <a:ext uri="{FF2B5EF4-FFF2-40B4-BE49-F238E27FC236}">
                    <a16:creationId xmlns:a16="http://schemas.microsoft.com/office/drawing/2014/main" id="{F9F786D0-AE8D-4887-98BB-768F96A39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60324" y="125338"/>
                <a:ext cx="996950" cy="159816"/>
                <a:chOff x="3247" y="24"/>
                <a:chExt cx="628" cy="102"/>
              </a:xfrm>
            </p:grpSpPr>
            <p:sp>
              <p:nvSpPr>
                <p:cNvPr id="152" name="Oval 124">
                  <a:extLst>
                    <a:ext uri="{FF2B5EF4-FFF2-40B4-BE49-F238E27FC236}">
                      <a16:creationId xmlns:a16="http://schemas.microsoft.com/office/drawing/2014/main" id="{047A3C19-3E1A-47A1-BC9F-39EEE7768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247" y="24"/>
                  <a:ext cx="72" cy="90"/>
                </a:xfrm>
                <a:prstGeom prst="ellipse">
                  <a:avLst/>
                </a:prstGeom>
                <a:solidFill>
                  <a:srgbClr val="FFFF8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3" name="Oval 125">
                  <a:extLst>
                    <a:ext uri="{FF2B5EF4-FFF2-40B4-BE49-F238E27FC236}">
                      <a16:creationId xmlns:a16="http://schemas.microsoft.com/office/drawing/2014/main" id="{D4BCF44E-A83E-4764-BE0B-7421625F3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803" y="37"/>
                  <a:ext cx="72" cy="89"/>
                </a:xfrm>
                <a:prstGeom prst="ellipse">
                  <a:avLst/>
                </a:prstGeom>
                <a:solidFill>
                  <a:srgbClr val="FFFF80"/>
                </a:solidFill>
                <a:ln w="13334">
                  <a:solidFill>
                    <a:srgbClr val="008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" name="Rectangle 127">
                <a:extLst>
                  <a:ext uri="{FF2B5EF4-FFF2-40B4-BE49-F238E27FC236}">
                    <a16:creationId xmlns:a16="http://schemas.microsoft.com/office/drawing/2014/main" id="{F34FEC90-2308-4B0C-8BA2-884A44581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312761" y="6408319"/>
                <a:ext cx="52388" cy="39171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" name="Freeform 129">
                <a:extLst>
                  <a:ext uri="{FF2B5EF4-FFF2-40B4-BE49-F238E27FC236}">
                    <a16:creationId xmlns:a16="http://schemas.microsoft.com/office/drawing/2014/main" id="{766BDAFE-F51B-4377-AD93-B8F360FBB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5786" y="808475"/>
                <a:ext cx="952500" cy="1367841"/>
              </a:xfrm>
              <a:custGeom>
                <a:avLst/>
                <a:gdLst>
                  <a:gd name="T0" fmla="*/ 0 w 600"/>
                  <a:gd name="T1" fmla="*/ 847 h 873"/>
                  <a:gd name="T2" fmla="*/ 200 w 600"/>
                  <a:gd name="T3" fmla="*/ 0 h 873"/>
                  <a:gd name="T4" fmla="*/ 599 w 600"/>
                  <a:gd name="T5" fmla="*/ 0 h 873"/>
                  <a:gd name="T6" fmla="*/ 599 w 600"/>
                  <a:gd name="T7" fmla="*/ 872 h 873"/>
                  <a:gd name="T8" fmla="*/ 599 w 600"/>
                  <a:gd name="T9" fmla="*/ 872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873">
                    <a:moveTo>
                      <a:pt x="0" y="847"/>
                    </a:moveTo>
                    <a:lnTo>
                      <a:pt x="200" y="0"/>
                    </a:lnTo>
                    <a:lnTo>
                      <a:pt x="599" y="0"/>
                    </a:lnTo>
                    <a:lnTo>
                      <a:pt x="599" y="872"/>
                    </a:lnTo>
                    <a:lnTo>
                      <a:pt x="599" y="872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130">
                <a:extLst>
                  <a:ext uri="{FF2B5EF4-FFF2-40B4-BE49-F238E27FC236}">
                    <a16:creationId xmlns:a16="http://schemas.microsoft.com/office/drawing/2014/main" id="{A6770F99-02E1-4168-90B2-425EC74AD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0174" y="4593932"/>
                <a:ext cx="1427162" cy="1386643"/>
              </a:xfrm>
              <a:custGeom>
                <a:avLst/>
                <a:gdLst>
                  <a:gd name="T0" fmla="*/ 0 w 899"/>
                  <a:gd name="T1" fmla="*/ 12 h 885"/>
                  <a:gd name="T2" fmla="*/ 287 w 899"/>
                  <a:gd name="T3" fmla="*/ 261 h 885"/>
                  <a:gd name="T4" fmla="*/ 412 w 899"/>
                  <a:gd name="T5" fmla="*/ 884 h 885"/>
                  <a:gd name="T6" fmla="*/ 898 w 899"/>
                  <a:gd name="T7" fmla="*/ 859 h 885"/>
                  <a:gd name="T8" fmla="*/ 898 w 899"/>
                  <a:gd name="T9" fmla="*/ 0 h 885"/>
                  <a:gd name="T10" fmla="*/ 898 w 899"/>
                  <a:gd name="T1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9" h="885">
                    <a:moveTo>
                      <a:pt x="0" y="12"/>
                    </a:moveTo>
                    <a:lnTo>
                      <a:pt x="287" y="261"/>
                    </a:lnTo>
                    <a:lnTo>
                      <a:pt x="412" y="884"/>
                    </a:lnTo>
                    <a:lnTo>
                      <a:pt x="898" y="859"/>
                    </a:lnTo>
                    <a:lnTo>
                      <a:pt x="898" y="0"/>
                    </a:lnTo>
                    <a:lnTo>
                      <a:pt x="898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133">
                <a:extLst>
                  <a:ext uri="{FF2B5EF4-FFF2-40B4-BE49-F238E27FC236}">
                    <a16:creationId xmlns:a16="http://schemas.microsoft.com/office/drawing/2014/main" id="{731349C0-26A8-41B4-9012-743B5CF89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2586" y="1211150"/>
                <a:ext cx="296863" cy="925995"/>
              </a:xfrm>
              <a:custGeom>
                <a:avLst/>
                <a:gdLst>
                  <a:gd name="T0" fmla="*/ 186 w 187"/>
                  <a:gd name="T1" fmla="*/ 590 h 591"/>
                  <a:gd name="T2" fmla="*/ 14 w 187"/>
                  <a:gd name="T3" fmla="*/ 0 h 591"/>
                  <a:gd name="T4" fmla="*/ 0 w 187"/>
                  <a:gd name="T5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591">
                    <a:moveTo>
                      <a:pt x="186" y="59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134">
                <a:extLst>
                  <a:ext uri="{FF2B5EF4-FFF2-40B4-BE49-F238E27FC236}">
                    <a16:creationId xmlns:a16="http://schemas.microsoft.com/office/drawing/2014/main" id="{441C0D40-95BE-4FE6-9FF5-4B61B7404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0061" y="4593932"/>
                <a:ext cx="200025" cy="957333"/>
              </a:xfrm>
              <a:custGeom>
                <a:avLst/>
                <a:gdLst>
                  <a:gd name="T0" fmla="*/ 125 w 126"/>
                  <a:gd name="T1" fmla="*/ 0 h 611"/>
                  <a:gd name="T2" fmla="*/ 0 w 126"/>
                  <a:gd name="T3" fmla="*/ 610 h 611"/>
                  <a:gd name="T4" fmla="*/ 0 w 126"/>
                  <a:gd name="T5" fmla="*/ 61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611">
                    <a:moveTo>
                      <a:pt x="125" y="0"/>
                    </a:moveTo>
                    <a:lnTo>
                      <a:pt x="0" y="610"/>
                    </a:lnTo>
                    <a:lnTo>
                      <a:pt x="0" y="61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135">
                <a:extLst>
                  <a:ext uri="{FF2B5EF4-FFF2-40B4-BE49-F238E27FC236}">
                    <a16:creationId xmlns:a16="http://schemas.microsoft.com/office/drawing/2014/main" id="{4207EA21-BE53-49DE-B6AA-0F672F39D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1361" y="974559"/>
                <a:ext cx="1389063" cy="4785093"/>
              </a:xfrm>
              <a:custGeom>
                <a:avLst/>
                <a:gdLst>
                  <a:gd name="T0" fmla="*/ 0 w 875"/>
                  <a:gd name="T1" fmla="*/ 3053 h 3054"/>
                  <a:gd name="T2" fmla="*/ 510 w 875"/>
                  <a:gd name="T3" fmla="*/ 3053 h 3054"/>
                  <a:gd name="T4" fmla="*/ 777 w 875"/>
                  <a:gd name="T5" fmla="*/ 2782 h 3054"/>
                  <a:gd name="T6" fmla="*/ 874 w 875"/>
                  <a:gd name="T7" fmla="*/ 2364 h 3054"/>
                  <a:gd name="T8" fmla="*/ 753 w 875"/>
                  <a:gd name="T9" fmla="*/ 2302 h 3054"/>
                  <a:gd name="T10" fmla="*/ 874 w 875"/>
                  <a:gd name="T11" fmla="*/ 2228 h 3054"/>
                  <a:gd name="T12" fmla="*/ 874 w 875"/>
                  <a:gd name="T13" fmla="*/ 862 h 3054"/>
                  <a:gd name="T14" fmla="*/ 729 w 875"/>
                  <a:gd name="T15" fmla="*/ 776 h 3054"/>
                  <a:gd name="T16" fmla="*/ 874 w 875"/>
                  <a:gd name="T17" fmla="*/ 702 h 3054"/>
                  <a:gd name="T18" fmla="*/ 765 w 875"/>
                  <a:gd name="T19" fmla="*/ 246 h 3054"/>
                  <a:gd name="T20" fmla="*/ 595 w 875"/>
                  <a:gd name="T21" fmla="*/ 160 h 3054"/>
                  <a:gd name="T22" fmla="*/ 449 w 875"/>
                  <a:gd name="T23" fmla="*/ 0 h 3054"/>
                  <a:gd name="T24" fmla="*/ 0 w 875"/>
                  <a:gd name="T25" fmla="*/ 0 h 3054"/>
                  <a:gd name="T26" fmla="*/ 0 w 875"/>
                  <a:gd name="T27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5" h="3054">
                    <a:moveTo>
                      <a:pt x="0" y="3053"/>
                    </a:moveTo>
                    <a:lnTo>
                      <a:pt x="510" y="3053"/>
                    </a:lnTo>
                    <a:lnTo>
                      <a:pt x="777" y="2782"/>
                    </a:lnTo>
                    <a:lnTo>
                      <a:pt x="874" y="2364"/>
                    </a:lnTo>
                    <a:lnTo>
                      <a:pt x="753" y="2302"/>
                    </a:lnTo>
                    <a:lnTo>
                      <a:pt x="874" y="2228"/>
                    </a:lnTo>
                    <a:lnTo>
                      <a:pt x="874" y="862"/>
                    </a:lnTo>
                    <a:lnTo>
                      <a:pt x="729" y="776"/>
                    </a:lnTo>
                    <a:lnTo>
                      <a:pt x="874" y="702"/>
                    </a:lnTo>
                    <a:lnTo>
                      <a:pt x="765" y="246"/>
                    </a:lnTo>
                    <a:lnTo>
                      <a:pt x="595" y="160"/>
                    </a:lnTo>
                    <a:lnTo>
                      <a:pt x="44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Rectangle 136">
                <a:extLst>
                  <a:ext uri="{FF2B5EF4-FFF2-40B4-BE49-F238E27FC236}">
                    <a16:creationId xmlns:a16="http://schemas.microsoft.com/office/drawing/2014/main" id="{C2600292-ECED-47A2-8174-439B65F84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5791855" y="3276683"/>
                <a:ext cx="108111" cy="508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" name="Rectangle 137">
                <a:extLst>
                  <a:ext uri="{FF2B5EF4-FFF2-40B4-BE49-F238E27FC236}">
                    <a16:creationId xmlns:a16="http://schemas.microsoft.com/office/drawing/2014/main" id="{10BFDA68-B939-4A33-A969-BF5BD6F83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5777568" y="4564615"/>
                <a:ext cx="108111" cy="508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" name="Rectangle 138">
                <a:extLst>
                  <a:ext uri="{FF2B5EF4-FFF2-40B4-BE49-F238E27FC236}">
                    <a16:creationId xmlns:a16="http://schemas.microsoft.com/office/drawing/2014/main" id="{AF5D03A6-D208-4031-96A0-2976FF19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8796199" y="4573243"/>
                <a:ext cx="108112" cy="49212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" name="Rectangle 139">
                <a:extLst>
                  <a:ext uri="{FF2B5EF4-FFF2-40B4-BE49-F238E27FC236}">
                    <a16:creationId xmlns:a16="http://schemas.microsoft.com/office/drawing/2014/main" id="{69C74495-0215-4672-9607-8F18033B2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8729535" y="3264932"/>
                <a:ext cx="109678" cy="508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" name="Rectangle 140" descr="Outlined diamond">
                <a:extLst>
                  <a:ext uri="{FF2B5EF4-FFF2-40B4-BE49-F238E27FC236}">
                    <a16:creationId xmlns:a16="http://schemas.microsoft.com/office/drawing/2014/main" id="{6DFCC6EF-52BB-49DE-B9C1-18D1CB011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71036" y="565617"/>
                <a:ext cx="1314450" cy="1131250"/>
              </a:xfrm>
              <a:prstGeom prst="rect">
                <a:avLst/>
              </a:prstGeom>
              <a:pattFill prst="openDmnd">
                <a:fgClr>
                  <a:srgbClr val="FFFF00"/>
                </a:fgClr>
                <a:bgClr>
                  <a:srgbClr val="80FFFF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Freeform 141">
                <a:extLst>
                  <a:ext uri="{FF2B5EF4-FFF2-40B4-BE49-F238E27FC236}">
                    <a16:creationId xmlns:a16="http://schemas.microsoft.com/office/drawing/2014/main" id="{57949F47-0933-46D2-B727-646F0691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11" y="1150043"/>
                <a:ext cx="1366838" cy="1567"/>
              </a:xfrm>
              <a:custGeom>
                <a:avLst/>
                <a:gdLst>
                  <a:gd name="T0" fmla="*/ 860 w 861"/>
                  <a:gd name="T1" fmla="*/ 0 h 1"/>
                  <a:gd name="T2" fmla="*/ 0 w 861"/>
                  <a:gd name="T3" fmla="*/ 0 h 1"/>
                  <a:gd name="T4" fmla="*/ 16 w 86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1" h="1">
                    <a:moveTo>
                      <a:pt x="860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42">
                <a:extLst>
                  <a:ext uri="{FF2B5EF4-FFF2-40B4-BE49-F238E27FC236}">
                    <a16:creationId xmlns:a16="http://schemas.microsoft.com/office/drawing/2014/main" id="{EFD61901-C85E-46B0-8D86-9608381B3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11" y="799074"/>
                <a:ext cx="1366838" cy="1567"/>
              </a:xfrm>
              <a:custGeom>
                <a:avLst/>
                <a:gdLst>
                  <a:gd name="T0" fmla="*/ 0 w 861"/>
                  <a:gd name="T1" fmla="*/ 0 h 1"/>
                  <a:gd name="T2" fmla="*/ 860 w 861"/>
                  <a:gd name="T3" fmla="*/ 0 h 1"/>
                  <a:gd name="T4" fmla="*/ 860 w 86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1" h="1">
                    <a:moveTo>
                      <a:pt x="0" y="0"/>
                    </a:moveTo>
                    <a:lnTo>
                      <a:pt x="860" y="0"/>
                    </a:lnTo>
                    <a:lnTo>
                      <a:pt x="860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Rectangle 143" descr="Outlined diamond">
                <a:extLst>
                  <a:ext uri="{FF2B5EF4-FFF2-40B4-BE49-F238E27FC236}">
                    <a16:creationId xmlns:a16="http://schemas.microsoft.com/office/drawing/2014/main" id="{5EBF2945-F7C8-46BB-8F9D-4040FFC46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10601710" y="-231250"/>
                <a:ext cx="548390" cy="1223962"/>
              </a:xfrm>
              <a:prstGeom prst="rect">
                <a:avLst/>
              </a:prstGeom>
              <a:pattFill prst="openDmnd">
                <a:fgClr>
                  <a:srgbClr val="FFFF00"/>
                </a:fgClr>
                <a:bgClr>
                  <a:srgbClr val="80FFFF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" name="Freeform 144">
                <a:extLst>
                  <a:ext uri="{FF2B5EF4-FFF2-40B4-BE49-F238E27FC236}">
                    <a16:creationId xmlns:a16="http://schemas.microsoft.com/office/drawing/2014/main" id="{C726C380-3CD0-4DC0-85F1-18B3B3F8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9211" y="90868"/>
                <a:ext cx="1588" cy="551524"/>
              </a:xfrm>
              <a:custGeom>
                <a:avLst/>
                <a:gdLst>
                  <a:gd name="T0" fmla="*/ 0 w 1"/>
                  <a:gd name="T1" fmla="*/ 351 h 352"/>
                  <a:gd name="T2" fmla="*/ 0 w 1"/>
                  <a:gd name="T3" fmla="*/ 0 h 352"/>
                  <a:gd name="T4" fmla="*/ 0 w 1"/>
                  <a:gd name="T5" fmla="*/ 3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2">
                    <a:moveTo>
                      <a:pt x="0" y="351"/>
                    </a:move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45">
                <a:extLst>
                  <a:ext uri="{FF2B5EF4-FFF2-40B4-BE49-F238E27FC236}">
                    <a16:creationId xmlns:a16="http://schemas.microsoft.com/office/drawing/2014/main" id="{A747C9EC-B5A7-4F1F-ADD0-C364FBCC2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6074" y="90868"/>
                <a:ext cx="1587" cy="551524"/>
              </a:xfrm>
              <a:custGeom>
                <a:avLst/>
                <a:gdLst>
                  <a:gd name="T0" fmla="*/ 0 w 1"/>
                  <a:gd name="T1" fmla="*/ 0 h 352"/>
                  <a:gd name="T2" fmla="*/ 0 w 1"/>
                  <a:gd name="T3" fmla="*/ 351 h 352"/>
                  <a:gd name="T4" fmla="*/ 0 w 1"/>
                  <a:gd name="T5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2">
                    <a:moveTo>
                      <a:pt x="0" y="0"/>
                    </a:moveTo>
                    <a:lnTo>
                      <a:pt x="0" y="351"/>
                    </a:lnTo>
                    <a:lnTo>
                      <a:pt x="0" y="351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Rectangle 146" descr="Outlined diamond">
                <a:extLst>
                  <a:ext uri="{FF2B5EF4-FFF2-40B4-BE49-F238E27FC236}">
                    <a16:creationId xmlns:a16="http://schemas.microsoft.com/office/drawing/2014/main" id="{E99A809D-1508-4591-9DA7-409FCC1D4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9363460" y="-231250"/>
                <a:ext cx="548390" cy="1223962"/>
              </a:xfrm>
              <a:prstGeom prst="rect">
                <a:avLst/>
              </a:prstGeom>
              <a:pattFill prst="openDmnd">
                <a:fgClr>
                  <a:srgbClr val="FFFF00"/>
                </a:fgClr>
                <a:bgClr>
                  <a:srgbClr val="80FFFF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Freeform 147">
                <a:extLst>
                  <a:ext uri="{FF2B5EF4-FFF2-40B4-BE49-F238E27FC236}">
                    <a16:creationId xmlns:a16="http://schemas.microsoft.com/office/drawing/2014/main" id="{A480A359-798F-4219-885F-E08ABFA9A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0961" y="90868"/>
                <a:ext cx="1588" cy="551524"/>
              </a:xfrm>
              <a:custGeom>
                <a:avLst/>
                <a:gdLst>
                  <a:gd name="T0" fmla="*/ 0 w 1"/>
                  <a:gd name="T1" fmla="*/ 351 h 352"/>
                  <a:gd name="T2" fmla="*/ 0 w 1"/>
                  <a:gd name="T3" fmla="*/ 0 h 352"/>
                  <a:gd name="T4" fmla="*/ 0 w 1"/>
                  <a:gd name="T5" fmla="*/ 3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2">
                    <a:moveTo>
                      <a:pt x="0" y="351"/>
                    </a:move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148">
                <a:extLst>
                  <a:ext uri="{FF2B5EF4-FFF2-40B4-BE49-F238E27FC236}">
                    <a16:creationId xmlns:a16="http://schemas.microsoft.com/office/drawing/2014/main" id="{8C5DF2C1-7093-43F5-B931-2292DE319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411" y="90868"/>
                <a:ext cx="1588" cy="551524"/>
              </a:xfrm>
              <a:custGeom>
                <a:avLst/>
                <a:gdLst>
                  <a:gd name="T0" fmla="*/ 0 w 1"/>
                  <a:gd name="T1" fmla="*/ 0 h 352"/>
                  <a:gd name="T2" fmla="*/ 0 w 1"/>
                  <a:gd name="T3" fmla="*/ 351 h 352"/>
                  <a:gd name="T4" fmla="*/ 0 w 1"/>
                  <a:gd name="T5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2">
                    <a:moveTo>
                      <a:pt x="0" y="0"/>
                    </a:moveTo>
                    <a:lnTo>
                      <a:pt x="0" y="351"/>
                    </a:lnTo>
                    <a:lnTo>
                      <a:pt x="0" y="351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Text Box 149">
                <a:extLst>
                  <a:ext uri="{FF2B5EF4-FFF2-40B4-BE49-F238E27FC236}">
                    <a16:creationId xmlns:a16="http://schemas.microsoft.com/office/drawing/2014/main" id="{36AE8255-54C6-4C59-9DEA-A85AFE34D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68624" y="669028"/>
                <a:ext cx="1230312" cy="231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100" b="1" i="1">
                    <a:solidFill>
                      <a:srgbClr val="0000FF"/>
                    </a:solidFill>
                  </a:rPr>
                  <a:t>Front Seat Covers</a:t>
                </a:r>
                <a:endParaRPr lang="en-GB" altLang="en-US"/>
              </a:p>
            </p:txBody>
          </p:sp>
          <p:sp>
            <p:nvSpPr>
              <p:cNvPr id="125" name="Text Box 150">
                <a:extLst>
                  <a:ext uri="{FF2B5EF4-FFF2-40B4-BE49-F238E27FC236}">
                    <a16:creationId xmlns:a16="http://schemas.microsoft.com/office/drawing/2014/main" id="{05C64675-7CAC-44A7-8337-CEDCE6A52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5724" y="1003272"/>
                <a:ext cx="525462" cy="513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100" b="1" i="1" dirty="0">
                    <a:solidFill>
                      <a:srgbClr val="0000FF"/>
                    </a:solidFill>
                  </a:rPr>
                  <a:t>Rear </a:t>
                </a:r>
                <a:br>
                  <a:rPr lang="en-GB" altLang="en-US" sz="1100" b="1" i="1" dirty="0">
                    <a:solidFill>
                      <a:srgbClr val="0000FF"/>
                    </a:solidFill>
                  </a:rPr>
                </a:br>
                <a:r>
                  <a:rPr lang="en-GB" altLang="en-US" sz="1100" b="1" i="1" dirty="0">
                    <a:solidFill>
                      <a:srgbClr val="0000FF"/>
                    </a:solidFill>
                  </a:rPr>
                  <a:t>Seat </a:t>
                </a:r>
                <a:br>
                  <a:rPr lang="en-GB" altLang="en-US" sz="1100" b="1" i="1" dirty="0">
                    <a:solidFill>
                      <a:srgbClr val="0000FF"/>
                    </a:solidFill>
                  </a:rPr>
                </a:br>
                <a:r>
                  <a:rPr lang="en-GB" altLang="en-US" sz="1100" b="1" i="1" dirty="0">
                    <a:solidFill>
                      <a:srgbClr val="0000FF"/>
                    </a:solidFill>
                  </a:rPr>
                  <a:t>Cover</a:t>
                </a:r>
                <a:endParaRPr lang="en-GB" altLang="en-US" dirty="0"/>
              </a:p>
            </p:txBody>
          </p:sp>
          <p:sp>
            <p:nvSpPr>
              <p:cNvPr id="126" name="Text Box 151">
                <a:extLst>
                  <a:ext uri="{FF2B5EF4-FFF2-40B4-BE49-F238E27FC236}">
                    <a16:creationId xmlns:a16="http://schemas.microsoft.com/office/drawing/2014/main" id="{15B3BFC6-585A-4834-B96B-15D98B078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951811" y="5013096"/>
                <a:ext cx="810051" cy="234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100" b="1" i="1" dirty="0">
                    <a:solidFill>
                      <a:srgbClr val="FF0000"/>
                    </a:solidFill>
                  </a:rPr>
                  <a:t>Dashboard</a:t>
                </a:r>
                <a:endParaRPr lang="en-GB" altLang="en-US" dirty="0"/>
              </a:p>
            </p:txBody>
          </p:sp>
          <p:sp>
            <p:nvSpPr>
              <p:cNvPr id="129" name="Freeform 154">
                <a:extLst>
                  <a:ext uri="{FF2B5EF4-FFF2-40B4-BE49-F238E27FC236}">
                    <a16:creationId xmlns:a16="http://schemas.microsoft.com/office/drawing/2014/main" id="{3D79AC84-B517-4FC6-9284-6ABF82084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186" y="1706268"/>
                <a:ext cx="3214688" cy="3669512"/>
              </a:xfrm>
              <a:custGeom>
                <a:avLst/>
                <a:gdLst>
                  <a:gd name="T0" fmla="*/ 485 w 2025"/>
                  <a:gd name="T1" fmla="*/ 511 h 2342"/>
                  <a:gd name="T2" fmla="*/ 472 w 2025"/>
                  <a:gd name="T3" fmla="*/ 162 h 2342"/>
                  <a:gd name="T4" fmla="*/ 621 w 2025"/>
                  <a:gd name="T5" fmla="*/ 0 h 2342"/>
                  <a:gd name="T6" fmla="*/ 1416 w 2025"/>
                  <a:gd name="T7" fmla="*/ 13 h 2342"/>
                  <a:gd name="T8" fmla="*/ 1552 w 2025"/>
                  <a:gd name="T9" fmla="*/ 199 h 2342"/>
                  <a:gd name="T10" fmla="*/ 1540 w 2025"/>
                  <a:gd name="T11" fmla="*/ 511 h 2342"/>
                  <a:gd name="T12" fmla="*/ 1875 w 2025"/>
                  <a:gd name="T13" fmla="*/ 511 h 2342"/>
                  <a:gd name="T14" fmla="*/ 2024 w 2025"/>
                  <a:gd name="T15" fmla="*/ 660 h 2342"/>
                  <a:gd name="T16" fmla="*/ 2024 w 2025"/>
                  <a:gd name="T17" fmla="*/ 1669 h 2342"/>
                  <a:gd name="T18" fmla="*/ 1862 w 2025"/>
                  <a:gd name="T19" fmla="*/ 1830 h 2342"/>
                  <a:gd name="T20" fmla="*/ 1527 w 2025"/>
                  <a:gd name="T21" fmla="*/ 1830 h 2342"/>
                  <a:gd name="T22" fmla="*/ 1527 w 2025"/>
                  <a:gd name="T23" fmla="*/ 2204 h 2342"/>
                  <a:gd name="T24" fmla="*/ 1403 w 2025"/>
                  <a:gd name="T25" fmla="*/ 2341 h 2342"/>
                  <a:gd name="T26" fmla="*/ 671 w 2025"/>
                  <a:gd name="T27" fmla="*/ 2341 h 2342"/>
                  <a:gd name="T28" fmla="*/ 485 w 2025"/>
                  <a:gd name="T29" fmla="*/ 2229 h 2342"/>
                  <a:gd name="T30" fmla="*/ 497 w 2025"/>
                  <a:gd name="T31" fmla="*/ 1818 h 2342"/>
                  <a:gd name="T32" fmla="*/ 162 w 2025"/>
                  <a:gd name="T33" fmla="*/ 1818 h 2342"/>
                  <a:gd name="T34" fmla="*/ 0 w 2025"/>
                  <a:gd name="T35" fmla="*/ 1693 h 2342"/>
                  <a:gd name="T36" fmla="*/ 13 w 2025"/>
                  <a:gd name="T37" fmla="*/ 647 h 2342"/>
                  <a:gd name="T38" fmla="*/ 137 w 2025"/>
                  <a:gd name="T39" fmla="*/ 511 h 2342"/>
                  <a:gd name="T40" fmla="*/ 485 w 2025"/>
                  <a:gd name="T41" fmla="*/ 511 h 2342"/>
                  <a:gd name="T42" fmla="*/ 485 w 2025"/>
                  <a:gd name="T43" fmla="*/ 511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5" h="2342">
                    <a:moveTo>
                      <a:pt x="485" y="511"/>
                    </a:moveTo>
                    <a:lnTo>
                      <a:pt x="472" y="162"/>
                    </a:lnTo>
                    <a:lnTo>
                      <a:pt x="621" y="0"/>
                    </a:lnTo>
                    <a:lnTo>
                      <a:pt x="1416" y="13"/>
                    </a:lnTo>
                    <a:lnTo>
                      <a:pt x="1552" y="199"/>
                    </a:lnTo>
                    <a:lnTo>
                      <a:pt x="1540" y="511"/>
                    </a:lnTo>
                    <a:lnTo>
                      <a:pt x="1875" y="511"/>
                    </a:lnTo>
                    <a:lnTo>
                      <a:pt x="2024" y="660"/>
                    </a:lnTo>
                    <a:lnTo>
                      <a:pt x="2024" y="1669"/>
                    </a:lnTo>
                    <a:lnTo>
                      <a:pt x="1862" y="1830"/>
                    </a:lnTo>
                    <a:lnTo>
                      <a:pt x="1527" y="1830"/>
                    </a:lnTo>
                    <a:lnTo>
                      <a:pt x="1527" y="2204"/>
                    </a:lnTo>
                    <a:lnTo>
                      <a:pt x="1403" y="2341"/>
                    </a:lnTo>
                    <a:lnTo>
                      <a:pt x="671" y="2341"/>
                    </a:lnTo>
                    <a:lnTo>
                      <a:pt x="485" y="2229"/>
                    </a:lnTo>
                    <a:lnTo>
                      <a:pt x="497" y="1818"/>
                    </a:lnTo>
                    <a:lnTo>
                      <a:pt x="162" y="1818"/>
                    </a:lnTo>
                    <a:lnTo>
                      <a:pt x="0" y="1693"/>
                    </a:lnTo>
                    <a:lnTo>
                      <a:pt x="13" y="647"/>
                    </a:lnTo>
                    <a:lnTo>
                      <a:pt x="137" y="511"/>
                    </a:lnTo>
                    <a:lnTo>
                      <a:pt x="485" y="511"/>
                    </a:lnTo>
                    <a:lnTo>
                      <a:pt x="485" y="511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55">
                <a:extLst>
                  <a:ext uri="{FF2B5EF4-FFF2-40B4-BE49-F238E27FC236}">
                    <a16:creationId xmlns:a16="http://schemas.microsoft.com/office/drawing/2014/main" id="{6D2E1EED-11AF-457F-A872-0B97FBE2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111" y="808475"/>
                <a:ext cx="22225" cy="5190902"/>
              </a:xfrm>
              <a:custGeom>
                <a:avLst/>
                <a:gdLst>
                  <a:gd name="T0" fmla="*/ 0 w 14"/>
                  <a:gd name="T1" fmla="*/ 0 h 3313"/>
                  <a:gd name="T2" fmla="*/ 13 w 14"/>
                  <a:gd name="T3" fmla="*/ 3312 h 3313"/>
                  <a:gd name="T4" fmla="*/ 13 w 14"/>
                  <a:gd name="T5" fmla="*/ 3312 h 3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313">
                    <a:moveTo>
                      <a:pt x="0" y="0"/>
                    </a:moveTo>
                    <a:lnTo>
                      <a:pt x="13" y="3312"/>
                    </a:lnTo>
                    <a:lnTo>
                      <a:pt x="13" y="3312"/>
                    </a:lnTo>
                  </a:path>
                </a:pathLst>
              </a:custGeom>
              <a:noFill/>
              <a:ln w="20320" cap="flat" cmpd="sng">
                <a:solidFill>
                  <a:srgbClr val="00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Text Box 157">
                <a:extLst>
                  <a:ext uri="{FF2B5EF4-FFF2-40B4-BE49-F238E27FC236}">
                    <a16:creationId xmlns:a16="http://schemas.microsoft.com/office/drawing/2014/main" id="{5F2E87E4-8485-42A6-B664-AB0051BF81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5374" y="4330705"/>
                <a:ext cx="1274762" cy="231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100" b="1" i="1">
                    <a:solidFill>
                      <a:srgbClr val="009900"/>
                    </a:solidFill>
                  </a:rPr>
                  <a:t>Fold Seat Back Up</a:t>
                </a:r>
                <a:endParaRPr lang="en-GB" alt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33" name="Oval 158" descr="20%">
                <a:extLst>
                  <a:ext uri="{FF2B5EF4-FFF2-40B4-BE49-F238E27FC236}">
                    <a16:creationId xmlns:a16="http://schemas.microsoft.com/office/drawing/2014/main" id="{870B2678-A5EE-4A41-BE05-DE6585B04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399" y="5458821"/>
                <a:ext cx="627062" cy="617330"/>
              </a:xfrm>
              <a:prstGeom prst="ellipse">
                <a:avLst/>
              </a:prstGeom>
              <a:pattFill prst="pct20">
                <a:fgClr>
                  <a:srgbClr val="FF0000"/>
                </a:fgClr>
                <a:bgClr>
                  <a:srgbClr val="FFFF00"/>
                </a:bgClr>
              </a:pattFill>
              <a:ln w="1301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4" name="Oval 159" descr="20%">
                <a:extLst>
                  <a:ext uri="{FF2B5EF4-FFF2-40B4-BE49-F238E27FC236}">
                    <a16:creationId xmlns:a16="http://schemas.microsoft.com/office/drawing/2014/main" id="{3B8F6FA3-C517-40D0-9553-D9C17A3BE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62974" y="5468222"/>
                <a:ext cx="625475" cy="617330"/>
              </a:xfrm>
              <a:prstGeom prst="ellipse">
                <a:avLst/>
              </a:prstGeom>
              <a:pattFill prst="pct20">
                <a:fgClr>
                  <a:srgbClr val="FF0000"/>
                </a:fgClr>
                <a:bgClr>
                  <a:srgbClr val="FFFF00"/>
                </a:bgClr>
              </a:pattFill>
              <a:ln w="1301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5" name="Oval 160" descr="20%">
                <a:extLst>
                  <a:ext uri="{FF2B5EF4-FFF2-40B4-BE49-F238E27FC236}">
                    <a16:creationId xmlns:a16="http://schemas.microsoft.com/office/drawing/2014/main" id="{51ED7C88-479D-4A60-8B1C-06E0E4F97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434499" y="5487024"/>
                <a:ext cx="627062" cy="617330"/>
              </a:xfrm>
              <a:prstGeom prst="ellipse">
                <a:avLst/>
              </a:prstGeom>
              <a:pattFill prst="pct20">
                <a:fgClr>
                  <a:srgbClr val="FF0000"/>
                </a:fgClr>
                <a:bgClr>
                  <a:srgbClr val="FFFF00"/>
                </a:bgClr>
              </a:pattFill>
              <a:ln w="1301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" name="Oval 161" descr="20%">
                <a:extLst>
                  <a:ext uri="{FF2B5EF4-FFF2-40B4-BE49-F238E27FC236}">
                    <a16:creationId xmlns:a16="http://schemas.microsoft.com/office/drawing/2014/main" id="{5148AD77-4A4F-46C2-BD7E-A1149691B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34549" y="6165461"/>
                <a:ext cx="627062" cy="617330"/>
              </a:xfrm>
              <a:prstGeom prst="ellipse">
                <a:avLst/>
              </a:prstGeom>
              <a:pattFill prst="pct20">
                <a:fgClr>
                  <a:srgbClr val="FF0000"/>
                </a:fgClr>
                <a:bgClr>
                  <a:srgbClr val="FFFF00"/>
                </a:bgClr>
              </a:pattFill>
              <a:ln w="13017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" name="Oval 162">
                <a:extLst>
                  <a:ext uri="{FF2B5EF4-FFF2-40B4-BE49-F238E27FC236}">
                    <a16:creationId xmlns:a16="http://schemas.microsoft.com/office/drawing/2014/main" id="{DCBF9A18-112F-47A9-8FB5-BB2C60966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10486" y="5382047"/>
                <a:ext cx="749300" cy="764612"/>
              </a:xfrm>
              <a:prstGeom prst="ellipse">
                <a:avLst/>
              </a:prstGeom>
              <a:noFill/>
              <a:ln w="6350">
                <a:solidFill>
                  <a:srgbClr val="FF82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" name="Oval 163">
                <a:extLst>
                  <a:ext uri="{FF2B5EF4-FFF2-40B4-BE49-F238E27FC236}">
                    <a16:creationId xmlns:a16="http://schemas.microsoft.com/office/drawing/2014/main" id="{E4F447BD-1043-4502-B77C-1F2C489B3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97886" y="5396148"/>
                <a:ext cx="749300" cy="764612"/>
              </a:xfrm>
              <a:prstGeom prst="ellipse">
                <a:avLst/>
              </a:prstGeom>
              <a:noFill/>
              <a:ln w="6350">
                <a:solidFill>
                  <a:srgbClr val="FF82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" name="Oval 164">
                <a:extLst>
                  <a:ext uri="{FF2B5EF4-FFF2-40B4-BE49-F238E27FC236}">
                    <a16:creationId xmlns:a16="http://schemas.microsoft.com/office/drawing/2014/main" id="{28E4C705-172B-4CC6-B2A0-2A5FD3388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74174" y="5410250"/>
                <a:ext cx="749300" cy="764612"/>
              </a:xfrm>
              <a:prstGeom prst="ellipse">
                <a:avLst/>
              </a:prstGeom>
              <a:noFill/>
              <a:ln w="6350">
                <a:solidFill>
                  <a:srgbClr val="FF82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Oval 165">
                <a:extLst>
                  <a:ext uri="{FF2B5EF4-FFF2-40B4-BE49-F238E27FC236}">
                    <a16:creationId xmlns:a16="http://schemas.microsoft.com/office/drawing/2014/main" id="{48D4F2F0-6F68-472A-A985-3D4030C7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69461" y="6087120"/>
                <a:ext cx="749300" cy="766178"/>
              </a:xfrm>
              <a:prstGeom prst="ellipse">
                <a:avLst/>
              </a:prstGeom>
              <a:noFill/>
              <a:ln w="6350">
                <a:solidFill>
                  <a:srgbClr val="FF82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Rectangle 167" descr="Outlined diamond">
                <a:extLst>
                  <a:ext uri="{FF2B5EF4-FFF2-40B4-BE49-F238E27FC236}">
                    <a16:creationId xmlns:a16="http://schemas.microsoft.com/office/drawing/2014/main" id="{471F1B70-61F9-480A-B73C-79935B301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597049" y="6094953"/>
                <a:ext cx="336550" cy="214656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" name="Text Box 168">
                <a:extLst>
                  <a:ext uri="{FF2B5EF4-FFF2-40B4-BE49-F238E27FC236}">
                    <a16:creationId xmlns:a16="http://schemas.microsoft.com/office/drawing/2014/main" id="{802352B7-F879-4F41-B150-1DC8997B3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39961" y="6049516"/>
                <a:ext cx="1765300" cy="296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600" i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Cut Out Windows</a:t>
                </a:r>
                <a:endParaRPr lang="en-GB" altLang="en-US"/>
              </a:p>
            </p:txBody>
          </p:sp>
          <p:sp>
            <p:nvSpPr>
              <p:cNvPr id="144" name="Text Box 171">
                <a:extLst>
                  <a:ext uri="{FF2B5EF4-FFF2-40B4-BE49-F238E27FC236}">
                    <a16:creationId xmlns:a16="http://schemas.microsoft.com/office/drawing/2014/main" id="{5C53EEDD-E705-4814-8C41-7A2A774EB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244149" y="2962376"/>
                <a:ext cx="529588" cy="19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  <a:endParaRPr lang="en-GB" altLang="en-US"/>
              </a:p>
            </p:txBody>
          </p:sp>
          <p:sp>
            <p:nvSpPr>
              <p:cNvPr id="145" name="Text Box 172">
                <a:extLst>
                  <a:ext uri="{FF2B5EF4-FFF2-40B4-BE49-F238E27FC236}">
                    <a16:creationId xmlns:a16="http://schemas.microsoft.com/office/drawing/2014/main" id="{A0B92214-623F-4CC1-9A2B-D70B0153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881949" y="2962376"/>
                <a:ext cx="529588" cy="19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  <a:endParaRPr lang="en-GB" altLang="en-US"/>
              </a:p>
            </p:txBody>
          </p:sp>
          <p:sp>
            <p:nvSpPr>
              <p:cNvPr id="146" name="Rectangle 173">
                <a:extLst>
                  <a:ext uri="{FF2B5EF4-FFF2-40B4-BE49-F238E27FC236}">
                    <a16:creationId xmlns:a16="http://schemas.microsoft.com/office/drawing/2014/main" id="{E09D4D23-FDF1-490F-9D6A-33C03C54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8911" y="3396875"/>
                <a:ext cx="457200" cy="3008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" name="Rectangle 174">
                <a:extLst>
                  <a:ext uri="{FF2B5EF4-FFF2-40B4-BE49-F238E27FC236}">
                    <a16:creationId xmlns:a16="http://schemas.microsoft.com/office/drawing/2014/main" id="{1DBA9601-2391-4F4A-A6C2-F98BC192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3861" y="3396875"/>
                <a:ext cx="457200" cy="3008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9" name="Text Box 177">
                <a:extLst>
                  <a:ext uri="{FF2B5EF4-FFF2-40B4-BE49-F238E27FC236}">
                    <a16:creationId xmlns:a16="http://schemas.microsoft.com/office/drawing/2014/main" id="{B7016E91-C18A-47FE-9B80-1CD874A7A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244149" y="4015284"/>
                <a:ext cx="529588" cy="19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  <a:endParaRPr lang="en-GB" altLang="en-US"/>
              </a:p>
            </p:txBody>
          </p:sp>
          <p:sp>
            <p:nvSpPr>
              <p:cNvPr id="150" name="Text Box 178">
                <a:extLst>
                  <a:ext uri="{FF2B5EF4-FFF2-40B4-BE49-F238E27FC236}">
                    <a16:creationId xmlns:a16="http://schemas.microsoft.com/office/drawing/2014/main" id="{651AD2FC-13AB-4F77-9D0D-A2E475AE5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923224" y="3998049"/>
                <a:ext cx="529588" cy="19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  <a:endParaRPr lang="en-GB" altLang="en-US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B9F263F-455F-41D2-81B6-31182F57A79A}"/>
                  </a:ext>
                </a:extLst>
              </p:cNvPr>
              <p:cNvSpPr txBox="1"/>
              <p:nvPr/>
            </p:nvSpPr>
            <p:spPr>
              <a:xfrm>
                <a:off x="31792" y="87734"/>
                <a:ext cx="300544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Here is a possible example for you to cut out and construct</a:t>
                </a:r>
              </a:p>
              <a:p>
                <a:pPr algn="ctr"/>
                <a:endParaRPr lang="en-GB" sz="2400" b="1" dirty="0"/>
              </a:p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</a:rPr>
                  <a:t>See Also</a:t>
                </a:r>
              </a:p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</a:rPr>
                  <a:t>Next Slide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F913889-0661-4A8F-B933-1C1E6BF63DC3}"/>
                  </a:ext>
                </a:extLst>
              </p:cNvPr>
              <p:cNvCxnSpPr>
                <a:stCxn id="43" idx="0"/>
                <a:endCxn id="43" idx="0"/>
              </p:cNvCxnSpPr>
              <p:nvPr/>
            </p:nvCxnSpPr>
            <p:spPr>
              <a:xfrm>
                <a:off x="3439261" y="3774481"/>
                <a:ext cx="0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8454474-971C-491F-A02A-143D02450B8C}"/>
                  </a:ext>
                </a:extLst>
              </p:cNvPr>
              <p:cNvSpPr/>
              <p:nvPr/>
            </p:nvSpPr>
            <p:spPr>
              <a:xfrm>
                <a:off x="3340836" y="3186921"/>
                <a:ext cx="188913" cy="6204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79FDEF6-F8CA-49C7-8054-AF1C5E3C89BC}"/>
                  </a:ext>
                </a:extLst>
              </p:cNvPr>
              <p:cNvSpPr txBox="1"/>
              <p:nvPr/>
            </p:nvSpPr>
            <p:spPr>
              <a:xfrm>
                <a:off x="10203598" y="3140136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Base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F4F652F-3530-4E10-A392-12E2B4122330}"/>
                  </a:ext>
                </a:extLst>
              </p:cNvPr>
              <p:cNvCxnSpPr>
                <a:stCxn id="110" idx="12"/>
                <a:endCxn id="30" idx="0"/>
              </p:cNvCxnSpPr>
              <p:nvPr/>
            </p:nvCxnSpPr>
            <p:spPr>
              <a:xfrm flipH="1">
                <a:off x="9843236" y="974559"/>
                <a:ext cx="238125" cy="247559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3E1F311-75AE-4043-99BB-91D8EEAA9F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25749" y="1216634"/>
                <a:ext cx="200024" cy="168785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31">
                <a:extLst>
                  <a:ext uri="{FF2B5EF4-FFF2-40B4-BE49-F238E27FC236}">
                    <a16:creationId xmlns:a16="http://schemas.microsoft.com/office/drawing/2014/main" id="{98225E36-890A-44F5-B93E-E80935CC9BC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271424" y="1518757"/>
                <a:ext cx="963209" cy="270436"/>
              </a:xfrm>
              <a:custGeom>
                <a:avLst/>
                <a:gdLst>
                  <a:gd name="T0" fmla="*/ 0 w 724"/>
                  <a:gd name="T1" fmla="*/ 16 h 17"/>
                  <a:gd name="T2" fmla="*/ 723 w 724"/>
                  <a:gd name="T3" fmla="*/ 0 h 17"/>
                  <a:gd name="T4" fmla="*/ 723 w 72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4" h="17">
                    <a:moveTo>
                      <a:pt x="0" y="16"/>
                    </a:moveTo>
                    <a:lnTo>
                      <a:pt x="723" y="0"/>
                    </a:lnTo>
                    <a:lnTo>
                      <a:pt x="723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6D7EA2F-DF01-4D7C-BD0C-E926D07F7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0450" y="5540499"/>
                <a:ext cx="260911" cy="217586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46A35A6-F1FB-4DFD-8555-D80C504D7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3649" y="5475354"/>
                <a:ext cx="184312" cy="86948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Freeform 31">
                <a:extLst>
                  <a:ext uri="{FF2B5EF4-FFF2-40B4-BE49-F238E27FC236}">
                    <a16:creationId xmlns:a16="http://schemas.microsoft.com/office/drawing/2014/main" id="{A6E8ADA7-F4A4-4F58-A6F1-E1DCE64FA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313280" y="4952558"/>
                <a:ext cx="950604" cy="243673"/>
              </a:xfrm>
              <a:custGeom>
                <a:avLst/>
                <a:gdLst>
                  <a:gd name="T0" fmla="*/ 0 w 724"/>
                  <a:gd name="T1" fmla="*/ 16 h 17"/>
                  <a:gd name="T2" fmla="*/ 723 w 724"/>
                  <a:gd name="T3" fmla="*/ 0 h 17"/>
                  <a:gd name="T4" fmla="*/ 723 w 72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4" h="17">
                    <a:moveTo>
                      <a:pt x="0" y="16"/>
                    </a:moveTo>
                    <a:lnTo>
                      <a:pt x="723" y="0"/>
                    </a:lnTo>
                    <a:lnTo>
                      <a:pt x="723" y="0"/>
                    </a:lnTo>
                  </a:path>
                </a:pathLst>
              </a:custGeom>
              <a:noFill/>
              <a:ln w="13334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Rectangle 45" descr="Outlined diamond">
                <a:extLst>
                  <a:ext uri="{FF2B5EF4-FFF2-40B4-BE49-F238E27FC236}">
                    <a16:creationId xmlns:a16="http://schemas.microsoft.com/office/drawing/2014/main" id="{8A110239-1841-47B4-A6AC-B1952DD4E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26681" y="3794849"/>
                <a:ext cx="1390650" cy="361218"/>
              </a:xfrm>
              <a:prstGeom prst="rect">
                <a:avLst/>
              </a:prstGeom>
              <a:pattFill prst="openDmnd">
                <a:fgClr>
                  <a:srgbClr val="000000"/>
                </a:fgClr>
                <a:bgClr>
                  <a:srgbClr val="984C00"/>
                </a:bgClr>
              </a:pattFill>
              <a:ln w="20320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US" sz="800">
                    <a:solidFill>
                      <a:srgbClr val="00FF00"/>
                    </a:solidFill>
                    <a:latin typeface="Arial" panose="020B0604020202020204" pitchFamily="34" charset="0"/>
                  </a:rPr>
                  <a:t>Cut Out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1DB2E39-FEFF-46DC-B776-6AA3D56A247C}"/>
                  </a:ext>
                </a:extLst>
              </p:cNvPr>
              <p:cNvSpPr txBox="1"/>
              <p:nvPr/>
            </p:nvSpPr>
            <p:spPr>
              <a:xfrm>
                <a:off x="7041046" y="3302083"/>
                <a:ext cx="631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Roof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871AD6FB-3E30-4472-8EE3-C2D89EB79232}"/>
                  </a:ext>
                </a:extLst>
              </p:cNvPr>
              <p:cNvSpPr txBox="1"/>
              <p:nvPr/>
            </p:nvSpPr>
            <p:spPr>
              <a:xfrm rot="16200000">
                <a:off x="1900299" y="3170688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Inside</a:t>
                </a:r>
              </a:p>
            </p:txBody>
          </p:sp>
        </p:grp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C2F2C4F-2441-44C4-A8EF-A110C0147E98}"/>
                </a:ext>
              </a:extLst>
            </p:cNvPr>
            <p:cNvSpPr/>
            <p:nvPr/>
          </p:nvSpPr>
          <p:spPr>
            <a:xfrm>
              <a:off x="5072655" y="13470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CD34224-509E-4560-8514-79C5AD20E8CC}"/>
                </a:ext>
              </a:extLst>
            </p:cNvPr>
            <p:cNvSpPr/>
            <p:nvPr/>
          </p:nvSpPr>
          <p:spPr>
            <a:xfrm>
              <a:off x="9397809" y="13470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E9D4A9C-1D81-4F63-B670-3778D3998A2D}"/>
                </a:ext>
              </a:extLst>
            </p:cNvPr>
            <p:cNvSpPr/>
            <p:nvPr/>
          </p:nvSpPr>
          <p:spPr>
            <a:xfrm>
              <a:off x="5092584" y="51237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479F5CD-A40B-49A0-BC27-0C90AC6F0CB5}"/>
                </a:ext>
              </a:extLst>
            </p:cNvPr>
            <p:cNvSpPr/>
            <p:nvPr/>
          </p:nvSpPr>
          <p:spPr>
            <a:xfrm>
              <a:off x="9417738" y="51237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Text Box 151">
              <a:extLst>
                <a:ext uri="{FF2B5EF4-FFF2-40B4-BE49-F238E27FC236}">
                  <a16:creationId xmlns:a16="http://schemas.microsoft.com/office/drawing/2014/main" id="{8E967AD1-B572-4C93-A740-0C4FB88C4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5557" y="2071167"/>
              <a:ext cx="821059" cy="237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 dirty="0">
                  <a:solidFill>
                    <a:srgbClr val="008000"/>
                  </a:solidFill>
                </a:rPr>
                <a:t>Dashboard</a:t>
              </a:r>
              <a:endParaRPr lang="en-GB" altLang="en-US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80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4A27ED9C-D4E1-49CC-ABB8-4FB1F9D6175E}"/>
              </a:ext>
            </a:extLst>
          </p:cNvPr>
          <p:cNvGrpSpPr/>
          <p:nvPr/>
        </p:nvGrpSpPr>
        <p:grpSpPr>
          <a:xfrm>
            <a:off x="-69907" y="-182818"/>
            <a:ext cx="12481152" cy="7102626"/>
            <a:chOff x="-69907" y="-182818"/>
            <a:chExt cx="12481152" cy="7102626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617FD72-77EB-4A60-A437-A175C6F4A0A1}"/>
                </a:ext>
              </a:extLst>
            </p:cNvPr>
            <p:cNvSpPr/>
            <p:nvPr/>
          </p:nvSpPr>
          <p:spPr>
            <a:xfrm>
              <a:off x="-69907" y="-182818"/>
              <a:ext cx="12481152" cy="145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1EB9B36-A16D-4D03-AC7A-FAE1E857681E}"/>
                </a:ext>
              </a:extLst>
            </p:cNvPr>
            <p:cNvSpPr/>
            <p:nvPr/>
          </p:nvSpPr>
          <p:spPr>
            <a:xfrm>
              <a:off x="1588" y="5462158"/>
              <a:ext cx="12190412" cy="145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DCA2E0A-E63D-44C2-8ADE-E350F7DD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886" y="1982030"/>
              <a:ext cx="1665288" cy="14101"/>
            </a:xfrm>
            <a:custGeom>
              <a:avLst/>
              <a:gdLst>
                <a:gd name="T0" fmla="*/ 1048 w 1049"/>
                <a:gd name="T1" fmla="*/ 8 h 9"/>
                <a:gd name="T2" fmla="*/ 0 w 1049"/>
                <a:gd name="T3" fmla="*/ 0 h 9"/>
                <a:gd name="T4" fmla="*/ 0 w 104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9" h="9">
                  <a:moveTo>
                    <a:pt x="1048" y="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7325254-5109-466B-AD71-BE608FCD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736" y="87734"/>
              <a:ext cx="1588" cy="556224"/>
            </a:xfrm>
            <a:custGeom>
              <a:avLst/>
              <a:gdLst>
                <a:gd name="T0" fmla="*/ 0 w 1"/>
                <a:gd name="T1" fmla="*/ 0 h 355"/>
                <a:gd name="T2" fmla="*/ 0 w 1"/>
                <a:gd name="T3" fmla="*/ 354 h 355"/>
                <a:gd name="T4" fmla="*/ 0 w 1"/>
                <a:gd name="T5" fmla="*/ 3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5">
                  <a:moveTo>
                    <a:pt x="0" y="0"/>
                  </a:moveTo>
                  <a:lnTo>
                    <a:pt x="0" y="354"/>
                  </a:lnTo>
                  <a:lnTo>
                    <a:pt x="0" y="354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EE46146-8833-48D4-8469-A582A4B5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761" y="1983596"/>
              <a:ext cx="1588" cy="540556"/>
            </a:xfrm>
            <a:custGeom>
              <a:avLst/>
              <a:gdLst>
                <a:gd name="T0" fmla="*/ 0 w 1"/>
                <a:gd name="T1" fmla="*/ 0 h 345"/>
                <a:gd name="T2" fmla="*/ 0 w 1"/>
                <a:gd name="T3" fmla="*/ 344 h 345"/>
                <a:gd name="T4" fmla="*/ 0 w 1"/>
                <a:gd name="T5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45">
                  <a:moveTo>
                    <a:pt x="0" y="0"/>
                  </a:moveTo>
                  <a:lnTo>
                    <a:pt x="0" y="344"/>
                  </a:lnTo>
                  <a:lnTo>
                    <a:pt x="0" y="344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E856A85-72F5-41E7-B4B5-8D3BB60BD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736" y="642391"/>
              <a:ext cx="330200" cy="1342772"/>
            </a:xfrm>
            <a:custGeom>
              <a:avLst/>
              <a:gdLst>
                <a:gd name="T0" fmla="*/ 0 w 208"/>
                <a:gd name="T1" fmla="*/ 0 h 857"/>
                <a:gd name="T2" fmla="*/ 207 w 208"/>
                <a:gd name="T3" fmla="*/ 856 h 857"/>
                <a:gd name="T4" fmla="*/ 207 w 208"/>
                <a:gd name="T5" fmla="*/ 85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857">
                  <a:moveTo>
                    <a:pt x="0" y="0"/>
                  </a:moveTo>
                  <a:lnTo>
                    <a:pt x="207" y="856"/>
                  </a:lnTo>
                  <a:lnTo>
                    <a:pt x="207" y="856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073CAB6-FFBA-4016-9840-A6A744E7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24" y="4622135"/>
              <a:ext cx="1587" cy="540556"/>
            </a:xfrm>
            <a:custGeom>
              <a:avLst/>
              <a:gdLst>
                <a:gd name="T0" fmla="*/ 0 w 1"/>
                <a:gd name="T1" fmla="*/ 344 h 345"/>
                <a:gd name="T2" fmla="*/ 0 w 1"/>
                <a:gd name="T3" fmla="*/ 0 h 345"/>
                <a:gd name="T4" fmla="*/ 0 w 1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45">
                  <a:moveTo>
                    <a:pt x="0" y="34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A8252C-8DB9-45A2-9BB1-CFCA7670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736" y="5162691"/>
              <a:ext cx="193675" cy="990235"/>
            </a:xfrm>
            <a:custGeom>
              <a:avLst/>
              <a:gdLst>
                <a:gd name="T0" fmla="*/ 0 w 122"/>
                <a:gd name="T1" fmla="*/ 631 h 632"/>
                <a:gd name="T2" fmla="*/ 121 w 122"/>
                <a:gd name="T3" fmla="*/ 0 h 632"/>
                <a:gd name="T4" fmla="*/ 121 w 122"/>
                <a:gd name="T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632">
                  <a:moveTo>
                    <a:pt x="0" y="631"/>
                  </a:moveTo>
                  <a:lnTo>
                    <a:pt x="121" y="0"/>
                  </a:lnTo>
                  <a:lnTo>
                    <a:pt x="121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EEF21E4-CB6A-4966-A25E-753FF7E0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2261" y="2174749"/>
              <a:ext cx="1588" cy="2361211"/>
            </a:xfrm>
            <a:custGeom>
              <a:avLst/>
              <a:gdLst>
                <a:gd name="T0" fmla="*/ 0 w 1"/>
                <a:gd name="T1" fmla="*/ 0 h 1507"/>
                <a:gd name="T2" fmla="*/ 0 w 1"/>
                <a:gd name="T3" fmla="*/ 1506 h 1507"/>
                <a:gd name="T4" fmla="*/ 0 w 1"/>
                <a:gd name="T5" fmla="*/ 1506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507">
                  <a:moveTo>
                    <a:pt x="0" y="0"/>
                  </a:moveTo>
                  <a:lnTo>
                    <a:pt x="0" y="1506"/>
                  </a:lnTo>
                  <a:lnTo>
                    <a:pt x="0" y="1506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906C830-4BDD-4E90-B582-5B74970A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861" y="2135579"/>
              <a:ext cx="1588" cy="2439551"/>
            </a:xfrm>
            <a:custGeom>
              <a:avLst/>
              <a:gdLst>
                <a:gd name="T0" fmla="*/ 0 w 1"/>
                <a:gd name="T1" fmla="*/ 0 h 1557"/>
                <a:gd name="T2" fmla="*/ 0 w 1"/>
                <a:gd name="T3" fmla="*/ 1556 h 1557"/>
                <a:gd name="T4" fmla="*/ 0 w 1"/>
                <a:gd name="T5" fmla="*/ 1556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557">
                  <a:moveTo>
                    <a:pt x="0" y="0"/>
                  </a:moveTo>
                  <a:lnTo>
                    <a:pt x="0" y="1556"/>
                  </a:lnTo>
                  <a:lnTo>
                    <a:pt x="0" y="1556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3B9CDC-0328-4FB9-BE5D-1777C509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011" y="6134124"/>
              <a:ext cx="1588" cy="723875"/>
            </a:xfrm>
            <a:custGeom>
              <a:avLst/>
              <a:gdLst>
                <a:gd name="T0" fmla="*/ 0 w 1"/>
                <a:gd name="T1" fmla="*/ 461 h 462"/>
                <a:gd name="T2" fmla="*/ 0 w 1"/>
                <a:gd name="T3" fmla="*/ 0 h 462"/>
                <a:gd name="T4" fmla="*/ 0 w 1"/>
                <a:gd name="T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62">
                  <a:moveTo>
                    <a:pt x="0" y="46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F82DA68-2A3B-4F89-A16D-672C3A2ED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449" y="4598633"/>
              <a:ext cx="1587" cy="540555"/>
            </a:xfrm>
            <a:custGeom>
              <a:avLst/>
              <a:gdLst>
                <a:gd name="T0" fmla="*/ 0 w 1"/>
                <a:gd name="T1" fmla="*/ 344 h 345"/>
                <a:gd name="T2" fmla="*/ 0 w 1"/>
                <a:gd name="T3" fmla="*/ 0 h 345"/>
                <a:gd name="T4" fmla="*/ 0 w 1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45">
                  <a:moveTo>
                    <a:pt x="0" y="34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349BECB-DE6F-4889-824F-5517C8AC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449" y="5137622"/>
              <a:ext cx="193675" cy="990235"/>
            </a:xfrm>
            <a:custGeom>
              <a:avLst/>
              <a:gdLst>
                <a:gd name="T0" fmla="*/ 121 w 122"/>
                <a:gd name="T1" fmla="*/ 631 h 632"/>
                <a:gd name="T2" fmla="*/ 0 w 122"/>
                <a:gd name="T3" fmla="*/ 0 h 632"/>
                <a:gd name="T4" fmla="*/ 0 w 122"/>
                <a:gd name="T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632">
                  <a:moveTo>
                    <a:pt x="121" y="6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A2D2D95-BBB1-476C-B43E-0DEEC2450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6461" y="799074"/>
              <a:ext cx="620713" cy="1567"/>
            </a:xfrm>
            <a:custGeom>
              <a:avLst/>
              <a:gdLst>
                <a:gd name="T0" fmla="*/ 0 w 391"/>
                <a:gd name="T1" fmla="*/ 0 h 1"/>
                <a:gd name="T2" fmla="*/ 390 w 391"/>
                <a:gd name="T3" fmla="*/ 0 h 1"/>
                <a:gd name="T4" fmla="*/ 390 w 39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" h="1">
                  <a:moveTo>
                    <a:pt x="0" y="0"/>
                  </a:moveTo>
                  <a:lnTo>
                    <a:pt x="390" y="0"/>
                  </a:lnTo>
                  <a:lnTo>
                    <a:pt x="39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DDB5065-835D-4330-9AD2-F0008D12B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724" y="6163894"/>
              <a:ext cx="1587" cy="686271"/>
            </a:xfrm>
            <a:custGeom>
              <a:avLst/>
              <a:gdLst>
                <a:gd name="T0" fmla="*/ 0 w 1"/>
                <a:gd name="T1" fmla="*/ 437 h 438"/>
                <a:gd name="T2" fmla="*/ 0 w 1"/>
                <a:gd name="T3" fmla="*/ 0 h 438"/>
                <a:gd name="T4" fmla="*/ 0 w 1"/>
                <a:gd name="T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38">
                  <a:moveTo>
                    <a:pt x="0" y="43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98EB790-227A-4554-84FF-5EEE8C52D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8324" y="806909"/>
              <a:ext cx="330200" cy="1341205"/>
            </a:xfrm>
            <a:custGeom>
              <a:avLst/>
              <a:gdLst>
                <a:gd name="T0" fmla="*/ 207 w 208"/>
                <a:gd name="T1" fmla="*/ 0 h 856"/>
                <a:gd name="T2" fmla="*/ 0 w 208"/>
                <a:gd name="T3" fmla="*/ 855 h 856"/>
                <a:gd name="T4" fmla="*/ 0 w 208"/>
                <a:gd name="T5" fmla="*/ 85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856">
                  <a:moveTo>
                    <a:pt x="207" y="0"/>
                  </a:moveTo>
                  <a:lnTo>
                    <a:pt x="0" y="855"/>
                  </a:lnTo>
                  <a:lnTo>
                    <a:pt x="0" y="855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A23277-4594-459F-957F-123E9691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586" y="802208"/>
              <a:ext cx="671513" cy="1567"/>
            </a:xfrm>
            <a:custGeom>
              <a:avLst/>
              <a:gdLst>
                <a:gd name="T0" fmla="*/ 422 w 423"/>
                <a:gd name="T1" fmla="*/ 0 h 1"/>
                <a:gd name="T2" fmla="*/ 0 w 423"/>
                <a:gd name="T3" fmla="*/ 0 h 1"/>
                <a:gd name="T4" fmla="*/ 0 w 42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1">
                  <a:moveTo>
                    <a:pt x="42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08F0271-15E0-4821-9A06-3A5EEC83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336" y="814742"/>
              <a:ext cx="328613" cy="1341205"/>
            </a:xfrm>
            <a:custGeom>
              <a:avLst/>
              <a:gdLst>
                <a:gd name="T0" fmla="*/ 0 w 207"/>
                <a:gd name="T1" fmla="*/ 0 h 856"/>
                <a:gd name="T2" fmla="*/ 206 w 207"/>
                <a:gd name="T3" fmla="*/ 855 h 856"/>
                <a:gd name="T4" fmla="*/ 206 w 207"/>
                <a:gd name="T5" fmla="*/ 85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856">
                  <a:moveTo>
                    <a:pt x="0" y="0"/>
                  </a:moveTo>
                  <a:lnTo>
                    <a:pt x="206" y="855"/>
                  </a:lnTo>
                  <a:lnTo>
                    <a:pt x="206" y="855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A2A9DE4-8166-4646-BA18-D0051D0AB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474" y="95569"/>
              <a:ext cx="1587" cy="557791"/>
            </a:xfrm>
            <a:custGeom>
              <a:avLst/>
              <a:gdLst>
                <a:gd name="T0" fmla="*/ 0 w 1"/>
                <a:gd name="T1" fmla="*/ 0 h 356"/>
                <a:gd name="T2" fmla="*/ 0 w 1"/>
                <a:gd name="T3" fmla="*/ 355 h 356"/>
                <a:gd name="T4" fmla="*/ 0 w 1"/>
                <a:gd name="T5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6">
                  <a:moveTo>
                    <a:pt x="0" y="0"/>
                  </a:moveTo>
                  <a:lnTo>
                    <a:pt x="0" y="355"/>
                  </a:lnTo>
                  <a:lnTo>
                    <a:pt x="0" y="355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27CF096A-E7A4-41A7-A03B-3173572A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449" y="651792"/>
              <a:ext cx="328612" cy="1341205"/>
            </a:xfrm>
            <a:custGeom>
              <a:avLst/>
              <a:gdLst>
                <a:gd name="T0" fmla="*/ 206 w 207"/>
                <a:gd name="T1" fmla="*/ 0 h 856"/>
                <a:gd name="T2" fmla="*/ 0 w 207"/>
                <a:gd name="T3" fmla="*/ 855 h 856"/>
                <a:gd name="T4" fmla="*/ 0 w 207"/>
                <a:gd name="T5" fmla="*/ 85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856">
                  <a:moveTo>
                    <a:pt x="206" y="0"/>
                  </a:moveTo>
                  <a:lnTo>
                    <a:pt x="0" y="855"/>
                  </a:lnTo>
                  <a:lnTo>
                    <a:pt x="0" y="855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FC0DF9A-F504-4373-9E0A-D63799EAE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449" y="1991431"/>
              <a:ext cx="1587" cy="540555"/>
            </a:xfrm>
            <a:custGeom>
              <a:avLst/>
              <a:gdLst>
                <a:gd name="T0" fmla="*/ 0 w 1"/>
                <a:gd name="T1" fmla="*/ 0 h 345"/>
                <a:gd name="T2" fmla="*/ 0 w 1"/>
                <a:gd name="T3" fmla="*/ 344 h 345"/>
                <a:gd name="T4" fmla="*/ 0 w 1"/>
                <a:gd name="T5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45">
                  <a:moveTo>
                    <a:pt x="0" y="0"/>
                  </a:moveTo>
                  <a:lnTo>
                    <a:pt x="0" y="344"/>
                  </a:lnTo>
                  <a:lnTo>
                    <a:pt x="0" y="344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0259096-9A53-4EE9-A398-163906C3A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124" y="2143413"/>
              <a:ext cx="427037" cy="383873"/>
            </a:xfrm>
            <a:custGeom>
              <a:avLst/>
              <a:gdLst>
                <a:gd name="T0" fmla="*/ 0 w 269"/>
                <a:gd name="T1" fmla="*/ 0 h 245"/>
                <a:gd name="T2" fmla="*/ 268 w 269"/>
                <a:gd name="T3" fmla="*/ 244 h 245"/>
                <a:gd name="T4" fmla="*/ 268 w 269"/>
                <a:gd name="T5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245">
                  <a:moveTo>
                    <a:pt x="0" y="0"/>
                  </a:moveTo>
                  <a:lnTo>
                    <a:pt x="268" y="244"/>
                  </a:lnTo>
                  <a:lnTo>
                    <a:pt x="268" y="244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C6EF91-4B34-4DFD-A585-FF790024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124" y="4595499"/>
              <a:ext cx="427037" cy="382306"/>
            </a:xfrm>
            <a:custGeom>
              <a:avLst/>
              <a:gdLst>
                <a:gd name="T0" fmla="*/ 0 w 269"/>
                <a:gd name="T1" fmla="*/ 243 h 244"/>
                <a:gd name="T2" fmla="*/ 268 w 269"/>
                <a:gd name="T3" fmla="*/ 0 h 244"/>
                <a:gd name="T4" fmla="*/ 268 w 269"/>
                <a:gd name="T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244">
                  <a:moveTo>
                    <a:pt x="0" y="243"/>
                  </a:moveTo>
                  <a:lnTo>
                    <a:pt x="268" y="0"/>
                  </a:lnTo>
                  <a:lnTo>
                    <a:pt x="268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A29BA21-69C6-4A57-BD57-72DF42C1C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111" y="2143413"/>
              <a:ext cx="427038" cy="383873"/>
            </a:xfrm>
            <a:custGeom>
              <a:avLst/>
              <a:gdLst>
                <a:gd name="T0" fmla="*/ 0 w 269"/>
                <a:gd name="T1" fmla="*/ 244 h 245"/>
                <a:gd name="T2" fmla="*/ 268 w 269"/>
                <a:gd name="T3" fmla="*/ 0 h 245"/>
                <a:gd name="T4" fmla="*/ 268 w 269"/>
                <a:gd name="T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245">
                  <a:moveTo>
                    <a:pt x="0" y="244"/>
                  </a:moveTo>
                  <a:lnTo>
                    <a:pt x="268" y="0"/>
                  </a:lnTo>
                  <a:lnTo>
                    <a:pt x="268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D13B8D1-95B6-43F4-9E12-1D61FFD2F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586" y="97135"/>
              <a:ext cx="1598613" cy="2437985"/>
            </a:xfrm>
            <a:custGeom>
              <a:avLst/>
              <a:gdLst>
                <a:gd name="T0" fmla="*/ 0 w 1007"/>
                <a:gd name="T1" fmla="*/ 0 h 1556"/>
                <a:gd name="T2" fmla="*/ 678 w 1007"/>
                <a:gd name="T3" fmla="*/ 0 h 1556"/>
                <a:gd name="T4" fmla="*/ 678 w 1007"/>
                <a:gd name="T5" fmla="*/ 0 h 1556"/>
                <a:gd name="T6" fmla="*/ 805 w 1007"/>
                <a:gd name="T7" fmla="*/ 115 h 1556"/>
                <a:gd name="T8" fmla="*/ 805 w 1007"/>
                <a:gd name="T9" fmla="*/ 277 h 1556"/>
                <a:gd name="T10" fmla="*/ 684 w 1007"/>
                <a:gd name="T11" fmla="*/ 344 h 1556"/>
                <a:gd name="T12" fmla="*/ 805 w 1007"/>
                <a:gd name="T13" fmla="*/ 407 h 1556"/>
                <a:gd name="T14" fmla="*/ 960 w 1007"/>
                <a:gd name="T15" fmla="*/ 1116 h 1556"/>
                <a:gd name="T16" fmla="*/ 862 w 1007"/>
                <a:gd name="T17" fmla="*/ 1205 h 1556"/>
                <a:gd name="T18" fmla="*/ 1006 w 1007"/>
                <a:gd name="T19" fmla="*/ 1273 h 1556"/>
                <a:gd name="T20" fmla="*/ 1006 w 1007"/>
                <a:gd name="T21" fmla="*/ 1440 h 1556"/>
                <a:gd name="T22" fmla="*/ 880 w 1007"/>
                <a:gd name="T23" fmla="*/ 1555 h 1556"/>
                <a:gd name="T24" fmla="*/ 880 w 1007"/>
                <a:gd name="T25" fmla="*/ 155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7" h="1556">
                  <a:moveTo>
                    <a:pt x="0" y="0"/>
                  </a:moveTo>
                  <a:lnTo>
                    <a:pt x="678" y="0"/>
                  </a:lnTo>
                  <a:lnTo>
                    <a:pt x="678" y="0"/>
                  </a:lnTo>
                  <a:lnTo>
                    <a:pt x="805" y="115"/>
                  </a:lnTo>
                  <a:lnTo>
                    <a:pt x="805" y="277"/>
                  </a:lnTo>
                  <a:lnTo>
                    <a:pt x="684" y="344"/>
                  </a:lnTo>
                  <a:lnTo>
                    <a:pt x="805" y="407"/>
                  </a:lnTo>
                  <a:lnTo>
                    <a:pt x="960" y="1116"/>
                  </a:lnTo>
                  <a:lnTo>
                    <a:pt x="862" y="1205"/>
                  </a:lnTo>
                  <a:lnTo>
                    <a:pt x="1006" y="1273"/>
                  </a:lnTo>
                  <a:lnTo>
                    <a:pt x="1006" y="1440"/>
                  </a:lnTo>
                  <a:lnTo>
                    <a:pt x="880" y="1555"/>
                  </a:lnTo>
                  <a:lnTo>
                    <a:pt x="880" y="1555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9A6C681-21D5-4D1B-82A3-8EF731D03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961" y="97135"/>
              <a:ext cx="557213" cy="2437985"/>
            </a:xfrm>
            <a:custGeom>
              <a:avLst/>
              <a:gdLst>
                <a:gd name="T0" fmla="*/ 350 w 351"/>
                <a:gd name="T1" fmla="*/ 0 h 1556"/>
                <a:gd name="T2" fmla="*/ 235 w 351"/>
                <a:gd name="T3" fmla="*/ 100 h 1556"/>
                <a:gd name="T4" fmla="*/ 235 w 351"/>
                <a:gd name="T5" fmla="*/ 272 h 1556"/>
                <a:gd name="T6" fmla="*/ 350 w 351"/>
                <a:gd name="T7" fmla="*/ 344 h 1556"/>
                <a:gd name="T8" fmla="*/ 212 w 351"/>
                <a:gd name="T9" fmla="*/ 407 h 1556"/>
                <a:gd name="T10" fmla="*/ 52 w 351"/>
                <a:gd name="T11" fmla="*/ 1111 h 1556"/>
                <a:gd name="T12" fmla="*/ 144 w 351"/>
                <a:gd name="T13" fmla="*/ 1216 h 1556"/>
                <a:gd name="T14" fmla="*/ 0 w 351"/>
                <a:gd name="T15" fmla="*/ 1278 h 1556"/>
                <a:gd name="T16" fmla="*/ 6 w 351"/>
                <a:gd name="T17" fmla="*/ 1440 h 1556"/>
                <a:gd name="T18" fmla="*/ 132 w 351"/>
                <a:gd name="T19" fmla="*/ 1555 h 1556"/>
                <a:gd name="T20" fmla="*/ 132 w 351"/>
                <a:gd name="T21" fmla="*/ 155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1" h="1556">
                  <a:moveTo>
                    <a:pt x="350" y="0"/>
                  </a:moveTo>
                  <a:lnTo>
                    <a:pt x="235" y="100"/>
                  </a:lnTo>
                  <a:lnTo>
                    <a:pt x="235" y="272"/>
                  </a:lnTo>
                  <a:lnTo>
                    <a:pt x="350" y="344"/>
                  </a:lnTo>
                  <a:lnTo>
                    <a:pt x="212" y="407"/>
                  </a:lnTo>
                  <a:lnTo>
                    <a:pt x="52" y="1111"/>
                  </a:lnTo>
                  <a:lnTo>
                    <a:pt x="144" y="1216"/>
                  </a:lnTo>
                  <a:lnTo>
                    <a:pt x="0" y="1278"/>
                  </a:lnTo>
                  <a:lnTo>
                    <a:pt x="6" y="1440"/>
                  </a:lnTo>
                  <a:lnTo>
                    <a:pt x="132" y="1555"/>
                  </a:lnTo>
                  <a:lnTo>
                    <a:pt x="132" y="1555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A3D6259-801A-4516-A7AE-D1005553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061" y="626723"/>
              <a:ext cx="1079500" cy="9401"/>
            </a:xfrm>
            <a:custGeom>
              <a:avLst/>
              <a:gdLst>
                <a:gd name="T0" fmla="*/ 679 w 680"/>
                <a:gd name="T1" fmla="*/ 5 h 6"/>
                <a:gd name="T2" fmla="*/ 0 w 680"/>
                <a:gd name="T3" fmla="*/ 5 h 6"/>
                <a:gd name="T4" fmla="*/ 0 w 68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">
                  <a:moveTo>
                    <a:pt x="679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1FFCE07-A6F6-4F2E-96EE-4F66375A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036" y="1986730"/>
              <a:ext cx="1736725" cy="6267"/>
            </a:xfrm>
            <a:custGeom>
              <a:avLst/>
              <a:gdLst>
                <a:gd name="T0" fmla="*/ 0 w 1094"/>
                <a:gd name="T1" fmla="*/ 3 h 4"/>
                <a:gd name="T2" fmla="*/ 1093 w 1094"/>
                <a:gd name="T3" fmla="*/ 0 h 4"/>
                <a:gd name="T4" fmla="*/ 1093 w 109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4" h="4">
                  <a:moveTo>
                    <a:pt x="0" y="3"/>
                  </a:moveTo>
                  <a:lnTo>
                    <a:pt x="1093" y="0"/>
                  </a:lnTo>
                  <a:lnTo>
                    <a:pt x="1093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F183A1-AF17-48A4-84E1-A10E530A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236" y="1197048"/>
              <a:ext cx="1149350" cy="26637"/>
            </a:xfrm>
            <a:custGeom>
              <a:avLst/>
              <a:gdLst>
                <a:gd name="T0" fmla="*/ 0 w 724"/>
                <a:gd name="T1" fmla="*/ 16 h 17"/>
                <a:gd name="T2" fmla="*/ 723 w 724"/>
                <a:gd name="T3" fmla="*/ 0 h 17"/>
                <a:gd name="T4" fmla="*/ 723 w 72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17">
                  <a:moveTo>
                    <a:pt x="0" y="16"/>
                  </a:moveTo>
                  <a:lnTo>
                    <a:pt x="723" y="0"/>
                  </a:lnTo>
                  <a:lnTo>
                    <a:pt x="723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87AB4F1-AB14-467E-9D0A-9AE5696E9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0511" y="2144980"/>
              <a:ext cx="1689100" cy="23502"/>
            </a:xfrm>
            <a:custGeom>
              <a:avLst/>
              <a:gdLst>
                <a:gd name="T0" fmla="*/ 0 w 1064"/>
                <a:gd name="T1" fmla="*/ 14 h 15"/>
                <a:gd name="T2" fmla="*/ 1063 w 1064"/>
                <a:gd name="T3" fmla="*/ 0 h 15"/>
                <a:gd name="T4" fmla="*/ 1063 w 106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4" h="15">
                  <a:moveTo>
                    <a:pt x="0" y="14"/>
                  </a:moveTo>
                  <a:lnTo>
                    <a:pt x="1063" y="0"/>
                  </a:lnTo>
                  <a:lnTo>
                    <a:pt x="1063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A216C69-ED9A-4A2C-B51C-3C161273A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986" y="4592365"/>
              <a:ext cx="1687513" cy="23502"/>
            </a:xfrm>
            <a:custGeom>
              <a:avLst/>
              <a:gdLst>
                <a:gd name="T0" fmla="*/ 0 w 1063"/>
                <a:gd name="T1" fmla="*/ 14 h 15"/>
                <a:gd name="T2" fmla="*/ 1062 w 1063"/>
                <a:gd name="T3" fmla="*/ 0 h 15"/>
                <a:gd name="T4" fmla="*/ 1062 w 106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3" h="15">
                  <a:moveTo>
                    <a:pt x="0" y="14"/>
                  </a:moveTo>
                  <a:lnTo>
                    <a:pt x="1062" y="0"/>
                  </a:lnTo>
                  <a:lnTo>
                    <a:pt x="1062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E3AD42A-B234-4FCD-BB03-77243380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874" y="5513660"/>
              <a:ext cx="1247775" cy="15668"/>
            </a:xfrm>
            <a:custGeom>
              <a:avLst/>
              <a:gdLst>
                <a:gd name="T0" fmla="*/ 0 w 786"/>
                <a:gd name="T1" fmla="*/ 9 h 10"/>
                <a:gd name="T2" fmla="*/ 785 w 786"/>
                <a:gd name="T3" fmla="*/ 0 h 10"/>
                <a:gd name="T4" fmla="*/ 785 w 78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6" h="10">
                  <a:moveTo>
                    <a:pt x="0" y="9"/>
                  </a:moveTo>
                  <a:lnTo>
                    <a:pt x="785" y="0"/>
                  </a:lnTo>
                  <a:lnTo>
                    <a:pt x="785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5DF8671E-44A7-4B65-9B22-0053A97E9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511" y="5198727"/>
              <a:ext cx="1727200" cy="4701"/>
            </a:xfrm>
            <a:custGeom>
              <a:avLst/>
              <a:gdLst>
                <a:gd name="T0" fmla="*/ 0 w 1088"/>
                <a:gd name="T1" fmla="*/ 2 h 3"/>
                <a:gd name="T2" fmla="*/ 1087 w 1088"/>
                <a:gd name="T3" fmla="*/ 0 h 3"/>
                <a:gd name="T4" fmla="*/ 1087 w 108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">
                  <a:moveTo>
                    <a:pt x="0" y="2"/>
                  </a:moveTo>
                  <a:lnTo>
                    <a:pt x="1087" y="0"/>
                  </a:lnTo>
                  <a:lnTo>
                    <a:pt x="1087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B3BF26D-E729-4682-812B-4B0BB44B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411" y="6134124"/>
              <a:ext cx="1346200" cy="9401"/>
            </a:xfrm>
            <a:custGeom>
              <a:avLst/>
              <a:gdLst>
                <a:gd name="T0" fmla="*/ 0 w 848"/>
                <a:gd name="T1" fmla="*/ 5 h 6"/>
                <a:gd name="T2" fmla="*/ 847 w 848"/>
                <a:gd name="T3" fmla="*/ 0 h 6"/>
                <a:gd name="T4" fmla="*/ 847 w 84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6">
                  <a:moveTo>
                    <a:pt x="0" y="5"/>
                  </a:moveTo>
                  <a:lnTo>
                    <a:pt x="847" y="0"/>
                  </a:lnTo>
                  <a:lnTo>
                    <a:pt x="847" y="0"/>
                  </a:lnTo>
                </a:path>
              </a:pathLst>
            </a:custGeom>
            <a:noFill/>
            <a:ln w="20320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ADB3707-EFE9-4F8B-855F-E66D8E03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036" y="4598633"/>
              <a:ext cx="1735138" cy="17235"/>
            </a:xfrm>
            <a:custGeom>
              <a:avLst/>
              <a:gdLst>
                <a:gd name="T0" fmla="*/ 0 w 1093"/>
                <a:gd name="T1" fmla="*/ 10 h 11"/>
                <a:gd name="T2" fmla="*/ 1092 w 1093"/>
                <a:gd name="T3" fmla="*/ 0 h 11"/>
                <a:gd name="T4" fmla="*/ 1092 w 109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3" h="11">
                  <a:moveTo>
                    <a:pt x="0" y="10"/>
                  </a:moveTo>
                  <a:lnTo>
                    <a:pt x="1092" y="0"/>
                  </a:lnTo>
                  <a:lnTo>
                    <a:pt x="1092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9511A8B-D2EF-4F72-8AA3-A5A63B48E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036" y="2522585"/>
              <a:ext cx="1735138" cy="9401"/>
            </a:xfrm>
            <a:custGeom>
              <a:avLst/>
              <a:gdLst>
                <a:gd name="T0" fmla="*/ 1092 w 1093"/>
                <a:gd name="T1" fmla="*/ 5 h 6"/>
                <a:gd name="T2" fmla="*/ 0 w 1093"/>
                <a:gd name="T3" fmla="*/ 0 h 6"/>
                <a:gd name="T4" fmla="*/ 0 w 109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3" h="6">
                  <a:moveTo>
                    <a:pt x="1092" y="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71FB8BD3-41B1-4A8B-A9BD-E09FE204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661" y="4750615"/>
              <a:ext cx="1760538" cy="2077614"/>
            </a:xfrm>
            <a:custGeom>
              <a:avLst/>
              <a:gdLst>
                <a:gd name="T0" fmla="*/ 1108 w 1109"/>
                <a:gd name="T1" fmla="*/ 0 h 1326"/>
                <a:gd name="T2" fmla="*/ 1108 w 1109"/>
                <a:gd name="T3" fmla="*/ 203 h 1326"/>
                <a:gd name="T4" fmla="*/ 959 w 1109"/>
                <a:gd name="T5" fmla="*/ 286 h 1326"/>
                <a:gd name="T6" fmla="*/ 1085 w 1109"/>
                <a:gd name="T7" fmla="*/ 411 h 1326"/>
                <a:gd name="T8" fmla="*/ 1016 w 1109"/>
                <a:gd name="T9" fmla="*/ 790 h 1326"/>
                <a:gd name="T10" fmla="*/ 862 w 1109"/>
                <a:gd name="T11" fmla="*/ 873 h 1326"/>
                <a:gd name="T12" fmla="*/ 988 w 1109"/>
                <a:gd name="T13" fmla="*/ 972 h 1326"/>
                <a:gd name="T14" fmla="*/ 988 w 1109"/>
                <a:gd name="T15" fmla="*/ 1231 h 1326"/>
                <a:gd name="T16" fmla="*/ 868 w 1109"/>
                <a:gd name="T17" fmla="*/ 1325 h 1326"/>
                <a:gd name="T18" fmla="*/ 0 w 1109"/>
                <a:gd name="T19" fmla="*/ 1325 h 1326"/>
                <a:gd name="T20" fmla="*/ 0 w 1109"/>
                <a:gd name="T21" fmla="*/ 132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9" h="1326">
                  <a:moveTo>
                    <a:pt x="1108" y="0"/>
                  </a:moveTo>
                  <a:lnTo>
                    <a:pt x="1108" y="203"/>
                  </a:lnTo>
                  <a:lnTo>
                    <a:pt x="959" y="286"/>
                  </a:lnTo>
                  <a:lnTo>
                    <a:pt x="1085" y="411"/>
                  </a:lnTo>
                  <a:lnTo>
                    <a:pt x="1016" y="790"/>
                  </a:lnTo>
                  <a:lnTo>
                    <a:pt x="862" y="873"/>
                  </a:lnTo>
                  <a:lnTo>
                    <a:pt x="988" y="972"/>
                  </a:lnTo>
                  <a:lnTo>
                    <a:pt x="988" y="1231"/>
                  </a:lnTo>
                  <a:lnTo>
                    <a:pt x="868" y="1325"/>
                  </a:lnTo>
                  <a:lnTo>
                    <a:pt x="0" y="1325"/>
                  </a:lnTo>
                  <a:lnTo>
                    <a:pt x="0" y="132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7C0F843A-1FF5-4780-9953-A6F020F8A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011" y="4753748"/>
              <a:ext cx="393700" cy="2093282"/>
            </a:xfrm>
            <a:custGeom>
              <a:avLst/>
              <a:gdLst>
                <a:gd name="T0" fmla="*/ 242 w 248"/>
                <a:gd name="T1" fmla="*/ 1335 h 1336"/>
                <a:gd name="T2" fmla="*/ 121 w 248"/>
                <a:gd name="T3" fmla="*/ 1231 h 1336"/>
                <a:gd name="T4" fmla="*/ 121 w 248"/>
                <a:gd name="T5" fmla="*/ 1017 h 1336"/>
                <a:gd name="T6" fmla="*/ 247 w 248"/>
                <a:gd name="T7" fmla="*/ 887 h 1336"/>
                <a:gd name="T8" fmla="*/ 92 w 248"/>
                <a:gd name="T9" fmla="*/ 793 h 1336"/>
                <a:gd name="T10" fmla="*/ 24 w 248"/>
                <a:gd name="T11" fmla="*/ 396 h 1336"/>
                <a:gd name="T12" fmla="*/ 133 w 248"/>
                <a:gd name="T13" fmla="*/ 292 h 1336"/>
                <a:gd name="T14" fmla="*/ 0 w 248"/>
                <a:gd name="T15" fmla="*/ 229 h 1336"/>
                <a:gd name="T16" fmla="*/ 0 w 248"/>
                <a:gd name="T17" fmla="*/ 0 h 1336"/>
                <a:gd name="T18" fmla="*/ 0 w 248"/>
                <a:gd name="T19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1336">
                  <a:moveTo>
                    <a:pt x="242" y="1335"/>
                  </a:moveTo>
                  <a:lnTo>
                    <a:pt x="121" y="1231"/>
                  </a:lnTo>
                  <a:lnTo>
                    <a:pt x="121" y="1017"/>
                  </a:lnTo>
                  <a:lnTo>
                    <a:pt x="247" y="887"/>
                  </a:lnTo>
                  <a:lnTo>
                    <a:pt x="92" y="793"/>
                  </a:lnTo>
                  <a:lnTo>
                    <a:pt x="24" y="396"/>
                  </a:lnTo>
                  <a:lnTo>
                    <a:pt x="133" y="292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DED60ED9-1D72-4897-AF4C-4910A185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99" y="789673"/>
              <a:ext cx="1587" cy="391707"/>
            </a:xfrm>
            <a:custGeom>
              <a:avLst/>
              <a:gdLst>
                <a:gd name="T0" fmla="*/ 0 w 1"/>
                <a:gd name="T1" fmla="*/ 0 h 250"/>
                <a:gd name="T2" fmla="*/ 0 w 1"/>
                <a:gd name="T3" fmla="*/ 249 h 250"/>
                <a:gd name="T4" fmla="*/ 0 w 1"/>
                <a:gd name="T5" fmla="*/ 2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50">
                  <a:moveTo>
                    <a:pt x="0" y="0"/>
                  </a:moveTo>
                  <a:lnTo>
                    <a:pt x="0" y="249"/>
                  </a:lnTo>
                  <a:lnTo>
                    <a:pt x="0" y="236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977D2492-890D-4F24-A775-7A421B87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099" y="3248027"/>
              <a:ext cx="717550" cy="529588"/>
            </a:xfrm>
            <a:custGeom>
              <a:avLst/>
              <a:gdLst>
                <a:gd name="T0" fmla="*/ 0 w 452"/>
                <a:gd name="T1" fmla="*/ 21 h 338"/>
                <a:gd name="T2" fmla="*/ 0 w 452"/>
                <a:gd name="T3" fmla="*/ 337 h 338"/>
                <a:gd name="T4" fmla="*/ 451 w 452"/>
                <a:gd name="T5" fmla="*/ 337 h 338"/>
                <a:gd name="T6" fmla="*/ 451 w 452"/>
                <a:gd name="T7" fmla="*/ 0 h 338"/>
                <a:gd name="T8" fmla="*/ 451 w 452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338">
                  <a:moveTo>
                    <a:pt x="0" y="21"/>
                  </a:moveTo>
                  <a:lnTo>
                    <a:pt x="0" y="337"/>
                  </a:lnTo>
                  <a:lnTo>
                    <a:pt x="451" y="337"/>
                  </a:lnTo>
                  <a:lnTo>
                    <a:pt x="451" y="0"/>
                  </a:lnTo>
                  <a:lnTo>
                    <a:pt x="451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777AB16-272E-43AE-ADB2-5B75A370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036" y="3238626"/>
              <a:ext cx="717550" cy="538989"/>
            </a:xfrm>
            <a:custGeom>
              <a:avLst/>
              <a:gdLst>
                <a:gd name="T0" fmla="*/ 0 w 452"/>
                <a:gd name="T1" fmla="*/ 21 h 344"/>
                <a:gd name="T2" fmla="*/ 0 w 452"/>
                <a:gd name="T3" fmla="*/ 343 h 344"/>
                <a:gd name="T4" fmla="*/ 451 w 452"/>
                <a:gd name="T5" fmla="*/ 343 h 344"/>
                <a:gd name="T6" fmla="*/ 451 w 452"/>
                <a:gd name="T7" fmla="*/ 0 h 344"/>
                <a:gd name="T8" fmla="*/ 451 w 452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344">
                  <a:moveTo>
                    <a:pt x="0" y="21"/>
                  </a:moveTo>
                  <a:lnTo>
                    <a:pt x="0" y="343"/>
                  </a:lnTo>
                  <a:lnTo>
                    <a:pt x="451" y="343"/>
                  </a:lnTo>
                  <a:lnTo>
                    <a:pt x="451" y="0"/>
                  </a:lnTo>
                  <a:lnTo>
                    <a:pt x="451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44" descr="Outlined diamond">
              <a:extLst>
                <a:ext uri="{FF2B5EF4-FFF2-40B4-BE49-F238E27FC236}">
                  <a16:creationId xmlns:a16="http://schemas.microsoft.com/office/drawing/2014/main" id="{EEF1661A-0AC1-4D18-A200-36EFFEB25D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28136" y="3244893"/>
              <a:ext cx="222250" cy="529588"/>
            </a:xfrm>
            <a:prstGeom prst="rect">
              <a:avLst/>
            </a:prstGeom>
            <a:solidFill>
              <a:schemeClr val="bg1"/>
            </a:solid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altLang="en-US" sz="8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5" descr="Outlined diamond">
              <a:extLst>
                <a:ext uri="{FF2B5EF4-FFF2-40B4-BE49-F238E27FC236}">
                  <a16:creationId xmlns:a16="http://schemas.microsoft.com/office/drawing/2014/main" id="{AC8B01C5-2C86-4D53-8C7B-FCFC3464B4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5205" y="2816738"/>
              <a:ext cx="1390650" cy="352536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</a:p>
          </p:txBody>
        </p:sp>
        <p:sp>
          <p:nvSpPr>
            <p:cNvPr id="45" name="Rectangle 46" descr="Outlined diamond">
              <a:extLst>
                <a:ext uri="{FF2B5EF4-FFF2-40B4-BE49-F238E27FC236}">
                  <a16:creationId xmlns:a16="http://schemas.microsoft.com/office/drawing/2014/main" id="{95F7D038-E5A8-4A29-B7FA-A41F57E57C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26961" y="2094841"/>
              <a:ext cx="1395413" cy="324333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</a:p>
          </p:txBody>
        </p:sp>
        <p:sp>
          <p:nvSpPr>
            <p:cNvPr id="46" name="Rectangle 47" descr="Outlined diamond">
              <a:extLst>
                <a:ext uri="{FF2B5EF4-FFF2-40B4-BE49-F238E27FC236}">
                  <a16:creationId xmlns:a16="http://schemas.microsoft.com/office/drawing/2014/main" id="{22806507-08E4-41F6-86D2-F8D2E2CDC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46011" y="4694209"/>
              <a:ext cx="1395413" cy="354103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3D806F68-85E2-4AE3-893F-C6CD860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099" y="4183423"/>
              <a:ext cx="1350962" cy="548390"/>
            </a:xfrm>
            <a:custGeom>
              <a:avLst/>
              <a:gdLst>
                <a:gd name="T0" fmla="*/ 0 w 851"/>
                <a:gd name="T1" fmla="*/ 38 h 350"/>
                <a:gd name="T2" fmla="*/ 0 w 851"/>
                <a:gd name="T3" fmla="*/ 349 h 350"/>
                <a:gd name="T4" fmla="*/ 850 w 851"/>
                <a:gd name="T5" fmla="*/ 349 h 350"/>
                <a:gd name="T6" fmla="*/ 850 w 851"/>
                <a:gd name="T7" fmla="*/ 0 h 350"/>
                <a:gd name="T8" fmla="*/ 850 w 851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50">
                  <a:moveTo>
                    <a:pt x="0" y="38"/>
                  </a:moveTo>
                  <a:lnTo>
                    <a:pt x="0" y="349"/>
                  </a:lnTo>
                  <a:lnTo>
                    <a:pt x="850" y="349"/>
                  </a:lnTo>
                  <a:lnTo>
                    <a:pt x="850" y="0"/>
                  </a:lnTo>
                  <a:lnTo>
                    <a:pt x="85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DA71D4DC-D9C7-471F-B86C-1FE82D299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099" y="3240192"/>
              <a:ext cx="1360487" cy="1567"/>
            </a:xfrm>
            <a:custGeom>
              <a:avLst/>
              <a:gdLst>
                <a:gd name="T0" fmla="*/ 0 w 857"/>
                <a:gd name="T1" fmla="*/ 0 h 1"/>
                <a:gd name="T2" fmla="*/ 856 w 857"/>
                <a:gd name="T3" fmla="*/ 0 h 1"/>
                <a:gd name="T4" fmla="*/ 856 w 85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7" h="1">
                  <a:moveTo>
                    <a:pt x="0" y="0"/>
                  </a:move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noFill/>
            <a:ln w="20320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B79497B-FFB9-4439-929D-0E4E6A4A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986" y="4177156"/>
              <a:ext cx="1360488" cy="1567"/>
            </a:xfrm>
            <a:custGeom>
              <a:avLst/>
              <a:gdLst>
                <a:gd name="T0" fmla="*/ 0 w 857"/>
                <a:gd name="T1" fmla="*/ 0 h 1"/>
                <a:gd name="T2" fmla="*/ 856 w 857"/>
                <a:gd name="T3" fmla="*/ 0 h 1"/>
                <a:gd name="T4" fmla="*/ 856 w 85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7" h="1">
                  <a:moveTo>
                    <a:pt x="0" y="0"/>
                  </a:moveTo>
                  <a:lnTo>
                    <a:pt x="856" y="0"/>
                  </a:lnTo>
                  <a:lnTo>
                    <a:pt x="856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50" name="Rectangle 51">
              <a:extLst>
                <a:ext uri="{FF2B5EF4-FFF2-40B4-BE49-F238E27FC236}">
                  <a16:creationId xmlns:a16="http://schemas.microsoft.com/office/drawing/2014/main" id="{F393F51B-9F66-4FC8-854C-ACDC3DDDE3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952319" y="5097039"/>
              <a:ext cx="1609133" cy="577850"/>
            </a:xfrm>
            <a:prstGeom prst="rect">
              <a:avLst/>
            </a:prstGeom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476D1F97-E8CC-40E5-972A-507C76F85E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534376" y="4864659"/>
              <a:ext cx="441846" cy="29210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2" name="Oval 53">
              <a:extLst>
                <a:ext uri="{FF2B5EF4-FFF2-40B4-BE49-F238E27FC236}">
                  <a16:creationId xmlns:a16="http://schemas.microsoft.com/office/drawing/2014/main" id="{AADA6208-C498-4AA6-B289-AF5D6C0210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280303" y="5581449"/>
              <a:ext cx="430878" cy="417513"/>
            </a:xfrm>
            <a:prstGeom prst="ellipse">
              <a:avLst/>
            </a:prstGeom>
            <a:ln w="34290">
              <a:solidFill>
                <a:srgbClr val="0082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A4BBEC18-D157-45F7-8DDF-5B2FFBB49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381595" y="5647403"/>
              <a:ext cx="504519" cy="27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4" name="Oval 55">
              <a:extLst>
                <a:ext uri="{FF2B5EF4-FFF2-40B4-BE49-F238E27FC236}">
                  <a16:creationId xmlns:a16="http://schemas.microsoft.com/office/drawing/2014/main" id="{719684CC-4803-4929-8BAA-357400836F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317918" y="5613189"/>
              <a:ext cx="357237" cy="355600"/>
            </a:xfrm>
            <a:prstGeom prst="ellipse">
              <a:avLst/>
            </a:prstGeom>
            <a:ln w="3429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55" name="Freeform 56">
              <a:extLst>
                <a:ext uri="{FF2B5EF4-FFF2-40B4-BE49-F238E27FC236}">
                  <a16:creationId xmlns:a16="http://schemas.microsoft.com/office/drawing/2014/main" id="{32CF941B-F5B0-4F0F-88D7-E22049A2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611" y="5450987"/>
              <a:ext cx="250825" cy="618897"/>
            </a:xfrm>
            <a:custGeom>
              <a:avLst/>
              <a:gdLst>
                <a:gd name="T0" fmla="*/ 157 w 158"/>
                <a:gd name="T1" fmla="*/ 21 h 395"/>
                <a:gd name="T2" fmla="*/ 157 w 158"/>
                <a:gd name="T3" fmla="*/ 365 h 395"/>
                <a:gd name="T4" fmla="*/ 0 w 158"/>
                <a:gd name="T5" fmla="*/ 394 h 395"/>
                <a:gd name="T6" fmla="*/ 0 w 158"/>
                <a:gd name="T7" fmla="*/ 0 h 395"/>
                <a:gd name="T8" fmla="*/ 0 w 158"/>
                <a:gd name="T9" fmla="*/ 0 h 395"/>
                <a:gd name="T10" fmla="*/ 157 w 158"/>
                <a:gd name="T11" fmla="*/ 2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95">
                  <a:moveTo>
                    <a:pt x="157" y="21"/>
                  </a:moveTo>
                  <a:lnTo>
                    <a:pt x="157" y="365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7" y="21"/>
                  </a:lnTo>
                </a:path>
              </a:pathLst>
            </a:custGeom>
            <a:ln w="6350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6" name="Group 59">
              <a:extLst>
                <a:ext uri="{FF2B5EF4-FFF2-40B4-BE49-F238E27FC236}">
                  <a16:creationId xmlns:a16="http://schemas.microsoft.com/office/drawing/2014/main" id="{E3E0F304-3E2D-4D66-B5CD-EB7D0DA5D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649" y="5939838"/>
              <a:ext cx="52387" cy="50139"/>
              <a:chOff x="2005" y="3735"/>
              <a:chExt cx="33" cy="32"/>
            </a:xfrm>
          </p:grpSpPr>
          <p:sp useBgFill="1">
            <p:nvSpPr>
              <p:cNvPr id="170" name="Oval 57">
                <a:extLst>
                  <a:ext uri="{FF2B5EF4-FFF2-40B4-BE49-F238E27FC236}">
                    <a16:creationId xmlns:a16="http://schemas.microsoft.com/office/drawing/2014/main" id="{A86D3F36-1395-443C-9FCA-6DF0107EA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006" y="3734"/>
                <a:ext cx="32" cy="33"/>
              </a:xfrm>
              <a:prstGeom prst="ellipse">
                <a:avLst/>
              </a:prstGeom>
              <a:ln w="6350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" name="Freeform 58">
                <a:extLst>
                  <a:ext uri="{FF2B5EF4-FFF2-40B4-BE49-F238E27FC236}">
                    <a16:creationId xmlns:a16="http://schemas.microsoft.com/office/drawing/2014/main" id="{2AEFDCE3-CF05-4AE0-B691-7719C09D2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3745"/>
                <a:ext cx="23" cy="7"/>
              </a:xfrm>
              <a:custGeom>
                <a:avLst/>
                <a:gdLst>
                  <a:gd name="T0" fmla="*/ 22 w 23"/>
                  <a:gd name="T1" fmla="*/ 0 h 7"/>
                  <a:gd name="T2" fmla="*/ 0 w 23"/>
                  <a:gd name="T3" fmla="*/ 6 h 7"/>
                  <a:gd name="T4" fmla="*/ 0 w 23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7">
                    <a:moveTo>
                      <a:pt x="22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7" name="Group 63">
              <a:extLst>
                <a:ext uri="{FF2B5EF4-FFF2-40B4-BE49-F238E27FC236}">
                  <a16:creationId xmlns:a16="http://schemas.microsoft.com/office/drawing/2014/main" id="{D084C30A-7943-4FCE-BFB1-129B952FF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074" y="5483890"/>
              <a:ext cx="41275" cy="241292"/>
              <a:chOff x="1907" y="3444"/>
              <a:chExt cx="26" cy="154"/>
            </a:xfrm>
          </p:grpSpPr>
          <p:sp>
            <p:nvSpPr>
              <p:cNvPr id="167" name="Rectangle 60">
                <a:extLst>
                  <a:ext uri="{FF2B5EF4-FFF2-40B4-BE49-F238E27FC236}">
                    <a16:creationId xmlns:a16="http://schemas.microsoft.com/office/drawing/2014/main" id="{B279DDEE-995A-4F6C-BE9C-7AB940A56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4" y="3509"/>
                <a:ext cx="31" cy="25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" name="Rectangle 61">
                <a:extLst>
                  <a:ext uri="{FF2B5EF4-FFF2-40B4-BE49-F238E27FC236}">
                    <a16:creationId xmlns:a16="http://schemas.microsoft.com/office/drawing/2014/main" id="{2206ED25-27F1-4C99-9CEC-F9AA28167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5" y="3446"/>
                <a:ext cx="30" cy="25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" name="Rectangle 62">
                <a:extLst>
                  <a:ext uri="{FF2B5EF4-FFF2-40B4-BE49-F238E27FC236}">
                    <a16:creationId xmlns:a16="http://schemas.microsoft.com/office/drawing/2014/main" id="{E7AAA704-F7AA-41C5-A2E1-B233D026C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6" y="3570"/>
                <a:ext cx="30" cy="25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8" name="Group 67">
              <a:extLst>
                <a:ext uri="{FF2B5EF4-FFF2-40B4-BE49-F238E27FC236}">
                  <a16:creationId xmlns:a16="http://schemas.microsoft.com/office/drawing/2014/main" id="{F3D23B0E-F889-428C-AE87-2F2C96F25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4661" y="5808224"/>
              <a:ext cx="41275" cy="216222"/>
              <a:chOff x="1908" y="3651"/>
              <a:chExt cx="26" cy="138"/>
            </a:xfrm>
          </p:grpSpPr>
          <p:sp>
            <p:nvSpPr>
              <p:cNvPr id="164" name="Rectangle 64">
                <a:extLst>
                  <a:ext uri="{FF2B5EF4-FFF2-40B4-BE49-F238E27FC236}">
                    <a16:creationId xmlns:a16="http://schemas.microsoft.com/office/drawing/2014/main" id="{11E2D8AF-52A7-459D-B799-6F6875C9E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7" y="3709"/>
                <a:ext cx="27" cy="25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" name="Rectangle 65">
                <a:extLst>
                  <a:ext uri="{FF2B5EF4-FFF2-40B4-BE49-F238E27FC236}">
                    <a16:creationId xmlns:a16="http://schemas.microsoft.com/office/drawing/2014/main" id="{7E92B896-5F01-448A-B401-C80952144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7" y="3652"/>
                <a:ext cx="27" cy="25"/>
              </a:xfrm>
              <a:prstGeom prst="rect">
                <a:avLst/>
              </a:prstGeom>
              <a:solidFill>
                <a:srgbClr val="0082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6" name="Rectangle 66">
                <a:extLst>
                  <a:ext uri="{FF2B5EF4-FFF2-40B4-BE49-F238E27FC236}">
                    <a16:creationId xmlns:a16="http://schemas.microsoft.com/office/drawing/2014/main" id="{D2DDF62A-A3F0-4BF0-B9DB-3E5A0B85E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08" y="3763"/>
                <a:ext cx="27" cy="25"/>
              </a:xfrm>
              <a:prstGeom prst="rect">
                <a:avLst/>
              </a:prstGeom>
              <a:solidFill>
                <a:srgbClr val="008200"/>
              </a:solidFill>
              <a:ln w="0">
                <a:solidFill>
                  <a:srgbClr val="008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9" name="Rectangle 68">
              <a:extLst>
                <a:ext uri="{FF2B5EF4-FFF2-40B4-BE49-F238E27FC236}">
                  <a16:creationId xmlns:a16="http://schemas.microsoft.com/office/drawing/2014/main" id="{7EF20689-5F95-464C-AED8-B96D2A050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649854" y="4995710"/>
              <a:ext cx="18802" cy="1746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Rectangle 69">
              <a:extLst>
                <a:ext uri="{FF2B5EF4-FFF2-40B4-BE49-F238E27FC236}">
                  <a16:creationId xmlns:a16="http://schemas.microsoft.com/office/drawing/2014/main" id="{26467BA3-E634-442E-B0EA-C5C6D0C570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647649" y="4986967"/>
              <a:ext cx="45439" cy="3651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" name="Group 74">
              <a:extLst>
                <a:ext uri="{FF2B5EF4-FFF2-40B4-BE49-F238E27FC236}">
                  <a16:creationId xmlns:a16="http://schemas.microsoft.com/office/drawing/2014/main" id="{5073743D-9BD7-412C-B6A8-C22A28DE9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7686" y="5599835"/>
              <a:ext cx="133350" cy="299265"/>
              <a:chOff x="1954" y="3518"/>
              <a:chExt cx="84" cy="191"/>
            </a:xfrm>
          </p:grpSpPr>
          <p:sp useBgFill="1">
            <p:nvSpPr>
              <p:cNvPr id="160" name="Oval 70">
                <a:extLst>
                  <a:ext uri="{FF2B5EF4-FFF2-40B4-BE49-F238E27FC236}">
                    <a16:creationId xmlns:a16="http://schemas.microsoft.com/office/drawing/2014/main" id="{0AB72F8E-A2CA-4B6C-9791-A0985E568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56" y="3518"/>
                <a:ext cx="82" cy="82"/>
              </a:xfrm>
              <a:prstGeom prst="ellipse">
                <a:avLst/>
              </a:prstGeom>
              <a:ln w="6350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161" name="Oval 71">
                <a:extLst>
                  <a:ext uri="{FF2B5EF4-FFF2-40B4-BE49-F238E27FC236}">
                    <a16:creationId xmlns:a16="http://schemas.microsoft.com/office/drawing/2014/main" id="{11856E18-EBF3-4934-B0DD-34EC0B2F1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954" y="3628"/>
                <a:ext cx="81" cy="82"/>
              </a:xfrm>
              <a:prstGeom prst="ellipse">
                <a:avLst/>
              </a:prstGeom>
              <a:ln w="6350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2" name="Freeform 72">
                <a:extLst>
                  <a:ext uri="{FF2B5EF4-FFF2-40B4-BE49-F238E27FC236}">
                    <a16:creationId xmlns:a16="http://schemas.microsoft.com/office/drawing/2014/main" id="{2CB728AA-58DB-466F-8AD3-CBC09D1DE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3540"/>
                <a:ext cx="40" cy="22"/>
              </a:xfrm>
              <a:custGeom>
                <a:avLst/>
                <a:gdLst>
                  <a:gd name="T0" fmla="*/ 39 w 40"/>
                  <a:gd name="T1" fmla="*/ 0 h 22"/>
                  <a:gd name="T2" fmla="*/ 0 w 40"/>
                  <a:gd name="T3" fmla="*/ 21 h 22"/>
                  <a:gd name="T4" fmla="*/ 0 w 40"/>
                  <a:gd name="T5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2">
                    <a:moveTo>
                      <a:pt x="39" y="0"/>
                    </a:moveTo>
                    <a:lnTo>
                      <a:pt x="0" y="21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73">
                <a:extLst>
                  <a:ext uri="{FF2B5EF4-FFF2-40B4-BE49-F238E27FC236}">
                    <a16:creationId xmlns:a16="http://schemas.microsoft.com/office/drawing/2014/main" id="{6137C49E-F064-4409-9785-BEA53109A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663"/>
                <a:ext cx="40" cy="23"/>
              </a:xfrm>
              <a:custGeom>
                <a:avLst/>
                <a:gdLst>
                  <a:gd name="T0" fmla="*/ 39 w 40"/>
                  <a:gd name="T1" fmla="*/ 22 h 23"/>
                  <a:gd name="T2" fmla="*/ 0 w 40"/>
                  <a:gd name="T3" fmla="*/ 0 h 23"/>
                  <a:gd name="T4" fmla="*/ 0 w 40"/>
                  <a:gd name="T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39" y="22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63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2" name="Group 77">
              <a:extLst>
                <a:ext uri="{FF2B5EF4-FFF2-40B4-BE49-F238E27FC236}">
                  <a16:creationId xmlns:a16="http://schemas.microsoft.com/office/drawing/2014/main" id="{C519C752-97CA-4F89-99A0-DAFF5A9BB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5474" y="5496425"/>
              <a:ext cx="50800" cy="56406"/>
              <a:chOff x="2003" y="3452"/>
              <a:chExt cx="32" cy="36"/>
            </a:xfrm>
          </p:grpSpPr>
          <p:sp useBgFill="1">
            <p:nvSpPr>
              <p:cNvPr id="158" name="Oval 75">
                <a:extLst>
                  <a:ext uri="{FF2B5EF4-FFF2-40B4-BE49-F238E27FC236}">
                    <a16:creationId xmlns:a16="http://schemas.microsoft.com/office/drawing/2014/main" id="{F2EC733A-F026-4FD3-B44C-A57952634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001" y="3454"/>
                <a:ext cx="36" cy="32"/>
              </a:xfrm>
              <a:prstGeom prst="ellipse">
                <a:avLst/>
              </a:prstGeom>
              <a:ln w="6350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" name="Freeform 76">
                <a:extLst>
                  <a:ext uri="{FF2B5EF4-FFF2-40B4-BE49-F238E27FC236}">
                    <a16:creationId xmlns:a16="http://schemas.microsoft.com/office/drawing/2014/main" id="{10C3FA56-039E-4D6D-AD7E-B5DC6D91C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3468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3 w 17"/>
                  <a:gd name="T3" fmla="*/ 2 h 18"/>
                  <a:gd name="T4" fmla="*/ 0 w 17"/>
                  <a:gd name="T5" fmla="*/ 17 h 18"/>
                  <a:gd name="T6" fmla="*/ 0 w 17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6" y="0"/>
                    </a:moveTo>
                    <a:lnTo>
                      <a:pt x="3" y="2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noFill/>
              <a:ln w="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3" name="Oval 78">
              <a:extLst>
                <a:ext uri="{FF2B5EF4-FFF2-40B4-BE49-F238E27FC236}">
                  <a16:creationId xmlns:a16="http://schemas.microsoft.com/office/drawing/2014/main" id="{7E731CA6-693C-4766-B536-3D3142FF40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44149" y="5748685"/>
              <a:ext cx="103187" cy="8774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D361D7F0-77C5-4058-87EF-383F9276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536" y="5612370"/>
              <a:ext cx="85725" cy="333735"/>
            </a:xfrm>
            <a:custGeom>
              <a:avLst/>
              <a:gdLst>
                <a:gd name="T0" fmla="*/ 28 w 54"/>
                <a:gd name="T1" fmla="*/ 0 h 213"/>
                <a:gd name="T2" fmla="*/ 0 w 54"/>
                <a:gd name="T3" fmla="*/ 118 h 213"/>
                <a:gd name="T4" fmla="*/ 53 w 54"/>
                <a:gd name="T5" fmla="*/ 212 h 213"/>
                <a:gd name="T6" fmla="*/ 53 w 54"/>
                <a:gd name="T7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13">
                  <a:moveTo>
                    <a:pt x="28" y="0"/>
                  </a:moveTo>
                  <a:lnTo>
                    <a:pt x="0" y="118"/>
                  </a:lnTo>
                  <a:lnTo>
                    <a:pt x="53" y="212"/>
                  </a:lnTo>
                  <a:lnTo>
                    <a:pt x="53" y="212"/>
                  </a:lnTo>
                </a:path>
              </a:pathLst>
            </a:custGeom>
            <a:noFill/>
            <a:ln w="3429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C0B64AFE-54F4-44C7-B303-A6927F17A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111" y="4984073"/>
              <a:ext cx="992188" cy="996503"/>
            </a:xfrm>
            <a:custGeom>
              <a:avLst/>
              <a:gdLst>
                <a:gd name="T0" fmla="*/ 0 w 625"/>
                <a:gd name="T1" fmla="*/ 635 h 636"/>
                <a:gd name="T2" fmla="*/ 512 w 625"/>
                <a:gd name="T3" fmla="*/ 635 h 636"/>
                <a:gd name="T4" fmla="*/ 624 w 625"/>
                <a:gd name="T5" fmla="*/ 0 h 636"/>
                <a:gd name="T6" fmla="*/ 624 w 625"/>
                <a:gd name="T7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36">
                  <a:moveTo>
                    <a:pt x="0" y="635"/>
                  </a:moveTo>
                  <a:lnTo>
                    <a:pt x="512" y="635"/>
                  </a:lnTo>
                  <a:lnTo>
                    <a:pt x="624" y="0"/>
                  </a:lnTo>
                  <a:lnTo>
                    <a:pt x="624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81">
              <a:extLst>
                <a:ext uri="{FF2B5EF4-FFF2-40B4-BE49-F238E27FC236}">
                  <a16:creationId xmlns:a16="http://schemas.microsoft.com/office/drawing/2014/main" id="{B09BF241-4A18-4BB4-AE62-24C853AA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111" y="2516318"/>
              <a:ext cx="1588" cy="2088582"/>
            </a:xfrm>
            <a:custGeom>
              <a:avLst/>
              <a:gdLst>
                <a:gd name="T0" fmla="*/ 0 w 1"/>
                <a:gd name="T1" fmla="*/ 0 h 1333"/>
                <a:gd name="T2" fmla="*/ 0 w 1"/>
                <a:gd name="T3" fmla="*/ 1332 h 1333"/>
                <a:gd name="T4" fmla="*/ 0 w 1"/>
                <a:gd name="T5" fmla="*/ 13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33">
                  <a:moveTo>
                    <a:pt x="0" y="0"/>
                  </a:moveTo>
                  <a:lnTo>
                    <a:pt x="0" y="1332"/>
                  </a:lnTo>
                  <a:lnTo>
                    <a:pt x="0" y="13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82">
              <a:extLst>
                <a:ext uri="{FF2B5EF4-FFF2-40B4-BE49-F238E27FC236}">
                  <a16:creationId xmlns:a16="http://schemas.microsoft.com/office/drawing/2014/main" id="{200F79EB-E491-495E-B618-CC083288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724" y="2486548"/>
              <a:ext cx="1587" cy="2088581"/>
            </a:xfrm>
            <a:custGeom>
              <a:avLst/>
              <a:gdLst>
                <a:gd name="T0" fmla="*/ 0 w 1"/>
                <a:gd name="T1" fmla="*/ 0 h 1333"/>
                <a:gd name="T2" fmla="*/ 0 w 1"/>
                <a:gd name="T3" fmla="*/ 1332 h 1333"/>
                <a:gd name="T4" fmla="*/ 0 w 1"/>
                <a:gd name="T5" fmla="*/ 13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33">
                  <a:moveTo>
                    <a:pt x="0" y="0"/>
                  </a:moveTo>
                  <a:lnTo>
                    <a:pt x="0" y="1332"/>
                  </a:lnTo>
                  <a:lnTo>
                    <a:pt x="0" y="13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83">
              <a:extLst>
                <a:ext uri="{FF2B5EF4-FFF2-40B4-BE49-F238E27FC236}">
                  <a16:creationId xmlns:a16="http://schemas.microsoft.com/office/drawing/2014/main" id="{23C3E056-3AD2-4E58-B13F-F871F193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261" y="2555489"/>
              <a:ext cx="1588" cy="2088581"/>
            </a:xfrm>
            <a:custGeom>
              <a:avLst/>
              <a:gdLst>
                <a:gd name="T0" fmla="*/ 0 w 1"/>
                <a:gd name="T1" fmla="*/ 0 h 1333"/>
                <a:gd name="T2" fmla="*/ 0 w 1"/>
                <a:gd name="T3" fmla="*/ 1332 h 1333"/>
                <a:gd name="T4" fmla="*/ 0 w 1"/>
                <a:gd name="T5" fmla="*/ 13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33">
                  <a:moveTo>
                    <a:pt x="0" y="0"/>
                  </a:moveTo>
                  <a:lnTo>
                    <a:pt x="0" y="1332"/>
                  </a:lnTo>
                  <a:lnTo>
                    <a:pt x="0" y="13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84">
              <a:extLst>
                <a:ext uri="{FF2B5EF4-FFF2-40B4-BE49-F238E27FC236}">
                  <a16:creationId xmlns:a16="http://schemas.microsoft.com/office/drawing/2014/main" id="{EC862950-8DED-4240-B4A1-A7DCF2D9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811" y="2544521"/>
              <a:ext cx="1588" cy="2088582"/>
            </a:xfrm>
            <a:custGeom>
              <a:avLst/>
              <a:gdLst>
                <a:gd name="T0" fmla="*/ 0 w 1"/>
                <a:gd name="T1" fmla="*/ 0 h 1333"/>
                <a:gd name="T2" fmla="*/ 0 w 1"/>
                <a:gd name="T3" fmla="*/ 1332 h 1333"/>
                <a:gd name="T4" fmla="*/ 0 w 1"/>
                <a:gd name="T5" fmla="*/ 133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333">
                  <a:moveTo>
                    <a:pt x="0" y="0"/>
                  </a:moveTo>
                  <a:lnTo>
                    <a:pt x="0" y="1332"/>
                  </a:lnTo>
                  <a:lnTo>
                    <a:pt x="0" y="13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85" descr="Outlined diamond">
              <a:extLst>
                <a:ext uri="{FF2B5EF4-FFF2-40B4-BE49-F238E27FC236}">
                  <a16:creationId xmlns:a16="http://schemas.microsoft.com/office/drawing/2014/main" id="{96EFFAE6-7395-4732-B5E8-9D457D1A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074" y="2351801"/>
              <a:ext cx="358775" cy="2414482"/>
            </a:xfrm>
            <a:custGeom>
              <a:avLst/>
              <a:gdLst>
                <a:gd name="T0" fmla="*/ 225 w 226"/>
                <a:gd name="T1" fmla="*/ 218 h 1541"/>
                <a:gd name="T2" fmla="*/ 225 w 226"/>
                <a:gd name="T3" fmla="*/ 1347 h 1541"/>
                <a:gd name="T4" fmla="*/ 0 w 226"/>
                <a:gd name="T5" fmla="*/ 1540 h 1541"/>
                <a:gd name="T6" fmla="*/ 0 w 226"/>
                <a:gd name="T7" fmla="*/ 0 h 1541"/>
                <a:gd name="T8" fmla="*/ 7 w 226"/>
                <a:gd name="T9" fmla="*/ 0 h 1541"/>
                <a:gd name="T10" fmla="*/ 225 w 226"/>
                <a:gd name="T11" fmla="*/ 21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1">
                  <a:moveTo>
                    <a:pt x="225" y="218"/>
                  </a:moveTo>
                  <a:lnTo>
                    <a:pt x="225" y="1347"/>
                  </a:lnTo>
                  <a:lnTo>
                    <a:pt x="0" y="1540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5" y="218"/>
                  </a:lnTo>
                </a:path>
              </a:pathLst>
            </a:cu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86" descr="Outlined diamond">
              <a:extLst>
                <a:ext uri="{FF2B5EF4-FFF2-40B4-BE49-F238E27FC236}">
                  <a16:creationId xmlns:a16="http://schemas.microsoft.com/office/drawing/2014/main" id="{1AC3AA29-CA98-4664-907A-12F7C222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761" y="2322031"/>
              <a:ext cx="358775" cy="2483423"/>
            </a:xfrm>
            <a:custGeom>
              <a:avLst/>
              <a:gdLst>
                <a:gd name="T0" fmla="*/ 0 w 226"/>
                <a:gd name="T1" fmla="*/ 225 h 1585"/>
                <a:gd name="T2" fmla="*/ 0 w 226"/>
                <a:gd name="T3" fmla="*/ 1385 h 1585"/>
                <a:gd name="T4" fmla="*/ 225 w 226"/>
                <a:gd name="T5" fmla="*/ 1584 h 1585"/>
                <a:gd name="T6" fmla="*/ 225 w 226"/>
                <a:gd name="T7" fmla="*/ 0 h 1585"/>
                <a:gd name="T8" fmla="*/ 218 w 226"/>
                <a:gd name="T9" fmla="*/ 0 h 1585"/>
                <a:gd name="T10" fmla="*/ 0 w 226"/>
                <a:gd name="T11" fmla="*/ 225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85">
                  <a:moveTo>
                    <a:pt x="0" y="225"/>
                  </a:moveTo>
                  <a:lnTo>
                    <a:pt x="0" y="1385"/>
                  </a:lnTo>
                  <a:lnTo>
                    <a:pt x="225" y="1584"/>
                  </a:lnTo>
                  <a:lnTo>
                    <a:pt x="225" y="0"/>
                  </a:lnTo>
                  <a:lnTo>
                    <a:pt x="218" y="0"/>
                  </a:lnTo>
                  <a:lnTo>
                    <a:pt x="0" y="225"/>
                  </a:lnTo>
                </a:path>
              </a:pathLst>
            </a:cu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87">
              <a:extLst>
                <a:ext uri="{FF2B5EF4-FFF2-40B4-BE49-F238E27FC236}">
                  <a16:creationId xmlns:a16="http://schemas.microsoft.com/office/drawing/2014/main" id="{E0E6E290-85B2-4E74-A5BD-B2A19E75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836" y="5168958"/>
              <a:ext cx="1644650" cy="6267"/>
            </a:xfrm>
            <a:custGeom>
              <a:avLst/>
              <a:gdLst>
                <a:gd name="T0" fmla="*/ 1035 w 1036"/>
                <a:gd name="T1" fmla="*/ 3 h 4"/>
                <a:gd name="T2" fmla="*/ 0 w 1036"/>
                <a:gd name="T3" fmla="*/ 0 h 4"/>
                <a:gd name="T4" fmla="*/ 0 w 103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4">
                  <a:moveTo>
                    <a:pt x="1035" y="3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90">
              <a:extLst>
                <a:ext uri="{FF2B5EF4-FFF2-40B4-BE49-F238E27FC236}">
                  <a16:creationId xmlns:a16="http://schemas.microsoft.com/office/drawing/2014/main" id="{5B3EAE43-6D49-4412-B308-6B70D725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836" y="3381207"/>
              <a:ext cx="354013" cy="1567"/>
            </a:xfrm>
            <a:custGeom>
              <a:avLst/>
              <a:gdLst>
                <a:gd name="T0" fmla="*/ 222 w 223"/>
                <a:gd name="T1" fmla="*/ 0 h 1"/>
                <a:gd name="T2" fmla="*/ 0 w 223"/>
                <a:gd name="T3" fmla="*/ 0 h 1"/>
                <a:gd name="T4" fmla="*/ 0 w 22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1">
                  <a:moveTo>
                    <a:pt x="22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91">
              <a:extLst>
                <a:ext uri="{FF2B5EF4-FFF2-40B4-BE49-F238E27FC236}">
                  <a16:creationId xmlns:a16="http://schemas.microsoft.com/office/drawing/2014/main" id="{ED7C6458-945E-4694-BA24-689ACDE7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074" y="3713374"/>
              <a:ext cx="352425" cy="1567"/>
            </a:xfrm>
            <a:custGeom>
              <a:avLst/>
              <a:gdLst>
                <a:gd name="T0" fmla="*/ 221 w 222"/>
                <a:gd name="T1" fmla="*/ 0 h 1"/>
                <a:gd name="T2" fmla="*/ 0 w 222"/>
                <a:gd name="T3" fmla="*/ 0 h 1"/>
                <a:gd name="T4" fmla="*/ 0 w 2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">
                  <a:moveTo>
                    <a:pt x="22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92">
              <a:extLst>
                <a:ext uri="{FF2B5EF4-FFF2-40B4-BE49-F238E27FC236}">
                  <a16:creationId xmlns:a16="http://schemas.microsoft.com/office/drawing/2014/main" id="{E61949B0-D08D-4169-A4AE-DAFFE7C3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586" y="3719642"/>
              <a:ext cx="352425" cy="1567"/>
            </a:xfrm>
            <a:custGeom>
              <a:avLst/>
              <a:gdLst>
                <a:gd name="T0" fmla="*/ 221 w 222"/>
                <a:gd name="T1" fmla="*/ 0 h 1"/>
                <a:gd name="T2" fmla="*/ 0 w 222"/>
                <a:gd name="T3" fmla="*/ 0 h 1"/>
                <a:gd name="T4" fmla="*/ 0 w 2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">
                  <a:moveTo>
                    <a:pt x="22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2C00D09C-FEB2-4354-BE52-1FA2FBBFD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586" y="3387474"/>
              <a:ext cx="352425" cy="1567"/>
            </a:xfrm>
            <a:custGeom>
              <a:avLst/>
              <a:gdLst>
                <a:gd name="T0" fmla="*/ 221 w 222"/>
                <a:gd name="T1" fmla="*/ 0 h 1"/>
                <a:gd name="T2" fmla="*/ 0 w 222"/>
                <a:gd name="T3" fmla="*/ 0 h 1"/>
                <a:gd name="T4" fmla="*/ 0 w 2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">
                  <a:moveTo>
                    <a:pt x="22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DA331672-4621-412E-A42E-38705E471B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91861" y="2331432"/>
              <a:ext cx="752475" cy="1071710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Rectangle 111">
              <a:extLst>
                <a:ext uri="{FF2B5EF4-FFF2-40B4-BE49-F238E27FC236}">
                  <a16:creationId xmlns:a16="http://schemas.microsoft.com/office/drawing/2014/main" id="{F6F4B0D2-F974-424D-9C84-CB29D8352E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704999" y="2320465"/>
              <a:ext cx="752475" cy="1073277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id="{A4037740-1037-4F9B-A09F-8DC0BD9E2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811" y="3696140"/>
              <a:ext cx="773113" cy="1093646"/>
            </a:xfrm>
            <a:custGeom>
              <a:avLst/>
              <a:gdLst>
                <a:gd name="T0" fmla="*/ 473 w 487"/>
                <a:gd name="T1" fmla="*/ 697 h 698"/>
                <a:gd name="T2" fmla="*/ 486 w 487"/>
                <a:gd name="T3" fmla="*/ 0 h 698"/>
                <a:gd name="T4" fmla="*/ 0 w 487"/>
                <a:gd name="T5" fmla="*/ 0 h 698"/>
                <a:gd name="T6" fmla="*/ 0 w 487"/>
                <a:gd name="T7" fmla="*/ 436 h 698"/>
                <a:gd name="T8" fmla="*/ 0 w 487"/>
                <a:gd name="T9" fmla="*/ 436 h 698"/>
                <a:gd name="T10" fmla="*/ 473 w 487"/>
                <a:gd name="T11" fmla="*/ 69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698">
                  <a:moveTo>
                    <a:pt x="473" y="697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473" y="697"/>
                  </a:lnTo>
                </a:path>
              </a:pathLst>
            </a:custGeom>
            <a:solidFill>
              <a:srgbClr val="FFFFFF"/>
            </a:solidFill>
            <a:ln w="20320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13">
              <a:extLst>
                <a:ext uri="{FF2B5EF4-FFF2-40B4-BE49-F238E27FC236}">
                  <a16:creationId xmlns:a16="http://schemas.microsoft.com/office/drawing/2014/main" id="{55E634C0-5DF4-4A0E-8B41-E39FCD0A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636" y="3725909"/>
              <a:ext cx="773113" cy="1093646"/>
            </a:xfrm>
            <a:custGeom>
              <a:avLst/>
              <a:gdLst>
                <a:gd name="T0" fmla="*/ 12 w 487"/>
                <a:gd name="T1" fmla="*/ 697 h 698"/>
                <a:gd name="T2" fmla="*/ 0 w 487"/>
                <a:gd name="T3" fmla="*/ 0 h 698"/>
                <a:gd name="T4" fmla="*/ 486 w 487"/>
                <a:gd name="T5" fmla="*/ 0 h 698"/>
                <a:gd name="T6" fmla="*/ 486 w 487"/>
                <a:gd name="T7" fmla="*/ 435 h 698"/>
                <a:gd name="T8" fmla="*/ 486 w 487"/>
                <a:gd name="T9" fmla="*/ 435 h 698"/>
                <a:gd name="T10" fmla="*/ 12 w 487"/>
                <a:gd name="T11" fmla="*/ 69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698">
                  <a:moveTo>
                    <a:pt x="12" y="697"/>
                  </a:moveTo>
                  <a:lnTo>
                    <a:pt x="0" y="0"/>
                  </a:lnTo>
                  <a:lnTo>
                    <a:pt x="486" y="0"/>
                  </a:lnTo>
                  <a:lnTo>
                    <a:pt x="486" y="435"/>
                  </a:lnTo>
                  <a:lnTo>
                    <a:pt x="486" y="435"/>
                  </a:lnTo>
                  <a:lnTo>
                    <a:pt x="12" y="697"/>
                  </a:lnTo>
                </a:path>
              </a:pathLst>
            </a:custGeom>
            <a:solidFill>
              <a:srgbClr val="FFFFFF"/>
            </a:solidFill>
            <a:ln w="20320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Oval 114">
              <a:extLst>
                <a:ext uri="{FF2B5EF4-FFF2-40B4-BE49-F238E27FC236}">
                  <a16:creationId xmlns:a16="http://schemas.microsoft.com/office/drawing/2014/main" id="{D28EB7C9-CCDF-4A11-8856-BE11C7EF63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73036" y="272620"/>
              <a:ext cx="238125" cy="272628"/>
            </a:xfrm>
            <a:prstGeom prst="ellipse">
              <a:avLst/>
            </a:prstGeom>
            <a:solidFill>
              <a:srgbClr val="FFFF80"/>
            </a:solidFill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6" name="Group 117">
              <a:extLst>
                <a:ext uri="{FF2B5EF4-FFF2-40B4-BE49-F238E27FC236}">
                  <a16:creationId xmlns:a16="http://schemas.microsoft.com/office/drawing/2014/main" id="{93C1FDE2-8F35-4334-BEA3-C8C8B6408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5386" y="6593205"/>
              <a:ext cx="1230313" cy="158250"/>
              <a:chOff x="3162" y="4152"/>
              <a:chExt cx="775" cy="101"/>
            </a:xfrm>
          </p:grpSpPr>
          <p:sp>
            <p:nvSpPr>
              <p:cNvPr id="156" name="Oval 115">
                <a:extLst>
                  <a:ext uri="{FF2B5EF4-FFF2-40B4-BE49-F238E27FC236}">
                    <a16:creationId xmlns:a16="http://schemas.microsoft.com/office/drawing/2014/main" id="{4BE66761-8EFD-40B4-8D29-62F0C2AA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62" y="4152"/>
                <a:ext cx="90" cy="88"/>
              </a:xfrm>
              <a:prstGeom prst="ellipse">
                <a:avLst/>
              </a:prstGeom>
              <a:solidFill>
                <a:srgbClr val="FF000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7" name="Oval 116">
                <a:extLst>
                  <a:ext uri="{FF2B5EF4-FFF2-40B4-BE49-F238E27FC236}">
                    <a16:creationId xmlns:a16="http://schemas.microsoft.com/office/drawing/2014/main" id="{8D24B0EB-AE81-4652-84E6-B97F2BD04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48" y="4164"/>
                <a:ext cx="89" cy="89"/>
              </a:xfrm>
              <a:prstGeom prst="ellipse">
                <a:avLst/>
              </a:prstGeom>
              <a:solidFill>
                <a:srgbClr val="FF000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7" name="Oval 118">
              <a:extLst>
                <a:ext uri="{FF2B5EF4-FFF2-40B4-BE49-F238E27FC236}">
                  <a16:creationId xmlns:a16="http://schemas.microsoft.com/office/drawing/2014/main" id="{A887326A-FC3C-4AC2-818E-C89E113829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447699" y="272620"/>
              <a:ext cx="238125" cy="272628"/>
            </a:xfrm>
            <a:prstGeom prst="ellipse">
              <a:avLst/>
            </a:prstGeom>
            <a:solidFill>
              <a:srgbClr val="FFFF80"/>
            </a:solidFill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" name="Rectangle 119">
              <a:extLst>
                <a:ext uri="{FF2B5EF4-FFF2-40B4-BE49-F238E27FC236}">
                  <a16:creationId xmlns:a16="http://schemas.microsoft.com/office/drawing/2014/main" id="{00320432-9DC7-4B2C-AE9F-D8158E889A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92111" y="161375"/>
              <a:ext cx="295275" cy="76774"/>
            </a:xfrm>
            <a:prstGeom prst="rect">
              <a:avLst/>
            </a:prstGeom>
            <a:solidFill>
              <a:srgbClr val="000000"/>
            </a:solidFill>
            <a:ln w="13334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99" name="Rectangle 120">
              <a:extLst>
                <a:ext uri="{FF2B5EF4-FFF2-40B4-BE49-F238E27FC236}">
                  <a16:creationId xmlns:a16="http://schemas.microsoft.com/office/drawing/2014/main" id="{1A8B4C11-1FAA-413B-AC87-A7E3DA6577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92099" y="6583804"/>
              <a:ext cx="474662" cy="97143"/>
            </a:xfrm>
            <a:prstGeom prst="rect">
              <a:avLst/>
            </a:prstGeom>
            <a:ln w="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0" name="Group 123">
              <a:extLst>
                <a:ext uri="{FF2B5EF4-FFF2-40B4-BE49-F238E27FC236}">
                  <a16:creationId xmlns:a16="http://schemas.microsoft.com/office/drawing/2014/main" id="{A9169691-74EC-4C45-A594-134281D7A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5386" y="6358180"/>
              <a:ext cx="1230313" cy="159816"/>
              <a:chOff x="3162" y="4002"/>
              <a:chExt cx="775" cy="102"/>
            </a:xfrm>
          </p:grpSpPr>
          <p:sp>
            <p:nvSpPr>
              <p:cNvPr id="154" name="Oval 121">
                <a:extLst>
                  <a:ext uri="{FF2B5EF4-FFF2-40B4-BE49-F238E27FC236}">
                    <a16:creationId xmlns:a16="http://schemas.microsoft.com/office/drawing/2014/main" id="{8E075BDB-0CF5-4F96-9011-3B01368ED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62" y="4002"/>
                <a:ext cx="90" cy="89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5" name="Oval 122">
                <a:extLst>
                  <a:ext uri="{FF2B5EF4-FFF2-40B4-BE49-F238E27FC236}">
                    <a16:creationId xmlns:a16="http://schemas.microsoft.com/office/drawing/2014/main" id="{AC5B072B-C09B-447D-9FFA-23D05EE39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48" y="4014"/>
                <a:ext cx="89" cy="90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1" name="Group 126">
              <a:extLst>
                <a:ext uri="{FF2B5EF4-FFF2-40B4-BE49-F238E27FC236}">
                  <a16:creationId xmlns:a16="http://schemas.microsoft.com/office/drawing/2014/main" id="{F9F786D0-AE8D-4887-98BB-768F96A39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0324" y="125338"/>
              <a:ext cx="996950" cy="159816"/>
              <a:chOff x="3247" y="24"/>
              <a:chExt cx="628" cy="102"/>
            </a:xfrm>
          </p:grpSpPr>
          <p:sp>
            <p:nvSpPr>
              <p:cNvPr id="152" name="Oval 124">
                <a:extLst>
                  <a:ext uri="{FF2B5EF4-FFF2-40B4-BE49-F238E27FC236}">
                    <a16:creationId xmlns:a16="http://schemas.microsoft.com/office/drawing/2014/main" id="{047A3C19-3E1A-47A1-BC9F-39EEE7768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247" y="24"/>
                <a:ext cx="72" cy="90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" name="Oval 125">
                <a:extLst>
                  <a:ext uri="{FF2B5EF4-FFF2-40B4-BE49-F238E27FC236}">
                    <a16:creationId xmlns:a16="http://schemas.microsoft.com/office/drawing/2014/main" id="{D4BCF44E-A83E-4764-BE0B-7421625F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03" y="37"/>
                <a:ext cx="72" cy="89"/>
              </a:xfrm>
              <a:prstGeom prst="ellipse">
                <a:avLst/>
              </a:prstGeom>
              <a:solidFill>
                <a:srgbClr val="FFFF80"/>
              </a:solidFill>
              <a:ln w="13334">
                <a:solidFill>
                  <a:srgbClr val="008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2" name="Rectangle 127">
              <a:extLst>
                <a:ext uri="{FF2B5EF4-FFF2-40B4-BE49-F238E27FC236}">
                  <a16:creationId xmlns:a16="http://schemas.microsoft.com/office/drawing/2014/main" id="{F34FEC90-2308-4B0C-8BA2-884A44581C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312761" y="6408319"/>
              <a:ext cx="52388" cy="39171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" name="Freeform 129">
              <a:extLst>
                <a:ext uri="{FF2B5EF4-FFF2-40B4-BE49-F238E27FC236}">
                  <a16:creationId xmlns:a16="http://schemas.microsoft.com/office/drawing/2014/main" id="{766BDAFE-F51B-4377-AD93-B8F360FB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786" y="808475"/>
              <a:ext cx="952500" cy="1367841"/>
            </a:xfrm>
            <a:custGeom>
              <a:avLst/>
              <a:gdLst>
                <a:gd name="T0" fmla="*/ 0 w 600"/>
                <a:gd name="T1" fmla="*/ 847 h 873"/>
                <a:gd name="T2" fmla="*/ 200 w 600"/>
                <a:gd name="T3" fmla="*/ 0 h 873"/>
                <a:gd name="T4" fmla="*/ 599 w 600"/>
                <a:gd name="T5" fmla="*/ 0 h 873"/>
                <a:gd name="T6" fmla="*/ 599 w 600"/>
                <a:gd name="T7" fmla="*/ 872 h 873"/>
                <a:gd name="T8" fmla="*/ 599 w 600"/>
                <a:gd name="T9" fmla="*/ 87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873">
                  <a:moveTo>
                    <a:pt x="0" y="847"/>
                  </a:moveTo>
                  <a:lnTo>
                    <a:pt x="200" y="0"/>
                  </a:lnTo>
                  <a:lnTo>
                    <a:pt x="599" y="0"/>
                  </a:lnTo>
                  <a:lnTo>
                    <a:pt x="599" y="872"/>
                  </a:lnTo>
                  <a:lnTo>
                    <a:pt x="599" y="872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A6770F99-02E1-4168-90B2-425EC74AD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174" y="4593932"/>
              <a:ext cx="1427162" cy="1386643"/>
            </a:xfrm>
            <a:custGeom>
              <a:avLst/>
              <a:gdLst>
                <a:gd name="T0" fmla="*/ 0 w 899"/>
                <a:gd name="T1" fmla="*/ 12 h 885"/>
                <a:gd name="T2" fmla="*/ 287 w 899"/>
                <a:gd name="T3" fmla="*/ 261 h 885"/>
                <a:gd name="T4" fmla="*/ 412 w 899"/>
                <a:gd name="T5" fmla="*/ 884 h 885"/>
                <a:gd name="T6" fmla="*/ 898 w 899"/>
                <a:gd name="T7" fmla="*/ 859 h 885"/>
                <a:gd name="T8" fmla="*/ 898 w 899"/>
                <a:gd name="T9" fmla="*/ 0 h 885"/>
                <a:gd name="T10" fmla="*/ 898 w 899"/>
                <a:gd name="T1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85">
                  <a:moveTo>
                    <a:pt x="0" y="12"/>
                  </a:moveTo>
                  <a:lnTo>
                    <a:pt x="287" y="261"/>
                  </a:lnTo>
                  <a:lnTo>
                    <a:pt x="412" y="884"/>
                  </a:lnTo>
                  <a:lnTo>
                    <a:pt x="898" y="859"/>
                  </a:lnTo>
                  <a:lnTo>
                    <a:pt x="898" y="0"/>
                  </a:lnTo>
                  <a:lnTo>
                    <a:pt x="898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33">
              <a:extLst>
                <a:ext uri="{FF2B5EF4-FFF2-40B4-BE49-F238E27FC236}">
                  <a16:creationId xmlns:a16="http://schemas.microsoft.com/office/drawing/2014/main" id="{731349C0-26A8-41B4-9012-743B5CF8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2586" y="1211150"/>
              <a:ext cx="296863" cy="925995"/>
            </a:xfrm>
            <a:custGeom>
              <a:avLst/>
              <a:gdLst>
                <a:gd name="T0" fmla="*/ 186 w 187"/>
                <a:gd name="T1" fmla="*/ 590 h 591"/>
                <a:gd name="T2" fmla="*/ 14 w 187"/>
                <a:gd name="T3" fmla="*/ 0 h 591"/>
                <a:gd name="T4" fmla="*/ 0 w 187"/>
                <a:gd name="T5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591">
                  <a:moveTo>
                    <a:pt x="186" y="59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34">
              <a:extLst>
                <a:ext uri="{FF2B5EF4-FFF2-40B4-BE49-F238E27FC236}">
                  <a16:creationId xmlns:a16="http://schemas.microsoft.com/office/drawing/2014/main" id="{441C0D40-95BE-4FE6-9FF5-4B61B7404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0061" y="4593932"/>
              <a:ext cx="200025" cy="957333"/>
            </a:xfrm>
            <a:custGeom>
              <a:avLst/>
              <a:gdLst>
                <a:gd name="T0" fmla="*/ 125 w 126"/>
                <a:gd name="T1" fmla="*/ 0 h 611"/>
                <a:gd name="T2" fmla="*/ 0 w 126"/>
                <a:gd name="T3" fmla="*/ 610 h 611"/>
                <a:gd name="T4" fmla="*/ 0 w 126"/>
                <a:gd name="T5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11">
                  <a:moveTo>
                    <a:pt x="125" y="0"/>
                  </a:moveTo>
                  <a:lnTo>
                    <a:pt x="0" y="610"/>
                  </a:lnTo>
                  <a:lnTo>
                    <a:pt x="0" y="61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35">
              <a:extLst>
                <a:ext uri="{FF2B5EF4-FFF2-40B4-BE49-F238E27FC236}">
                  <a16:creationId xmlns:a16="http://schemas.microsoft.com/office/drawing/2014/main" id="{4207EA21-BE53-49DE-B6AA-0F672F39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361" y="974559"/>
              <a:ext cx="1389063" cy="4785093"/>
            </a:xfrm>
            <a:custGeom>
              <a:avLst/>
              <a:gdLst>
                <a:gd name="T0" fmla="*/ 0 w 875"/>
                <a:gd name="T1" fmla="*/ 3053 h 3054"/>
                <a:gd name="T2" fmla="*/ 510 w 875"/>
                <a:gd name="T3" fmla="*/ 3053 h 3054"/>
                <a:gd name="T4" fmla="*/ 777 w 875"/>
                <a:gd name="T5" fmla="*/ 2782 h 3054"/>
                <a:gd name="T6" fmla="*/ 874 w 875"/>
                <a:gd name="T7" fmla="*/ 2364 h 3054"/>
                <a:gd name="T8" fmla="*/ 753 w 875"/>
                <a:gd name="T9" fmla="*/ 2302 h 3054"/>
                <a:gd name="T10" fmla="*/ 874 w 875"/>
                <a:gd name="T11" fmla="*/ 2228 h 3054"/>
                <a:gd name="T12" fmla="*/ 874 w 875"/>
                <a:gd name="T13" fmla="*/ 862 h 3054"/>
                <a:gd name="T14" fmla="*/ 729 w 875"/>
                <a:gd name="T15" fmla="*/ 776 h 3054"/>
                <a:gd name="T16" fmla="*/ 874 w 875"/>
                <a:gd name="T17" fmla="*/ 702 h 3054"/>
                <a:gd name="T18" fmla="*/ 765 w 875"/>
                <a:gd name="T19" fmla="*/ 246 h 3054"/>
                <a:gd name="T20" fmla="*/ 595 w 875"/>
                <a:gd name="T21" fmla="*/ 160 h 3054"/>
                <a:gd name="T22" fmla="*/ 449 w 875"/>
                <a:gd name="T23" fmla="*/ 0 h 3054"/>
                <a:gd name="T24" fmla="*/ 0 w 875"/>
                <a:gd name="T25" fmla="*/ 0 h 3054"/>
                <a:gd name="T26" fmla="*/ 0 w 875"/>
                <a:gd name="T27" fmla="*/ 0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3054">
                  <a:moveTo>
                    <a:pt x="0" y="3053"/>
                  </a:moveTo>
                  <a:lnTo>
                    <a:pt x="510" y="3053"/>
                  </a:lnTo>
                  <a:lnTo>
                    <a:pt x="777" y="2782"/>
                  </a:lnTo>
                  <a:lnTo>
                    <a:pt x="874" y="2364"/>
                  </a:lnTo>
                  <a:lnTo>
                    <a:pt x="753" y="2302"/>
                  </a:lnTo>
                  <a:lnTo>
                    <a:pt x="874" y="2228"/>
                  </a:lnTo>
                  <a:lnTo>
                    <a:pt x="874" y="862"/>
                  </a:lnTo>
                  <a:lnTo>
                    <a:pt x="729" y="776"/>
                  </a:lnTo>
                  <a:lnTo>
                    <a:pt x="874" y="702"/>
                  </a:lnTo>
                  <a:lnTo>
                    <a:pt x="765" y="246"/>
                  </a:lnTo>
                  <a:lnTo>
                    <a:pt x="595" y="160"/>
                  </a:lnTo>
                  <a:lnTo>
                    <a:pt x="449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Rectangle 136">
              <a:extLst>
                <a:ext uri="{FF2B5EF4-FFF2-40B4-BE49-F238E27FC236}">
                  <a16:creationId xmlns:a16="http://schemas.microsoft.com/office/drawing/2014/main" id="{C2600292-ECED-47A2-8174-439B65F84B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791855" y="3276683"/>
              <a:ext cx="108111" cy="50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" name="Rectangle 137">
              <a:extLst>
                <a:ext uri="{FF2B5EF4-FFF2-40B4-BE49-F238E27FC236}">
                  <a16:creationId xmlns:a16="http://schemas.microsoft.com/office/drawing/2014/main" id="{10BFDA68-B939-4A33-A969-BF5BD6F838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777568" y="4564615"/>
              <a:ext cx="108111" cy="50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Rectangle 138">
              <a:extLst>
                <a:ext uri="{FF2B5EF4-FFF2-40B4-BE49-F238E27FC236}">
                  <a16:creationId xmlns:a16="http://schemas.microsoft.com/office/drawing/2014/main" id="{AF5D03A6-D208-4031-96A0-2976FF192E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8796199" y="4573243"/>
              <a:ext cx="108112" cy="4921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Rectangle 139">
              <a:extLst>
                <a:ext uri="{FF2B5EF4-FFF2-40B4-BE49-F238E27FC236}">
                  <a16:creationId xmlns:a16="http://schemas.microsoft.com/office/drawing/2014/main" id="{69C74495-0215-4672-9607-8F18033B27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8729535" y="3264932"/>
              <a:ext cx="109678" cy="50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Rectangle 140" descr="Outlined diamond">
              <a:extLst>
                <a:ext uri="{FF2B5EF4-FFF2-40B4-BE49-F238E27FC236}">
                  <a16:creationId xmlns:a16="http://schemas.microsoft.com/office/drawing/2014/main" id="{6DFCC6EF-52BB-49DE-B9C1-18D1CB011C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71036" y="565617"/>
              <a:ext cx="1314450" cy="1131250"/>
            </a:xfrm>
            <a:prstGeom prst="rect">
              <a:avLst/>
            </a:prstGeom>
            <a:pattFill prst="openDmnd">
              <a:fgClr>
                <a:srgbClr val="FFFF00"/>
              </a:fgClr>
              <a:bgClr>
                <a:srgbClr val="80FFFF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Freeform 141">
              <a:extLst>
                <a:ext uri="{FF2B5EF4-FFF2-40B4-BE49-F238E27FC236}">
                  <a16:creationId xmlns:a16="http://schemas.microsoft.com/office/drawing/2014/main" id="{57949F47-0933-46D2-B727-646F0691A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811" y="1150043"/>
              <a:ext cx="1366838" cy="1567"/>
            </a:xfrm>
            <a:custGeom>
              <a:avLst/>
              <a:gdLst>
                <a:gd name="T0" fmla="*/ 860 w 861"/>
                <a:gd name="T1" fmla="*/ 0 h 1"/>
                <a:gd name="T2" fmla="*/ 0 w 861"/>
                <a:gd name="T3" fmla="*/ 0 h 1"/>
                <a:gd name="T4" fmla="*/ 16 w 86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1" h="1">
                  <a:moveTo>
                    <a:pt x="860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42">
              <a:extLst>
                <a:ext uri="{FF2B5EF4-FFF2-40B4-BE49-F238E27FC236}">
                  <a16:creationId xmlns:a16="http://schemas.microsoft.com/office/drawing/2014/main" id="{EFD61901-C85E-46B0-8D86-9608381B3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811" y="799074"/>
              <a:ext cx="1366838" cy="1567"/>
            </a:xfrm>
            <a:custGeom>
              <a:avLst/>
              <a:gdLst>
                <a:gd name="T0" fmla="*/ 0 w 861"/>
                <a:gd name="T1" fmla="*/ 0 h 1"/>
                <a:gd name="T2" fmla="*/ 860 w 861"/>
                <a:gd name="T3" fmla="*/ 0 h 1"/>
                <a:gd name="T4" fmla="*/ 860 w 86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1" h="1">
                  <a:moveTo>
                    <a:pt x="0" y="0"/>
                  </a:moveTo>
                  <a:lnTo>
                    <a:pt x="860" y="0"/>
                  </a:lnTo>
                  <a:lnTo>
                    <a:pt x="860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Rectangle 143" descr="Outlined diamond">
              <a:extLst>
                <a:ext uri="{FF2B5EF4-FFF2-40B4-BE49-F238E27FC236}">
                  <a16:creationId xmlns:a16="http://schemas.microsoft.com/office/drawing/2014/main" id="{5EBF2945-F7C8-46BB-8F9D-4040FFC462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0601710" y="-231250"/>
              <a:ext cx="548390" cy="1223962"/>
            </a:xfrm>
            <a:prstGeom prst="rect">
              <a:avLst/>
            </a:prstGeom>
            <a:pattFill prst="openDmnd">
              <a:fgClr>
                <a:srgbClr val="FFFF00"/>
              </a:fgClr>
              <a:bgClr>
                <a:srgbClr val="80FFFF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" name="Freeform 144">
              <a:extLst>
                <a:ext uri="{FF2B5EF4-FFF2-40B4-BE49-F238E27FC236}">
                  <a16:creationId xmlns:a16="http://schemas.microsoft.com/office/drawing/2014/main" id="{C726C380-3CD0-4DC0-85F1-18B3B3F8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211" y="90868"/>
              <a:ext cx="1588" cy="551524"/>
            </a:xfrm>
            <a:custGeom>
              <a:avLst/>
              <a:gdLst>
                <a:gd name="T0" fmla="*/ 0 w 1"/>
                <a:gd name="T1" fmla="*/ 351 h 352"/>
                <a:gd name="T2" fmla="*/ 0 w 1"/>
                <a:gd name="T3" fmla="*/ 0 h 352"/>
                <a:gd name="T4" fmla="*/ 0 w 1"/>
                <a:gd name="T5" fmla="*/ 3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2">
                  <a:moveTo>
                    <a:pt x="0" y="351"/>
                  </a:move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45">
              <a:extLst>
                <a:ext uri="{FF2B5EF4-FFF2-40B4-BE49-F238E27FC236}">
                  <a16:creationId xmlns:a16="http://schemas.microsoft.com/office/drawing/2014/main" id="{A747C9EC-B5A7-4F1F-ADD0-C364FBCC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074" y="90868"/>
              <a:ext cx="1587" cy="551524"/>
            </a:xfrm>
            <a:custGeom>
              <a:avLst/>
              <a:gdLst>
                <a:gd name="T0" fmla="*/ 0 w 1"/>
                <a:gd name="T1" fmla="*/ 0 h 352"/>
                <a:gd name="T2" fmla="*/ 0 w 1"/>
                <a:gd name="T3" fmla="*/ 351 h 352"/>
                <a:gd name="T4" fmla="*/ 0 w 1"/>
                <a:gd name="T5" fmla="*/ 35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2">
                  <a:moveTo>
                    <a:pt x="0" y="0"/>
                  </a:moveTo>
                  <a:lnTo>
                    <a:pt x="0" y="351"/>
                  </a:lnTo>
                  <a:lnTo>
                    <a:pt x="0" y="351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Rectangle 146" descr="Outlined diamond">
              <a:extLst>
                <a:ext uri="{FF2B5EF4-FFF2-40B4-BE49-F238E27FC236}">
                  <a16:creationId xmlns:a16="http://schemas.microsoft.com/office/drawing/2014/main" id="{E99A809D-1508-4591-9DA7-409FCC1D4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9363460" y="-231250"/>
              <a:ext cx="548390" cy="1223962"/>
            </a:xfrm>
            <a:prstGeom prst="rect">
              <a:avLst/>
            </a:prstGeom>
            <a:pattFill prst="openDmnd">
              <a:fgClr>
                <a:srgbClr val="FFFF00"/>
              </a:fgClr>
              <a:bgClr>
                <a:srgbClr val="80FFFF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" name="Freeform 147">
              <a:extLst>
                <a:ext uri="{FF2B5EF4-FFF2-40B4-BE49-F238E27FC236}">
                  <a16:creationId xmlns:a16="http://schemas.microsoft.com/office/drawing/2014/main" id="{A480A359-798F-4219-885F-E08ABFA9A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961" y="90868"/>
              <a:ext cx="1588" cy="551524"/>
            </a:xfrm>
            <a:custGeom>
              <a:avLst/>
              <a:gdLst>
                <a:gd name="T0" fmla="*/ 0 w 1"/>
                <a:gd name="T1" fmla="*/ 351 h 352"/>
                <a:gd name="T2" fmla="*/ 0 w 1"/>
                <a:gd name="T3" fmla="*/ 0 h 352"/>
                <a:gd name="T4" fmla="*/ 0 w 1"/>
                <a:gd name="T5" fmla="*/ 3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2">
                  <a:moveTo>
                    <a:pt x="0" y="351"/>
                  </a:moveTo>
                  <a:lnTo>
                    <a:pt x="0" y="0"/>
                  </a:lnTo>
                  <a:lnTo>
                    <a:pt x="0" y="32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48">
              <a:extLst>
                <a:ext uri="{FF2B5EF4-FFF2-40B4-BE49-F238E27FC236}">
                  <a16:creationId xmlns:a16="http://schemas.microsoft.com/office/drawing/2014/main" id="{8C5DF2C1-7093-43F5-B931-2292DE31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9411" y="90868"/>
              <a:ext cx="1588" cy="551524"/>
            </a:xfrm>
            <a:custGeom>
              <a:avLst/>
              <a:gdLst>
                <a:gd name="T0" fmla="*/ 0 w 1"/>
                <a:gd name="T1" fmla="*/ 0 h 352"/>
                <a:gd name="T2" fmla="*/ 0 w 1"/>
                <a:gd name="T3" fmla="*/ 351 h 352"/>
                <a:gd name="T4" fmla="*/ 0 w 1"/>
                <a:gd name="T5" fmla="*/ 35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2">
                  <a:moveTo>
                    <a:pt x="0" y="0"/>
                  </a:moveTo>
                  <a:lnTo>
                    <a:pt x="0" y="351"/>
                  </a:lnTo>
                  <a:lnTo>
                    <a:pt x="0" y="351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Text Box 149">
              <a:extLst>
                <a:ext uri="{FF2B5EF4-FFF2-40B4-BE49-F238E27FC236}">
                  <a16:creationId xmlns:a16="http://schemas.microsoft.com/office/drawing/2014/main" id="{36AE8255-54C6-4C59-9DEA-A85AFE34D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8624" y="669028"/>
              <a:ext cx="1230312" cy="23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>
                  <a:solidFill>
                    <a:srgbClr val="0000FF"/>
                  </a:solidFill>
                </a:rPr>
                <a:t>Front Seat Covers</a:t>
              </a:r>
              <a:endParaRPr lang="en-GB" altLang="en-US"/>
            </a:p>
          </p:txBody>
        </p:sp>
        <p:sp>
          <p:nvSpPr>
            <p:cNvPr id="125" name="Text Box 150">
              <a:extLst>
                <a:ext uri="{FF2B5EF4-FFF2-40B4-BE49-F238E27FC236}">
                  <a16:creationId xmlns:a16="http://schemas.microsoft.com/office/drawing/2014/main" id="{05C64675-7CAC-44A7-8337-CEDCE6A52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8929" y="924420"/>
              <a:ext cx="525462" cy="51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 dirty="0">
                  <a:solidFill>
                    <a:srgbClr val="0000FF"/>
                  </a:solidFill>
                </a:rPr>
                <a:t>Rear </a:t>
              </a:r>
              <a:br>
                <a:rPr lang="en-GB" altLang="en-US" sz="1100" b="1" i="1" dirty="0">
                  <a:solidFill>
                    <a:srgbClr val="0000FF"/>
                  </a:solidFill>
                </a:rPr>
              </a:br>
              <a:r>
                <a:rPr lang="en-GB" altLang="en-US" sz="1100" b="1" i="1" dirty="0">
                  <a:solidFill>
                    <a:srgbClr val="0000FF"/>
                  </a:solidFill>
                </a:rPr>
                <a:t>Seat </a:t>
              </a:r>
              <a:br>
                <a:rPr lang="en-GB" altLang="en-US" sz="1100" b="1" i="1" dirty="0">
                  <a:solidFill>
                    <a:srgbClr val="0000FF"/>
                  </a:solidFill>
                </a:rPr>
              </a:br>
              <a:r>
                <a:rPr lang="en-GB" altLang="en-US" sz="1100" b="1" i="1" dirty="0">
                  <a:solidFill>
                    <a:srgbClr val="0000FF"/>
                  </a:solidFill>
                </a:rPr>
                <a:t>Cover</a:t>
              </a:r>
              <a:endParaRPr lang="en-GB" altLang="en-US" dirty="0"/>
            </a:p>
          </p:txBody>
        </p:sp>
        <p:sp>
          <p:nvSpPr>
            <p:cNvPr id="126" name="Text Box 151">
              <a:extLst>
                <a:ext uri="{FF2B5EF4-FFF2-40B4-BE49-F238E27FC236}">
                  <a16:creationId xmlns:a16="http://schemas.microsoft.com/office/drawing/2014/main" id="{15B3BFC6-585A-4834-B96B-15D98B078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951811" y="5013096"/>
              <a:ext cx="810051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>
                  <a:solidFill>
                    <a:srgbClr val="FF0000"/>
                  </a:solidFill>
                </a:rPr>
                <a:t>Dashboard</a:t>
              </a:r>
              <a:endParaRPr lang="en-GB" altLang="en-US"/>
            </a:p>
          </p:txBody>
        </p:sp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3D79AC84-B517-4FC6-9284-6ABF8208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186" y="1706268"/>
              <a:ext cx="3214688" cy="3669512"/>
            </a:xfrm>
            <a:custGeom>
              <a:avLst/>
              <a:gdLst>
                <a:gd name="T0" fmla="*/ 485 w 2025"/>
                <a:gd name="T1" fmla="*/ 511 h 2342"/>
                <a:gd name="T2" fmla="*/ 472 w 2025"/>
                <a:gd name="T3" fmla="*/ 162 h 2342"/>
                <a:gd name="T4" fmla="*/ 621 w 2025"/>
                <a:gd name="T5" fmla="*/ 0 h 2342"/>
                <a:gd name="T6" fmla="*/ 1416 w 2025"/>
                <a:gd name="T7" fmla="*/ 13 h 2342"/>
                <a:gd name="T8" fmla="*/ 1552 w 2025"/>
                <a:gd name="T9" fmla="*/ 199 h 2342"/>
                <a:gd name="T10" fmla="*/ 1540 w 2025"/>
                <a:gd name="T11" fmla="*/ 511 h 2342"/>
                <a:gd name="T12" fmla="*/ 1875 w 2025"/>
                <a:gd name="T13" fmla="*/ 511 h 2342"/>
                <a:gd name="T14" fmla="*/ 2024 w 2025"/>
                <a:gd name="T15" fmla="*/ 660 h 2342"/>
                <a:gd name="T16" fmla="*/ 2024 w 2025"/>
                <a:gd name="T17" fmla="*/ 1669 h 2342"/>
                <a:gd name="T18" fmla="*/ 1862 w 2025"/>
                <a:gd name="T19" fmla="*/ 1830 h 2342"/>
                <a:gd name="T20" fmla="*/ 1527 w 2025"/>
                <a:gd name="T21" fmla="*/ 1830 h 2342"/>
                <a:gd name="T22" fmla="*/ 1527 w 2025"/>
                <a:gd name="T23" fmla="*/ 2204 h 2342"/>
                <a:gd name="T24" fmla="*/ 1403 w 2025"/>
                <a:gd name="T25" fmla="*/ 2341 h 2342"/>
                <a:gd name="T26" fmla="*/ 671 w 2025"/>
                <a:gd name="T27" fmla="*/ 2341 h 2342"/>
                <a:gd name="T28" fmla="*/ 485 w 2025"/>
                <a:gd name="T29" fmla="*/ 2229 h 2342"/>
                <a:gd name="T30" fmla="*/ 497 w 2025"/>
                <a:gd name="T31" fmla="*/ 1818 h 2342"/>
                <a:gd name="T32" fmla="*/ 162 w 2025"/>
                <a:gd name="T33" fmla="*/ 1818 h 2342"/>
                <a:gd name="T34" fmla="*/ 0 w 2025"/>
                <a:gd name="T35" fmla="*/ 1693 h 2342"/>
                <a:gd name="T36" fmla="*/ 13 w 2025"/>
                <a:gd name="T37" fmla="*/ 647 h 2342"/>
                <a:gd name="T38" fmla="*/ 137 w 2025"/>
                <a:gd name="T39" fmla="*/ 511 h 2342"/>
                <a:gd name="T40" fmla="*/ 485 w 2025"/>
                <a:gd name="T41" fmla="*/ 511 h 2342"/>
                <a:gd name="T42" fmla="*/ 485 w 2025"/>
                <a:gd name="T43" fmla="*/ 511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5" h="2342">
                  <a:moveTo>
                    <a:pt x="485" y="511"/>
                  </a:moveTo>
                  <a:lnTo>
                    <a:pt x="472" y="162"/>
                  </a:lnTo>
                  <a:lnTo>
                    <a:pt x="621" y="0"/>
                  </a:lnTo>
                  <a:lnTo>
                    <a:pt x="1416" y="13"/>
                  </a:lnTo>
                  <a:lnTo>
                    <a:pt x="1552" y="199"/>
                  </a:lnTo>
                  <a:lnTo>
                    <a:pt x="1540" y="511"/>
                  </a:lnTo>
                  <a:lnTo>
                    <a:pt x="1875" y="511"/>
                  </a:lnTo>
                  <a:lnTo>
                    <a:pt x="2024" y="660"/>
                  </a:lnTo>
                  <a:lnTo>
                    <a:pt x="2024" y="1669"/>
                  </a:lnTo>
                  <a:lnTo>
                    <a:pt x="1862" y="1830"/>
                  </a:lnTo>
                  <a:lnTo>
                    <a:pt x="1527" y="1830"/>
                  </a:lnTo>
                  <a:lnTo>
                    <a:pt x="1527" y="2204"/>
                  </a:lnTo>
                  <a:lnTo>
                    <a:pt x="1403" y="2341"/>
                  </a:lnTo>
                  <a:lnTo>
                    <a:pt x="671" y="2341"/>
                  </a:lnTo>
                  <a:lnTo>
                    <a:pt x="485" y="2229"/>
                  </a:lnTo>
                  <a:lnTo>
                    <a:pt x="497" y="1818"/>
                  </a:lnTo>
                  <a:lnTo>
                    <a:pt x="162" y="1818"/>
                  </a:lnTo>
                  <a:lnTo>
                    <a:pt x="0" y="1693"/>
                  </a:lnTo>
                  <a:lnTo>
                    <a:pt x="13" y="647"/>
                  </a:lnTo>
                  <a:lnTo>
                    <a:pt x="137" y="511"/>
                  </a:lnTo>
                  <a:lnTo>
                    <a:pt x="485" y="511"/>
                  </a:lnTo>
                  <a:lnTo>
                    <a:pt x="485" y="511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55">
              <a:extLst>
                <a:ext uri="{FF2B5EF4-FFF2-40B4-BE49-F238E27FC236}">
                  <a16:creationId xmlns:a16="http://schemas.microsoft.com/office/drawing/2014/main" id="{6D2E1EED-11AF-457F-A872-0B97FBE2B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111" y="808475"/>
              <a:ext cx="22225" cy="5190902"/>
            </a:xfrm>
            <a:custGeom>
              <a:avLst/>
              <a:gdLst>
                <a:gd name="T0" fmla="*/ 0 w 14"/>
                <a:gd name="T1" fmla="*/ 0 h 3313"/>
                <a:gd name="T2" fmla="*/ 13 w 14"/>
                <a:gd name="T3" fmla="*/ 3312 h 3313"/>
                <a:gd name="T4" fmla="*/ 13 w 14"/>
                <a:gd name="T5" fmla="*/ 3312 h 3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313">
                  <a:moveTo>
                    <a:pt x="0" y="0"/>
                  </a:moveTo>
                  <a:lnTo>
                    <a:pt x="13" y="3312"/>
                  </a:lnTo>
                  <a:lnTo>
                    <a:pt x="13" y="3312"/>
                  </a:lnTo>
                </a:path>
              </a:pathLst>
            </a:custGeom>
            <a:noFill/>
            <a:ln w="20320" cap="flat" cmpd="sng">
              <a:solidFill>
                <a:srgbClr val="008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Text Box 157">
              <a:extLst>
                <a:ext uri="{FF2B5EF4-FFF2-40B4-BE49-F238E27FC236}">
                  <a16:creationId xmlns:a16="http://schemas.microsoft.com/office/drawing/2014/main" id="{5F2E87E4-8485-42A6-B664-AB0051BF8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374" y="4330705"/>
              <a:ext cx="1274762" cy="23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>
                  <a:solidFill>
                    <a:srgbClr val="009900"/>
                  </a:solidFill>
                </a:rPr>
                <a:t>Fold Seat Back Up</a:t>
              </a:r>
              <a:endParaRPr lang="en-GB" altLang="en-US">
                <a:solidFill>
                  <a:srgbClr val="009900"/>
                </a:solidFill>
              </a:endParaRPr>
            </a:p>
          </p:txBody>
        </p:sp>
        <p:sp>
          <p:nvSpPr>
            <p:cNvPr id="133" name="Oval 158" descr="20%">
              <a:extLst>
                <a:ext uri="{FF2B5EF4-FFF2-40B4-BE49-F238E27FC236}">
                  <a16:creationId xmlns:a16="http://schemas.microsoft.com/office/drawing/2014/main" id="{870B2678-A5EE-4A41-BE05-DE6585B04F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2399" y="5458821"/>
              <a:ext cx="627062" cy="617330"/>
            </a:xfrm>
            <a:prstGeom prst="ellipse">
              <a:avLst/>
            </a:prstGeom>
            <a:pattFill prst="pct20">
              <a:fgClr>
                <a:srgbClr val="FF0000"/>
              </a:fgClr>
              <a:bgClr>
                <a:srgbClr val="FFFF00"/>
              </a:bgClr>
            </a:pattFill>
            <a:ln w="1301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4" name="Oval 159" descr="20%">
              <a:extLst>
                <a:ext uri="{FF2B5EF4-FFF2-40B4-BE49-F238E27FC236}">
                  <a16:creationId xmlns:a16="http://schemas.microsoft.com/office/drawing/2014/main" id="{3B8F6FA3-C517-40D0-9553-D9C17A3BEE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2974" y="5468222"/>
              <a:ext cx="625475" cy="617330"/>
            </a:xfrm>
            <a:prstGeom prst="ellipse">
              <a:avLst/>
            </a:prstGeom>
            <a:pattFill prst="pct20">
              <a:fgClr>
                <a:srgbClr val="FF0000"/>
              </a:fgClr>
              <a:bgClr>
                <a:srgbClr val="FFFF00"/>
              </a:bgClr>
            </a:pattFill>
            <a:ln w="1301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Oval 160" descr="20%">
              <a:extLst>
                <a:ext uri="{FF2B5EF4-FFF2-40B4-BE49-F238E27FC236}">
                  <a16:creationId xmlns:a16="http://schemas.microsoft.com/office/drawing/2014/main" id="{51ED7C88-479D-4A60-8B1C-06E0E4F972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34499" y="5487024"/>
              <a:ext cx="627062" cy="617330"/>
            </a:xfrm>
            <a:prstGeom prst="ellipse">
              <a:avLst/>
            </a:prstGeom>
            <a:pattFill prst="pct20">
              <a:fgClr>
                <a:srgbClr val="FF0000"/>
              </a:fgClr>
              <a:bgClr>
                <a:srgbClr val="FFFF00"/>
              </a:bgClr>
            </a:pattFill>
            <a:ln w="1301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6" name="Oval 161" descr="20%">
              <a:extLst>
                <a:ext uri="{FF2B5EF4-FFF2-40B4-BE49-F238E27FC236}">
                  <a16:creationId xmlns:a16="http://schemas.microsoft.com/office/drawing/2014/main" id="{5148AD77-4A4F-46C2-BD7E-A1149691BB6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4549" y="6165461"/>
              <a:ext cx="627062" cy="617330"/>
            </a:xfrm>
            <a:prstGeom prst="ellipse">
              <a:avLst/>
            </a:prstGeom>
            <a:pattFill prst="pct20">
              <a:fgClr>
                <a:srgbClr val="FF0000"/>
              </a:fgClr>
              <a:bgClr>
                <a:srgbClr val="FFFF00"/>
              </a:bgClr>
            </a:pattFill>
            <a:ln w="1301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Oval 162">
              <a:extLst>
                <a:ext uri="{FF2B5EF4-FFF2-40B4-BE49-F238E27FC236}">
                  <a16:creationId xmlns:a16="http://schemas.microsoft.com/office/drawing/2014/main" id="{DCBF9A18-112F-47A9-8FB5-BB2C609661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0486" y="5382047"/>
              <a:ext cx="749300" cy="764612"/>
            </a:xfrm>
            <a:prstGeom prst="ellipse">
              <a:avLst/>
            </a:prstGeom>
            <a:noFill/>
            <a:ln w="6350">
              <a:solidFill>
                <a:srgbClr val="FF82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Oval 163">
              <a:extLst>
                <a:ext uri="{FF2B5EF4-FFF2-40B4-BE49-F238E27FC236}">
                  <a16:creationId xmlns:a16="http://schemas.microsoft.com/office/drawing/2014/main" id="{E4F447BD-1043-4502-B77C-1F2C489B3E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97886" y="5396148"/>
              <a:ext cx="749300" cy="764612"/>
            </a:xfrm>
            <a:prstGeom prst="ellipse">
              <a:avLst/>
            </a:prstGeom>
            <a:noFill/>
            <a:ln w="6350">
              <a:solidFill>
                <a:srgbClr val="FF82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Oval 164">
              <a:extLst>
                <a:ext uri="{FF2B5EF4-FFF2-40B4-BE49-F238E27FC236}">
                  <a16:creationId xmlns:a16="http://schemas.microsoft.com/office/drawing/2014/main" id="{28E4C705-172B-4CC6-B2A0-2A5FD33882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74174" y="5410250"/>
              <a:ext cx="749300" cy="764612"/>
            </a:xfrm>
            <a:prstGeom prst="ellipse">
              <a:avLst/>
            </a:prstGeom>
            <a:noFill/>
            <a:ln w="6350">
              <a:solidFill>
                <a:srgbClr val="FF82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Oval 165">
              <a:extLst>
                <a:ext uri="{FF2B5EF4-FFF2-40B4-BE49-F238E27FC236}">
                  <a16:creationId xmlns:a16="http://schemas.microsoft.com/office/drawing/2014/main" id="{48D4F2F0-6F68-472A-A985-3D4030C78C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69461" y="6087120"/>
              <a:ext cx="749300" cy="766178"/>
            </a:xfrm>
            <a:prstGeom prst="ellipse">
              <a:avLst/>
            </a:prstGeom>
            <a:noFill/>
            <a:ln w="6350">
              <a:solidFill>
                <a:srgbClr val="FF82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" name="Rectangle 167" descr="Outlined diamond">
              <a:extLst>
                <a:ext uri="{FF2B5EF4-FFF2-40B4-BE49-F238E27FC236}">
                  <a16:creationId xmlns:a16="http://schemas.microsoft.com/office/drawing/2014/main" id="{471F1B70-61F9-480A-B73C-79935B3012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597049" y="6094953"/>
              <a:ext cx="336550" cy="214656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" name="Text Box 168">
              <a:extLst>
                <a:ext uri="{FF2B5EF4-FFF2-40B4-BE49-F238E27FC236}">
                  <a16:creationId xmlns:a16="http://schemas.microsoft.com/office/drawing/2014/main" id="{802352B7-F879-4F41-B150-1DC8997B3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9961" y="6049516"/>
              <a:ext cx="1765300" cy="296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600" i="1">
                  <a:solidFill>
                    <a:srgbClr val="FF0000"/>
                  </a:solidFill>
                  <a:latin typeface="Arial" panose="020B0604020202020204" pitchFamily="34" charset="0"/>
                </a:rPr>
                <a:t>Cut Out Windows</a:t>
              </a:r>
              <a:endParaRPr lang="en-GB" altLang="en-US"/>
            </a:p>
          </p:txBody>
        </p:sp>
        <p:sp>
          <p:nvSpPr>
            <p:cNvPr id="144" name="Text Box 171">
              <a:extLst>
                <a:ext uri="{FF2B5EF4-FFF2-40B4-BE49-F238E27FC236}">
                  <a16:creationId xmlns:a16="http://schemas.microsoft.com/office/drawing/2014/main" id="{5C53EEDD-E705-4814-8C41-7A2A774EB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244149" y="2962376"/>
              <a:ext cx="529588" cy="19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  <a:endParaRPr lang="en-GB" altLang="en-US"/>
            </a:p>
          </p:txBody>
        </p:sp>
        <p:sp>
          <p:nvSpPr>
            <p:cNvPr id="145" name="Text Box 172">
              <a:extLst>
                <a:ext uri="{FF2B5EF4-FFF2-40B4-BE49-F238E27FC236}">
                  <a16:creationId xmlns:a16="http://schemas.microsoft.com/office/drawing/2014/main" id="{A0B92214-623F-4CC1-9A2B-D70B0153B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881949" y="2962376"/>
              <a:ext cx="529588" cy="19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  <a:endParaRPr lang="en-GB" altLang="en-US"/>
            </a:p>
          </p:txBody>
        </p:sp>
        <p:sp>
          <p:nvSpPr>
            <p:cNvPr id="146" name="Rectangle 173">
              <a:extLst>
                <a:ext uri="{FF2B5EF4-FFF2-40B4-BE49-F238E27FC236}">
                  <a16:creationId xmlns:a16="http://schemas.microsoft.com/office/drawing/2014/main" id="{E09D4D23-FDF1-490F-9D6A-33C03C54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911" y="3396875"/>
              <a:ext cx="457200" cy="3008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" name="Rectangle 174">
              <a:extLst>
                <a:ext uri="{FF2B5EF4-FFF2-40B4-BE49-F238E27FC236}">
                  <a16:creationId xmlns:a16="http://schemas.microsoft.com/office/drawing/2014/main" id="{1DBA9601-2391-4F4A-A6C2-F98BC1922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861" y="3396875"/>
              <a:ext cx="457200" cy="3008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9" name="Text Box 177">
              <a:extLst>
                <a:ext uri="{FF2B5EF4-FFF2-40B4-BE49-F238E27FC236}">
                  <a16:creationId xmlns:a16="http://schemas.microsoft.com/office/drawing/2014/main" id="{B7016E91-C18A-47FE-9B80-1CD874A7A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244149" y="4015284"/>
              <a:ext cx="529588" cy="19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  <a:endParaRPr lang="en-GB" altLang="en-US"/>
            </a:p>
          </p:txBody>
        </p:sp>
        <p:sp>
          <p:nvSpPr>
            <p:cNvPr id="150" name="Text Box 178">
              <a:extLst>
                <a:ext uri="{FF2B5EF4-FFF2-40B4-BE49-F238E27FC236}">
                  <a16:creationId xmlns:a16="http://schemas.microsoft.com/office/drawing/2014/main" id="{651AD2FC-13AB-4F77-9D0D-A2E475AE5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923224" y="3998049"/>
              <a:ext cx="529588" cy="19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  <a:endParaRPr lang="en-GB" alt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B9F263F-455F-41D2-81B6-31182F57A79A}"/>
                </a:ext>
              </a:extLst>
            </p:cNvPr>
            <p:cNvSpPr txBox="1"/>
            <p:nvPr/>
          </p:nvSpPr>
          <p:spPr>
            <a:xfrm>
              <a:off x="113141" y="87735"/>
              <a:ext cx="30054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Here is a possible example for you to cut out and construct</a:t>
              </a:r>
            </a:p>
            <a:p>
              <a:pPr algn="ctr"/>
              <a:endParaRPr lang="en-GB" sz="2400" b="1" dirty="0"/>
            </a:p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Slide 2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F913889-0661-4A8F-B933-1C1E6BF63DC3}"/>
                </a:ext>
              </a:extLst>
            </p:cNvPr>
            <p:cNvCxnSpPr>
              <a:stCxn id="43" idx="0"/>
              <a:endCxn id="43" idx="0"/>
            </p:cNvCxnSpPr>
            <p:nvPr/>
          </p:nvCxnSpPr>
          <p:spPr>
            <a:xfrm>
              <a:off x="3439261" y="3774481"/>
              <a:ext cx="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8454474-971C-491F-A02A-143D02450B8C}"/>
                </a:ext>
              </a:extLst>
            </p:cNvPr>
            <p:cNvSpPr/>
            <p:nvPr/>
          </p:nvSpPr>
          <p:spPr>
            <a:xfrm>
              <a:off x="3340836" y="3186921"/>
              <a:ext cx="188913" cy="620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CD3E8571-45CA-420F-89E7-D8E0DCA6975E}"/>
                </a:ext>
              </a:extLst>
            </p:cNvPr>
            <p:cNvSpPr/>
            <p:nvPr/>
          </p:nvSpPr>
          <p:spPr>
            <a:xfrm>
              <a:off x="6500521" y="2533938"/>
              <a:ext cx="78815" cy="2053726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ylinder 171">
              <a:extLst>
                <a:ext uri="{FF2B5EF4-FFF2-40B4-BE49-F238E27FC236}">
                  <a16:creationId xmlns:a16="http://schemas.microsoft.com/office/drawing/2014/main" id="{434E670B-534E-477F-8B55-715F85D9EDE8}"/>
                </a:ext>
              </a:extLst>
            </p:cNvPr>
            <p:cNvSpPr/>
            <p:nvPr/>
          </p:nvSpPr>
          <p:spPr>
            <a:xfrm>
              <a:off x="8143024" y="2516938"/>
              <a:ext cx="78815" cy="2053726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Cylinder 175">
              <a:extLst>
                <a:ext uri="{FF2B5EF4-FFF2-40B4-BE49-F238E27FC236}">
                  <a16:creationId xmlns:a16="http://schemas.microsoft.com/office/drawing/2014/main" id="{8BC6AD24-E505-46EB-9279-AA8530BF4EE9}"/>
                </a:ext>
              </a:extLst>
            </p:cNvPr>
            <p:cNvSpPr/>
            <p:nvPr/>
          </p:nvSpPr>
          <p:spPr>
            <a:xfrm rot="16200000">
              <a:off x="7308445" y="1713976"/>
              <a:ext cx="88012" cy="1682751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Cylinder 177">
              <a:extLst>
                <a:ext uri="{FF2B5EF4-FFF2-40B4-BE49-F238E27FC236}">
                  <a16:creationId xmlns:a16="http://schemas.microsoft.com/office/drawing/2014/main" id="{16937C53-9CF9-44D6-9F41-B49CC02127F5}"/>
                </a:ext>
              </a:extLst>
            </p:cNvPr>
            <p:cNvSpPr/>
            <p:nvPr/>
          </p:nvSpPr>
          <p:spPr>
            <a:xfrm rot="16200000">
              <a:off x="7337018" y="2713613"/>
              <a:ext cx="88012" cy="1682751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Cylinder 178">
              <a:extLst>
                <a:ext uri="{FF2B5EF4-FFF2-40B4-BE49-F238E27FC236}">
                  <a16:creationId xmlns:a16="http://schemas.microsoft.com/office/drawing/2014/main" id="{B7EB9862-25BF-4784-ABB1-69B3A1F63E4B}"/>
                </a:ext>
              </a:extLst>
            </p:cNvPr>
            <p:cNvSpPr/>
            <p:nvPr/>
          </p:nvSpPr>
          <p:spPr>
            <a:xfrm rot="16200000">
              <a:off x="7285367" y="3757793"/>
              <a:ext cx="88012" cy="1682751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Cylinder 180">
              <a:extLst>
                <a:ext uri="{FF2B5EF4-FFF2-40B4-BE49-F238E27FC236}">
                  <a16:creationId xmlns:a16="http://schemas.microsoft.com/office/drawing/2014/main" id="{26E37F25-92AE-47BB-B38C-77B15C53C496}"/>
                </a:ext>
              </a:extLst>
            </p:cNvPr>
            <p:cNvSpPr/>
            <p:nvPr/>
          </p:nvSpPr>
          <p:spPr>
            <a:xfrm rot="16200000">
              <a:off x="8863807" y="2836600"/>
              <a:ext cx="86400" cy="1440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Cylinder 182">
              <a:extLst>
                <a:ext uri="{FF2B5EF4-FFF2-40B4-BE49-F238E27FC236}">
                  <a16:creationId xmlns:a16="http://schemas.microsoft.com/office/drawing/2014/main" id="{61D44D95-2DD4-4E9E-B3BF-3019D61B93F9}"/>
                </a:ext>
              </a:extLst>
            </p:cNvPr>
            <p:cNvSpPr/>
            <p:nvPr/>
          </p:nvSpPr>
          <p:spPr>
            <a:xfrm rot="16200000">
              <a:off x="5729861" y="2843809"/>
              <a:ext cx="86400" cy="1416408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184" name="Cylinder 183">
              <a:extLst>
                <a:ext uri="{FF2B5EF4-FFF2-40B4-BE49-F238E27FC236}">
                  <a16:creationId xmlns:a16="http://schemas.microsoft.com/office/drawing/2014/main" id="{1B8A0FDD-5BB0-49AA-8C97-2E7FF990D331}"/>
                </a:ext>
              </a:extLst>
            </p:cNvPr>
            <p:cNvSpPr/>
            <p:nvPr/>
          </p:nvSpPr>
          <p:spPr>
            <a:xfrm rot="13794015">
              <a:off x="8410409" y="2030353"/>
              <a:ext cx="86400" cy="684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Cylinder 185">
              <a:extLst>
                <a:ext uri="{FF2B5EF4-FFF2-40B4-BE49-F238E27FC236}">
                  <a16:creationId xmlns:a16="http://schemas.microsoft.com/office/drawing/2014/main" id="{1D97687E-8F10-4D2E-90E5-B2DF7E4BA0A9}"/>
                </a:ext>
              </a:extLst>
            </p:cNvPr>
            <p:cNvSpPr/>
            <p:nvPr/>
          </p:nvSpPr>
          <p:spPr>
            <a:xfrm rot="7805985" flipH="1">
              <a:off x="6180606" y="2034872"/>
              <a:ext cx="86400" cy="684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Cylinder 186">
              <a:extLst>
                <a:ext uri="{FF2B5EF4-FFF2-40B4-BE49-F238E27FC236}">
                  <a16:creationId xmlns:a16="http://schemas.microsoft.com/office/drawing/2014/main" id="{3D63076D-8045-4AC2-8B2E-449B266A7240}"/>
                </a:ext>
              </a:extLst>
            </p:cNvPr>
            <p:cNvSpPr/>
            <p:nvPr/>
          </p:nvSpPr>
          <p:spPr>
            <a:xfrm rot="7805985" flipH="1">
              <a:off x="8400439" y="4433583"/>
              <a:ext cx="86400" cy="684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Cylinder 187">
              <a:extLst>
                <a:ext uri="{FF2B5EF4-FFF2-40B4-BE49-F238E27FC236}">
                  <a16:creationId xmlns:a16="http://schemas.microsoft.com/office/drawing/2014/main" id="{1A77A985-179B-4114-94F3-321A1CC6C806}"/>
                </a:ext>
              </a:extLst>
            </p:cNvPr>
            <p:cNvSpPr/>
            <p:nvPr/>
          </p:nvSpPr>
          <p:spPr>
            <a:xfrm rot="13794015">
              <a:off x="6159249" y="4429678"/>
              <a:ext cx="86400" cy="684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Cylinder 188">
              <a:extLst>
                <a:ext uri="{FF2B5EF4-FFF2-40B4-BE49-F238E27FC236}">
                  <a16:creationId xmlns:a16="http://schemas.microsoft.com/office/drawing/2014/main" id="{28AFB0B6-AB54-4B8B-AF39-7D337566697A}"/>
                </a:ext>
              </a:extLst>
            </p:cNvPr>
            <p:cNvSpPr/>
            <p:nvPr/>
          </p:nvSpPr>
          <p:spPr>
            <a:xfrm rot="16200000">
              <a:off x="9091725" y="1656684"/>
              <a:ext cx="88012" cy="972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Cylinder 189">
              <a:extLst>
                <a:ext uri="{FF2B5EF4-FFF2-40B4-BE49-F238E27FC236}">
                  <a16:creationId xmlns:a16="http://schemas.microsoft.com/office/drawing/2014/main" id="{3DAC3358-6AC1-41BD-BDDD-6285738BBC0B}"/>
                </a:ext>
              </a:extLst>
            </p:cNvPr>
            <p:cNvSpPr/>
            <p:nvPr/>
          </p:nvSpPr>
          <p:spPr>
            <a:xfrm rot="16200000">
              <a:off x="9065532" y="4486042"/>
              <a:ext cx="88012" cy="972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Cylinder 190">
              <a:extLst>
                <a:ext uri="{FF2B5EF4-FFF2-40B4-BE49-F238E27FC236}">
                  <a16:creationId xmlns:a16="http://schemas.microsoft.com/office/drawing/2014/main" id="{85DB3572-D98A-4636-9C3E-950FC3BDF70B}"/>
                </a:ext>
              </a:extLst>
            </p:cNvPr>
            <p:cNvSpPr/>
            <p:nvPr/>
          </p:nvSpPr>
          <p:spPr>
            <a:xfrm rot="16200000">
              <a:off x="5469295" y="1681128"/>
              <a:ext cx="88012" cy="972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Cylinder 191">
              <a:extLst>
                <a:ext uri="{FF2B5EF4-FFF2-40B4-BE49-F238E27FC236}">
                  <a16:creationId xmlns:a16="http://schemas.microsoft.com/office/drawing/2014/main" id="{C198EE94-521B-4A07-84EA-7205B999DD93}"/>
                </a:ext>
              </a:extLst>
            </p:cNvPr>
            <p:cNvSpPr/>
            <p:nvPr/>
          </p:nvSpPr>
          <p:spPr>
            <a:xfrm rot="16200000">
              <a:off x="5438134" y="4511217"/>
              <a:ext cx="88012" cy="900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Cylinder 192">
              <a:extLst>
                <a:ext uri="{FF2B5EF4-FFF2-40B4-BE49-F238E27FC236}">
                  <a16:creationId xmlns:a16="http://schemas.microsoft.com/office/drawing/2014/main" id="{D9EA31A8-91C0-4385-83CA-1016AB1F27CF}"/>
                </a:ext>
              </a:extLst>
            </p:cNvPr>
            <p:cNvSpPr/>
            <p:nvPr/>
          </p:nvSpPr>
          <p:spPr>
            <a:xfrm>
              <a:off x="5072656" y="2177725"/>
              <a:ext cx="78815" cy="2736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Cylinder 193">
              <a:extLst>
                <a:ext uri="{FF2B5EF4-FFF2-40B4-BE49-F238E27FC236}">
                  <a16:creationId xmlns:a16="http://schemas.microsoft.com/office/drawing/2014/main" id="{AECD979A-F1E8-48F7-A17C-E545BCA383B2}"/>
                </a:ext>
              </a:extLst>
            </p:cNvPr>
            <p:cNvSpPr/>
            <p:nvPr/>
          </p:nvSpPr>
          <p:spPr>
            <a:xfrm>
              <a:off x="9570690" y="2195742"/>
              <a:ext cx="78815" cy="273600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Cylinder 195">
              <a:extLst>
                <a:ext uri="{FF2B5EF4-FFF2-40B4-BE49-F238E27FC236}">
                  <a16:creationId xmlns:a16="http://schemas.microsoft.com/office/drawing/2014/main" id="{E9413AF0-FD4F-434B-B663-6D84C2287190}"/>
                </a:ext>
              </a:extLst>
            </p:cNvPr>
            <p:cNvSpPr/>
            <p:nvPr/>
          </p:nvSpPr>
          <p:spPr>
            <a:xfrm>
              <a:off x="163074" y="2521300"/>
              <a:ext cx="78815" cy="2053726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0007D9-806B-42A2-87DF-2C1FD6E70E24}"/>
                </a:ext>
              </a:extLst>
            </p:cNvPr>
            <p:cNvSpPr txBox="1"/>
            <p:nvPr/>
          </p:nvSpPr>
          <p:spPr>
            <a:xfrm>
              <a:off x="315042" y="2647379"/>
              <a:ext cx="159889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Use tubes</a:t>
              </a:r>
            </a:p>
            <a:p>
              <a:r>
                <a:rPr lang="en-GB" b="1" dirty="0"/>
                <a:t>of rolled paper</a:t>
              </a:r>
            </a:p>
            <a:p>
              <a:r>
                <a:rPr lang="en-GB" b="1" dirty="0"/>
                <a:t>or straws to</a:t>
              </a:r>
            </a:p>
            <a:p>
              <a:r>
                <a:rPr lang="en-GB" b="1" dirty="0"/>
                <a:t>strengthen</a:t>
              </a:r>
            </a:p>
            <a:p>
              <a:r>
                <a:rPr lang="en-GB" b="1" dirty="0"/>
                <a:t>vital areas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80650F5-C7CC-4594-B815-4436CA461940}"/>
                </a:ext>
              </a:extLst>
            </p:cNvPr>
            <p:cNvCxnSpPr/>
            <p:nvPr/>
          </p:nvCxnSpPr>
          <p:spPr>
            <a:xfrm flipH="1">
              <a:off x="9843236" y="974559"/>
              <a:ext cx="238125" cy="247559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FC4927B-F27B-4CAA-8F5F-05E060E3AB5F}"/>
                </a:ext>
              </a:extLst>
            </p:cNvPr>
            <p:cNvCxnSpPr>
              <a:cxnSpLocks/>
              <a:stCxn id="199" idx="1"/>
            </p:cNvCxnSpPr>
            <p:nvPr/>
          </p:nvCxnSpPr>
          <p:spPr>
            <a:xfrm flipH="1">
              <a:off x="9606699" y="1173701"/>
              <a:ext cx="281548" cy="173328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3DCCDC91-B2B4-49D2-87FF-290FFBBE2EB3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9271424" y="1518757"/>
              <a:ext cx="963209" cy="270436"/>
            </a:xfrm>
            <a:custGeom>
              <a:avLst/>
              <a:gdLst>
                <a:gd name="T0" fmla="*/ 0 w 724"/>
                <a:gd name="T1" fmla="*/ 16 h 17"/>
                <a:gd name="T2" fmla="*/ 723 w 724"/>
                <a:gd name="T3" fmla="*/ 0 h 17"/>
                <a:gd name="T4" fmla="*/ 723 w 72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17">
                  <a:moveTo>
                    <a:pt x="0" y="16"/>
                  </a:moveTo>
                  <a:lnTo>
                    <a:pt x="723" y="0"/>
                  </a:lnTo>
                  <a:lnTo>
                    <a:pt x="723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71F8183-E061-4157-915E-8C5C94677E47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9820450" y="5540499"/>
              <a:ext cx="260911" cy="21758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D346460-3D45-42F6-B0C0-39CBFC2A32D7}"/>
                </a:ext>
              </a:extLst>
            </p:cNvPr>
            <p:cNvCxnSpPr>
              <a:cxnSpLocks/>
            </p:cNvCxnSpPr>
            <p:nvPr/>
          </p:nvCxnSpPr>
          <p:spPr>
            <a:xfrm>
              <a:off x="9653649" y="5475354"/>
              <a:ext cx="184312" cy="86948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Freeform 31">
              <a:extLst>
                <a:ext uri="{FF2B5EF4-FFF2-40B4-BE49-F238E27FC236}">
                  <a16:creationId xmlns:a16="http://schemas.microsoft.com/office/drawing/2014/main" id="{6286FE9F-9B39-4A6C-81E3-8AC6CD96DAD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3280" y="4952558"/>
              <a:ext cx="950604" cy="243673"/>
            </a:xfrm>
            <a:custGeom>
              <a:avLst/>
              <a:gdLst>
                <a:gd name="T0" fmla="*/ 0 w 724"/>
                <a:gd name="T1" fmla="*/ 16 h 17"/>
                <a:gd name="T2" fmla="*/ 723 w 724"/>
                <a:gd name="T3" fmla="*/ 0 h 17"/>
                <a:gd name="T4" fmla="*/ 723 w 72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17">
                  <a:moveTo>
                    <a:pt x="0" y="16"/>
                  </a:moveTo>
                  <a:lnTo>
                    <a:pt x="723" y="0"/>
                  </a:lnTo>
                  <a:lnTo>
                    <a:pt x="723" y="0"/>
                  </a:lnTo>
                </a:path>
              </a:pathLst>
            </a:custGeom>
            <a:noFill/>
            <a:ln w="13334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3EAD6E-81B9-45A9-A3A2-4EE3DE436A12}"/>
                </a:ext>
              </a:extLst>
            </p:cNvPr>
            <p:cNvSpPr/>
            <p:nvPr/>
          </p:nvSpPr>
          <p:spPr>
            <a:xfrm>
              <a:off x="5072655" y="13470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C6F83BD-574C-432C-B51C-3147947EB4BA}"/>
                </a:ext>
              </a:extLst>
            </p:cNvPr>
            <p:cNvSpPr/>
            <p:nvPr/>
          </p:nvSpPr>
          <p:spPr>
            <a:xfrm>
              <a:off x="9397809" y="13470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D0A22FC-14F8-4643-B4CB-3969896A20E4}"/>
                </a:ext>
              </a:extLst>
            </p:cNvPr>
            <p:cNvSpPr/>
            <p:nvPr/>
          </p:nvSpPr>
          <p:spPr>
            <a:xfrm>
              <a:off x="5092584" y="51237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2050216-3248-4A2C-BB44-9C144C21BD6E}"/>
                </a:ext>
              </a:extLst>
            </p:cNvPr>
            <p:cNvSpPr/>
            <p:nvPr/>
          </p:nvSpPr>
          <p:spPr>
            <a:xfrm>
              <a:off x="9417738" y="51237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C1E0A86-36F9-43F0-9E9C-D9A6AE76A00A}"/>
                </a:ext>
              </a:extLst>
            </p:cNvPr>
            <p:cNvSpPr/>
            <p:nvPr/>
          </p:nvSpPr>
          <p:spPr>
            <a:xfrm>
              <a:off x="146973" y="487393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E98CAAF-BF86-4E23-B905-68FCA8A451AF}"/>
                </a:ext>
              </a:extLst>
            </p:cNvPr>
            <p:cNvSpPr txBox="1"/>
            <p:nvPr/>
          </p:nvSpPr>
          <p:spPr>
            <a:xfrm>
              <a:off x="291407" y="4749310"/>
              <a:ext cx="13533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Use paper clips or nuts and bolts to position the wheels</a:t>
              </a:r>
            </a:p>
          </p:txBody>
        </p:sp>
        <p:sp>
          <p:nvSpPr>
            <p:cNvPr id="210" name="Rectangle 45" descr="Outlined diamond">
              <a:extLst>
                <a:ext uri="{FF2B5EF4-FFF2-40B4-BE49-F238E27FC236}">
                  <a16:creationId xmlns:a16="http://schemas.microsoft.com/office/drawing/2014/main" id="{D738E40F-E876-42E5-BCA2-FD2ADD081C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40253" y="3836576"/>
              <a:ext cx="1390650" cy="311387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984C00"/>
              </a:bgClr>
            </a:pattFill>
            <a:ln w="20320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800">
                  <a:solidFill>
                    <a:srgbClr val="00FF00"/>
                  </a:solidFill>
                  <a:latin typeface="Arial" panose="020B0604020202020204" pitchFamily="34" charset="0"/>
                </a:rPr>
                <a:t>Cut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462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88</cp:revision>
  <dcterms:created xsi:type="dcterms:W3CDTF">2019-07-12T09:02:28Z</dcterms:created>
  <dcterms:modified xsi:type="dcterms:W3CDTF">2023-06-29T09:31:47Z</dcterms:modified>
</cp:coreProperties>
</file>