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67" r:id="rId4"/>
    <p:sldId id="257" r:id="rId5"/>
    <p:sldId id="306" r:id="rId6"/>
    <p:sldId id="307" r:id="rId7"/>
    <p:sldId id="308" r:id="rId8"/>
    <p:sldId id="309" r:id="rId9"/>
    <p:sldId id="305" r:id="rId10"/>
    <p:sldId id="304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ixbE6IR+zgSqD0O3NrGrg==" hashData="X5oDiZ9wBTaFgLTX2oLg8XoOJOc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424B5-5EA1-44DF-A371-9E51E9A3D000}" v="117" dt="2020-05-03T15:29:16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595" autoAdjust="0"/>
  </p:normalViewPr>
  <p:slideViewPr>
    <p:cSldViewPr snapToGrid="0">
      <p:cViewPr varScale="1">
        <p:scale>
          <a:sx n="70" d="100"/>
          <a:sy n="70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rick Willer MBE" userId="c13516ca4e24fc27" providerId="LiveId" clId="{B2649A81-642A-4706-9AA9-C972F9A8ABF4}"/>
    <pc:docChg chg="custSel modSld">
      <pc:chgData name="Derrick Willer MBE" userId="c13516ca4e24fc27" providerId="LiveId" clId="{B2649A81-642A-4706-9AA9-C972F9A8ABF4}" dt="2024-06-17T10:07:02.931" v="6" actId="20577"/>
      <pc:docMkLst>
        <pc:docMk/>
      </pc:docMkLst>
      <pc:sldChg chg="addSp delSp modSp mod">
        <pc:chgData name="Derrick Willer MBE" userId="c13516ca4e24fc27" providerId="LiveId" clId="{B2649A81-642A-4706-9AA9-C972F9A8ABF4}" dt="2024-06-17T10:07:02.931" v="6" actId="20577"/>
        <pc:sldMkLst>
          <pc:docMk/>
          <pc:sldMk cId="2104745824" sldId="357"/>
        </pc:sldMkLst>
        <pc:spChg chg="del mod">
          <ac:chgData name="Derrick Willer MBE" userId="c13516ca4e24fc27" providerId="LiveId" clId="{B2649A81-642A-4706-9AA9-C972F9A8ABF4}" dt="2024-06-17T10:06:46.031" v="2" actId="478"/>
          <ac:spMkLst>
            <pc:docMk/>
            <pc:sldMk cId="2104745824" sldId="357"/>
            <ac:spMk id="4" creationId="{C4188E2B-9176-4D59-A99E-7BC1390EAFF4}"/>
          </ac:spMkLst>
        </pc:spChg>
        <pc:spChg chg="add mod">
          <ac:chgData name="Derrick Willer MBE" userId="c13516ca4e24fc27" providerId="LiveId" clId="{B2649A81-642A-4706-9AA9-C972F9A8ABF4}" dt="2024-06-17T10:07:02.931" v="6" actId="20577"/>
          <ac:spMkLst>
            <pc:docMk/>
            <pc:sldMk cId="2104745824" sldId="357"/>
            <ac:spMk id="5" creationId="{1F2D705C-CFB6-9921-59C8-9817FD5B35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B1BD-0553-4F5E-B007-DA5F9BF3D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485D9-9FF9-462B-B6CC-4CC55188D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880D-B439-46CA-B36A-59CF5AF8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D14A-3119-4F7D-A9B0-F7228D32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B51C-ACAB-4C7A-B569-DB32CD5B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7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BA1E-1915-4306-B228-8272013C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AE54A3-6379-4263-BE8A-589A0C309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2AA9-8A7C-4250-8D40-0089431A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41D6-AAB8-4910-A7A3-DDF05748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6459-D034-4E0B-A267-B0D8CA05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5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6E674-2773-488C-990B-DF9BD2706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29832-3379-4749-B910-AC4C32B4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EE6C-D4D7-4B81-92F7-19FA5731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0ECE-7231-4A38-81C4-BA5DAD2B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4ECBC-2DE0-4811-A74A-57DA9DCC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1492-812F-4850-B588-CB04DC81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B77A-B2AE-4CA4-8966-DB813F862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B271D-5D55-4E64-A427-F92D4771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97900-7FB3-400F-A6A6-B695D2D6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7CB1-70A3-4EB6-A879-38C19BE8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1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48428-B718-471B-8872-65B2CD92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C2CDA-2044-41D0-A958-EF6003662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366E2-BA29-4DC0-94CB-AE456EED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E00A9-0707-4984-AC11-3004B734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B485-6738-46E3-A19E-9D0D46B7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2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75D90-0E36-4CA7-9180-D1A0F919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B8A1-1B85-49D1-872D-8878B7FB8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2D66E-2383-4016-86DE-BD6ED7B08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AEE45-FB98-46C5-9D68-F18ABF55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510E2-FA31-43E4-BE1C-B377BBC0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8A9AE-C97E-4FF5-B9A2-0C2F4D5E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B393-92EB-496A-863E-52191E789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1DA86-A995-4BDE-B39C-14A142B02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11B80-B45F-4036-8E21-F68D453FE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D0117-6AAA-49BE-BA4A-BAC0FDE00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1C9ED-AD35-4CEC-B767-EDC465A98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953AD-52B6-45AA-97B5-176CBC1C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A713B-BACD-4627-8D7C-D726668B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48B2E-A67E-4D3C-8B6C-4A2055B7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3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172D-027A-4CE6-9FE2-FB9E4513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4EBE6-500C-49D6-BA5C-5B583DD0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8A0FB-4A2A-4F3F-A8AC-6B7D49241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4DEE8-65B5-4EE0-8E55-F1DA5B4F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3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C0971-A006-4F21-9AC3-DDC0B0FA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C2E05-4E4F-4C4F-9093-414F2FD7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8CBC4-EF57-461E-BA5A-95F6FD74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72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E987-CFAE-469F-A95E-56F3B981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8A46-70AD-44DB-B370-3173A54ED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87804-73F3-4EF1-B29D-825B59626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BB679-CED6-49C0-A6B5-7820386C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34F23-0E36-4A50-A848-52BAC9F3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02F75-5837-4F84-87BF-E30DC7FD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1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21C4-750F-484B-AFCB-ED6AD8D0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3EE9F-CB14-4B29-99A7-0DE9CDCAD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B7410-0013-46EB-8D94-17E7266B4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13CF0-F2F4-4841-B0EF-073258EA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1079E2-F2C6-422F-ACC1-170B8B8C2BED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0D65B-1F5F-4178-ACB8-7E347805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07E5F-10DC-4460-830E-5213E3DA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D9E0B1-DEF4-4218-AFA4-19FABC7AD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8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56239D-9EBF-416D-951F-3AA0105169F2}"/>
              </a:ext>
            </a:extLst>
          </p:cNvPr>
          <p:cNvSpPr/>
          <p:nvPr userDrawn="1"/>
        </p:nvSpPr>
        <p:spPr>
          <a:xfrm>
            <a:off x="3783946" y="282575"/>
            <a:ext cx="3931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Wind Speed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3B8C83-B00E-43B0-A4A2-0816E57328A4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6A2B4-B3DB-44F2-B747-A4F0D8D73380}"/>
              </a:ext>
            </a:extLst>
          </p:cNvPr>
          <p:cNvSpPr txBox="1"/>
          <p:nvPr userDrawn="1"/>
        </p:nvSpPr>
        <p:spPr>
          <a:xfrm>
            <a:off x="10697451" y="6496456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457" y="836712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00" y="2492896"/>
            <a:ext cx="2881248" cy="2881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2D705C-CFB6-9921-59C8-9817FD5B35F9}"/>
              </a:ext>
            </a:extLst>
          </p:cNvPr>
          <p:cNvSpPr txBox="1"/>
          <p:nvPr/>
        </p:nvSpPr>
        <p:spPr>
          <a:xfrm>
            <a:off x="5321264" y="2492896"/>
            <a:ext cx="53285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volunteer STEM Ambassador and leads the new Schools Liaison Community.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40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7F93460-A021-4FD8-B579-3715A48CD5D6}"/>
              </a:ext>
            </a:extLst>
          </p:cNvPr>
          <p:cNvSpPr txBox="1"/>
          <p:nvPr/>
        </p:nvSpPr>
        <p:spPr>
          <a:xfrm>
            <a:off x="552838" y="1098264"/>
            <a:ext cx="539685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Use the anemometer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008000"/>
                </a:solidFill>
              </a:rPr>
              <a:t>-</a:t>
            </a:r>
            <a:r>
              <a:rPr lang="en-GB" sz="3200" b="1" dirty="0">
                <a:solidFill>
                  <a:srgbClr val="FF0000"/>
                </a:solidFill>
              </a:rPr>
              <a:t>    </a:t>
            </a:r>
            <a:r>
              <a:rPr lang="en-GB" sz="2400" b="1" dirty="0">
                <a:solidFill>
                  <a:srgbClr val="008000"/>
                </a:solidFill>
              </a:rPr>
              <a:t>Take the anemometer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    outside on several days and times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    to see how it measures wind speed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  Record the rotations per minute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  Compare your answers with the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results from your local weather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forecasts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  Compare the published wind speeds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with your rotations per minute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to get a conversion factor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89A1850-20CA-4A12-931B-A7BE5C65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96" y="3819144"/>
            <a:ext cx="3631383" cy="2141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7909936-0C7B-48AE-9A8B-F7F5A4B81AAD}"/>
              </a:ext>
            </a:extLst>
          </p:cNvPr>
          <p:cNvSpPr/>
          <p:nvPr/>
        </p:nvSpPr>
        <p:spPr>
          <a:xfrm>
            <a:off x="9644061" y="5595938"/>
            <a:ext cx="733427" cy="161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/>
              <a:t>WEDNESDAY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AE53AAD-115B-47EB-991F-460B72F61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432" y="896866"/>
            <a:ext cx="2783776" cy="27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02A1FC-3171-48B6-A240-86A0894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 flipH="1">
            <a:off x="2148375" y="2275542"/>
            <a:ext cx="7685949" cy="4323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021EB-0FDF-4D38-B951-4FCB444F73A9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BF95EF-72D5-4BB4-A9A9-4E0D647F0639}"/>
              </a:ext>
            </a:extLst>
          </p:cNvPr>
          <p:cNvSpPr txBox="1"/>
          <p:nvPr/>
        </p:nvSpPr>
        <p:spPr>
          <a:xfrm>
            <a:off x="9834324" y="6059144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113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014775" y="501061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927649" y="1844216"/>
            <a:ext cx="815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an anemometer and measure wind speed.</a:t>
            </a:r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263241" y="352592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42865"/>
              </p:ext>
            </p:extLst>
          </p:nvPr>
        </p:nvGraphicFramePr>
        <p:xfrm>
          <a:off x="3071664" y="4077073"/>
          <a:ext cx="5760640" cy="1550670"/>
        </p:xfrm>
        <a:graphic>
          <a:graphicData uri="http://schemas.openxmlformats.org/drawingml/2006/table">
            <a:tbl>
              <a:tblPr firstRow="1" firstCol="1" bandRow="1"/>
              <a:tblGrid>
                <a:gridCol w="1641631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851216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3267793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Scissors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Damage to Clothing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water to remove glue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4251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pupils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4FFB03-24BE-4B00-B69A-C4BA7C9A0E9F}"/>
              </a:ext>
            </a:extLst>
          </p:cNvPr>
          <p:cNvSpPr/>
          <p:nvPr/>
        </p:nvSpPr>
        <p:spPr>
          <a:xfrm>
            <a:off x="2960203" y="83704"/>
            <a:ext cx="5876144" cy="122920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Wind Speed</a:t>
            </a:r>
            <a:endParaRPr lang="en-US" sz="3200" b="1" cap="none" spc="0" dirty="0">
              <a:ln w="2857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FA421-C6A1-44A4-B477-47C5410B4DC9}"/>
              </a:ext>
            </a:extLst>
          </p:cNvPr>
          <p:cNvSpPr txBox="1"/>
          <p:nvPr/>
        </p:nvSpPr>
        <p:spPr>
          <a:xfrm>
            <a:off x="969554" y="2151727"/>
            <a:ext cx="4928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8000"/>
                </a:solidFill>
              </a:rPr>
              <a:t>Make an Anemometer out of some plastic sheets, a dowel, a pin and a heavy base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3B10B-8B24-4B73-A34A-8C8F5E0F6343}"/>
              </a:ext>
            </a:extLst>
          </p:cNvPr>
          <p:cNvSpPr txBox="1"/>
          <p:nvPr/>
        </p:nvSpPr>
        <p:spPr>
          <a:xfrm>
            <a:off x="9869493" y="6106037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B470EE-85C4-4989-B24A-C1FD36121256}"/>
              </a:ext>
            </a:extLst>
          </p:cNvPr>
          <p:cNvGrpSpPr/>
          <p:nvPr/>
        </p:nvGrpSpPr>
        <p:grpSpPr>
          <a:xfrm>
            <a:off x="6619538" y="1885778"/>
            <a:ext cx="3249955" cy="3281310"/>
            <a:chOff x="6417322" y="1300562"/>
            <a:chExt cx="3249955" cy="328131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1088C11-99B2-4FA0-BBE9-21EFF713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685454">
              <a:off x="7811371" y="1300562"/>
              <a:ext cx="454963" cy="836147"/>
            </a:xfrm>
            <a:prstGeom prst="rect">
              <a:avLst/>
            </a:prstGeom>
          </p:spPr>
        </p:pic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D60E8D69-A0B8-43A4-AFF3-CA04F6533EA4}"/>
                </a:ext>
              </a:extLst>
            </p:cNvPr>
            <p:cNvSpPr/>
            <p:nvPr/>
          </p:nvSpPr>
          <p:spPr>
            <a:xfrm rot="16200000" flipH="1">
              <a:off x="7311559" y="1882774"/>
              <a:ext cx="762000" cy="725658"/>
            </a:xfrm>
            <a:prstGeom prst="triangle">
              <a:avLst>
                <a:gd name="adj" fmla="val 48462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C400D9-E979-4E88-AEE5-D048629106C5}"/>
                </a:ext>
              </a:extLst>
            </p:cNvPr>
            <p:cNvGrpSpPr/>
            <p:nvPr/>
          </p:nvGrpSpPr>
          <p:grpSpPr>
            <a:xfrm>
              <a:off x="8905277" y="1662479"/>
              <a:ext cx="762000" cy="907057"/>
              <a:chOff x="2637690" y="2086121"/>
              <a:chExt cx="762000" cy="90705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28BF1A6-41D1-4E30-A53A-86FDCC880823}"/>
                  </a:ext>
                </a:extLst>
              </p:cNvPr>
              <p:cNvSpPr/>
              <p:nvPr/>
            </p:nvSpPr>
            <p:spPr>
              <a:xfrm>
                <a:off x="2637690" y="2267520"/>
                <a:ext cx="762000" cy="725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D87FEC7-FE0D-4945-AEA8-551CA548678D}"/>
                  </a:ext>
                </a:extLst>
              </p:cNvPr>
              <p:cNvSpPr txBox="1"/>
              <p:nvPr/>
            </p:nvSpPr>
            <p:spPr>
              <a:xfrm>
                <a:off x="2887885" y="2086121"/>
                <a:ext cx="3273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B3D2523-3E62-46DA-9816-3664160752A9}"/>
                  </a:ext>
                </a:extLst>
              </p:cNvPr>
              <p:cNvSpPr/>
              <p:nvPr/>
            </p:nvSpPr>
            <p:spPr>
              <a:xfrm>
                <a:off x="2738907" y="2142277"/>
                <a:ext cx="577529" cy="15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DE7D5F4-15B9-465F-A86B-416D6F085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6544" y="2300816"/>
                <a:ext cx="388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8CF5EF8-EC44-4C57-87F7-E7F0382D3BB5}"/>
                </a:ext>
              </a:extLst>
            </p:cNvPr>
            <p:cNvGrpSpPr/>
            <p:nvPr/>
          </p:nvGrpSpPr>
          <p:grpSpPr>
            <a:xfrm>
              <a:off x="6417322" y="1662479"/>
              <a:ext cx="762000" cy="907057"/>
              <a:chOff x="2637690" y="2086121"/>
              <a:chExt cx="762000" cy="9070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C8EAE15-1F5F-4784-9C73-07476A4DB50D}"/>
                  </a:ext>
                </a:extLst>
              </p:cNvPr>
              <p:cNvSpPr/>
              <p:nvPr/>
            </p:nvSpPr>
            <p:spPr>
              <a:xfrm>
                <a:off x="2637690" y="2267520"/>
                <a:ext cx="762000" cy="725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.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5FFB7A0-8DF2-4DCA-8E43-CCFFCE10857C}"/>
                  </a:ext>
                </a:extLst>
              </p:cNvPr>
              <p:cNvSpPr txBox="1"/>
              <p:nvPr/>
            </p:nvSpPr>
            <p:spPr>
              <a:xfrm>
                <a:off x="2887885" y="2086121"/>
                <a:ext cx="3273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2A03A7B-59B7-4CF1-9B05-B76BEFA13B5C}"/>
                  </a:ext>
                </a:extLst>
              </p:cNvPr>
              <p:cNvSpPr/>
              <p:nvPr/>
            </p:nvSpPr>
            <p:spPr>
              <a:xfrm>
                <a:off x="2738907" y="2142277"/>
                <a:ext cx="577529" cy="15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0E39C35-ADFF-46F2-8CE6-FE6CD35B0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6544" y="2300816"/>
                <a:ext cx="388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1DA84F24-2825-4AF4-85CA-7B067989895C}"/>
                </a:ext>
              </a:extLst>
            </p:cNvPr>
            <p:cNvSpPr/>
            <p:nvPr/>
          </p:nvSpPr>
          <p:spPr>
            <a:xfrm>
              <a:off x="6857999" y="3855041"/>
              <a:ext cx="2185379" cy="726831"/>
            </a:xfrm>
            <a:prstGeom prst="cube">
              <a:avLst>
                <a:gd name="adj" fmla="val 52419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ylinder 49">
              <a:extLst>
                <a:ext uri="{FF2B5EF4-FFF2-40B4-BE49-F238E27FC236}">
                  <a16:creationId xmlns:a16="http://schemas.microsoft.com/office/drawing/2014/main" id="{72E15053-03EA-4E0D-921F-529979F85F47}"/>
                </a:ext>
              </a:extLst>
            </p:cNvPr>
            <p:cNvSpPr/>
            <p:nvPr/>
          </p:nvSpPr>
          <p:spPr>
            <a:xfrm>
              <a:off x="7876104" y="1877175"/>
              <a:ext cx="240625" cy="2141990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26A29B6-4F45-4DF5-A8C7-00A9C18CD0D8}"/>
                </a:ext>
              </a:extLst>
            </p:cNvPr>
            <p:cNvGrpSpPr/>
            <p:nvPr/>
          </p:nvGrpSpPr>
          <p:grpSpPr>
            <a:xfrm>
              <a:off x="7949425" y="1834241"/>
              <a:ext cx="728198" cy="762000"/>
              <a:chOff x="8267700" y="1910515"/>
              <a:chExt cx="728198" cy="76200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5B021F8-D7B3-4BCC-85E4-CFC678530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7700" y="1974056"/>
                <a:ext cx="135731" cy="18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DF84D41B-89AD-415D-A845-50E112A53702}"/>
                  </a:ext>
                </a:extLst>
              </p:cNvPr>
              <p:cNvSpPr/>
              <p:nvPr/>
            </p:nvSpPr>
            <p:spPr>
              <a:xfrm rot="5400000">
                <a:off x="8252069" y="1928686"/>
                <a:ext cx="762000" cy="725658"/>
              </a:xfrm>
              <a:prstGeom prst="triangle">
                <a:avLst>
                  <a:gd name="adj" fmla="val 48462"/>
                </a:avLst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69FFE0-32BD-428D-AA0C-784E16CAC219}"/>
                </a:ext>
              </a:extLst>
            </p:cNvPr>
            <p:cNvSpPr/>
            <p:nvPr/>
          </p:nvSpPr>
          <p:spPr>
            <a:xfrm>
              <a:off x="6596672" y="1815226"/>
              <a:ext cx="284870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21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2FA421-C6A1-44A4-B477-47C5410B4DC9}"/>
              </a:ext>
            </a:extLst>
          </p:cNvPr>
          <p:cNvSpPr txBox="1"/>
          <p:nvPr/>
        </p:nvSpPr>
        <p:spPr>
          <a:xfrm>
            <a:off x="845447" y="1305341"/>
            <a:ext cx="42394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You Need: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Corrugated plastic sheet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Thin plastic sheet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Dowel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Base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Pin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Quick drying glue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Tools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3B10B-8B24-4B73-A34A-8C8F5E0F6343}"/>
              </a:ext>
            </a:extLst>
          </p:cNvPr>
          <p:cNvSpPr txBox="1"/>
          <p:nvPr/>
        </p:nvSpPr>
        <p:spPr>
          <a:xfrm>
            <a:off x="9834324" y="6059144"/>
            <a:ext cx="192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Click for next slide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9309451A-3768-4079-A59B-CA50CBD6BD79}"/>
              </a:ext>
            </a:extLst>
          </p:cNvPr>
          <p:cNvSpPr/>
          <p:nvPr/>
        </p:nvSpPr>
        <p:spPr>
          <a:xfrm rot="1198672">
            <a:off x="8358023" y="2012410"/>
            <a:ext cx="1618938" cy="1349440"/>
          </a:xfrm>
          <a:prstGeom prst="trapezoid">
            <a:avLst>
              <a:gd name="adj" fmla="val 1944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6245DE42-3A21-4F70-B36B-74C15D075B5C}"/>
              </a:ext>
            </a:extLst>
          </p:cNvPr>
          <p:cNvSpPr/>
          <p:nvPr/>
        </p:nvSpPr>
        <p:spPr>
          <a:xfrm>
            <a:off x="10641727" y="1633703"/>
            <a:ext cx="140677" cy="2045653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4018CD20-1DC1-4878-B772-0F48C48E4A8F}"/>
              </a:ext>
            </a:extLst>
          </p:cNvPr>
          <p:cNvSpPr/>
          <p:nvPr/>
        </p:nvSpPr>
        <p:spPr>
          <a:xfrm>
            <a:off x="5409790" y="3932446"/>
            <a:ext cx="2185379" cy="726831"/>
          </a:xfrm>
          <a:prstGeom prst="cube">
            <a:avLst>
              <a:gd name="adj" fmla="val 5241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A7C803-0C28-45FC-8CA6-F805A555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033" y="3648161"/>
            <a:ext cx="704850" cy="1295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649045-DEB2-4545-8BFE-9C158701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226" y="3864108"/>
            <a:ext cx="1304050" cy="13040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ED3B04-E810-40D0-91E0-05D179A23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212270"/>
            <a:ext cx="867508" cy="8675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9BEBDB-C13D-4DE0-95D3-24EC085F9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08701" y="5168158"/>
            <a:ext cx="867508" cy="8675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7C34DC-936C-4B74-85F0-BBDBF4BB8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134493">
            <a:off x="8663046" y="5212042"/>
            <a:ext cx="391434" cy="8679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18E726-1568-44D6-8E9D-733D6D5C8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56323">
            <a:off x="9557925" y="5259867"/>
            <a:ext cx="879944" cy="6840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77C09C-C9DB-40BD-9A1D-0737FFA995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1310" y="1633703"/>
            <a:ext cx="3093953" cy="17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92B43-4663-4059-BACE-8876E768AFE2}"/>
              </a:ext>
            </a:extLst>
          </p:cNvPr>
          <p:cNvSpPr txBox="1"/>
          <p:nvPr/>
        </p:nvSpPr>
        <p:spPr>
          <a:xfrm>
            <a:off x="845447" y="1305341"/>
            <a:ext cx="42394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First make the cones: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Using the thin plastic sheet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Cut a triangle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Fold it into a cone and glue the edges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Use a staple to hold the cone while the glue dries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Make four cones like this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6F594D1-7679-406F-8698-BE9BEF875FD1}"/>
              </a:ext>
            </a:extLst>
          </p:cNvPr>
          <p:cNvSpPr/>
          <p:nvPr/>
        </p:nvSpPr>
        <p:spPr>
          <a:xfrm>
            <a:off x="5389738" y="1585683"/>
            <a:ext cx="3660477" cy="276664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316F2C-0C20-4087-A649-075F0F5BC67C}"/>
              </a:ext>
            </a:extLst>
          </p:cNvPr>
          <p:cNvSpPr/>
          <p:nvPr/>
        </p:nvSpPr>
        <p:spPr>
          <a:xfrm>
            <a:off x="5389738" y="4032739"/>
            <a:ext cx="3660477" cy="6916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54D301-B89B-4FD8-ACCF-F823F2F9B744}"/>
              </a:ext>
            </a:extLst>
          </p:cNvPr>
          <p:cNvCxnSpPr>
            <a:stCxn id="3" idx="0"/>
          </p:cNvCxnSpPr>
          <p:nvPr/>
        </p:nvCxnSpPr>
        <p:spPr>
          <a:xfrm flipH="1">
            <a:off x="6740769" y="1585683"/>
            <a:ext cx="479208" cy="2447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E0DBE6-A686-41B7-A642-05CD29132316}"/>
              </a:ext>
            </a:extLst>
          </p:cNvPr>
          <p:cNvCxnSpPr>
            <a:cxnSpLocks/>
          </p:cNvCxnSpPr>
          <p:nvPr/>
        </p:nvCxnSpPr>
        <p:spPr>
          <a:xfrm flipH="1">
            <a:off x="6940062" y="3429000"/>
            <a:ext cx="93785" cy="45133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E00A91-4CA4-4EB7-A912-B9D915C2FC60}"/>
              </a:ext>
            </a:extLst>
          </p:cNvPr>
          <p:cNvCxnSpPr>
            <a:cxnSpLocks/>
          </p:cNvCxnSpPr>
          <p:nvPr/>
        </p:nvCxnSpPr>
        <p:spPr>
          <a:xfrm flipH="1">
            <a:off x="7209694" y="3610708"/>
            <a:ext cx="263689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A9781B-FCD4-4F7E-A0EF-FF3DD5F2C99D}"/>
              </a:ext>
            </a:extLst>
          </p:cNvPr>
          <p:cNvSpPr txBox="1"/>
          <p:nvPr/>
        </p:nvSpPr>
        <p:spPr>
          <a:xfrm>
            <a:off x="8863438" y="3187842"/>
            <a:ext cx="98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Staple</a:t>
            </a:r>
          </a:p>
        </p:txBody>
      </p:sp>
    </p:spTree>
    <p:extLst>
      <p:ext uri="{BB962C8B-B14F-4D97-AF65-F5344CB8AC3E}">
        <p14:creationId xmlns:p14="http://schemas.microsoft.com/office/powerpoint/2010/main" val="346038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45DF8D-CCB3-4EE1-BDA7-B10259ABE98E}"/>
              </a:ext>
            </a:extLst>
          </p:cNvPr>
          <p:cNvSpPr txBox="1"/>
          <p:nvPr/>
        </p:nvSpPr>
        <p:spPr>
          <a:xfrm>
            <a:off x="430919" y="1951517"/>
            <a:ext cx="423949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Make the arms: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Using the corrugated plastic sheet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Cut an X shape with equal arms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9A5933-A9A8-4480-920B-9155BB9B0A39}"/>
              </a:ext>
            </a:extLst>
          </p:cNvPr>
          <p:cNvGrpSpPr/>
          <p:nvPr/>
        </p:nvGrpSpPr>
        <p:grpSpPr>
          <a:xfrm>
            <a:off x="4966366" y="2433982"/>
            <a:ext cx="2086706" cy="2033916"/>
            <a:chOff x="5533294" y="1406768"/>
            <a:chExt cx="4302370" cy="4302369"/>
          </a:xfrm>
          <a:solidFill>
            <a:srgbClr val="00B0F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124618-54E1-4379-BC3A-72B1689412AC}"/>
                </a:ext>
              </a:extLst>
            </p:cNvPr>
            <p:cNvSpPr/>
            <p:nvPr/>
          </p:nvSpPr>
          <p:spPr>
            <a:xfrm>
              <a:off x="5533294" y="1406768"/>
              <a:ext cx="4302370" cy="430236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816682-9910-4B64-86A2-F8D896F632CF}"/>
                </a:ext>
              </a:extLst>
            </p:cNvPr>
            <p:cNvSpPr/>
            <p:nvPr/>
          </p:nvSpPr>
          <p:spPr>
            <a:xfrm>
              <a:off x="7338648" y="1406768"/>
              <a:ext cx="691662" cy="430236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6324EC-6C6E-4089-B920-B6375114B82E}"/>
                </a:ext>
              </a:extLst>
            </p:cNvPr>
            <p:cNvSpPr/>
            <p:nvPr/>
          </p:nvSpPr>
          <p:spPr>
            <a:xfrm rot="16200000">
              <a:off x="7338648" y="1406768"/>
              <a:ext cx="691662" cy="430236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B87546-2AA2-411E-84E2-BE3FA346D4F1}"/>
                </a:ext>
              </a:extLst>
            </p:cNvPr>
            <p:cNvCxnSpPr>
              <a:cxnSpLocks/>
            </p:cNvCxnSpPr>
            <p:nvPr/>
          </p:nvCxnSpPr>
          <p:spPr>
            <a:xfrm>
              <a:off x="7338648" y="3231171"/>
              <a:ext cx="0" cy="645504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C075CF-0930-4E80-9880-1B91DC6E0EC9}"/>
                </a:ext>
              </a:extLst>
            </p:cNvPr>
            <p:cNvCxnSpPr>
              <a:cxnSpLocks/>
            </p:cNvCxnSpPr>
            <p:nvPr/>
          </p:nvCxnSpPr>
          <p:spPr>
            <a:xfrm>
              <a:off x="8032327" y="3231171"/>
              <a:ext cx="0" cy="645504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C466DB-60FF-4A99-BDF4-013C4CA7582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84479" y="2888086"/>
              <a:ext cx="0" cy="645504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EC8543-90F4-498C-BFEA-9031B84F7D7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84479" y="3579564"/>
              <a:ext cx="0" cy="645504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9AEB2A-788C-46EB-8AE0-31F401B5E17E}"/>
              </a:ext>
            </a:extLst>
          </p:cNvPr>
          <p:cNvGrpSpPr/>
          <p:nvPr/>
        </p:nvGrpSpPr>
        <p:grpSpPr>
          <a:xfrm>
            <a:off x="7674397" y="2119598"/>
            <a:ext cx="2870767" cy="2964032"/>
            <a:chOff x="8475787" y="1785901"/>
            <a:chExt cx="2086706" cy="2033916"/>
          </a:xfrm>
          <a:solidFill>
            <a:srgbClr val="00B0F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1027AE-4E60-488A-B637-2F402602F15C}"/>
                </a:ext>
              </a:extLst>
            </p:cNvPr>
            <p:cNvSpPr/>
            <p:nvPr/>
          </p:nvSpPr>
          <p:spPr>
            <a:xfrm>
              <a:off x="9351406" y="1785901"/>
              <a:ext cx="335465" cy="20339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F80B6D-8689-41E8-8078-16C89FBA8841}"/>
                </a:ext>
              </a:extLst>
            </p:cNvPr>
            <p:cNvSpPr/>
            <p:nvPr/>
          </p:nvSpPr>
          <p:spPr>
            <a:xfrm rot="16200000">
              <a:off x="9355650" y="1759506"/>
              <a:ext cx="326979" cy="208670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4F6F02B-28FE-41C8-9F45-20C8C7442259}"/>
                </a:ext>
              </a:extLst>
            </p:cNvPr>
            <p:cNvCxnSpPr>
              <a:cxnSpLocks/>
            </p:cNvCxnSpPr>
            <p:nvPr/>
          </p:nvCxnSpPr>
          <p:spPr>
            <a:xfrm>
              <a:off x="9351406" y="2648375"/>
              <a:ext cx="0" cy="305158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11D81E2-2109-456D-AFA1-61A691EDCE26}"/>
                </a:ext>
              </a:extLst>
            </p:cNvPr>
            <p:cNvCxnSpPr>
              <a:cxnSpLocks/>
            </p:cNvCxnSpPr>
            <p:nvPr/>
          </p:nvCxnSpPr>
          <p:spPr>
            <a:xfrm>
              <a:off x="9687850" y="2648375"/>
              <a:ext cx="0" cy="305158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D41D3B9-ED56-4F55-A230-15636C1006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19139" y="2482224"/>
              <a:ext cx="0" cy="313078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4A4A6A-0F6B-48FB-B4F8-AD4B27D7FA0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19139" y="2809116"/>
              <a:ext cx="0" cy="313078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56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DB7357A-6BFB-4064-8EEC-07184DAAF541}"/>
              </a:ext>
            </a:extLst>
          </p:cNvPr>
          <p:cNvSpPr/>
          <p:nvPr/>
        </p:nvSpPr>
        <p:spPr>
          <a:xfrm>
            <a:off x="7938705" y="2376773"/>
            <a:ext cx="949569" cy="87119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5DF8D-CCB3-4EE1-BDA7-B10259ABE98E}"/>
              </a:ext>
            </a:extLst>
          </p:cNvPr>
          <p:cNvSpPr txBox="1"/>
          <p:nvPr/>
        </p:nvSpPr>
        <p:spPr>
          <a:xfrm>
            <a:off x="845447" y="1305341"/>
            <a:ext cx="4239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Make the arms: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Glue the cones onto the arms and staple them to hold them while the glue dries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0254E9D-9693-4560-B749-15F5877C90D9}"/>
              </a:ext>
            </a:extLst>
          </p:cNvPr>
          <p:cNvSpPr/>
          <p:nvPr/>
        </p:nvSpPr>
        <p:spPr>
          <a:xfrm flipV="1">
            <a:off x="5349852" y="2798361"/>
            <a:ext cx="949569" cy="87119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D2FEF93-A9DE-4F0F-AD57-BB6E64936837}"/>
              </a:ext>
            </a:extLst>
          </p:cNvPr>
          <p:cNvSpPr/>
          <p:nvPr/>
        </p:nvSpPr>
        <p:spPr>
          <a:xfrm rot="16200000" flipV="1">
            <a:off x="6863034" y="4084631"/>
            <a:ext cx="949569" cy="87119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63DB557-E87D-47DB-A4DB-4A34420DEA56}"/>
              </a:ext>
            </a:extLst>
          </p:cNvPr>
          <p:cNvSpPr/>
          <p:nvPr/>
        </p:nvSpPr>
        <p:spPr>
          <a:xfrm rot="5400000" flipH="1" flipV="1">
            <a:off x="6401520" y="1281625"/>
            <a:ext cx="949569" cy="87119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027AE-4E60-488A-B637-2F402602F15C}"/>
              </a:ext>
            </a:extLst>
          </p:cNvPr>
          <p:cNvSpPr/>
          <p:nvPr/>
        </p:nvSpPr>
        <p:spPr>
          <a:xfrm>
            <a:off x="6876305" y="1555484"/>
            <a:ext cx="461513" cy="2964032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F80B6D-8689-41E8-8078-16C89FBA8841}"/>
              </a:ext>
            </a:extLst>
          </p:cNvPr>
          <p:cNvSpPr/>
          <p:nvPr/>
        </p:nvSpPr>
        <p:spPr>
          <a:xfrm rot="16200000">
            <a:off x="6868809" y="1602117"/>
            <a:ext cx="476507" cy="287076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4F6F02B-28FE-41C8-9F45-20C8C7442259}"/>
              </a:ext>
            </a:extLst>
          </p:cNvPr>
          <p:cNvCxnSpPr>
            <a:cxnSpLocks/>
          </p:cNvCxnSpPr>
          <p:nvPr/>
        </p:nvCxnSpPr>
        <p:spPr>
          <a:xfrm>
            <a:off x="6876305" y="2812370"/>
            <a:ext cx="0" cy="444708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1D81E2-2109-456D-AFA1-61A691EDCE26}"/>
              </a:ext>
            </a:extLst>
          </p:cNvPr>
          <p:cNvCxnSpPr>
            <a:cxnSpLocks/>
          </p:cNvCxnSpPr>
          <p:nvPr/>
        </p:nvCxnSpPr>
        <p:spPr>
          <a:xfrm>
            <a:off x="7339165" y="2812370"/>
            <a:ext cx="0" cy="444708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1D3B9-ED56-4F55-A230-15636C1006D1}"/>
              </a:ext>
            </a:extLst>
          </p:cNvPr>
          <p:cNvCxnSpPr>
            <a:cxnSpLocks/>
          </p:cNvCxnSpPr>
          <p:nvPr/>
        </p:nvCxnSpPr>
        <p:spPr>
          <a:xfrm rot="16200000">
            <a:off x="7107062" y="2583005"/>
            <a:ext cx="0" cy="430714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4A4A6A-0F6B-48FB-B4F8-AD4B27D7FA06}"/>
              </a:ext>
            </a:extLst>
          </p:cNvPr>
          <p:cNvCxnSpPr>
            <a:cxnSpLocks/>
          </p:cNvCxnSpPr>
          <p:nvPr/>
        </p:nvCxnSpPr>
        <p:spPr>
          <a:xfrm rot="16200000">
            <a:off x="7107062" y="3059386"/>
            <a:ext cx="0" cy="430714"/>
          </a:xfrm>
          <a:prstGeom prst="lin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90FEF8-8EA0-4003-999B-30261AB1BB67}"/>
              </a:ext>
            </a:extLst>
          </p:cNvPr>
          <p:cNvCxnSpPr>
            <a:cxnSpLocks/>
          </p:cNvCxnSpPr>
          <p:nvPr/>
        </p:nvCxnSpPr>
        <p:spPr>
          <a:xfrm flipH="1">
            <a:off x="8428894" y="3004403"/>
            <a:ext cx="16735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12ECE8A-EF6F-4C37-A83D-CE144BB55320}"/>
              </a:ext>
            </a:extLst>
          </p:cNvPr>
          <p:cNvSpPr txBox="1"/>
          <p:nvPr/>
        </p:nvSpPr>
        <p:spPr>
          <a:xfrm>
            <a:off x="9119330" y="2567528"/>
            <a:ext cx="98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Staple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3D290-6546-4A2B-A324-4CB4FFAD8385}"/>
              </a:ext>
            </a:extLst>
          </p:cNvPr>
          <p:cNvCxnSpPr/>
          <p:nvPr/>
        </p:nvCxnSpPr>
        <p:spPr>
          <a:xfrm>
            <a:off x="8428894" y="2864195"/>
            <a:ext cx="0" cy="2804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C05DC6-02BC-4B20-908F-5E172FF1D335}"/>
              </a:ext>
            </a:extLst>
          </p:cNvPr>
          <p:cNvCxnSpPr/>
          <p:nvPr/>
        </p:nvCxnSpPr>
        <p:spPr>
          <a:xfrm>
            <a:off x="5850286" y="2899846"/>
            <a:ext cx="0" cy="2804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40603-0444-4135-96E4-1643945CA5E0}"/>
              </a:ext>
            </a:extLst>
          </p:cNvPr>
          <p:cNvCxnSpPr>
            <a:cxnSpLocks/>
          </p:cNvCxnSpPr>
          <p:nvPr/>
        </p:nvCxnSpPr>
        <p:spPr>
          <a:xfrm rot="5400000">
            <a:off x="7107061" y="1562971"/>
            <a:ext cx="0" cy="2804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48A9A3-1A5B-4781-A650-2A98D3E6AE36}"/>
              </a:ext>
            </a:extLst>
          </p:cNvPr>
          <p:cNvCxnSpPr>
            <a:cxnSpLocks/>
          </p:cNvCxnSpPr>
          <p:nvPr/>
        </p:nvCxnSpPr>
        <p:spPr>
          <a:xfrm rot="5400000">
            <a:off x="7107061" y="4239115"/>
            <a:ext cx="0" cy="28041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7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2F03AEDD-2735-460C-87F8-520C2DF83A98}"/>
              </a:ext>
            </a:extLst>
          </p:cNvPr>
          <p:cNvSpPr/>
          <p:nvPr/>
        </p:nvSpPr>
        <p:spPr>
          <a:xfrm>
            <a:off x="5873698" y="3634154"/>
            <a:ext cx="2185379" cy="726831"/>
          </a:xfrm>
          <a:prstGeom prst="cube">
            <a:avLst>
              <a:gd name="adj" fmla="val 5241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412A3CB0-9A4A-4AE8-8299-CB0674D8419B}"/>
              </a:ext>
            </a:extLst>
          </p:cNvPr>
          <p:cNvSpPr/>
          <p:nvPr/>
        </p:nvSpPr>
        <p:spPr>
          <a:xfrm>
            <a:off x="6966387" y="1752624"/>
            <a:ext cx="140677" cy="2045653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5B054-488B-430A-8D7F-C21BFC35AE9D}"/>
              </a:ext>
            </a:extLst>
          </p:cNvPr>
          <p:cNvSpPr txBox="1"/>
          <p:nvPr/>
        </p:nvSpPr>
        <p:spPr>
          <a:xfrm>
            <a:off x="845447" y="1305341"/>
            <a:ext cx="423949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Make the support: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Use a drill bit the same size as the dowel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Drill a hole in the centre of the base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</a:rPr>
              <a:t>Glue and insert the dowel into the base</a:t>
            </a:r>
          </a:p>
        </p:txBody>
      </p:sp>
    </p:spTree>
    <p:extLst>
      <p:ext uri="{BB962C8B-B14F-4D97-AF65-F5344CB8AC3E}">
        <p14:creationId xmlns:p14="http://schemas.microsoft.com/office/powerpoint/2010/main" val="174439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814D6-8C39-473C-A64E-AC0ECE0233E8}"/>
              </a:ext>
            </a:extLst>
          </p:cNvPr>
          <p:cNvSpPr txBox="1"/>
          <p:nvPr/>
        </p:nvSpPr>
        <p:spPr>
          <a:xfrm>
            <a:off x="1085155" y="1843878"/>
            <a:ext cx="4239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</a:rPr>
              <a:t>Finish making the anemometer</a:t>
            </a:r>
            <a:br>
              <a:rPr lang="en-GB" sz="3200" b="1" dirty="0">
                <a:solidFill>
                  <a:srgbClr val="FF0000"/>
                </a:solidFill>
              </a:rPr>
            </a:br>
            <a:r>
              <a:rPr lang="en-GB" sz="3200" b="1" dirty="0">
                <a:solidFill>
                  <a:srgbClr val="008000"/>
                </a:solidFill>
              </a:rPr>
              <a:t>-</a:t>
            </a:r>
            <a:r>
              <a:rPr lang="en-GB" sz="3200" b="1" dirty="0">
                <a:solidFill>
                  <a:srgbClr val="FF0000"/>
                </a:solidFill>
              </a:rPr>
              <a:t>    </a:t>
            </a:r>
            <a:r>
              <a:rPr lang="en-GB" sz="2400" b="1" dirty="0">
                <a:solidFill>
                  <a:srgbClr val="008000"/>
                </a:solidFill>
              </a:rPr>
              <a:t>Mount the anemometer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   onto the dowel and secure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       with the pin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B75742-421B-48A6-ABAB-567EB32CAD0B}"/>
              </a:ext>
            </a:extLst>
          </p:cNvPr>
          <p:cNvGrpSpPr/>
          <p:nvPr/>
        </p:nvGrpSpPr>
        <p:grpSpPr>
          <a:xfrm>
            <a:off x="6417322" y="1300562"/>
            <a:ext cx="3249955" cy="3281310"/>
            <a:chOff x="6417322" y="1300562"/>
            <a:chExt cx="3249955" cy="32813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5B324E-1698-4FE7-B147-24DF366B0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685454">
              <a:off x="7811371" y="1300562"/>
              <a:ext cx="454963" cy="836147"/>
            </a:xfrm>
            <a:prstGeom prst="rect">
              <a:avLst/>
            </a:prstGeom>
          </p:spPr>
        </p:pic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00FE31E-52F3-44D1-9193-90570C610692}"/>
                </a:ext>
              </a:extLst>
            </p:cNvPr>
            <p:cNvSpPr/>
            <p:nvPr/>
          </p:nvSpPr>
          <p:spPr>
            <a:xfrm rot="16200000" flipH="1">
              <a:off x="7311559" y="1882774"/>
              <a:ext cx="762000" cy="725658"/>
            </a:xfrm>
            <a:prstGeom prst="triangle">
              <a:avLst>
                <a:gd name="adj" fmla="val 48462"/>
              </a:avLst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4B5C66-01EA-4A29-A60B-388EB9F62CC1}"/>
                </a:ext>
              </a:extLst>
            </p:cNvPr>
            <p:cNvGrpSpPr/>
            <p:nvPr/>
          </p:nvGrpSpPr>
          <p:grpSpPr>
            <a:xfrm>
              <a:off x="8905277" y="1662479"/>
              <a:ext cx="762000" cy="907057"/>
              <a:chOff x="2637690" y="2086121"/>
              <a:chExt cx="762000" cy="90705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B3F15BA-DB03-4282-AA8B-63C5C3730846}"/>
                  </a:ext>
                </a:extLst>
              </p:cNvPr>
              <p:cNvSpPr/>
              <p:nvPr/>
            </p:nvSpPr>
            <p:spPr>
              <a:xfrm>
                <a:off x="2637690" y="2267520"/>
                <a:ext cx="762000" cy="725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5A5BA3-3AE8-42C4-BE03-E13D1662FCC4}"/>
                  </a:ext>
                </a:extLst>
              </p:cNvPr>
              <p:cNvSpPr txBox="1"/>
              <p:nvPr/>
            </p:nvSpPr>
            <p:spPr>
              <a:xfrm>
                <a:off x="2887885" y="2086121"/>
                <a:ext cx="3273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201F5C-1A39-4F9D-AF44-54C4A8835BB2}"/>
                  </a:ext>
                </a:extLst>
              </p:cNvPr>
              <p:cNvSpPr/>
              <p:nvPr/>
            </p:nvSpPr>
            <p:spPr>
              <a:xfrm>
                <a:off x="2738907" y="2142277"/>
                <a:ext cx="577529" cy="15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CE28A6B-E3CD-472C-B564-8C5579481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6544" y="2300816"/>
                <a:ext cx="388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19DD94-16C8-4B64-B1B5-424C97D73B7E}"/>
                </a:ext>
              </a:extLst>
            </p:cNvPr>
            <p:cNvGrpSpPr/>
            <p:nvPr/>
          </p:nvGrpSpPr>
          <p:grpSpPr>
            <a:xfrm>
              <a:off x="6417322" y="1662479"/>
              <a:ext cx="762000" cy="907057"/>
              <a:chOff x="2637690" y="2086121"/>
              <a:chExt cx="762000" cy="90705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128AAC3-F1D5-404A-8D79-A1B65B9C79E6}"/>
                  </a:ext>
                </a:extLst>
              </p:cNvPr>
              <p:cNvSpPr/>
              <p:nvPr/>
            </p:nvSpPr>
            <p:spPr>
              <a:xfrm>
                <a:off x="2637690" y="2267520"/>
                <a:ext cx="762000" cy="725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.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531682-784E-4491-A17E-ED4596E78FD8}"/>
                  </a:ext>
                </a:extLst>
              </p:cNvPr>
              <p:cNvSpPr txBox="1"/>
              <p:nvPr/>
            </p:nvSpPr>
            <p:spPr>
              <a:xfrm>
                <a:off x="2887885" y="2086121"/>
                <a:ext cx="3273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rgbClr val="FF0000"/>
                    </a:solidFill>
                  </a:rPr>
                  <a:t>.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F95C9BD-551B-4059-AFF8-C07300878944}"/>
                  </a:ext>
                </a:extLst>
              </p:cNvPr>
              <p:cNvSpPr/>
              <p:nvPr/>
            </p:nvSpPr>
            <p:spPr>
              <a:xfrm>
                <a:off x="2738907" y="2142277"/>
                <a:ext cx="577529" cy="158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D9EA422-7359-4DE4-BD4B-7AEC50583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6544" y="2300816"/>
                <a:ext cx="3886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2FCE4D2C-614B-44C1-B6BF-A9D51B1523B1}"/>
                </a:ext>
              </a:extLst>
            </p:cNvPr>
            <p:cNvSpPr/>
            <p:nvPr/>
          </p:nvSpPr>
          <p:spPr>
            <a:xfrm>
              <a:off x="6857999" y="3855041"/>
              <a:ext cx="2185379" cy="726831"/>
            </a:xfrm>
            <a:prstGeom prst="cube">
              <a:avLst>
                <a:gd name="adj" fmla="val 52419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97DF07C7-9816-4342-B63F-7F8413522E11}"/>
                </a:ext>
              </a:extLst>
            </p:cNvPr>
            <p:cNvSpPr/>
            <p:nvPr/>
          </p:nvSpPr>
          <p:spPr>
            <a:xfrm>
              <a:off x="7876104" y="1877175"/>
              <a:ext cx="240625" cy="2141990"/>
            </a:xfrm>
            <a:prstGeom prst="ca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16A4DBF-2E44-45DE-9655-CDB102EB9564}"/>
                </a:ext>
              </a:extLst>
            </p:cNvPr>
            <p:cNvGrpSpPr/>
            <p:nvPr/>
          </p:nvGrpSpPr>
          <p:grpSpPr>
            <a:xfrm>
              <a:off x="7949425" y="1834241"/>
              <a:ext cx="728198" cy="762000"/>
              <a:chOff x="8267700" y="1910515"/>
              <a:chExt cx="728198" cy="7620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0DAF036-EB15-4625-8867-1F950846A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7700" y="1974056"/>
                <a:ext cx="135731" cy="18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A34535B1-57E7-48B7-BB3C-979F3C331483}"/>
                  </a:ext>
                </a:extLst>
              </p:cNvPr>
              <p:cNvSpPr/>
              <p:nvPr/>
            </p:nvSpPr>
            <p:spPr>
              <a:xfrm rot="5400000">
                <a:off x="8252069" y="1928686"/>
                <a:ext cx="762000" cy="725658"/>
              </a:xfrm>
              <a:prstGeom prst="triangle">
                <a:avLst>
                  <a:gd name="adj" fmla="val 48462"/>
                </a:avLst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31DD2A-98E1-4C06-A8E3-143E8C9D9DBE}"/>
                </a:ext>
              </a:extLst>
            </p:cNvPr>
            <p:cNvSpPr/>
            <p:nvPr/>
          </p:nvSpPr>
          <p:spPr>
            <a:xfrm>
              <a:off x="6596672" y="1815226"/>
              <a:ext cx="2848708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20372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414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 MBE</cp:lastModifiedBy>
  <cp:revision>7</cp:revision>
  <dcterms:created xsi:type="dcterms:W3CDTF">2020-05-03T10:43:06Z</dcterms:created>
  <dcterms:modified xsi:type="dcterms:W3CDTF">2024-06-17T10:07:10Z</dcterms:modified>
</cp:coreProperties>
</file>