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8"/>
  </p:notesMasterIdLst>
  <p:sldIdLst>
    <p:sldId id="376" r:id="rId2"/>
    <p:sldId id="358" r:id="rId3"/>
    <p:sldId id="377" r:id="rId4"/>
    <p:sldId id="258" r:id="rId5"/>
    <p:sldId id="293" r:id="rId6"/>
    <p:sldId id="294" r:id="rId7"/>
    <p:sldId id="295" r:id="rId8"/>
    <p:sldId id="296" r:id="rId9"/>
    <p:sldId id="290" r:id="rId10"/>
    <p:sldId id="291" r:id="rId11"/>
    <p:sldId id="292" r:id="rId12"/>
    <p:sldId id="288" r:id="rId13"/>
    <p:sldId id="289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6" r:id="rId23"/>
    <p:sldId id="307" r:id="rId24"/>
    <p:sldId id="310" r:id="rId25"/>
    <p:sldId id="309" r:id="rId26"/>
    <p:sldId id="308" r:id="rId27"/>
    <p:sldId id="311" r:id="rId28"/>
    <p:sldId id="313" r:id="rId29"/>
    <p:sldId id="312" r:id="rId30"/>
    <p:sldId id="315" r:id="rId31"/>
    <p:sldId id="316" r:id="rId32"/>
    <p:sldId id="314" r:id="rId33"/>
    <p:sldId id="318" r:id="rId34"/>
    <p:sldId id="317" r:id="rId35"/>
    <p:sldId id="319" r:id="rId36"/>
    <p:sldId id="287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modifyVerifier cryptProviderType="rsaFull" cryptAlgorithmClass="hash" cryptAlgorithmType="typeAny" cryptAlgorithmSid="4" spinCount="100000" saltData="qNUEl2C3rfcaNpwFeRLtQw==" hashData="Eudmv2JbATO3WWA78twwFm7fAfA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7D0C"/>
    <a:srgbClr val="990000"/>
    <a:srgbClr val="00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0" d="100"/>
          <a:sy n="400" d="100"/>
        </p:scale>
        <p:origin x="-5178" y="-103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1D23B5B-191D-4431-8699-72AD3CBA7A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028D808-E9CA-48A8-8243-ED7EE40F633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E4A50A6-5223-444F-9690-4593BD02EA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DD61831-6108-480E-BE97-179C6D86262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4D6E008-6657-4A72-9BA0-A1D1B81A3E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F60BFFC1-5219-4917-A9FD-AF1FF8FBDE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35AB97-3014-4706-AB8D-F924EA5BB4B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3357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3BF0E36-CF97-46A7-9ACA-6E3565A184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7FA1E7-FD32-4B7E-88E4-1E2DA9D84D8C}" type="slidenum">
              <a:rPr lang="en-GB" altLang="en-US" sz="1200"/>
              <a:pPr/>
              <a:t>3</a:t>
            </a:fld>
            <a:endParaRPr lang="en-GB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BF4BE44-6C0F-4BDD-9DDC-F6A023B546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420DEA3-9A99-492A-8609-F6D2DC36D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  <a:p>
            <a:pPr>
              <a:spcBef>
                <a:spcPct val="0"/>
              </a:spcBef>
            </a:pPr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0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77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0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2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032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1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9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74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510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289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dwiller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FB74735-5E89-4F4D-B43B-61FB73E12DEC}"/>
              </a:ext>
            </a:extLst>
          </p:cNvPr>
          <p:cNvSpPr/>
          <p:nvPr userDrawn="1"/>
        </p:nvSpPr>
        <p:spPr>
          <a:xfrm>
            <a:off x="2555776" y="38378"/>
            <a:ext cx="3697368" cy="461665"/>
          </a:xfrm>
          <a:prstGeom prst="rect">
            <a:avLst/>
          </a:prstGeom>
          <a:noFill/>
        </p:spPr>
        <p:txBody>
          <a:bodyPr wrap="none">
            <a:prstTxWarp prst="textWave4">
              <a:avLst/>
            </a:prstTxWarp>
            <a:spAutoFit/>
          </a:bodyPr>
          <a:lstStyle/>
          <a:p>
            <a:pPr algn="ctr">
              <a:defRPr/>
            </a:pPr>
            <a:r>
              <a:rPr lang="en-US" sz="54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3333FF"/>
                </a:solidFill>
              </a:rPr>
              <a:t>10 Minute Challenges</a:t>
            </a:r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24E617AF-1B1F-47E9-8883-42D9280F25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950" y="6604000"/>
            <a:ext cx="5170488" cy="215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800" b="1">
                <a:latin typeface="Arial" panose="020B0604020202020204" pitchFamily="34" charset="0"/>
                <a:cs typeface="Arial" panose="020B0604020202020204" pitchFamily="34" charset="0"/>
              </a:rPr>
              <a:t>Copyright </a:t>
            </a:r>
            <a:r>
              <a:rPr lang="en-GB" altLang="en-US" sz="800" b="1" baseline="3000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GB" altLang="en-US" sz="800" b="1">
                <a:latin typeface="Arial" panose="020B0604020202020204" pitchFamily="34" charset="0"/>
                <a:cs typeface="Arial" panose="020B0604020202020204" pitchFamily="34" charset="0"/>
              </a:rPr>
              <a:t> Derrick Willer 2011</a:t>
            </a: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91193BFF-4721-4CE6-8D48-A0F1F0F36BE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834313" y="6581775"/>
            <a:ext cx="1225550" cy="215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r>
              <a:rPr lang="en-GB" altLang="en-US" sz="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800" b="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www.dwiller.com</a:t>
            </a:r>
            <a:endParaRPr lang="en-GB" altLang="en-US" sz="80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5171630-81D9-4C69-8312-CE37A5071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100" y="1257300"/>
            <a:ext cx="4860925" cy="863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GB" altLang="en-US" sz="6600" b="1">
                <a:solidFill>
                  <a:srgbClr val="00009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Welcome</a:t>
            </a:r>
          </a:p>
        </p:txBody>
      </p:sp>
      <p:pic>
        <p:nvPicPr>
          <p:cNvPr id="3075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DA33E422-ED0F-48CC-BE82-2A8193191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498725"/>
            <a:ext cx="2160588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3">
            <a:extLst>
              <a:ext uri="{FF2B5EF4-FFF2-40B4-BE49-F238E27FC236}">
                <a16:creationId xmlns:a16="http://schemas.microsoft.com/office/drawing/2014/main" id="{712754EE-DB84-46E9-839D-2841E665C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113" y="2498725"/>
            <a:ext cx="3997325" cy="2192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These challenges were developed by Derrick Willer MBE and colleagues.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They are free to download and use in an education environment.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Please ensure that there is adult supervision, complete adherence to Health and Safety, and adequate PPE.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Derrick is a STEM Ambassador.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He has supported education in schools and colleges for over 30 years, initially as a Neighbourhood Engineer in the 1980’s, leading the local Year of Engineering Success campaign in 1996 and the Campaign to Promote Engineering from 1997 to 2004. 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He was awarded an MBE for services to Education in 2018.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82D798B-139E-4D20-9DC5-0770FBB235E9}"/>
              </a:ext>
            </a:extLst>
          </p:cNvPr>
          <p:cNvSpPr/>
          <p:nvPr/>
        </p:nvSpPr>
        <p:spPr>
          <a:xfrm>
            <a:off x="323519" y="99820"/>
            <a:ext cx="8560569" cy="1418811"/>
          </a:xfrm>
          <a:prstGeom prst="rect">
            <a:avLst/>
          </a:prstGeom>
          <a:noFill/>
        </p:spPr>
        <p:txBody>
          <a:bodyPr wrap="none">
            <a:prstTxWarp prst="textWave4">
              <a:avLst>
                <a:gd name="adj1" fmla="val 6250"/>
                <a:gd name="adj2" fmla="val -645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1000">
                      <a:srgbClr val="FFFF00"/>
                    </a:gs>
                    <a:gs pos="99000">
                      <a:srgbClr val="0EE9FF"/>
                    </a:gs>
                    <a:gs pos="86000">
                      <a:srgbClr val="000090"/>
                    </a:gs>
                    <a:gs pos="59000">
                      <a:srgbClr val="008000"/>
                    </a:gs>
                    <a:gs pos="31000">
                      <a:srgbClr val="FF0000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n-ea"/>
                <a:cs typeface="Arial"/>
              </a:rPr>
              <a:t>Multiply Two Two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1000">
                      <a:srgbClr val="FFFF00"/>
                    </a:gs>
                    <a:gs pos="99000">
                      <a:srgbClr val="0EE9FF"/>
                    </a:gs>
                    <a:gs pos="86000">
                      <a:srgbClr val="000090"/>
                    </a:gs>
                    <a:gs pos="59000">
                      <a:srgbClr val="008000"/>
                    </a:gs>
                    <a:gs pos="31000">
                      <a:srgbClr val="FF0000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n-ea"/>
                <a:cs typeface="Arial"/>
              </a:rPr>
              <a:t>Digit Numbers By Cheating</a:t>
            </a:r>
          </a:p>
        </p:txBody>
      </p:sp>
      <p:sp>
        <p:nvSpPr>
          <p:cNvPr id="11266" name="TextBox 5">
            <a:extLst>
              <a:ext uri="{FF2B5EF4-FFF2-40B4-BE49-F238E27FC236}">
                <a16:creationId xmlns:a16="http://schemas.microsoft.com/office/drawing/2014/main" id="{1F7BD439-B2DA-4C3C-B3DA-27F5146E6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519238"/>
            <a:ext cx="89646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23 x 45</a:t>
            </a:r>
          </a:p>
          <a:p>
            <a:endParaRPr lang="en-US" altLang="en-US" sz="800" b="1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down the product of the units figures </a:t>
            </a:r>
          </a:p>
          <a:p>
            <a:r>
              <a:rPr lang="en-US" altLang="en-US" sz="2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 x 5 = 15</a:t>
            </a:r>
          </a:p>
          <a:p>
            <a:r>
              <a:rPr lang="en-US" altLang="en-US" sz="20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down the product of cross multiplying the tens with the units digits = (2x5) + (3x4) = 10+12 = 22  </a:t>
            </a:r>
          </a:p>
          <a:p>
            <a:r>
              <a:rPr lang="en-US" altLang="en-US" sz="2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down the product of the tens digits = 2x4 = 8</a:t>
            </a:r>
            <a:endParaRPr lang="en-US" altLang="en-US" sz="2000" b="1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these down as follows…</a:t>
            </a:r>
          </a:p>
          <a:p>
            <a:r>
              <a:rPr lang="en-US" altLang="en-US" sz="2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  T   U</a:t>
            </a:r>
          </a:p>
          <a:p>
            <a:r>
              <a:rPr lang="en-US" altLang="en-US" sz="2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8   22 15</a:t>
            </a:r>
          </a:p>
          <a:p>
            <a:r>
              <a:rPr lang="en-US" altLang="en-US" sz="20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the tens in the units column to the tens</a:t>
            </a:r>
          </a:p>
          <a:p>
            <a:r>
              <a:rPr lang="en-US" altLang="en-US" sz="20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8   23  5</a:t>
            </a:r>
          </a:p>
          <a:p>
            <a:r>
              <a:rPr lang="en-US" altLang="en-US" sz="2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the 20 in the tens column to the hundreds</a:t>
            </a:r>
          </a:p>
          <a:p>
            <a:r>
              <a:rPr lang="en-US" altLang="en-US" sz="2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10 3 5</a:t>
            </a:r>
          </a:p>
          <a:p>
            <a:r>
              <a:rPr lang="en-US" altLang="en-US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1035</a:t>
            </a:r>
          </a:p>
        </p:txBody>
      </p:sp>
      <p:sp>
        <p:nvSpPr>
          <p:cNvPr id="11267" name="TextBox 6">
            <a:extLst>
              <a:ext uri="{FF2B5EF4-FFF2-40B4-BE49-F238E27FC236}">
                <a16:creationId xmlns:a16="http://schemas.microsoft.com/office/drawing/2014/main" id="{7B30AEDA-811F-4E68-A122-31D578E9D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61025"/>
            <a:ext cx="42878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this work?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0F1AAB-7162-4130-89FC-E65EF7E7D816}"/>
              </a:ext>
            </a:extLst>
          </p:cNvPr>
          <p:cNvSpPr/>
          <p:nvPr/>
        </p:nvSpPr>
        <p:spPr>
          <a:xfrm>
            <a:off x="323519" y="99820"/>
            <a:ext cx="8560569" cy="1418811"/>
          </a:xfrm>
          <a:prstGeom prst="rect">
            <a:avLst/>
          </a:prstGeom>
          <a:noFill/>
        </p:spPr>
        <p:txBody>
          <a:bodyPr wrap="none">
            <a:prstTxWarp prst="textWave4">
              <a:avLst>
                <a:gd name="adj1" fmla="val 6250"/>
                <a:gd name="adj2" fmla="val -645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1000">
                      <a:srgbClr val="FFFF00"/>
                    </a:gs>
                    <a:gs pos="99000">
                      <a:srgbClr val="0EE9FF"/>
                    </a:gs>
                    <a:gs pos="86000">
                      <a:srgbClr val="000090"/>
                    </a:gs>
                    <a:gs pos="59000">
                      <a:srgbClr val="008000"/>
                    </a:gs>
                    <a:gs pos="31000">
                      <a:srgbClr val="FF0000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n-ea"/>
                <a:cs typeface="Arial"/>
              </a:rPr>
              <a:t>Multiply Two Two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1000">
                      <a:srgbClr val="FFFF00"/>
                    </a:gs>
                    <a:gs pos="99000">
                      <a:srgbClr val="0EE9FF"/>
                    </a:gs>
                    <a:gs pos="86000">
                      <a:srgbClr val="000090"/>
                    </a:gs>
                    <a:gs pos="59000">
                      <a:srgbClr val="008000"/>
                    </a:gs>
                    <a:gs pos="31000">
                      <a:srgbClr val="FF0000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n-ea"/>
                <a:cs typeface="Arial"/>
              </a:rPr>
              <a:t>Digit Numbers By Cheating</a:t>
            </a:r>
          </a:p>
        </p:txBody>
      </p:sp>
      <p:sp>
        <p:nvSpPr>
          <p:cNvPr id="12290" name="TextBox 5">
            <a:extLst>
              <a:ext uri="{FF2B5EF4-FFF2-40B4-BE49-F238E27FC236}">
                <a16:creationId xmlns:a16="http://schemas.microsoft.com/office/drawing/2014/main" id="{02F370AA-7BA3-4D65-B856-9550A9EDD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" y="1795463"/>
            <a:ext cx="81534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 b="1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e.g. 23 x 45</a:t>
            </a:r>
          </a:p>
          <a:p>
            <a:endParaRPr lang="en-US" altLang="en-US" sz="800" b="1">
              <a:solidFill>
                <a:srgbClr val="008000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en-US" altLang="en-US" b="1">
                <a:solidFill>
                  <a:srgbClr val="0000FF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It works in exactly the same way as you were taught…</a:t>
            </a:r>
          </a:p>
          <a:p>
            <a:r>
              <a:rPr lang="en-US" altLang="en-US" b="1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                          	</a:t>
            </a:r>
            <a:r>
              <a:rPr lang="en-US" altLang="en-US" b="1">
                <a:solidFill>
                  <a:srgbClr val="008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23</a:t>
            </a:r>
          </a:p>
          <a:p>
            <a:r>
              <a:rPr lang="en-US" altLang="en-US" b="1">
                <a:solidFill>
                  <a:srgbClr val="008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                          	45</a:t>
            </a:r>
          </a:p>
          <a:p>
            <a:r>
              <a:rPr lang="en-US" altLang="en-US" b="1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                         </a:t>
            </a:r>
            <a:r>
              <a:rPr lang="en-US" altLang="en-US" b="1">
                <a:solidFill>
                  <a:srgbClr val="0000FF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----</a:t>
            </a:r>
          </a:p>
          <a:p>
            <a:r>
              <a:rPr lang="en-US" altLang="en-US" b="1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                       </a:t>
            </a:r>
            <a:r>
              <a:rPr lang="en-US" altLang="en-US" b="1">
                <a:solidFill>
                  <a:srgbClr val="0000FF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H T U</a:t>
            </a:r>
          </a:p>
          <a:p>
            <a:r>
              <a:rPr lang="en-US" altLang="en-US" b="1">
                <a:solidFill>
                  <a:srgbClr val="008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Multiply the 5 units first         1 5       </a:t>
            </a:r>
          </a:p>
          <a:p>
            <a:r>
              <a:rPr lang="en-US" altLang="en-US" b="1">
                <a:solidFill>
                  <a:srgbClr val="008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                         1 0</a:t>
            </a:r>
          </a:p>
          <a:p>
            <a:r>
              <a:rPr lang="en-US" altLang="en-US" b="1">
                <a:solidFill>
                  <a:srgbClr val="0000FF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Multiply the 4 tens next     1 2</a:t>
            </a:r>
          </a:p>
          <a:p>
            <a:r>
              <a:rPr lang="en-US" altLang="en-US" b="1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                         -----</a:t>
            </a:r>
          </a:p>
          <a:p>
            <a:r>
              <a:rPr lang="en-US" altLang="en-US" b="1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Add                                    1035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>
            <a:extLst>
              <a:ext uri="{FF2B5EF4-FFF2-40B4-BE49-F238E27FC236}">
                <a16:creationId xmlns:a16="http://schemas.microsoft.com/office/drawing/2014/main" id="{BC2F1F57-200D-4867-96BF-13F77741F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988" y="4505325"/>
            <a:ext cx="3278187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0A4CC39-7792-4E11-AC15-E8825988AEF0}"/>
              </a:ext>
            </a:extLst>
          </p:cNvPr>
          <p:cNvSpPr/>
          <p:nvPr/>
        </p:nvSpPr>
        <p:spPr>
          <a:xfrm>
            <a:off x="971600" y="764704"/>
            <a:ext cx="7244892" cy="923330"/>
          </a:xfrm>
          <a:prstGeom prst="rect">
            <a:avLst/>
          </a:prstGeom>
          <a:gradFill flip="none" rotWithShape="1">
            <a:gsLst>
              <a:gs pos="1000">
                <a:srgbClr val="FFFF00"/>
              </a:gs>
              <a:gs pos="99000">
                <a:srgbClr val="0EE9FF"/>
              </a:gs>
              <a:gs pos="86000">
                <a:srgbClr val="000090"/>
              </a:gs>
              <a:gs pos="59000">
                <a:srgbClr val="008000"/>
              </a:gs>
              <a:gs pos="31000">
                <a:srgbClr val="FF0000"/>
              </a:gs>
            </a:gsLst>
            <a:lin ang="0" scaled="1"/>
            <a:tileRect/>
          </a:gradFill>
        </p:spPr>
        <p:txBody>
          <a:bodyPr wrap="none">
            <a:prstTxWarp prst="textDoubleWave1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</a:rPr>
              <a:t>Odds and Evenings with Dice</a:t>
            </a:r>
          </a:p>
        </p:txBody>
      </p:sp>
      <p:sp>
        <p:nvSpPr>
          <p:cNvPr id="13315" name="TextBox 3">
            <a:extLst>
              <a:ext uri="{FF2B5EF4-FFF2-40B4-BE49-F238E27FC236}">
                <a16:creationId xmlns:a16="http://schemas.microsoft.com/office/drawing/2014/main" id="{2B5237D1-D13E-47F7-BF98-EE788B881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075" y="1922463"/>
            <a:ext cx="71120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evening you are at the casino playing Dice</a:t>
            </a:r>
          </a:p>
          <a:p>
            <a:pPr algn="ctr"/>
            <a:endParaRPr lang="en-US" altLang="en-US" sz="20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two dice and you have three chips.</a:t>
            </a:r>
          </a:p>
          <a:p>
            <a:pPr algn="ctr"/>
            <a:endParaRPr lang="en-US" altLang="en-US" sz="20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numbers do you bet on to </a:t>
            </a:r>
          </a:p>
          <a:p>
            <a:pPr algn="ctr"/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maximise your chance of winning?</a:t>
            </a:r>
          </a:p>
          <a:p>
            <a:pPr algn="ctr"/>
            <a:endParaRPr lang="en-US" altLang="en-US" sz="20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what are the odds of winning?</a:t>
            </a:r>
          </a:p>
          <a:p>
            <a:pPr algn="ctr"/>
            <a:endParaRPr lang="en-US" altLang="en-US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>
            <a:extLst>
              <a:ext uri="{FF2B5EF4-FFF2-40B4-BE49-F238E27FC236}">
                <a16:creationId xmlns:a16="http://schemas.microsoft.com/office/drawing/2014/main" id="{1296578B-8265-4984-AFE1-C360376AA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341438"/>
            <a:ext cx="7002462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numbers do you bet on to </a:t>
            </a:r>
          </a:p>
          <a:p>
            <a:pPr algn="ctr"/>
            <a:r>
              <a:rPr lang="en-US" altLang="en-US" sz="2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maximise your chance of winning</a:t>
            </a:r>
          </a:p>
          <a:p>
            <a:pPr algn="ctr"/>
            <a:endParaRPr lang="en-US" altLang="en-US" sz="9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en-US" sz="20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6, 7 and 8 – they are the most likely outcomes?</a:t>
            </a:r>
          </a:p>
          <a:p>
            <a:pPr algn="ctr"/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en-US" sz="20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16 out of 36 = 0.44444…. Or 44.444…%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100D582-27C6-4CD4-A8AF-CFFFAA44AA76}"/>
              </a:ext>
            </a:extLst>
          </p:cNvPr>
          <p:cNvGraphicFramePr>
            <a:graphicFrameLocks noGrp="1"/>
          </p:cNvGraphicFramePr>
          <p:nvPr/>
        </p:nvGraphicFramePr>
        <p:xfrm>
          <a:off x="2339975" y="2636838"/>
          <a:ext cx="4470400" cy="3027640"/>
        </p:xfrm>
        <a:graphic>
          <a:graphicData uri="http://schemas.openxmlformats.org/drawingml/2006/table">
            <a:tbl>
              <a:tblPr/>
              <a:tblGrid>
                <a:gridCol w="11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842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 On Die</a:t>
                      </a:r>
                    </a:p>
                  </a:txBody>
                  <a:tcPr marL="12700" marR="12700" marT="12695" marB="0" anchor="b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Sum of Two Dice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695" marB="0" anchor="b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695" marB="0" anchor="b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12695" marB="0" anchor="b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12695" marB="0" anchor="b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2700" marR="12700" marT="12695" marB="0" anchor="b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12695" marB="0" anchor="b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12700" marR="12700" marT="1269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B3F3BCE-B92B-4D05-BDE2-18B4055D60A8}"/>
              </a:ext>
            </a:extLst>
          </p:cNvPr>
          <p:cNvSpPr/>
          <p:nvPr/>
        </p:nvSpPr>
        <p:spPr>
          <a:xfrm>
            <a:off x="2195735" y="264771"/>
            <a:ext cx="5256585" cy="923330"/>
          </a:xfrm>
          <a:prstGeom prst="rect">
            <a:avLst/>
          </a:prstGeom>
          <a:gradFill flip="none" rotWithShape="1">
            <a:gsLst>
              <a:gs pos="1000">
                <a:srgbClr val="FFFF00"/>
              </a:gs>
              <a:gs pos="99000">
                <a:srgbClr val="0EE9FF"/>
              </a:gs>
              <a:gs pos="86000">
                <a:srgbClr val="000090"/>
              </a:gs>
              <a:gs pos="59000">
                <a:srgbClr val="008000"/>
              </a:gs>
              <a:gs pos="31000">
                <a:srgbClr val="FF0000"/>
              </a:gs>
            </a:gsLst>
            <a:lin ang="0" scaled="1"/>
            <a:tileRect/>
          </a:gradFill>
        </p:spPr>
        <p:txBody>
          <a:bodyPr wrap="none">
            <a:prstTxWarp prst="textDoubleWave1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</a:rPr>
              <a:t>Odds and Evenings with Dice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9B5A6EA-C980-4497-8FB6-A1DA6FCF07C4}"/>
              </a:ext>
            </a:extLst>
          </p:cNvPr>
          <p:cNvSpPr/>
          <p:nvPr/>
        </p:nvSpPr>
        <p:spPr>
          <a:xfrm>
            <a:off x="323528" y="620688"/>
            <a:ext cx="8560569" cy="923330"/>
          </a:xfrm>
          <a:prstGeom prst="rect">
            <a:avLst/>
          </a:prstGeom>
          <a:noFill/>
        </p:spPr>
        <p:txBody>
          <a:bodyPr wrap="none">
            <a:prstTxWarp prst="textWave4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gradFill flip="none" rotWithShape="1">
                  <a:gsLst>
                    <a:gs pos="1000">
                      <a:srgbClr val="FFFF00"/>
                    </a:gs>
                    <a:gs pos="99000">
                      <a:srgbClr val="0EE9FF"/>
                    </a:gs>
                    <a:gs pos="86000">
                      <a:srgbClr val="000090"/>
                    </a:gs>
                    <a:gs pos="59000">
                      <a:srgbClr val="008000"/>
                    </a:gs>
                    <a:gs pos="31000">
                      <a:srgbClr val="FF0000"/>
                    </a:gs>
                  </a:gsLst>
                  <a:lin ang="0" scaled="1"/>
                  <a:tileRect/>
                </a:gradFill>
                <a:latin typeface="+mn-lt"/>
                <a:ea typeface="+mn-ea"/>
              </a:rPr>
              <a:t>The Twelve Days of Christmas </a:t>
            </a:r>
            <a:endParaRPr lang="en-GB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 flip="none" rotWithShape="1">
                <a:gsLst>
                  <a:gs pos="1000">
                    <a:srgbClr val="FFFF00"/>
                  </a:gs>
                  <a:gs pos="99000">
                    <a:srgbClr val="0EE9FF"/>
                  </a:gs>
                  <a:gs pos="86000">
                    <a:srgbClr val="000090"/>
                  </a:gs>
                  <a:gs pos="59000">
                    <a:srgbClr val="008000"/>
                  </a:gs>
                  <a:gs pos="31000">
                    <a:srgbClr val="FF0000"/>
                  </a:gs>
                </a:gsLst>
                <a:lin ang="0" scaled="1"/>
                <a:tileRect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5362" name="TextBox 6">
            <a:extLst>
              <a:ext uri="{FF2B5EF4-FFF2-40B4-BE49-F238E27FC236}">
                <a16:creationId xmlns:a16="http://schemas.microsoft.com/office/drawing/2014/main" id="{ECF87531-BCE0-4E28-B842-7A5FDEAD8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1639888"/>
            <a:ext cx="381635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partridge in a pear tree </a:t>
            </a:r>
          </a:p>
          <a:p>
            <a:r>
              <a:rPr lang="en-US" altLang="en-US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turtle doves </a:t>
            </a:r>
          </a:p>
          <a:p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French hens </a:t>
            </a:r>
          </a:p>
          <a:p>
            <a:r>
              <a:rPr lang="en-US" altLang="en-US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calling birds </a:t>
            </a:r>
          </a:p>
          <a:p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Five gold rings </a:t>
            </a:r>
          </a:p>
          <a:p>
            <a:r>
              <a:rPr lang="en-US" altLang="en-US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Six geese a-laying </a:t>
            </a:r>
          </a:p>
          <a:p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363" name="TextBox 7">
            <a:extLst>
              <a:ext uri="{FF2B5EF4-FFF2-40B4-BE49-F238E27FC236}">
                <a16:creationId xmlns:a16="http://schemas.microsoft.com/office/drawing/2014/main" id="{79B1C309-726C-4BAB-BB16-EBDC3D7DB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4333875"/>
            <a:ext cx="87693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How many individual presents did I get on the twelfth day?</a:t>
            </a:r>
          </a:p>
          <a:p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How many individual presents did I get in total?</a:t>
            </a:r>
          </a:p>
          <a:p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Can you construct a spreadsheet to do this?</a:t>
            </a:r>
          </a:p>
        </p:txBody>
      </p:sp>
      <p:sp>
        <p:nvSpPr>
          <p:cNvPr id="15364" name="TextBox 8">
            <a:extLst>
              <a:ext uri="{FF2B5EF4-FFF2-40B4-BE49-F238E27FC236}">
                <a16:creationId xmlns:a16="http://schemas.microsoft.com/office/drawing/2014/main" id="{C3F56BDE-6D66-409E-8574-E669B4A14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75" y="1639888"/>
            <a:ext cx="4368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Seven swans a-swimming </a:t>
            </a:r>
          </a:p>
          <a:p>
            <a:r>
              <a:rPr lang="en-US" altLang="en-US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Eight maids a-milking </a:t>
            </a:r>
          </a:p>
          <a:p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Nine ladies dancing </a:t>
            </a:r>
          </a:p>
          <a:p>
            <a:r>
              <a:rPr lang="en-US" altLang="en-US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 lords a-leaping </a:t>
            </a:r>
          </a:p>
          <a:p>
            <a:r>
              <a:rPr lang="en-US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Eleven pipers piping </a:t>
            </a:r>
          </a:p>
          <a:p>
            <a:r>
              <a:rPr lang="en-US" altLang="en-US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Twelve drummers drumming</a:t>
            </a:r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43DC01-E333-4314-8629-4B03837ADE05}"/>
              </a:ext>
            </a:extLst>
          </p:cNvPr>
          <p:cNvSpPr/>
          <p:nvPr/>
        </p:nvSpPr>
        <p:spPr>
          <a:xfrm>
            <a:off x="323528" y="548680"/>
            <a:ext cx="8560569" cy="923330"/>
          </a:xfrm>
          <a:prstGeom prst="rect">
            <a:avLst/>
          </a:prstGeom>
          <a:noFill/>
        </p:spPr>
        <p:txBody>
          <a:bodyPr wrap="none">
            <a:prstTxWarp prst="textWave4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gradFill flip="none" rotWithShape="1">
                  <a:gsLst>
                    <a:gs pos="1000">
                      <a:srgbClr val="FFFF00"/>
                    </a:gs>
                    <a:gs pos="99000">
                      <a:srgbClr val="0EE9FF"/>
                    </a:gs>
                    <a:gs pos="86000">
                      <a:srgbClr val="000090"/>
                    </a:gs>
                    <a:gs pos="59000">
                      <a:srgbClr val="008000"/>
                    </a:gs>
                    <a:gs pos="31000">
                      <a:srgbClr val="FF0000"/>
                    </a:gs>
                  </a:gsLst>
                  <a:lin ang="0" scaled="1"/>
                  <a:tileRect/>
                </a:gradFill>
                <a:latin typeface="+mn-lt"/>
                <a:ea typeface="+mn-ea"/>
              </a:rPr>
              <a:t>The Twelve Days of Christmas </a:t>
            </a:r>
            <a:endParaRPr lang="en-GB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 flip="none" rotWithShape="1">
                <a:gsLst>
                  <a:gs pos="1000">
                    <a:srgbClr val="FFFF00"/>
                  </a:gs>
                  <a:gs pos="99000">
                    <a:srgbClr val="0EE9FF"/>
                  </a:gs>
                  <a:gs pos="86000">
                    <a:srgbClr val="000090"/>
                  </a:gs>
                  <a:gs pos="59000">
                    <a:srgbClr val="008000"/>
                  </a:gs>
                  <a:gs pos="31000">
                    <a:srgbClr val="FF0000"/>
                  </a:gs>
                </a:gsLst>
                <a:lin ang="0" scaled="1"/>
                <a:tileRect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6386" name="TextBox 2">
            <a:extLst>
              <a:ext uri="{FF2B5EF4-FFF2-40B4-BE49-F238E27FC236}">
                <a16:creationId xmlns:a16="http://schemas.microsoft.com/office/drawing/2014/main" id="{53A5101F-75F4-421F-860E-30DF6CF75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400" y="19050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graphicFrame>
        <p:nvGraphicFramePr>
          <p:cNvPr id="16387" name="Object 3">
            <a:extLst>
              <a:ext uri="{FF2B5EF4-FFF2-40B4-BE49-F238E27FC236}">
                <a16:creationId xmlns:a16="http://schemas.microsoft.com/office/drawing/2014/main" id="{EA7FA076-6507-4839-BC4A-C5AB5FFCBD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1350" y="1371600"/>
          <a:ext cx="10871200" cy="751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871200" imgH="7518400" progId="Excel.Sheet.8">
                  <p:embed/>
                </p:oleObj>
              </mc:Choice>
              <mc:Fallback>
                <p:oleObj name="Worksheet" r:id="rId2" imgW="10871200" imgH="75184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1371600"/>
                        <a:ext cx="10871200" cy="751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E4539A-570F-44DC-A40D-7955D68DA692}"/>
              </a:ext>
            </a:extLst>
          </p:cNvPr>
          <p:cNvSpPr/>
          <p:nvPr/>
        </p:nvSpPr>
        <p:spPr>
          <a:xfrm>
            <a:off x="2411760" y="18740"/>
            <a:ext cx="412189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0090"/>
                    </a:gs>
                    <a:gs pos="55000">
                      <a:srgbClr val="FF0000"/>
                    </a:gs>
                    <a:gs pos="97000">
                      <a:srgbClr val="008000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 Card Trick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DAB8F1-6010-4702-892D-8A611A8E9FB8}"/>
              </a:ext>
            </a:extLst>
          </p:cNvPr>
          <p:cNvSpPr txBox="1"/>
          <p:nvPr/>
        </p:nvSpPr>
        <p:spPr>
          <a:xfrm>
            <a:off x="503238" y="908050"/>
            <a:ext cx="8640762" cy="63722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8000"/>
                </a:solidFill>
              </a:rPr>
              <a:t>1.    Give a pack of cards to someone to shuffle</a:t>
            </a:r>
          </a:p>
          <a:p>
            <a:endParaRPr lang="en-US" altLang="en-US" sz="8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0090"/>
                </a:solidFill>
              </a:rPr>
              <a:t>2.    Lay out twelve cards, ask someone to identify four</a:t>
            </a:r>
          </a:p>
          <a:p>
            <a:endParaRPr lang="en-US" altLang="en-US" sz="800" b="1">
              <a:solidFill>
                <a:srgbClr val="000090"/>
              </a:solidFill>
            </a:endParaRPr>
          </a:p>
          <a:p>
            <a:r>
              <a:rPr lang="en-US" altLang="en-US" b="1">
                <a:solidFill>
                  <a:srgbClr val="008000"/>
                </a:solidFill>
              </a:rPr>
              <a:t>3.    Secretly look at the bottom card and remember it</a:t>
            </a:r>
          </a:p>
          <a:p>
            <a:endParaRPr lang="en-US" altLang="en-US" sz="8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0090"/>
                </a:solidFill>
              </a:rPr>
              <a:t>4.    Put those not chosen on the bottom of the pack</a:t>
            </a:r>
          </a:p>
          <a:p>
            <a:endParaRPr lang="en-US" altLang="en-US" sz="8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8000"/>
                </a:solidFill>
              </a:rPr>
              <a:t>5.    Turn over the cards, say “You chose these”</a:t>
            </a:r>
          </a:p>
          <a:p>
            <a:endParaRPr lang="en-US" altLang="en-US" sz="8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0090"/>
                </a:solidFill>
              </a:rPr>
              <a:t>6.    Now put cards on top counting up to ten for each card </a:t>
            </a:r>
          </a:p>
          <a:p>
            <a:r>
              <a:rPr lang="en-US" altLang="en-US" b="1">
                <a:solidFill>
                  <a:srgbClr val="000090"/>
                </a:solidFill>
              </a:rPr>
              <a:t>        (e.g. if a 6 then add 7,8,9,10 – four cards)</a:t>
            </a:r>
          </a:p>
          <a:p>
            <a:endParaRPr lang="en-US" altLang="en-US" sz="800" b="1">
              <a:solidFill>
                <a:srgbClr val="008000"/>
              </a:solidFill>
            </a:endParaRPr>
          </a:p>
          <a:p>
            <a:pPr>
              <a:buFontTx/>
              <a:buAutoNum type="arabicPeriod" startAt="7"/>
            </a:pPr>
            <a:r>
              <a:rPr lang="en-US" altLang="en-US" b="1">
                <a:solidFill>
                  <a:srgbClr val="008000"/>
                </a:solidFill>
              </a:rPr>
              <a:t>  Ask someone to add up the face cards (e.g. 6 + …. ) and tell       you the answer.</a:t>
            </a:r>
          </a:p>
          <a:p>
            <a:endParaRPr lang="en-US" altLang="en-US" sz="8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0090"/>
                </a:solidFill>
              </a:rPr>
              <a:t>8.    Count out this number of cards face down.</a:t>
            </a:r>
          </a:p>
          <a:p>
            <a:endParaRPr lang="en-US" altLang="en-US" sz="8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8000"/>
                </a:solidFill>
              </a:rPr>
              <a:t>9.    Say the top card will be ….. (the one you remembered)</a:t>
            </a:r>
          </a:p>
          <a:p>
            <a:endParaRPr lang="en-US" altLang="en-US" sz="8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FF0000"/>
                </a:solidFill>
              </a:rPr>
              <a:t>10.   Turn it over and, amazingly, you are right.</a:t>
            </a:r>
          </a:p>
          <a:p>
            <a:endParaRPr lang="en-US" altLang="en-US" b="1">
              <a:solidFill>
                <a:srgbClr val="008000"/>
              </a:solidFill>
            </a:endParaRPr>
          </a:p>
          <a:p>
            <a:endParaRPr lang="en-US" altLang="en-US" b="1">
              <a:solidFill>
                <a:srgbClr val="008000"/>
              </a:solidFill>
            </a:endParaRPr>
          </a:p>
        </p:txBody>
      </p:sp>
      <p:sp>
        <p:nvSpPr>
          <p:cNvPr id="17411" name="TextBox 6">
            <a:extLst>
              <a:ext uri="{FF2B5EF4-FFF2-40B4-BE49-F238E27FC236}">
                <a16:creationId xmlns:a16="http://schemas.microsoft.com/office/drawing/2014/main" id="{50686889-D572-45FC-A20D-6D3223ED8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85775" y="1712913"/>
            <a:ext cx="1857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E68741-4B14-4274-A4F5-922D8A1B5C5C}"/>
              </a:ext>
            </a:extLst>
          </p:cNvPr>
          <p:cNvSpPr/>
          <p:nvPr/>
        </p:nvSpPr>
        <p:spPr>
          <a:xfrm>
            <a:off x="2411760" y="548680"/>
            <a:ext cx="412189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0090"/>
                    </a:gs>
                    <a:gs pos="55000">
                      <a:srgbClr val="FF0000"/>
                    </a:gs>
                    <a:gs pos="97000">
                      <a:srgbClr val="008000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 Card Trick</a:t>
            </a:r>
          </a:p>
        </p:txBody>
      </p:sp>
      <p:sp>
        <p:nvSpPr>
          <p:cNvPr id="18434" name="TextBox 6">
            <a:extLst>
              <a:ext uri="{FF2B5EF4-FFF2-40B4-BE49-F238E27FC236}">
                <a16:creationId xmlns:a16="http://schemas.microsoft.com/office/drawing/2014/main" id="{3CA3A01D-5053-452A-879C-E39C8638E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85775" y="1712913"/>
            <a:ext cx="1857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35" name="TextBox 1">
            <a:extLst>
              <a:ext uri="{FF2B5EF4-FFF2-40B4-BE49-F238E27FC236}">
                <a16:creationId xmlns:a16="http://schemas.microsoft.com/office/drawing/2014/main" id="{DBFA4968-4500-4F28-BEEA-691A57FFF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1844675"/>
            <a:ext cx="4570412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4400" b="1">
                <a:solidFill>
                  <a:srgbClr val="FF0000"/>
                </a:solidFill>
              </a:rPr>
              <a:t>What is the maths </a:t>
            </a:r>
          </a:p>
          <a:p>
            <a:pPr algn="ctr"/>
            <a:r>
              <a:rPr lang="en-US" altLang="en-US" sz="4400" b="1">
                <a:solidFill>
                  <a:srgbClr val="FF0000"/>
                </a:solidFill>
              </a:rPr>
              <a:t>behind this trick?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ECD372-0E2D-447E-8116-6C696A51A6FC}"/>
              </a:ext>
            </a:extLst>
          </p:cNvPr>
          <p:cNvSpPr/>
          <p:nvPr/>
        </p:nvSpPr>
        <p:spPr>
          <a:xfrm>
            <a:off x="2483768" y="188640"/>
            <a:ext cx="412189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0090"/>
                    </a:gs>
                    <a:gs pos="55000">
                      <a:srgbClr val="FF0000"/>
                    </a:gs>
                    <a:gs pos="97000">
                      <a:srgbClr val="008000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 Card Trick</a:t>
            </a:r>
          </a:p>
        </p:txBody>
      </p:sp>
      <p:sp>
        <p:nvSpPr>
          <p:cNvPr id="19458" name="TextBox 6">
            <a:extLst>
              <a:ext uri="{FF2B5EF4-FFF2-40B4-BE49-F238E27FC236}">
                <a16:creationId xmlns:a16="http://schemas.microsoft.com/office/drawing/2014/main" id="{CFF0919D-2278-4D58-B410-FA6F8F0D8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85775" y="1712913"/>
            <a:ext cx="1857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2FB4C8-0FC5-4B5D-AC9D-0B8997D8DB9C}"/>
              </a:ext>
            </a:extLst>
          </p:cNvPr>
          <p:cNvSpPr txBox="1"/>
          <p:nvPr/>
        </p:nvSpPr>
        <p:spPr>
          <a:xfrm>
            <a:off x="395288" y="1366838"/>
            <a:ext cx="8640762" cy="44164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b="1">
                <a:solidFill>
                  <a:srgbClr val="008000"/>
                </a:solidFill>
              </a:rPr>
              <a:t>Count out twelve cards – the bottom card you remembered is now no 40 in the pack</a:t>
            </a:r>
            <a:endParaRPr lang="en-US" altLang="en-US" sz="800" b="1">
              <a:solidFill>
                <a:srgbClr val="008000"/>
              </a:solidFill>
            </a:endParaRPr>
          </a:p>
          <a:p>
            <a:pPr>
              <a:buFontTx/>
              <a:buAutoNum type="arabicPeriod"/>
            </a:pPr>
            <a:endParaRPr lang="en-US" altLang="en-US" sz="800" b="1">
              <a:solidFill>
                <a:srgbClr val="008000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b="1">
                <a:solidFill>
                  <a:srgbClr val="000090"/>
                </a:solidFill>
              </a:rPr>
              <a:t>Suppose the card in the first of the four chosen cards is A1, the second A2, etc.</a:t>
            </a:r>
          </a:p>
          <a:p>
            <a:pPr>
              <a:buFontTx/>
              <a:buAutoNum type="arabicPeriod"/>
            </a:pPr>
            <a:endParaRPr lang="en-US" altLang="en-US" sz="800" b="1">
              <a:solidFill>
                <a:srgbClr val="008000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b="1">
                <a:solidFill>
                  <a:srgbClr val="008000"/>
                </a:solidFill>
              </a:rPr>
              <a:t>For A1, count out up to 10, you have counted an additional 10-A1 cards</a:t>
            </a:r>
          </a:p>
          <a:p>
            <a:pPr>
              <a:buFontTx/>
              <a:buAutoNum type="arabicPeriod"/>
            </a:pPr>
            <a:endParaRPr lang="en-US" altLang="en-US" sz="800" b="1">
              <a:solidFill>
                <a:srgbClr val="008000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b="1">
                <a:solidFill>
                  <a:srgbClr val="000090"/>
                </a:solidFill>
              </a:rPr>
              <a:t>After doing this four times the  number of cards left is          40-(10-A1)-(10-A2)-(10-A3)-(10-A4)</a:t>
            </a:r>
          </a:p>
          <a:p>
            <a:endParaRPr lang="en-US" altLang="en-US" sz="8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8000"/>
                </a:solidFill>
              </a:rPr>
              <a:t>      This is A1+A2+A3+A4+8 (the 8 under your chosen card)</a:t>
            </a:r>
          </a:p>
          <a:p>
            <a:endParaRPr lang="en-US" altLang="en-US" sz="8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FF0000"/>
                </a:solidFill>
              </a:rPr>
              <a:t>5. </a:t>
            </a:r>
            <a:r>
              <a:rPr lang="en-US" altLang="en-US" b="1">
                <a:solidFill>
                  <a:srgbClr val="008000"/>
                </a:solidFill>
              </a:rPr>
              <a:t>  </a:t>
            </a:r>
            <a:r>
              <a:rPr lang="en-US" altLang="en-US" b="1">
                <a:solidFill>
                  <a:srgbClr val="FF0000"/>
                </a:solidFill>
              </a:rPr>
              <a:t>If you count out A1+A2+A3+A4 you get to your chosen card!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AC4D45-BAE7-4F6E-B240-5AA6EABA3DEC}"/>
              </a:ext>
            </a:extLst>
          </p:cNvPr>
          <p:cNvSpPr/>
          <p:nvPr/>
        </p:nvSpPr>
        <p:spPr>
          <a:xfrm>
            <a:off x="827584" y="548680"/>
            <a:ext cx="6912768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0000"/>
                    </a:gs>
                    <a:gs pos="55000">
                      <a:srgbClr val="FFFF00"/>
                    </a:gs>
                    <a:gs pos="99000">
                      <a:srgbClr val="0000FF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Square a 2 Digit Number</a:t>
            </a:r>
          </a:p>
          <a:p>
            <a:pPr algn="ctr">
              <a:defRPr/>
            </a:pPr>
            <a:r>
              <a:rPr lang="en-GB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0000"/>
                    </a:gs>
                    <a:gs pos="55000">
                      <a:srgbClr val="FFFF00"/>
                    </a:gs>
                    <a:gs pos="99000">
                      <a:srgbClr val="0000FF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The Up-Down Method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266C1A-D1CB-4A7C-AD9E-B4A81F9A37A5}"/>
              </a:ext>
            </a:extLst>
          </p:cNvPr>
          <p:cNvSpPr txBox="1"/>
          <p:nvPr/>
        </p:nvSpPr>
        <p:spPr>
          <a:xfrm>
            <a:off x="684213" y="2133600"/>
            <a:ext cx="8161337" cy="415448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0000FF"/>
                </a:solidFill>
              </a:rPr>
              <a:t>e.g. 37</a:t>
            </a:r>
          </a:p>
          <a:p>
            <a:pPr algn="ctr">
              <a:buFontTx/>
              <a:buAutoNum type="arabicPeriod"/>
            </a:pPr>
            <a:r>
              <a:rPr lang="en-US" altLang="en-US" sz="3200" b="1">
                <a:solidFill>
                  <a:srgbClr val="008000"/>
                </a:solidFill>
              </a:rPr>
              <a:t>What is next higher multiple of 10 = 40</a:t>
            </a:r>
          </a:p>
          <a:p>
            <a:pPr algn="ctr">
              <a:buFontTx/>
              <a:buAutoNum type="arabicPeriod"/>
            </a:pPr>
            <a:r>
              <a:rPr lang="en-US" altLang="en-US" sz="3200" b="1">
                <a:solidFill>
                  <a:srgbClr val="0000FF"/>
                </a:solidFill>
              </a:rPr>
              <a:t>What is the difference between 40 ad 37 = 3</a:t>
            </a:r>
          </a:p>
          <a:p>
            <a:pPr algn="ctr">
              <a:buFontTx/>
              <a:buAutoNum type="arabicPeriod"/>
            </a:pPr>
            <a:r>
              <a:rPr lang="en-US" altLang="en-US" sz="3200" b="1">
                <a:solidFill>
                  <a:srgbClr val="008000"/>
                </a:solidFill>
              </a:rPr>
              <a:t>Choose 40 – 3 – 3 = 34</a:t>
            </a:r>
          </a:p>
          <a:p>
            <a:pPr algn="ctr">
              <a:buFontTx/>
              <a:buAutoNum type="arabicPeriod"/>
            </a:pPr>
            <a:r>
              <a:rPr lang="en-US" altLang="en-US" sz="3200" b="1">
                <a:solidFill>
                  <a:srgbClr val="0000FF"/>
                </a:solidFill>
              </a:rPr>
              <a:t>Multiply 34 x 40 (easier) = 1360</a:t>
            </a:r>
          </a:p>
          <a:p>
            <a:pPr algn="ctr">
              <a:buFontTx/>
              <a:buAutoNum type="arabicPeriod"/>
            </a:pPr>
            <a:r>
              <a:rPr lang="en-US" altLang="en-US" sz="3200" b="1">
                <a:solidFill>
                  <a:srgbClr val="008000"/>
                </a:solidFill>
              </a:rPr>
              <a:t>Square the difference in step 2 = 23 x 3 = 9</a:t>
            </a:r>
          </a:p>
          <a:p>
            <a:pPr algn="ctr">
              <a:buFontTx/>
              <a:buAutoNum type="arabicPeriod"/>
            </a:pPr>
            <a:r>
              <a:rPr lang="en-US" altLang="en-US" sz="3200" b="1">
                <a:solidFill>
                  <a:srgbClr val="0000FF"/>
                </a:solidFill>
              </a:rPr>
              <a:t>Add step 4 to step 5 = 1360 + 9 = 1369</a:t>
            </a:r>
          </a:p>
          <a:p>
            <a:pPr algn="ctr"/>
            <a:endParaRPr lang="en-US" altLang="en-US" sz="800" b="1">
              <a:solidFill>
                <a:srgbClr val="FF0000"/>
              </a:solidFill>
            </a:endParaRPr>
          </a:p>
          <a:p>
            <a:pPr algn="ctr"/>
            <a:r>
              <a:rPr lang="en-US" altLang="en-US" sz="3200" b="1">
                <a:solidFill>
                  <a:srgbClr val="FF0000"/>
                </a:solidFill>
              </a:rPr>
              <a:t>                How does this work?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C94B4C9D-C768-4A90-BF8B-E0B995E3C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1263" y="1601788"/>
            <a:ext cx="1055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b="1">
                <a:solidFill>
                  <a:srgbClr val="C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Guide</a:t>
            </a:r>
          </a:p>
        </p:txBody>
      </p:sp>
      <p:sp>
        <p:nvSpPr>
          <p:cNvPr id="3075" name="TextBox 2">
            <a:extLst>
              <a:ext uri="{FF2B5EF4-FFF2-40B4-BE49-F238E27FC236}">
                <a16:creationId xmlns:a16="http://schemas.microsoft.com/office/drawing/2014/main" id="{FC503EC7-C0AF-445B-9770-7DA148B85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1723" y="2382838"/>
            <a:ext cx="611187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GB" altLang="en-US" sz="105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activity is for pupils to understand various logic and maths questions. </a:t>
            </a:r>
          </a:p>
        </p:txBody>
      </p:sp>
      <p:sp>
        <p:nvSpPr>
          <p:cNvPr id="4100" name="TextBox 3">
            <a:extLst>
              <a:ext uri="{FF2B5EF4-FFF2-40B4-BE49-F238E27FC236}">
                <a16:creationId xmlns:a16="http://schemas.microsoft.com/office/drawing/2014/main" id="{09E27B09-A74C-4E06-86A9-220AF0A79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4775" y="2798763"/>
            <a:ext cx="800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800" b="1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Risks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BA213EA-CE08-4B87-A654-3C0C3AA0E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298196"/>
              </p:ext>
            </p:extLst>
          </p:nvPr>
        </p:nvGraphicFramePr>
        <p:xfrm>
          <a:off x="2411412" y="4202476"/>
          <a:ext cx="4321175" cy="755333"/>
        </p:xfrm>
        <a:graphic>
          <a:graphicData uri="http://schemas.openxmlformats.org/drawingml/2006/table">
            <a:tbl>
              <a:tblPr firstRow="1" firstCol="1" bandRow="1"/>
              <a:tblGrid>
                <a:gridCol w="1231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1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153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Avoidance Action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Aggression between participants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 and immediate action to defuse aggression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6">
            <a:extLst>
              <a:ext uri="{FF2B5EF4-FFF2-40B4-BE49-F238E27FC236}">
                <a16:creationId xmlns:a16="http://schemas.microsoft.com/office/drawing/2014/main" id="{044E5F48-A2AC-76EF-E4A7-CFFAE00A98DF}"/>
              </a:ext>
            </a:extLst>
          </p:cNvPr>
          <p:cNvSpPr txBox="1"/>
          <p:nvPr/>
        </p:nvSpPr>
        <p:spPr>
          <a:xfrm>
            <a:off x="2465494" y="3275112"/>
            <a:ext cx="4213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Mandatory: close supervision by a competent adult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5DC7B59-C921-49CF-98E7-DF1233356AD3}"/>
              </a:ext>
            </a:extLst>
          </p:cNvPr>
          <p:cNvSpPr/>
          <p:nvPr/>
        </p:nvSpPr>
        <p:spPr>
          <a:xfrm>
            <a:off x="827584" y="548680"/>
            <a:ext cx="6912768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0000"/>
                    </a:gs>
                    <a:gs pos="55000">
                      <a:srgbClr val="FFFF00"/>
                    </a:gs>
                    <a:gs pos="99000">
                      <a:srgbClr val="0000FF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Square a 2 Digit Number</a:t>
            </a:r>
          </a:p>
          <a:p>
            <a:pPr algn="ctr">
              <a:defRPr/>
            </a:pPr>
            <a:r>
              <a:rPr lang="en-GB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0000"/>
                    </a:gs>
                    <a:gs pos="55000">
                      <a:srgbClr val="FFFF00"/>
                    </a:gs>
                    <a:gs pos="99000">
                      <a:srgbClr val="0000FF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The Up-Down Method</a:t>
            </a:r>
          </a:p>
        </p:txBody>
      </p:sp>
      <p:graphicFrame>
        <p:nvGraphicFramePr>
          <p:cNvPr id="21506" name="Object 1">
            <a:extLst>
              <a:ext uri="{FF2B5EF4-FFF2-40B4-BE49-F238E27FC236}">
                <a16:creationId xmlns:a16="http://schemas.microsoft.com/office/drawing/2014/main" id="{2E10B13A-5BCB-4069-BD25-0E1C75F74D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1038" y="2246313"/>
          <a:ext cx="7783512" cy="396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108700" imgH="3111500" progId="Word.Document.8">
                  <p:embed/>
                </p:oleObj>
              </mc:Choice>
              <mc:Fallback>
                <p:oleObj name="Document" r:id="rId2" imgW="6108700" imgH="3111500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8" y="2246313"/>
                        <a:ext cx="7783512" cy="39655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FBA2C5A-CE34-40D1-9C22-C69CF10EA0BB}"/>
              </a:ext>
            </a:extLst>
          </p:cNvPr>
          <p:cNvSpPr/>
          <p:nvPr/>
        </p:nvSpPr>
        <p:spPr>
          <a:xfrm>
            <a:off x="2267744" y="476672"/>
            <a:ext cx="4628415" cy="923330"/>
          </a:xfrm>
          <a:prstGeom prst="rect">
            <a:avLst/>
          </a:prstGeom>
          <a:noFill/>
        </p:spPr>
        <p:txBody>
          <a:bodyPr wrap="none">
            <a:prstTxWarp prst="textCanDown">
              <a:avLst/>
            </a:prstTxWarp>
            <a:spAutoFit/>
          </a:bodyPr>
          <a:lstStyle/>
          <a:p>
            <a:pPr algn="ctr"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Same Birthday </a:t>
            </a:r>
          </a:p>
        </p:txBody>
      </p:sp>
      <p:sp>
        <p:nvSpPr>
          <p:cNvPr id="22530" name="TextBox 5">
            <a:extLst>
              <a:ext uri="{FF2B5EF4-FFF2-40B4-BE49-F238E27FC236}">
                <a16:creationId xmlns:a16="http://schemas.microsoft.com/office/drawing/2014/main" id="{EF68BB84-EE70-40F3-9DFF-60EEDF74B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44675"/>
            <a:ext cx="84963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32 in your class all the same age.</a:t>
            </a:r>
          </a:p>
          <a:p>
            <a:endParaRPr lang="en-US" altLang="en-US" sz="32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2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chance that two have the same Birthday?</a:t>
            </a:r>
          </a:p>
          <a:p>
            <a:endParaRPr lang="en-US" altLang="en-US" sz="32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3% 10%?  25%?  45%?  60%?  75%? More?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A62A1D4-CA74-44FA-9091-79E359ADE3B3}"/>
              </a:ext>
            </a:extLst>
          </p:cNvPr>
          <p:cNvSpPr/>
          <p:nvPr/>
        </p:nvSpPr>
        <p:spPr>
          <a:xfrm>
            <a:off x="2267744" y="476672"/>
            <a:ext cx="4628415" cy="923330"/>
          </a:xfrm>
          <a:prstGeom prst="rect">
            <a:avLst/>
          </a:prstGeom>
          <a:noFill/>
        </p:spPr>
        <p:txBody>
          <a:bodyPr wrap="none">
            <a:prstTxWarp prst="textCanDown">
              <a:avLst/>
            </a:prstTxWarp>
            <a:spAutoFit/>
          </a:bodyPr>
          <a:lstStyle/>
          <a:p>
            <a:pPr algn="ctr"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Same Birthday </a:t>
            </a:r>
          </a:p>
        </p:txBody>
      </p:sp>
      <p:sp>
        <p:nvSpPr>
          <p:cNvPr id="23554" name="TextBox 5">
            <a:extLst>
              <a:ext uri="{FF2B5EF4-FFF2-40B4-BE49-F238E27FC236}">
                <a16:creationId xmlns:a16="http://schemas.microsoft.com/office/drawing/2014/main" id="{F5FC2144-1BAC-45B5-8624-9F8589401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700213"/>
            <a:ext cx="734377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There are 32 in your class all the same age.</a:t>
            </a:r>
          </a:p>
          <a:p>
            <a:endParaRPr lang="en-US" altLang="en-US" sz="3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What is the chance that two have the same Birthday?</a:t>
            </a:r>
          </a:p>
          <a:p>
            <a:endParaRPr lang="en-US" altLang="en-US" sz="3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chance is just over 75%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701B782-B4DB-4B45-A2C8-7AFB7392D4A8}"/>
              </a:ext>
            </a:extLst>
          </p:cNvPr>
          <p:cNvSpPr/>
          <p:nvPr/>
        </p:nvSpPr>
        <p:spPr>
          <a:xfrm>
            <a:off x="2267744" y="476672"/>
            <a:ext cx="4628415" cy="923330"/>
          </a:xfrm>
          <a:prstGeom prst="rect">
            <a:avLst/>
          </a:prstGeom>
          <a:noFill/>
        </p:spPr>
        <p:txBody>
          <a:bodyPr wrap="none">
            <a:prstTxWarp prst="textCanDown">
              <a:avLst/>
            </a:prstTxWarp>
            <a:spAutoFit/>
          </a:bodyPr>
          <a:lstStyle/>
          <a:p>
            <a:pPr algn="ctr"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Same Birthday </a:t>
            </a:r>
          </a:p>
        </p:txBody>
      </p:sp>
      <p:sp>
        <p:nvSpPr>
          <p:cNvPr id="24578" name="TextBox 5">
            <a:extLst>
              <a:ext uri="{FF2B5EF4-FFF2-40B4-BE49-F238E27FC236}">
                <a16:creationId xmlns:a16="http://schemas.microsoft.com/office/drawing/2014/main" id="{D3E08F90-288B-480A-A0FE-0C025BA15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700213"/>
            <a:ext cx="7343775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work out the opposite.</a:t>
            </a:r>
          </a:p>
          <a:p>
            <a:endParaRPr lang="en-US" altLang="en-US" sz="1100" b="1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Chance of Pupil 2 not having same Birthday is 365-1/365</a:t>
            </a:r>
          </a:p>
          <a:p>
            <a:endParaRPr lang="en-US" altLang="en-US" sz="1100" b="1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2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Chance of Pupil 3 not having same Birthday as Pupil 1 or 2 is 365-2/365</a:t>
            </a:r>
          </a:p>
          <a:p>
            <a:r>
              <a:rPr lang="en-US" altLang="en-US" sz="11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en-US" sz="3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 </a:t>
            </a:r>
          </a:p>
          <a:p>
            <a:endParaRPr lang="en-US" altLang="en-US" sz="11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2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multiply all the chances together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1" name="Object 1">
            <a:extLst>
              <a:ext uri="{FF2B5EF4-FFF2-40B4-BE49-F238E27FC236}">
                <a16:creationId xmlns:a16="http://schemas.microsoft.com/office/drawing/2014/main" id="{08D623F8-1A90-4677-821C-94FA6F5BAE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0825" y="1268413"/>
          <a:ext cx="9217025" cy="496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9575800" imgH="5753100" progId="Word.Document.8">
                  <p:embed/>
                </p:oleObj>
              </mc:Choice>
              <mc:Fallback>
                <p:oleObj name="Document" r:id="rId2" imgW="9575800" imgH="5753100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268413"/>
                        <a:ext cx="9217025" cy="496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230198E6-D4C0-483E-96CE-8603FACF6F93}"/>
              </a:ext>
            </a:extLst>
          </p:cNvPr>
          <p:cNvSpPr/>
          <p:nvPr/>
        </p:nvSpPr>
        <p:spPr>
          <a:xfrm>
            <a:off x="2267744" y="188640"/>
            <a:ext cx="4628415" cy="923330"/>
          </a:xfrm>
          <a:prstGeom prst="rect">
            <a:avLst/>
          </a:prstGeom>
          <a:noFill/>
        </p:spPr>
        <p:txBody>
          <a:bodyPr wrap="none">
            <a:prstTxWarp prst="textCanDown">
              <a:avLst/>
            </a:prstTxWarp>
            <a:spAutoFit/>
          </a:bodyPr>
          <a:lstStyle/>
          <a:p>
            <a:pPr algn="ctr"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Same Birthday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D9FBEDC-9D81-4CAC-B057-783E2C9BC149}"/>
              </a:ext>
            </a:extLst>
          </p:cNvPr>
          <p:cNvSpPr/>
          <p:nvPr/>
        </p:nvSpPr>
        <p:spPr>
          <a:xfrm>
            <a:off x="1259632" y="476673"/>
            <a:ext cx="6516971" cy="1008111"/>
          </a:xfrm>
          <a:prstGeom prst="rect">
            <a:avLst/>
          </a:prstGeom>
          <a:noFill/>
        </p:spPr>
        <p:txBody>
          <a:bodyPr>
            <a:prstTxWarp prst="textInflate">
              <a:avLst/>
            </a:prstTxWarp>
            <a:spAutoFit/>
          </a:bodyPr>
          <a:lstStyle/>
          <a:p>
            <a:pPr algn="ctr">
              <a:defRPr/>
            </a:pPr>
            <a:r>
              <a:rPr lang="en-GB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(N+1)x(N-1) = N</a:t>
            </a:r>
            <a:r>
              <a:rPr lang="en-GB" sz="3600" b="1" baseline="30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2</a:t>
            </a:r>
            <a:r>
              <a:rPr lang="en-GB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26626" name="TextBox 1">
            <a:extLst>
              <a:ext uri="{FF2B5EF4-FFF2-40B4-BE49-F238E27FC236}">
                <a16:creationId xmlns:a16="http://schemas.microsoft.com/office/drawing/2014/main" id="{D536DB8D-4E2D-4490-BCA5-A495C3074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2133600"/>
            <a:ext cx="5834062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can all do the algebra </a:t>
            </a:r>
          </a:p>
          <a:p>
            <a:pPr algn="ctr"/>
            <a:endParaRPr lang="en-US" altLang="en-US" sz="32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en-US" sz="32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N</a:t>
            </a:r>
            <a:r>
              <a:rPr lang="en-US" altLang="en-US" sz="3200" b="1" baseline="3000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2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N – N – 1 </a:t>
            </a:r>
          </a:p>
          <a:p>
            <a:pPr algn="ctr"/>
            <a:r>
              <a:rPr lang="en-US" altLang="en-US" sz="32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N</a:t>
            </a:r>
            <a:r>
              <a:rPr lang="en-US" altLang="en-US" sz="3200" b="1" baseline="3000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2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</a:p>
          <a:p>
            <a:pPr algn="ctr"/>
            <a:endParaRPr lang="en-US" altLang="en-US" sz="32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en-US" sz="3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can you prove this using just geometry?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2396E-8185-4DCA-9D29-D7741EE13C2F}"/>
              </a:ext>
            </a:extLst>
          </p:cNvPr>
          <p:cNvSpPr/>
          <p:nvPr/>
        </p:nvSpPr>
        <p:spPr>
          <a:xfrm>
            <a:off x="1259632" y="476673"/>
            <a:ext cx="6516971" cy="1008111"/>
          </a:xfrm>
          <a:prstGeom prst="rect">
            <a:avLst/>
          </a:prstGeom>
          <a:noFill/>
        </p:spPr>
        <p:txBody>
          <a:bodyPr>
            <a:prstTxWarp prst="textInflate">
              <a:avLst/>
            </a:prstTxWarp>
            <a:spAutoFit/>
          </a:bodyPr>
          <a:lstStyle/>
          <a:p>
            <a:pPr algn="ctr">
              <a:defRPr/>
            </a:pPr>
            <a:r>
              <a:rPr lang="en-GB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(N+1)x(N-1) = N</a:t>
            </a:r>
            <a:r>
              <a:rPr lang="en-GB" sz="3600" b="1" baseline="30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2</a:t>
            </a:r>
            <a:r>
              <a:rPr lang="en-GB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-1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D7580E-B30E-45F8-A9D2-AAE28EE3E22A}"/>
              </a:ext>
            </a:extLst>
          </p:cNvPr>
          <p:cNvSpPr/>
          <p:nvPr/>
        </p:nvSpPr>
        <p:spPr bwMode="auto">
          <a:xfrm>
            <a:off x="1116013" y="2420938"/>
            <a:ext cx="287337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913C17-548D-4606-AD17-5FA025B583E8}"/>
              </a:ext>
            </a:extLst>
          </p:cNvPr>
          <p:cNvSpPr/>
          <p:nvPr/>
        </p:nvSpPr>
        <p:spPr bwMode="auto">
          <a:xfrm>
            <a:off x="1403350" y="2420938"/>
            <a:ext cx="288925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598A3A-875A-49E0-84B0-8BB6B2409970}"/>
              </a:ext>
            </a:extLst>
          </p:cNvPr>
          <p:cNvSpPr/>
          <p:nvPr/>
        </p:nvSpPr>
        <p:spPr bwMode="auto">
          <a:xfrm>
            <a:off x="1692275" y="2420938"/>
            <a:ext cx="287338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BA61CC-29DC-41F7-98CE-F150E6B41792}"/>
              </a:ext>
            </a:extLst>
          </p:cNvPr>
          <p:cNvSpPr/>
          <p:nvPr/>
        </p:nvSpPr>
        <p:spPr bwMode="auto">
          <a:xfrm>
            <a:off x="1979613" y="2420938"/>
            <a:ext cx="288925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814410-BB66-4943-9EFA-7919B68C6382}"/>
              </a:ext>
            </a:extLst>
          </p:cNvPr>
          <p:cNvSpPr/>
          <p:nvPr/>
        </p:nvSpPr>
        <p:spPr bwMode="auto">
          <a:xfrm>
            <a:off x="2268538" y="2420938"/>
            <a:ext cx="287337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21A997-6491-4BA6-AA9D-C62808626B87}"/>
              </a:ext>
            </a:extLst>
          </p:cNvPr>
          <p:cNvSpPr/>
          <p:nvPr/>
        </p:nvSpPr>
        <p:spPr bwMode="auto">
          <a:xfrm>
            <a:off x="2555875" y="2420938"/>
            <a:ext cx="287338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8F8AB1-5EB6-4372-8DAB-D9BC846C45DC}"/>
              </a:ext>
            </a:extLst>
          </p:cNvPr>
          <p:cNvSpPr/>
          <p:nvPr/>
        </p:nvSpPr>
        <p:spPr bwMode="auto">
          <a:xfrm>
            <a:off x="2843213" y="2420938"/>
            <a:ext cx="288925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EB9E89-8DA9-492F-BD94-DB478E67A3A3}"/>
              </a:ext>
            </a:extLst>
          </p:cNvPr>
          <p:cNvSpPr/>
          <p:nvPr/>
        </p:nvSpPr>
        <p:spPr bwMode="auto">
          <a:xfrm>
            <a:off x="3132138" y="2420938"/>
            <a:ext cx="287337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CEBF7D-DF10-4009-8102-4D3580312878}"/>
              </a:ext>
            </a:extLst>
          </p:cNvPr>
          <p:cNvSpPr/>
          <p:nvPr/>
        </p:nvSpPr>
        <p:spPr bwMode="auto">
          <a:xfrm>
            <a:off x="1116013" y="2708275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35D2007-2483-4138-90C1-6047948CF0EE}"/>
              </a:ext>
            </a:extLst>
          </p:cNvPr>
          <p:cNvSpPr/>
          <p:nvPr/>
        </p:nvSpPr>
        <p:spPr bwMode="auto">
          <a:xfrm>
            <a:off x="1403350" y="2708275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60276D-ECE6-461D-B0CD-9FB257D8ADFF}"/>
              </a:ext>
            </a:extLst>
          </p:cNvPr>
          <p:cNvSpPr/>
          <p:nvPr/>
        </p:nvSpPr>
        <p:spPr bwMode="auto">
          <a:xfrm>
            <a:off x="1692275" y="2708275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61DACB-316F-47A5-BCC9-2DEEAC9DE5E1}"/>
              </a:ext>
            </a:extLst>
          </p:cNvPr>
          <p:cNvSpPr/>
          <p:nvPr/>
        </p:nvSpPr>
        <p:spPr bwMode="auto">
          <a:xfrm>
            <a:off x="1979613" y="2708275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55239C-0F23-4EC3-B185-E8A8E0C1EB46}"/>
              </a:ext>
            </a:extLst>
          </p:cNvPr>
          <p:cNvSpPr/>
          <p:nvPr/>
        </p:nvSpPr>
        <p:spPr bwMode="auto">
          <a:xfrm>
            <a:off x="2268538" y="2708275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ABC0B94-1856-41FF-AF5C-782729B73239}"/>
              </a:ext>
            </a:extLst>
          </p:cNvPr>
          <p:cNvSpPr/>
          <p:nvPr/>
        </p:nvSpPr>
        <p:spPr bwMode="auto">
          <a:xfrm>
            <a:off x="2555875" y="2708275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611778F-1368-4420-B067-973608D7EA82}"/>
              </a:ext>
            </a:extLst>
          </p:cNvPr>
          <p:cNvSpPr/>
          <p:nvPr/>
        </p:nvSpPr>
        <p:spPr bwMode="auto">
          <a:xfrm>
            <a:off x="2843213" y="2708275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03E9844-F442-4FAC-8C0F-B10147465878}"/>
              </a:ext>
            </a:extLst>
          </p:cNvPr>
          <p:cNvSpPr/>
          <p:nvPr/>
        </p:nvSpPr>
        <p:spPr bwMode="auto">
          <a:xfrm>
            <a:off x="3132138" y="2708275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6301860-C522-4922-AA3C-7143D6809FD0}"/>
              </a:ext>
            </a:extLst>
          </p:cNvPr>
          <p:cNvSpPr/>
          <p:nvPr/>
        </p:nvSpPr>
        <p:spPr bwMode="auto">
          <a:xfrm>
            <a:off x="1116013" y="2997200"/>
            <a:ext cx="287337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70683A4-9ABD-48F5-993F-211F8320BF08}"/>
              </a:ext>
            </a:extLst>
          </p:cNvPr>
          <p:cNvSpPr/>
          <p:nvPr/>
        </p:nvSpPr>
        <p:spPr bwMode="auto">
          <a:xfrm>
            <a:off x="1403350" y="2997200"/>
            <a:ext cx="288925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E4C1B19-986D-42C1-ACB7-7EE3E3B17C1C}"/>
              </a:ext>
            </a:extLst>
          </p:cNvPr>
          <p:cNvSpPr/>
          <p:nvPr/>
        </p:nvSpPr>
        <p:spPr bwMode="auto">
          <a:xfrm>
            <a:off x="1692275" y="2997200"/>
            <a:ext cx="287338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DCE9A50-1643-48CF-B816-019F2B978765}"/>
              </a:ext>
            </a:extLst>
          </p:cNvPr>
          <p:cNvSpPr/>
          <p:nvPr/>
        </p:nvSpPr>
        <p:spPr bwMode="auto">
          <a:xfrm>
            <a:off x="1979613" y="2997200"/>
            <a:ext cx="288925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80B28B-A7AA-4934-9018-7DEF721E830D}"/>
              </a:ext>
            </a:extLst>
          </p:cNvPr>
          <p:cNvSpPr/>
          <p:nvPr/>
        </p:nvSpPr>
        <p:spPr bwMode="auto">
          <a:xfrm>
            <a:off x="2268538" y="2997200"/>
            <a:ext cx="287337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9CFE746-C7B5-4C5A-88B0-54F361CCB540}"/>
              </a:ext>
            </a:extLst>
          </p:cNvPr>
          <p:cNvSpPr/>
          <p:nvPr/>
        </p:nvSpPr>
        <p:spPr bwMode="auto">
          <a:xfrm>
            <a:off x="2555875" y="2997200"/>
            <a:ext cx="287338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7BE3193-6ECD-4E0C-94CF-857390960EBF}"/>
              </a:ext>
            </a:extLst>
          </p:cNvPr>
          <p:cNvSpPr/>
          <p:nvPr/>
        </p:nvSpPr>
        <p:spPr bwMode="auto">
          <a:xfrm>
            <a:off x="2843213" y="2997200"/>
            <a:ext cx="288925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442DF9C-120B-4BD5-9905-0EEC1EE0830A}"/>
              </a:ext>
            </a:extLst>
          </p:cNvPr>
          <p:cNvSpPr/>
          <p:nvPr/>
        </p:nvSpPr>
        <p:spPr bwMode="auto">
          <a:xfrm>
            <a:off x="3132138" y="2997200"/>
            <a:ext cx="287337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BBC5E4B-6C25-48B1-A7AF-0AF52BDA7DFB}"/>
              </a:ext>
            </a:extLst>
          </p:cNvPr>
          <p:cNvSpPr/>
          <p:nvPr/>
        </p:nvSpPr>
        <p:spPr bwMode="auto">
          <a:xfrm>
            <a:off x="1116013" y="3284538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9DAABE9-7DB1-4ADF-8806-552183A58CE6}"/>
              </a:ext>
            </a:extLst>
          </p:cNvPr>
          <p:cNvSpPr/>
          <p:nvPr/>
        </p:nvSpPr>
        <p:spPr bwMode="auto">
          <a:xfrm>
            <a:off x="1403350" y="3284538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FA0155A-E982-4567-AD8C-B385C65AE326}"/>
              </a:ext>
            </a:extLst>
          </p:cNvPr>
          <p:cNvSpPr/>
          <p:nvPr/>
        </p:nvSpPr>
        <p:spPr bwMode="auto">
          <a:xfrm>
            <a:off x="1692275" y="3284538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2BB224E-4D1E-454F-8275-0A83B34E03E1}"/>
              </a:ext>
            </a:extLst>
          </p:cNvPr>
          <p:cNvSpPr/>
          <p:nvPr/>
        </p:nvSpPr>
        <p:spPr bwMode="auto">
          <a:xfrm>
            <a:off x="1979613" y="3284538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857346B-33F1-42EF-A620-EA00BCE23268}"/>
              </a:ext>
            </a:extLst>
          </p:cNvPr>
          <p:cNvSpPr/>
          <p:nvPr/>
        </p:nvSpPr>
        <p:spPr bwMode="auto">
          <a:xfrm>
            <a:off x="2268538" y="3284538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3141C6C-8005-45A6-A266-459691F8CF2C}"/>
              </a:ext>
            </a:extLst>
          </p:cNvPr>
          <p:cNvSpPr/>
          <p:nvPr/>
        </p:nvSpPr>
        <p:spPr bwMode="auto">
          <a:xfrm>
            <a:off x="2555875" y="3284538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8DF5A0-9B7C-4131-9604-9808785E6853}"/>
              </a:ext>
            </a:extLst>
          </p:cNvPr>
          <p:cNvSpPr/>
          <p:nvPr/>
        </p:nvSpPr>
        <p:spPr bwMode="auto">
          <a:xfrm>
            <a:off x="2843213" y="3284538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2D32DDB-CA77-4695-9135-F6BAEBDEB1D6}"/>
              </a:ext>
            </a:extLst>
          </p:cNvPr>
          <p:cNvSpPr/>
          <p:nvPr/>
        </p:nvSpPr>
        <p:spPr bwMode="auto">
          <a:xfrm>
            <a:off x="3132138" y="3284538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83B1830-E137-4795-B635-F1BBDBC1B473}"/>
              </a:ext>
            </a:extLst>
          </p:cNvPr>
          <p:cNvSpPr/>
          <p:nvPr/>
        </p:nvSpPr>
        <p:spPr bwMode="auto">
          <a:xfrm>
            <a:off x="1116013" y="3573463"/>
            <a:ext cx="287337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8DA651B-31AE-4AC6-BB30-3DAD69AB8389}"/>
              </a:ext>
            </a:extLst>
          </p:cNvPr>
          <p:cNvSpPr/>
          <p:nvPr/>
        </p:nvSpPr>
        <p:spPr bwMode="auto">
          <a:xfrm>
            <a:off x="1403350" y="3573463"/>
            <a:ext cx="288925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A4E3A2B-7F2B-4608-A033-42FD3985AE0A}"/>
              </a:ext>
            </a:extLst>
          </p:cNvPr>
          <p:cNvSpPr/>
          <p:nvPr/>
        </p:nvSpPr>
        <p:spPr bwMode="auto">
          <a:xfrm>
            <a:off x="1692275" y="3573463"/>
            <a:ext cx="287338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54B978C-783E-40E0-9E5B-EEBDE31BECCE}"/>
              </a:ext>
            </a:extLst>
          </p:cNvPr>
          <p:cNvSpPr/>
          <p:nvPr/>
        </p:nvSpPr>
        <p:spPr bwMode="auto">
          <a:xfrm>
            <a:off x="1979613" y="3573463"/>
            <a:ext cx="288925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CECC50E-3774-4DE8-B3C9-A4566272FECC}"/>
              </a:ext>
            </a:extLst>
          </p:cNvPr>
          <p:cNvSpPr/>
          <p:nvPr/>
        </p:nvSpPr>
        <p:spPr bwMode="auto">
          <a:xfrm>
            <a:off x="2268538" y="3573463"/>
            <a:ext cx="287337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8F40A12-7DE7-40B8-BA6D-1CB514316AEB}"/>
              </a:ext>
            </a:extLst>
          </p:cNvPr>
          <p:cNvSpPr/>
          <p:nvPr/>
        </p:nvSpPr>
        <p:spPr bwMode="auto">
          <a:xfrm>
            <a:off x="2555875" y="3573463"/>
            <a:ext cx="287338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868C0D9-9381-4D3C-8394-4970A74356B3}"/>
              </a:ext>
            </a:extLst>
          </p:cNvPr>
          <p:cNvSpPr/>
          <p:nvPr/>
        </p:nvSpPr>
        <p:spPr bwMode="auto">
          <a:xfrm>
            <a:off x="2843213" y="3573463"/>
            <a:ext cx="288925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82A1817-3DDB-4A3E-B3BD-1EE8291A4D3C}"/>
              </a:ext>
            </a:extLst>
          </p:cNvPr>
          <p:cNvSpPr/>
          <p:nvPr/>
        </p:nvSpPr>
        <p:spPr bwMode="auto">
          <a:xfrm>
            <a:off x="3132138" y="3573463"/>
            <a:ext cx="287337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B6E3F81-2392-417C-B1B0-5620B7831CC7}"/>
              </a:ext>
            </a:extLst>
          </p:cNvPr>
          <p:cNvSpPr/>
          <p:nvPr/>
        </p:nvSpPr>
        <p:spPr bwMode="auto">
          <a:xfrm>
            <a:off x="1116013" y="3860800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907A3FC-2474-4888-890B-D21CAC922107}"/>
              </a:ext>
            </a:extLst>
          </p:cNvPr>
          <p:cNvSpPr/>
          <p:nvPr/>
        </p:nvSpPr>
        <p:spPr bwMode="auto">
          <a:xfrm>
            <a:off x="1403350" y="3860800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772E304-C276-46F8-9E51-5753BB5FC953}"/>
              </a:ext>
            </a:extLst>
          </p:cNvPr>
          <p:cNvSpPr/>
          <p:nvPr/>
        </p:nvSpPr>
        <p:spPr bwMode="auto">
          <a:xfrm>
            <a:off x="1692275" y="3860800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EA3E7B0-02F6-44C3-BE5D-44A3EBFE2F85}"/>
              </a:ext>
            </a:extLst>
          </p:cNvPr>
          <p:cNvSpPr/>
          <p:nvPr/>
        </p:nvSpPr>
        <p:spPr bwMode="auto">
          <a:xfrm>
            <a:off x="1979613" y="3860800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5E5099A-8E2F-413B-8DDD-913FB4F84CC3}"/>
              </a:ext>
            </a:extLst>
          </p:cNvPr>
          <p:cNvSpPr/>
          <p:nvPr/>
        </p:nvSpPr>
        <p:spPr bwMode="auto">
          <a:xfrm>
            <a:off x="2268538" y="3860800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2CF7EA8-E619-41BA-B5C9-679C7DE41A3F}"/>
              </a:ext>
            </a:extLst>
          </p:cNvPr>
          <p:cNvSpPr/>
          <p:nvPr/>
        </p:nvSpPr>
        <p:spPr bwMode="auto">
          <a:xfrm>
            <a:off x="2555875" y="3860800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E699E14-FD2F-4F11-9903-BDEEF19124DB}"/>
              </a:ext>
            </a:extLst>
          </p:cNvPr>
          <p:cNvSpPr/>
          <p:nvPr/>
        </p:nvSpPr>
        <p:spPr bwMode="auto">
          <a:xfrm>
            <a:off x="2843213" y="3860800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6903B35-9386-46C7-A812-97BC41A127EF}"/>
              </a:ext>
            </a:extLst>
          </p:cNvPr>
          <p:cNvSpPr/>
          <p:nvPr/>
        </p:nvSpPr>
        <p:spPr bwMode="auto">
          <a:xfrm>
            <a:off x="3132138" y="3860800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7698" name="Group 65">
            <a:extLst>
              <a:ext uri="{FF2B5EF4-FFF2-40B4-BE49-F238E27FC236}">
                <a16:creationId xmlns:a16="http://schemas.microsoft.com/office/drawing/2014/main" id="{EA617141-58FF-4C1E-A36D-5D8BFFEE95CE}"/>
              </a:ext>
            </a:extLst>
          </p:cNvPr>
          <p:cNvGrpSpPr>
            <a:grpSpLocks/>
          </p:cNvGrpSpPr>
          <p:nvPr/>
        </p:nvGrpSpPr>
        <p:grpSpPr bwMode="auto">
          <a:xfrm rot="4265155">
            <a:off x="1962150" y="1758950"/>
            <a:ext cx="504825" cy="3527425"/>
            <a:chOff x="1835696" y="1944133"/>
            <a:chExt cx="898707" cy="2709004"/>
          </a:xfrm>
        </p:grpSpPr>
        <p:sp>
          <p:nvSpPr>
            <p:cNvPr id="27804" name="Right Triangle 66">
              <a:extLst>
                <a:ext uri="{FF2B5EF4-FFF2-40B4-BE49-F238E27FC236}">
                  <a16:creationId xmlns:a16="http://schemas.microsoft.com/office/drawing/2014/main" id="{C6E555FA-9578-417F-BD5A-40D65AFAD3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70413">
              <a:off x="2302355" y="1944133"/>
              <a:ext cx="432048" cy="165618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805" name="Right Triangle 67">
              <a:extLst>
                <a:ext uri="{FF2B5EF4-FFF2-40B4-BE49-F238E27FC236}">
                  <a16:creationId xmlns:a16="http://schemas.microsoft.com/office/drawing/2014/main" id="{B522907C-22CE-4A1E-9A6C-3123F0AF44C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835696" y="2996953"/>
              <a:ext cx="432048" cy="165618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63043711-01BA-46F1-BB77-E56EECD163FC}"/>
              </a:ext>
            </a:extLst>
          </p:cNvPr>
          <p:cNvSpPr/>
          <p:nvPr/>
        </p:nvSpPr>
        <p:spPr bwMode="auto">
          <a:xfrm>
            <a:off x="1116013" y="4149725"/>
            <a:ext cx="287337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9202AB0-B199-4DAE-A88F-7C978D5509EF}"/>
              </a:ext>
            </a:extLst>
          </p:cNvPr>
          <p:cNvSpPr/>
          <p:nvPr/>
        </p:nvSpPr>
        <p:spPr bwMode="auto">
          <a:xfrm>
            <a:off x="1403350" y="4149725"/>
            <a:ext cx="288925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D130D91-AA08-499E-9036-08C431050608}"/>
              </a:ext>
            </a:extLst>
          </p:cNvPr>
          <p:cNvSpPr/>
          <p:nvPr/>
        </p:nvSpPr>
        <p:spPr bwMode="auto">
          <a:xfrm>
            <a:off x="1692275" y="4149725"/>
            <a:ext cx="287338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A8D41FD-1A1A-4999-8324-B0405CA62143}"/>
              </a:ext>
            </a:extLst>
          </p:cNvPr>
          <p:cNvSpPr/>
          <p:nvPr/>
        </p:nvSpPr>
        <p:spPr bwMode="auto">
          <a:xfrm>
            <a:off x="1979613" y="4149725"/>
            <a:ext cx="288925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8885D1C-090E-4A57-8A51-00A369EF698A}"/>
              </a:ext>
            </a:extLst>
          </p:cNvPr>
          <p:cNvSpPr/>
          <p:nvPr/>
        </p:nvSpPr>
        <p:spPr bwMode="auto">
          <a:xfrm>
            <a:off x="2268538" y="4149725"/>
            <a:ext cx="287337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EBA245B-F932-4AF1-B3FB-925AD0F9AA7D}"/>
              </a:ext>
            </a:extLst>
          </p:cNvPr>
          <p:cNvSpPr/>
          <p:nvPr/>
        </p:nvSpPr>
        <p:spPr bwMode="auto">
          <a:xfrm>
            <a:off x="2555875" y="4149725"/>
            <a:ext cx="287338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96990F6-F142-48CE-AA3F-4900DD17FB0A}"/>
              </a:ext>
            </a:extLst>
          </p:cNvPr>
          <p:cNvSpPr/>
          <p:nvPr/>
        </p:nvSpPr>
        <p:spPr bwMode="auto">
          <a:xfrm>
            <a:off x="2843213" y="4149725"/>
            <a:ext cx="288925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B6366C1-3AB9-431B-A6CE-EEAF3CB28B31}"/>
              </a:ext>
            </a:extLst>
          </p:cNvPr>
          <p:cNvSpPr/>
          <p:nvPr/>
        </p:nvSpPr>
        <p:spPr bwMode="auto">
          <a:xfrm>
            <a:off x="3132138" y="4149725"/>
            <a:ext cx="287337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707" name="Rectangle 78">
            <a:extLst>
              <a:ext uri="{FF2B5EF4-FFF2-40B4-BE49-F238E27FC236}">
                <a16:creationId xmlns:a16="http://schemas.microsoft.com/office/drawing/2014/main" id="{A53F7D5F-EE1A-44CA-893E-B0563ACDD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781300"/>
            <a:ext cx="520700" cy="4619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b="1" baseline="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C0BD9A5-0807-4C73-ACAC-6804F43C4FFE}"/>
              </a:ext>
            </a:extLst>
          </p:cNvPr>
          <p:cNvSpPr/>
          <p:nvPr/>
        </p:nvSpPr>
        <p:spPr bwMode="auto">
          <a:xfrm>
            <a:off x="5165725" y="2420938"/>
            <a:ext cx="287338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51B2E02-8EDF-4A84-AB21-DC5C699EE436}"/>
              </a:ext>
            </a:extLst>
          </p:cNvPr>
          <p:cNvSpPr/>
          <p:nvPr/>
        </p:nvSpPr>
        <p:spPr bwMode="auto">
          <a:xfrm>
            <a:off x="5453063" y="2420938"/>
            <a:ext cx="288925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F9C2AEA-9DD4-45F2-ABBC-FCCF7709467B}"/>
              </a:ext>
            </a:extLst>
          </p:cNvPr>
          <p:cNvSpPr/>
          <p:nvPr/>
        </p:nvSpPr>
        <p:spPr bwMode="auto">
          <a:xfrm>
            <a:off x="5741988" y="2420938"/>
            <a:ext cx="287337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6D1F00F-369E-43C1-8141-58BEC02DD7E8}"/>
              </a:ext>
            </a:extLst>
          </p:cNvPr>
          <p:cNvSpPr/>
          <p:nvPr/>
        </p:nvSpPr>
        <p:spPr bwMode="auto">
          <a:xfrm>
            <a:off x="6029325" y="2420938"/>
            <a:ext cx="288925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DC23E5DE-8301-42FB-ACAE-38632476B365}"/>
              </a:ext>
            </a:extLst>
          </p:cNvPr>
          <p:cNvSpPr/>
          <p:nvPr/>
        </p:nvSpPr>
        <p:spPr bwMode="auto">
          <a:xfrm>
            <a:off x="6318250" y="2420938"/>
            <a:ext cx="287338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4D49F2D-72EC-402A-B4DC-F4E279D5E644}"/>
              </a:ext>
            </a:extLst>
          </p:cNvPr>
          <p:cNvSpPr/>
          <p:nvPr/>
        </p:nvSpPr>
        <p:spPr bwMode="auto">
          <a:xfrm>
            <a:off x="6605588" y="2420938"/>
            <a:ext cx="287337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0082A96-47A2-4517-9100-5AA3BEE44175}"/>
              </a:ext>
            </a:extLst>
          </p:cNvPr>
          <p:cNvSpPr/>
          <p:nvPr/>
        </p:nvSpPr>
        <p:spPr bwMode="auto">
          <a:xfrm>
            <a:off x="6892925" y="2420938"/>
            <a:ext cx="288925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EC6FEDD5-7632-4BAB-B0F7-E0F438A716E3}"/>
              </a:ext>
            </a:extLst>
          </p:cNvPr>
          <p:cNvSpPr/>
          <p:nvPr/>
        </p:nvSpPr>
        <p:spPr bwMode="auto">
          <a:xfrm>
            <a:off x="7181850" y="2420938"/>
            <a:ext cx="287338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ADFB8CCD-7093-484D-AD43-5B4B451EC9E6}"/>
              </a:ext>
            </a:extLst>
          </p:cNvPr>
          <p:cNvSpPr/>
          <p:nvPr/>
        </p:nvSpPr>
        <p:spPr bwMode="auto">
          <a:xfrm>
            <a:off x="5165725" y="2708275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15217A9-408F-48F4-91FC-1060BDC94A59}"/>
              </a:ext>
            </a:extLst>
          </p:cNvPr>
          <p:cNvSpPr/>
          <p:nvPr/>
        </p:nvSpPr>
        <p:spPr bwMode="auto">
          <a:xfrm>
            <a:off x="5453063" y="2708275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3DAE89E6-14EA-4761-80A8-3A686170E8C0}"/>
              </a:ext>
            </a:extLst>
          </p:cNvPr>
          <p:cNvSpPr/>
          <p:nvPr/>
        </p:nvSpPr>
        <p:spPr bwMode="auto">
          <a:xfrm>
            <a:off x="5741988" y="2708275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14D1F3B-4C6C-4656-8309-E40C21864EDD}"/>
              </a:ext>
            </a:extLst>
          </p:cNvPr>
          <p:cNvSpPr/>
          <p:nvPr/>
        </p:nvSpPr>
        <p:spPr bwMode="auto">
          <a:xfrm>
            <a:off x="6029325" y="2708275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373B5C1-892B-47E0-9686-B08B9632D5DF}"/>
              </a:ext>
            </a:extLst>
          </p:cNvPr>
          <p:cNvSpPr/>
          <p:nvPr/>
        </p:nvSpPr>
        <p:spPr bwMode="auto">
          <a:xfrm>
            <a:off x="6318250" y="2708275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78C090D-A425-4D0D-934D-3C9436F5EBAA}"/>
              </a:ext>
            </a:extLst>
          </p:cNvPr>
          <p:cNvSpPr/>
          <p:nvPr/>
        </p:nvSpPr>
        <p:spPr bwMode="auto">
          <a:xfrm>
            <a:off x="6605588" y="2708275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0D561C3-451E-48BD-AFB9-DD40035C71DF}"/>
              </a:ext>
            </a:extLst>
          </p:cNvPr>
          <p:cNvSpPr/>
          <p:nvPr/>
        </p:nvSpPr>
        <p:spPr bwMode="auto">
          <a:xfrm>
            <a:off x="6892925" y="2708275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8BA0740-CC30-4310-A919-70ED88BA694A}"/>
              </a:ext>
            </a:extLst>
          </p:cNvPr>
          <p:cNvSpPr/>
          <p:nvPr/>
        </p:nvSpPr>
        <p:spPr bwMode="auto">
          <a:xfrm>
            <a:off x="7181850" y="2708275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DD324C7-0A0F-4486-B2FD-A523111F58D3}"/>
              </a:ext>
            </a:extLst>
          </p:cNvPr>
          <p:cNvSpPr/>
          <p:nvPr/>
        </p:nvSpPr>
        <p:spPr bwMode="auto">
          <a:xfrm>
            <a:off x="5165725" y="2997200"/>
            <a:ext cx="287338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7726275-99BD-497F-80B0-B3A26089E32C}"/>
              </a:ext>
            </a:extLst>
          </p:cNvPr>
          <p:cNvSpPr/>
          <p:nvPr/>
        </p:nvSpPr>
        <p:spPr bwMode="auto">
          <a:xfrm>
            <a:off x="5453063" y="2997200"/>
            <a:ext cx="288925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E6826ED-55ED-4B25-B411-60A2545D08DE}"/>
              </a:ext>
            </a:extLst>
          </p:cNvPr>
          <p:cNvSpPr/>
          <p:nvPr/>
        </p:nvSpPr>
        <p:spPr bwMode="auto">
          <a:xfrm>
            <a:off x="5741988" y="2997200"/>
            <a:ext cx="287337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16A25F7-26CA-4EF3-9691-7D3E3E12E059}"/>
              </a:ext>
            </a:extLst>
          </p:cNvPr>
          <p:cNvSpPr/>
          <p:nvPr/>
        </p:nvSpPr>
        <p:spPr bwMode="auto">
          <a:xfrm>
            <a:off x="6029325" y="2997200"/>
            <a:ext cx="288925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AF469D1-0DCF-48DF-98B7-2DDC55B58BA3}"/>
              </a:ext>
            </a:extLst>
          </p:cNvPr>
          <p:cNvSpPr/>
          <p:nvPr/>
        </p:nvSpPr>
        <p:spPr bwMode="auto">
          <a:xfrm>
            <a:off x="6318250" y="2997200"/>
            <a:ext cx="287338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4C000D5-383C-4980-82F3-F04AEBAA0974}"/>
              </a:ext>
            </a:extLst>
          </p:cNvPr>
          <p:cNvSpPr/>
          <p:nvPr/>
        </p:nvSpPr>
        <p:spPr bwMode="auto">
          <a:xfrm>
            <a:off x="6605588" y="2997200"/>
            <a:ext cx="287337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9143E79-CC41-481A-A7C6-17934C8315A0}"/>
              </a:ext>
            </a:extLst>
          </p:cNvPr>
          <p:cNvSpPr/>
          <p:nvPr/>
        </p:nvSpPr>
        <p:spPr bwMode="auto">
          <a:xfrm>
            <a:off x="6892925" y="2997200"/>
            <a:ext cx="288925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20D630C-6EA0-4A9A-BEA2-D2FB8178233A}"/>
              </a:ext>
            </a:extLst>
          </p:cNvPr>
          <p:cNvSpPr/>
          <p:nvPr/>
        </p:nvSpPr>
        <p:spPr bwMode="auto">
          <a:xfrm>
            <a:off x="7181850" y="2997200"/>
            <a:ext cx="287338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02F26C9-F150-4652-AA32-BC69099FCCB3}"/>
              </a:ext>
            </a:extLst>
          </p:cNvPr>
          <p:cNvSpPr/>
          <p:nvPr/>
        </p:nvSpPr>
        <p:spPr bwMode="auto">
          <a:xfrm>
            <a:off x="5165725" y="3284538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68BBD1F-C9DC-42B0-A92C-196C7EBC30F9}"/>
              </a:ext>
            </a:extLst>
          </p:cNvPr>
          <p:cNvSpPr/>
          <p:nvPr/>
        </p:nvSpPr>
        <p:spPr bwMode="auto">
          <a:xfrm>
            <a:off x="5453063" y="3284538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ABDF3C7-3C5F-4F76-B054-2AAD4EDD9387}"/>
              </a:ext>
            </a:extLst>
          </p:cNvPr>
          <p:cNvSpPr/>
          <p:nvPr/>
        </p:nvSpPr>
        <p:spPr bwMode="auto">
          <a:xfrm>
            <a:off x="5741988" y="3284538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4C37558-5468-452A-9A1D-13ABDF64E9A6}"/>
              </a:ext>
            </a:extLst>
          </p:cNvPr>
          <p:cNvSpPr/>
          <p:nvPr/>
        </p:nvSpPr>
        <p:spPr bwMode="auto">
          <a:xfrm>
            <a:off x="6029325" y="3284538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79985CD-8832-4131-B74F-1425F0175AF4}"/>
              </a:ext>
            </a:extLst>
          </p:cNvPr>
          <p:cNvSpPr/>
          <p:nvPr/>
        </p:nvSpPr>
        <p:spPr bwMode="auto">
          <a:xfrm>
            <a:off x="6318250" y="3284538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1B616F00-8EB9-4826-9171-008624466BEB}"/>
              </a:ext>
            </a:extLst>
          </p:cNvPr>
          <p:cNvSpPr/>
          <p:nvPr/>
        </p:nvSpPr>
        <p:spPr bwMode="auto">
          <a:xfrm>
            <a:off x="6605588" y="3284538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6824DAC-03BE-4FE6-A18A-AC74C89D4F79}"/>
              </a:ext>
            </a:extLst>
          </p:cNvPr>
          <p:cNvSpPr/>
          <p:nvPr/>
        </p:nvSpPr>
        <p:spPr bwMode="auto">
          <a:xfrm>
            <a:off x="6892925" y="3284538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D7004F8-0A4E-436A-B262-632FB1959DF8}"/>
              </a:ext>
            </a:extLst>
          </p:cNvPr>
          <p:cNvSpPr/>
          <p:nvPr/>
        </p:nvSpPr>
        <p:spPr bwMode="auto">
          <a:xfrm>
            <a:off x="7181850" y="3284538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0B0B54D-DC7D-4298-8B08-3174390BA1EA}"/>
              </a:ext>
            </a:extLst>
          </p:cNvPr>
          <p:cNvSpPr/>
          <p:nvPr/>
        </p:nvSpPr>
        <p:spPr bwMode="auto">
          <a:xfrm>
            <a:off x="5165725" y="3573463"/>
            <a:ext cx="287338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0133E91-BA7B-4F31-B0E7-9F9833F4569B}"/>
              </a:ext>
            </a:extLst>
          </p:cNvPr>
          <p:cNvSpPr/>
          <p:nvPr/>
        </p:nvSpPr>
        <p:spPr bwMode="auto">
          <a:xfrm>
            <a:off x="5453063" y="3573463"/>
            <a:ext cx="288925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B415318D-37F5-450D-A3FE-64F362034613}"/>
              </a:ext>
            </a:extLst>
          </p:cNvPr>
          <p:cNvSpPr/>
          <p:nvPr/>
        </p:nvSpPr>
        <p:spPr bwMode="auto">
          <a:xfrm>
            <a:off x="5741988" y="3573463"/>
            <a:ext cx="287337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DDE599D-CCB3-4239-B18B-474571419BB9}"/>
              </a:ext>
            </a:extLst>
          </p:cNvPr>
          <p:cNvSpPr/>
          <p:nvPr/>
        </p:nvSpPr>
        <p:spPr bwMode="auto">
          <a:xfrm>
            <a:off x="6029325" y="3573463"/>
            <a:ext cx="288925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5691D1D4-4CF8-4FBC-A02D-2AC14D09CC5B}"/>
              </a:ext>
            </a:extLst>
          </p:cNvPr>
          <p:cNvSpPr/>
          <p:nvPr/>
        </p:nvSpPr>
        <p:spPr bwMode="auto">
          <a:xfrm>
            <a:off x="6318250" y="3573463"/>
            <a:ext cx="287338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4C1467C-099B-41C9-83EC-6FE19491F4F2}"/>
              </a:ext>
            </a:extLst>
          </p:cNvPr>
          <p:cNvSpPr/>
          <p:nvPr/>
        </p:nvSpPr>
        <p:spPr bwMode="auto">
          <a:xfrm>
            <a:off x="6605588" y="3573463"/>
            <a:ext cx="287337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96C05B6-CCDA-42BB-8B58-89C6AB24E3C8}"/>
              </a:ext>
            </a:extLst>
          </p:cNvPr>
          <p:cNvSpPr/>
          <p:nvPr/>
        </p:nvSpPr>
        <p:spPr bwMode="auto">
          <a:xfrm>
            <a:off x="6892925" y="3573463"/>
            <a:ext cx="288925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144C2D7-CD41-4B97-A2A8-E1726DF64C18}"/>
              </a:ext>
            </a:extLst>
          </p:cNvPr>
          <p:cNvSpPr/>
          <p:nvPr/>
        </p:nvSpPr>
        <p:spPr bwMode="auto">
          <a:xfrm>
            <a:off x="7181850" y="3573463"/>
            <a:ext cx="287338" cy="287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6DB9BE2-4420-437B-A102-F0F40AE76789}"/>
              </a:ext>
            </a:extLst>
          </p:cNvPr>
          <p:cNvSpPr/>
          <p:nvPr/>
        </p:nvSpPr>
        <p:spPr bwMode="auto">
          <a:xfrm>
            <a:off x="5165725" y="3860800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4061EB8-21DC-40BA-B041-D98D33B03192}"/>
              </a:ext>
            </a:extLst>
          </p:cNvPr>
          <p:cNvSpPr/>
          <p:nvPr/>
        </p:nvSpPr>
        <p:spPr bwMode="auto">
          <a:xfrm>
            <a:off x="5453063" y="3860800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06ED58AB-D765-44A2-8A0C-53C6A0EB60B5}"/>
              </a:ext>
            </a:extLst>
          </p:cNvPr>
          <p:cNvSpPr/>
          <p:nvPr/>
        </p:nvSpPr>
        <p:spPr bwMode="auto">
          <a:xfrm>
            <a:off x="5741988" y="3860800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7F1AB75-A1CB-4E72-A7E4-5C92A5280FAD}"/>
              </a:ext>
            </a:extLst>
          </p:cNvPr>
          <p:cNvSpPr/>
          <p:nvPr/>
        </p:nvSpPr>
        <p:spPr bwMode="auto">
          <a:xfrm>
            <a:off x="6029325" y="3860800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BA09E27A-60A3-4848-8EB6-C8B6F5FB684A}"/>
              </a:ext>
            </a:extLst>
          </p:cNvPr>
          <p:cNvSpPr/>
          <p:nvPr/>
        </p:nvSpPr>
        <p:spPr bwMode="auto">
          <a:xfrm>
            <a:off x="6318250" y="3860800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1D9D96BA-E3F8-433E-8B06-271BFAAF0CEE}"/>
              </a:ext>
            </a:extLst>
          </p:cNvPr>
          <p:cNvSpPr/>
          <p:nvPr/>
        </p:nvSpPr>
        <p:spPr bwMode="auto">
          <a:xfrm>
            <a:off x="6605588" y="3860800"/>
            <a:ext cx="287337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19A039C0-CFC4-447E-91AD-2927FC95B48B}"/>
              </a:ext>
            </a:extLst>
          </p:cNvPr>
          <p:cNvSpPr/>
          <p:nvPr/>
        </p:nvSpPr>
        <p:spPr bwMode="auto">
          <a:xfrm>
            <a:off x="6892925" y="3860800"/>
            <a:ext cx="288925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2FA1194-17E0-45B1-A640-91F9CD78D0E0}"/>
              </a:ext>
            </a:extLst>
          </p:cNvPr>
          <p:cNvSpPr/>
          <p:nvPr/>
        </p:nvSpPr>
        <p:spPr bwMode="auto">
          <a:xfrm>
            <a:off x="7181850" y="3860800"/>
            <a:ext cx="287338" cy="2889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16C7702-4B1D-48DC-B75E-1D8D46B4C12E}"/>
              </a:ext>
            </a:extLst>
          </p:cNvPr>
          <p:cNvSpPr/>
          <p:nvPr/>
        </p:nvSpPr>
        <p:spPr bwMode="auto">
          <a:xfrm>
            <a:off x="5165725" y="4149725"/>
            <a:ext cx="287338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62F1761-BCC6-413E-8F20-1A647C90BC06}"/>
              </a:ext>
            </a:extLst>
          </p:cNvPr>
          <p:cNvSpPr/>
          <p:nvPr/>
        </p:nvSpPr>
        <p:spPr bwMode="auto">
          <a:xfrm>
            <a:off x="5453063" y="4149725"/>
            <a:ext cx="288925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98AE68E0-AC62-4609-A638-D507BB5B65B0}"/>
              </a:ext>
            </a:extLst>
          </p:cNvPr>
          <p:cNvSpPr/>
          <p:nvPr/>
        </p:nvSpPr>
        <p:spPr bwMode="auto">
          <a:xfrm>
            <a:off x="5741988" y="4149725"/>
            <a:ext cx="287337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FEBC0E5-2F37-46B1-ACF7-A04981C459FF}"/>
              </a:ext>
            </a:extLst>
          </p:cNvPr>
          <p:cNvSpPr/>
          <p:nvPr/>
        </p:nvSpPr>
        <p:spPr bwMode="auto">
          <a:xfrm>
            <a:off x="6029325" y="4149725"/>
            <a:ext cx="288925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6747B8D7-7D04-405F-A521-A7748E0F31B3}"/>
              </a:ext>
            </a:extLst>
          </p:cNvPr>
          <p:cNvSpPr/>
          <p:nvPr/>
        </p:nvSpPr>
        <p:spPr bwMode="auto">
          <a:xfrm>
            <a:off x="6318250" y="4149725"/>
            <a:ext cx="287338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6641FE1-4FA4-4F5F-861D-358D42EC94B2}"/>
              </a:ext>
            </a:extLst>
          </p:cNvPr>
          <p:cNvSpPr/>
          <p:nvPr/>
        </p:nvSpPr>
        <p:spPr bwMode="auto">
          <a:xfrm>
            <a:off x="6605588" y="4149725"/>
            <a:ext cx="287337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FD68CC87-EBAE-4D4E-B897-3CF5D112BB0D}"/>
              </a:ext>
            </a:extLst>
          </p:cNvPr>
          <p:cNvSpPr/>
          <p:nvPr/>
        </p:nvSpPr>
        <p:spPr bwMode="auto">
          <a:xfrm>
            <a:off x="6892925" y="4149725"/>
            <a:ext cx="288925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1D10CBE6-68F0-4AF3-8033-17A8BACD0E09}"/>
              </a:ext>
            </a:extLst>
          </p:cNvPr>
          <p:cNvSpPr/>
          <p:nvPr/>
        </p:nvSpPr>
        <p:spPr bwMode="auto">
          <a:xfrm>
            <a:off x="7181850" y="4149725"/>
            <a:ext cx="287338" cy="287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7764" name="Group 140">
            <a:extLst>
              <a:ext uri="{FF2B5EF4-FFF2-40B4-BE49-F238E27FC236}">
                <a16:creationId xmlns:a16="http://schemas.microsoft.com/office/drawing/2014/main" id="{A37D6E3F-EF5C-497D-A93B-8A8D7C9DA700}"/>
              </a:ext>
            </a:extLst>
          </p:cNvPr>
          <p:cNvGrpSpPr>
            <a:grpSpLocks/>
          </p:cNvGrpSpPr>
          <p:nvPr/>
        </p:nvGrpSpPr>
        <p:grpSpPr bwMode="auto">
          <a:xfrm rot="444057">
            <a:off x="6080125" y="1987550"/>
            <a:ext cx="503238" cy="3052763"/>
            <a:chOff x="1835696" y="1944133"/>
            <a:chExt cx="898707" cy="2709004"/>
          </a:xfrm>
        </p:grpSpPr>
        <p:sp>
          <p:nvSpPr>
            <p:cNvPr id="27802" name="Right Triangle 142">
              <a:extLst>
                <a:ext uri="{FF2B5EF4-FFF2-40B4-BE49-F238E27FC236}">
                  <a16:creationId xmlns:a16="http://schemas.microsoft.com/office/drawing/2014/main" id="{6F198BD9-9CEE-478D-B376-B34C370C29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70413">
              <a:off x="2302355" y="1944133"/>
              <a:ext cx="432048" cy="165618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803" name="Right Triangle 143">
              <a:extLst>
                <a:ext uri="{FF2B5EF4-FFF2-40B4-BE49-F238E27FC236}">
                  <a16:creationId xmlns:a16="http://schemas.microsoft.com/office/drawing/2014/main" id="{51316728-7CD6-4602-837D-9827B9F55A5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835696" y="2996953"/>
              <a:ext cx="432048" cy="165618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7765" name="Rectangle 146">
            <a:extLst>
              <a:ext uri="{FF2B5EF4-FFF2-40B4-BE49-F238E27FC236}">
                <a16:creationId xmlns:a16="http://schemas.microsoft.com/office/drawing/2014/main" id="{CB06A3A2-02DB-42D9-B5C2-43B6D48DE8F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452519" y="2420144"/>
            <a:ext cx="287337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66" name="Rectangle 147">
            <a:extLst>
              <a:ext uri="{FF2B5EF4-FFF2-40B4-BE49-F238E27FC236}">
                <a16:creationId xmlns:a16="http://schemas.microsoft.com/office/drawing/2014/main" id="{7B61E68B-1DCE-4AE8-928F-481C5DFCF99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451725" y="2708275"/>
            <a:ext cx="288925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67" name="Rectangle 148">
            <a:extLst>
              <a:ext uri="{FF2B5EF4-FFF2-40B4-BE49-F238E27FC236}">
                <a16:creationId xmlns:a16="http://schemas.microsoft.com/office/drawing/2014/main" id="{AB7A62E0-CB4A-440B-952E-47557547564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452519" y="2996406"/>
            <a:ext cx="287338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68" name="Rectangle 149">
            <a:extLst>
              <a:ext uri="{FF2B5EF4-FFF2-40B4-BE49-F238E27FC236}">
                <a16:creationId xmlns:a16="http://schemas.microsoft.com/office/drawing/2014/main" id="{DD9396AA-1F36-48BC-B03D-078DBCC10D3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451725" y="3284538"/>
            <a:ext cx="288925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69" name="Rectangle 150">
            <a:extLst>
              <a:ext uri="{FF2B5EF4-FFF2-40B4-BE49-F238E27FC236}">
                <a16:creationId xmlns:a16="http://schemas.microsoft.com/office/drawing/2014/main" id="{62ABEEBE-053E-4354-BB0A-298CC83B328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452519" y="3572669"/>
            <a:ext cx="287337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70" name="Rectangle 151">
            <a:extLst>
              <a:ext uri="{FF2B5EF4-FFF2-40B4-BE49-F238E27FC236}">
                <a16:creationId xmlns:a16="http://schemas.microsoft.com/office/drawing/2014/main" id="{492B4834-859A-4C81-8FCD-CBE61394485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451725" y="3860800"/>
            <a:ext cx="288925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71" name="Rectangle 152">
            <a:extLst>
              <a:ext uri="{FF2B5EF4-FFF2-40B4-BE49-F238E27FC236}">
                <a16:creationId xmlns:a16="http://schemas.microsoft.com/office/drawing/2014/main" id="{CC15C209-92AA-4FA6-98CC-115AD84B4F0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452519" y="4148931"/>
            <a:ext cx="287338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72" name="Rectangle 153">
            <a:extLst>
              <a:ext uri="{FF2B5EF4-FFF2-40B4-BE49-F238E27FC236}">
                <a16:creationId xmlns:a16="http://schemas.microsoft.com/office/drawing/2014/main" id="{E310B8C3-1D42-4372-B78C-A9112D69B6B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452519" y="4436269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27773" name="Group 129">
            <a:extLst>
              <a:ext uri="{FF2B5EF4-FFF2-40B4-BE49-F238E27FC236}">
                <a16:creationId xmlns:a16="http://schemas.microsoft.com/office/drawing/2014/main" id="{DB38D0DA-F374-4081-A02C-C04030458DBE}"/>
              </a:ext>
            </a:extLst>
          </p:cNvPr>
          <p:cNvGrpSpPr>
            <a:grpSpLocks/>
          </p:cNvGrpSpPr>
          <p:nvPr/>
        </p:nvGrpSpPr>
        <p:grpSpPr bwMode="auto">
          <a:xfrm rot="4265155">
            <a:off x="6011863" y="1758950"/>
            <a:ext cx="504825" cy="3527425"/>
            <a:chOff x="1835696" y="1944133"/>
            <a:chExt cx="898707" cy="2709004"/>
          </a:xfrm>
        </p:grpSpPr>
        <p:sp>
          <p:nvSpPr>
            <p:cNvPr id="27800" name="Right Triangle 144">
              <a:extLst>
                <a:ext uri="{FF2B5EF4-FFF2-40B4-BE49-F238E27FC236}">
                  <a16:creationId xmlns:a16="http://schemas.microsoft.com/office/drawing/2014/main" id="{412484EA-16F6-4D12-BA39-133468BBDC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70413">
              <a:off x="2302355" y="1944133"/>
              <a:ext cx="432048" cy="165618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801" name="Right Triangle 145">
              <a:extLst>
                <a:ext uri="{FF2B5EF4-FFF2-40B4-BE49-F238E27FC236}">
                  <a16:creationId xmlns:a16="http://schemas.microsoft.com/office/drawing/2014/main" id="{EF129C01-FDA4-4893-998E-90544B6B1C8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835696" y="2996953"/>
              <a:ext cx="432048" cy="165618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7774" name="TextBox 155">
            <a:extLst>
              <a:ext uri="{FF2B5EF4-FFF2-40B4-BE49-F238E27FC236}">
                <a16:creationId xmlns:a16="http://schemas.microsoft.com/office/drawing/2014/main" id="{99725788-3417-426B-BE54-51DA6875D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388" y="5300663"/>
            <a:ext cx="27606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b="1">
                <a:solidFill>
                  <a:srgbClr val="FF0000"/>
                </a:solidFill>
              </a:rPr>
              <a:t>Move bottom row </a:t>
            </a:r>
          </a:p>
          <a:p>
            <a:pPr algn="ctr"/>
            <a:r>
              <a:rPr lang="en-US" altLang="en-US" b="1">
                <a:solidFill>
                  <a:srgbClr val="FF0000"/>
                </a:solidFill>
              </a:rPr>
              <a:t>but turn 90</a:t>
            </a:r>
            <a:r>
              <a:rPr lang="en-US" altLang="en-US" b="1" baseline="30000">
                <a:solidFill>
                  <a:srgbClr val="FF0000"/>
                </a:solidFill>
              </a:rPr>
              <a:t>o</a:t>
            </a:r>
            <a:r>
              <a:rPr lang="en-US" altLang="en-US" b="1">
                <a:solidFill>
                  <a:srgbClr val="FF0000"/>
                </a:solidFill>
              </a:rPr>
              <a:t> to here</a:t>
            </a:r>
          </a:p>
        </p:txBody>
      </p: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CEF77F76-F2A7-48BF-B57D-0D08A89AB27C}"/>
              </a:ext>
            </a:extLst>
          </p:cNvPr>
          <p:cNvCxnSpPr/>
          <p:nvPr/>
        </p:nvCxnSpPr>
        <p:spPr bwMode="auto">
          <a:xfrm flipV="1">
            <a:off x="7596188" y="4797425"/>
            <a:ext cx="0" cy="71913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B5F1F070-1600-4F50-AAFA-E4AF898F95B3}"/>
              </a:ext>
            </a:extLst>
          </p:cNvPr>
          <p:cNvCxnSpPr/>
          <p:nvPr/>
        </p:nvCxnSpPr>
        <p:spPr bwMode="auto">
          <a:xfrm>
            <a:off x="2339975" y="5516563"/>
            <a:ext cx="1008063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36FE59DE-3825-4778-BD50-5E2AB1966023}"/>
              </a:ext>
            </a:extLst>
          </p:cNvPr>
          <p:cNvCxnSpPr/>
          <p:nvPr/>
        </p:nvCxnSpPr>
        <p:spPr bwMode="auto">
          <a:xfrm>
            <a:off x="2339975" y="4437063"/>
            <a:ext cx="0" cy="10795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E74FC66D-17CC-4525-AC00-FF82542B8E21}"/>
              </a:ext>
            </a:extLst>
          </p:cNvPr>
          <p:cNvCxnSpPr>
            <a:endCxn id="27774" idx="3"/>
          </p:cNvCxnSpPr>
          <p:nvPr/>
        </p:nvCxnSpPr>
        <p:spPr bwMode="auto">
          <a:xfrm flipH="1">
            <a:off x="5988050" y="5516563"/>
            <a:ext cx="1600200" cy="200025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6F9243D7-6D07-4FD3-AE5F-E7FC2A30B030}"/>
              </a:ext>
            </a:extLst>
          </p:cNvPr>
          <p:cNvCxnSpPr/>
          <p:nvPr/>
        </p:nvCxnSpPr>
        <p:spPr bwMode="auto">
          <a:xfrm>
            <a:off x="755650" y="2349500"/>
            <a:ext cx="0" cy="23034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780" name="Rectangle 178">
            <a:extLst>
              <a:ext uri="{FF2B5EF4-FFF2-40B4-BE49-F238E27FC236}">
                <a16:creationId xmlns:a16="http://schemas.microsoft.com/office/drawing/2014/main" id="{6986533D-8181-4CC9-9CAA-C17B4718B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4437063"/>
            <a:ext cx="287337" cy="2873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81" name="Rectangle 179">
            <a:extLst>
              <a:ext uri="{FF2B5EF4-FFF2-40B4-BE49-F238E27FC236}">
                <a16:creationId xmlns:a16="http://schemas.microsoft.com/office/drawing/2014/main" id="{E48C9D95-F324-42EE-9835-6DC977229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437063"/>
            <a:ext cx="288925" cy="2873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82" name="Rectangle 180">
            <a:extLst>
              <a:ext uri="{FF2B5EF4-FFF2-40B4-BE49-F238E27FC236}">
                <a16:creationId xmlns:a16="http://schemas.microsoft.com/office/drawing/2014/main" id="{026E69BC-4826-4E26-A9FF-A64C3CD23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4437063"/>
            <a:ext cx="287338" cy="2873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83" name="Rectangle 181">
            <a:extLst>
              <a:ext uri="{FF2B5EF4-FFF2-40B4-BE49-F238E27FC236}">
                <a16:creationId xmlns:a16="http://schemas.microsoft.com/office/drawing/2014/main" id="{BC2890AC-FC73-4CEF-A749-564D71AFF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37063"/>
            <a:ext cx="288925" cy="2873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84" name="Rectangle 182">
            <a:extLst>
              <a:ext uri="{FF2B5EF4-FFF2-40B4-BE49-F238E27FC236}">
                <a16:creationId xmlns:a16="http://schemas.microsoft.com/office/drawing/2014/main" id="{FDCE9788-3A85-4B21-B092-E3FBAD335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4437063"/>
            <a:ext cx="287337" cy="2873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85" name="Rectangle 183">
            <a:extLst>
              <a:ext uri="{FF2B5EF4-FFF2-40B4-BE49-F238E27FC236}">
                <a16:creationId xmlns:a16="http://schemas.microsoft.com/office/drawing/2014/main" id="{C8A48889-1A11-4499-9739-DA82D5CB5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437063"/>
            <a:ext cx="287338" cy="2873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86" name="Rectangle 184">
            <a:extLst>
              <a:ext uri="{FF2B5EF4-FFF2-40B4-BE49-F238E27FC236}">
                <a16:creationId xmlns:a16="http://schemas.microsoft.com/office/drawing/2014/main" id="{BA06AD39-C31F-4417-9630-E4B89D066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437063"/>
            <a:ext cx="288925" cy="2873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787" name="Rectangle 185">
            <a:extLst>
              <a:ext uri="{FF2B5EF4-FFF2-40B4-BE49-F238E27FC236}">
                <a16:creationId xmlns:a16="http://schemas.microsoft.com/office/drawing/2014/main" id="{9E591C38-5592-4620-9ED3-5F4D806AE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37063"/>
            <a:ext cx="287337" cy="2873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27788" name="Group 64">
            <a:extLst>
              <a:ext uri="{FF2B5EF4-FFF2-40B4-BE49-F238E27FC236}">
                <a16:creationId xmlns:a16="http://schemas.microsoft.com/office/drawing/2014/main" id="{E262A2C3-834F-4320-84DD-1A6AB90B84D2}"/>
              </a:ext>
            </a:extLst>
          </p:cNvPr>
          <p:cNvGrpSpPr>
            <a:grpSpLocks/>
          </p:cNvGrpSpPr>
          <p:nvPr/>
        </p:nvGrpSpPr>
        <p:grpSpPr bwMode="auto">
          <a:xfrm rot="444057">
            <a:off x="2030413" y="1681163"/>
            <a:ext cx="504825" cy="3644900"/>
            <a:chOff x="1835696" y="1944133"/>
            <a:chExt cx="898707" cy="2709004"/>
          </a:xfrm>
        </p:grpSpPr>
        <p:sp>
          <p:nvSpPr>
            <p:cNvPr id="27798" name="Right Triangle 62">
              <a:extLst>
                <a:ext uri="{FF2B5EF4-FFF2-40B4-BE49-F238E27FC236}">
                  <a16:creationId xmlns:a16="http://schemas.microsoft.com/office/drawing/2014/main" id="{BAF442D2-A6D3-4C91-8719-9BE92E254E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70413">
              <a:off x="2302355" y="1944133"/>
              <a:ext cx="432048" cy="165618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799" name="Right Triangle 63">
              <a:extLst>
                <a:ext uri="{FF2B5EF4-FFF2-40B4-BE49-F238E27FC236}">
                  <a16:creationId xmlns:a16="http://schemas.microsoft.com/office/drawing/2014/main" id="{D2C4AEA9-CEF9-42CF-ADBA-1CA3ADC5027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835696" y="2996953"/>
              <a:ext cx="432048" cy="165618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0A29547A-4B62-4D22-AD48-F28115939F47}"/>
              </a:ext>
            </a:extLst>
          </p:cNvPr>
          <p:cNvCxnSpPr/>
          <p:nvPr/>
        </p:nvCxnSpPr>
        <p:spPr bwMode="auto">
          <a:xfrm>
            <a:off x="1116013" y="2205038"/>
            <a:ext cx="230346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790" name="TextBox 68">
            <a:extLst>
              <a:ext uri="{FF2B5EF4-FFF2-40B4-BE49-F238E27FC236}">
                <a16:creationId xmlns:a16="http://schemas.microsoft.com/office/drawing/2014/main" id="{1102802D-B36F-477B-B8F6-C4214FAED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1916113"/>
            <a:ext cx="419100" cy="4619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27791" name="TextBox 69">
            <a:extLst>
              <a:ext uri="{FF2B5EF4-FFF2-40B4-BE49-F238E27FC236}">
                <a16:creationId xmlns:a16="http://schemas.microsoft.com/office/drawing/2014/main" id="{2AAA7352-F5AB-40CF-9E1F-D097ECE45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141663"/>
            <a:ext cx="419100" cy="460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</a:rPr>
              <a:t>N</a:t>
            </a:r>
          </a:p>
        </p:txBody>
      </p: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1AC3E394-8A1D-4A3F-8390-E8C8C075E2D7}"/>
              </a:ext>
            </a:extLst>
          </p:cNvPr>
          <p:cNvCxnSpPr/>
          <p:nvPr/>
        </p:nvCxnSpPr>
        <p:spPr bwMode="auto">
          <a:xfrm>
            <a:off x="5148263" y="2205038"/>
            <a:ext cx="25923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5490FB80-DF62-4391-83ED-60C511C3B620}"/>
              </a:ext>
            </a:extLst>
          </p:cNvPr>
          <p:cNvCxnSpPr/>
          <p:nvPr/>
        </p:nvCxnSpPr>
        <p:spPr bwMode="auto">
          <a:xfrm>
            <a:off x="4787900" y="2420938"/>
            <a:ext cx="0" cy="208756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794" name="TextBox 130">
            <a:extLst>
              <a:ext uri="{FF2B5EF4-FFF2-40B4-BE49-F238E27FC236}">
                <a16:creationId xmlns:a16="http://schemas.microsoft.com/office/drawing/2014/main" id="{ECE17FEE-A3CF-4F91-8075-93A57735B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9325" y="1916113"/>
            <a:ext cx="747713" cy="4619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</a:rPr>
              <a:t>N+1</a:t>
            </a:r>
          </a:p>
        </p:txBody>
      </p:sp>
      <p:sp>
        <p:nvSpPr>
          <p:cNvPr id="27795" name="TextBox 131">
            <a:extLst>
              <a:ext uri="{FF2B5EF4-FFF2-40B4-BE49-F238E27FC236}">
                <a16:creationId xmlns:a16="http://schemas.microsoft.com/office/drawing/2014/main" id="{F977B26B-12E9-4ED4-BC42-D24B40810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3141663"/>
            <a:ext cx="676275" cy="460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</a:rPr>
              <a:t>N-1</a:t>
            </a:r>
          </a:p>
        </p:txBody>
      </p:sp>
      <p:sp>
        <p:nvSpPr>
          <p:cNvPr id="27796" name="Rectangle 191">
            <a:extLst>
              <a:ext uri="{FF2B5EF4-FFF2-40B4-BE49-F238E27FC236}">
                <a16:creationId xmlns:a16="http://schemas.microsoft.com/office/drawing/2014/main" id="{B543E454-618F-42E8-8BF2-1E7FD305D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2636838"/>
            <a:ext cx="793750" cy="4619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b="1" baseline="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7797" name="TextBox 192">
            <a:extLst>
              <a:ext uri="{FF2B5EF4-FFF2-40B4-BE49-F238E27FC236}">
                <a16:creationId xmlns:a16="http://schemas.microsoft.com/office/drawing/2014/main" id="{5AA74719-E220-450C-8287-8F7790AD9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4365625"/>
            <a:ext cx="511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+1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26CEA37-88CA-4BA4-9103-3A6E5750B81E}"/>
              </a:ext>
            </a:extLst>
          </p:cNvPr>
          <p:cNvSpPr/>
          <p:nvPr/>
        </p:nvSpPr>
        <p:spPr>
          <a:xfrm>
            <a:off x="2728504" y="404664"/>
            <a:ext cx="337664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Factorials!</a:t>
            </a:r>
          </a:p>
        </p:txBody>
      </p:sp>
      <p:sp>
        <p:nvSpPr>
          <p:cNvPr id="28674" name="TextBox 5">
            <a:extLst>
              <a:ext uri="{FF2B5EF4-FFF2-40B4-BE49-F238E27FC236}">
                <a16:creationId xmlns:a16="http://schemas.microsoft.com/office/drawing/2014/main" id="{81805485-DAC5-4F3A-9C5D-9D748E50F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412875"/>
            <a:ext cx="7527925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8000"/>
                </a:solidFill>
              </a:rPr>
              <a:t>A factorial operator (!) works like this:</a:t>
            </a:r>
          </a:p>
          <a:p>
            <a:endParaRPr lang="en-US" altLang="en-US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00FF"/>
                </a:solidFill>
              </a:rPr>
              <a:t>9! = 1+2+3+4+5+6+7+8+9 = 45</a:t>
            </a:r>
          </a:p>
          <a:p>
            <a:endParaRPr lang="en-US" altLang="en-US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8000"/>
                </a:solidFill>
              </a:rPr>
              <a:t>But did you know that 9!-!9 always = 0 </a:t>
            </a:r>
          </a:p>
          <a:p>
            <a:r>
              <a:rPr lang="en-US" altLang="en-US" b="1">
                <a:solidFill>
                  <a:srgbClr val="008000"/>
                </a:solidFill>
              </a:rPr>
              <a:t>even if you reverse and subtract the individual numbers</a:t>
            </a:r>
          </a:p>
          <a:p>
            <a:r>
              <a:rPr lang="en-US" altLang="en-US" b="1">
                <a:solidFill>
                  <a:srgbClr val="008000"/>
                </a:solidFill>
              </a:rPr>
              <a:t> </a:t>
            </a:r>
          </a:p>
          <a:p>
            <a:r>
              <a:rPr lang="en-US" altLang="en-US" b="1">
                <a:solidFill>
                  <a:srgbClr val="0000FF"/>
                </a:solidFill>
              </a:rPr>
              <a:t>9! = 1+2+3+4+5+6+7+8+9 = 45</a:t>
            </a:r>
          </a:p>
          <a:p>
            <a:r>
              <a:rPr lang="en-US" altLang="en-US" b="1">
                <a:solidFill>
                  <a:srgbClr val="0000FF"/>
                </a:solidFill>
              </a:rPr>
              <a:t>9! = 9+8+7+6+5+4+3+2+1 = 45</a:t>
            </a:r>
          </a:p>
          <a:p>
            <a:r>
              <a:rPr lang="en-US" altLang="en-US" b="1">
                <a:solidFill>
                  <a:srgbClr val="008000"/>
                </a:solidFill>
              </a:rPr>
              <a:t>Subtract</a:t>
            </a:r>
          </a:p>
          <a:p>
            <a:r>
              <a:rPr lang="en-US" altLang="en-US" b="1">
                <a:solidFill>
                  <a:srgbClr val="0000FF"/>
                </a:solidFill>
              </a:rPr>
              <a:t>Answer = -8-6-4-2-0+2+4+6+8 = 0</a:t>
            </a:r>
          </a:p>
          <a:p>
            <a:endParaRPr lang="en-US" altLang="en-US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FF0000"/>
                </a:solidFill>
              </a:rPr>
              <a:t>Why?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4C91C5-B5D0-47BA-AF92-23D8864EBD62}"/>
              </a:ext>
            </a:extLst>
          </p:cNvPr>
          <p:cNvSpPr/>
          <p:nvPr/>
        </p:nvSpPr>
        <p:spPr>
          <a:xfrm>
            <a:off x="2699792" y="116632"/>
            <a:ext cx="337664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Factorials!</a:t>
            </a:r>
          </a:p>
        </p:txBody>
      </p:sp>
      <p:sp>
        <p:nvSpPr>
          <p:cNvPr id="29698" name="TextBox 5">
            <a:extLst>
              <a:ext uri="{FF2B5EF4-FFF2-40B4-BE49-F238E27FC236}">
                <a16:creationId xmlns:a16="http://schemas.microsoft.com/office/drawing/2014/main" id="{433641C9-6512-44E7-BFAC-F6307B1A3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052513"/>
            <a:ext cx="8437563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8000"/>
                </a:solidFill>
              </a:rPr>
              <a:t>Using N as any number:</a:t>
            </a:r>
          </a:p>
          <a:p>
            <a:endParaRPr lang="en-US" altLang="en-US" sz="12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00FF"/>
                </a:solidFill>
              </a:rPr>
              <a:t>N! = 1+2+3+……+(N-2)+(N-1)+N</a:t>
            </a:r>
          </a:p>
          <a:p>
            <a:endParaRPr lang="en-US" altLang="en-US" sz="12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8000"/>
                </a:solidFill>
              </a:rPr>
              <a:t>Reverse and subtract the individual numbers</a:t>
            </a:r>
          </a:p>
          <a:p>
            <a:r>
              <a:rPr lang="en-US" altLang="en-US" sz="1200" b="1">
                <a:solidFill>
                  <a:srgbClr val="008000"/>
                </a:solidFill>
              </a:rPr>
              <a:t> </a:t>
            </a:r>
          </a:p>
          <a:p>
            <a:r>
              <a:rPr lang="en-US" altLang="en-US" b="1">
                <a:solidFill>
                  <a:srgbClr val="0000FF"/>
                </a:solidFill>
              </a:rPr>
              <a:t>N! = 1+    2+     3+……+(N-2)+(N-1)+N</a:t>
            </a:r>
          </a:p>
          <a:p>
            <a:r>
              <a:rPr lang="en-US" altLang="en-US" b="1">
                <a:solidFill>
                  <a:srgbClr val="0000FF"/>
                </a:solidFill>
              </a:rPr>
              <a:t>N! = N+(N-1)+(N-2)… .+3      +2       +1</a:t>
            </a:r>
          </a:p>
          <a:p>
            <a:r>
              <a:rPr lang="en-US" altLang="en-US" b="1">
                <a:solidFill>
                  <a:srgbClr val="008000"/>
                </a:solidFill>
              </a:rPr>
              <a:t>Subtract</a:t>
            </a:r>
          </a:p>
          <a:p>
            <a:r>
              <a:rPr lang="en-US" altLang="en-US" b="1">
                <a:solidFill>
                  <a:srgbClr val="0000FF"/>
                </a:solidFill>
              </a:rPr>
              <a:t>Answer = (1-N)+((1-N)-2)…+((N-1)-2)+(N-1)</a:t>
            </a:r>
          </a:p>
          <a:p>
            <a:r>
              <a:rPr lang="en-US" altLang="en-US" b="1">
                <a:solidFill>
                  <a:srgbClr val="008000"/>
                </a:solidFill>
              </a:rPr>
              <a:t>But pairing the first and last together, etc.</a:t>
            </a:r>
          </a:p>
          <a:p>
            <a:r>
              <a:rPr lang="en-US" altLang="en-US" b="1">
                <a:solidFill>
                  <a:srgbClr val="008000"/>
                </a:solidFill>
              </a:rPr>
              <a:t>(1-N)+(N-1)=0, ((1-N)-2)+((N-1)-2)=0….</a:t>
            </a:r>
          </a:p>
          <a:p>
            <a:r>
              <a:rPr lang="en-US" altLang="en-US" b="1">
                <a:solidFill>
                  <a:srgbClr val="008000"/>
                </a:solidFill>
              </a:rPr>
              <a:t>We get pairs each of which when added = 0  (or a 0 on its own)</a:t>
            </a:r>
          </a:p>
          <a:p>
            <a:endParaRPr lang="en-US" altLang="en-US" sz="1200" b="1">
              <a:solidFill>
                <a:srgbClr val="FF0000"/>
              </a:solidFill>
            </a:endParaRPr>
          </a:p>
          <a:p>
            <a:r>
              <a:rPr lang="en-US" altLang="en-US" b="1">
                <a:solidFill>
                  <a:srgbClr val="FF0000"/>
                </a:solidFill>
              </a:rPr>
              <a:t>QED = Quad Erat Demonstrandum (or = Quite Easily Done)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E4491A1-9C3D-420E-89DD-D9B06735000D}"/>
              </a:ext>
            </a:extLst>
          </p:cNvPr>
          <p:cNvSpPr/>
          <p:nvPr/>
        </p:nvSpPr>
        <p:spPr>
          <a:xfrm>
            <a:off x="748767" y="476672"/>
            <a:ext cx="740550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0000"/>
                    </a:gs>
                    <a:gs pos="52000">
                      <a:srgbClr val="FFFF00"/>
                    </a:gs>
                    <a:gs pos="95000">
                      <a:srgbClr val="008000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The Answer is always 34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83DDBAA-F4FA-45DD-BDB9-BD2605EF13B8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2636838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5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7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9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10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11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13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14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15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16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749" name="TextBox 5">
            <a:extLst>
              <a:ext uri="{FF2B5EF4-FFF2-40B4-BE49-F238E27FC236}">
                <a16:creationId xmlns:a16="http://schemas.microsoft.com/office/drawing/2014/main" id="{B51F5A5A-B657-4739-B0E9-C359A68A0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484313"/>
            <a:ext cx="65357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b="1">
                <a:solidFill>
                  <a:srgbClr val="008000"/>
                </a:solidFill>
              </a:rPr>
              <a:t>In the table below – circle any number and cross </a:t>
            </a:r>
          </a:p>
          <a:p>
            <a:pPr algn="ctr"/>
            <a:r>
              <a:rPr lang="en-US" altLang="en-US" b="1">
                <a:solidFill>
                  <a:srgbClr val="008000"/>
                </a:solidFill>
              </a:rPr>
              <a:t>out all the numbers in the row or column</a:t>
            </a:r>
          </a:p>
        </p:txBody>
      </p:sp>
      <p:sp>
        <p:nvSpPr>
          <p:cNvPr id="30750" name="Oval 6">
            <a:extLst>
              <a:ext uri="{FF2B5EF4-FFF2-40B4-BE49-F238E27FC236}">
                <a16:creationId xmlns:a16="http://schemas.microsoft.com/office/drawing/2014/main" id="{39A88C11-382B-4B18-9BC7-19ABD7CCC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3573463"/>
            <a:ext cx="431800" cy="431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9184FC2-41FC-4852-A3E7-9786786EBFF9}"/>
              </a:ext>
            </a:extLst>
          </p:cNvPr>
          <p:cNvCxnSpPr/>
          <p:nvPr/>
        </p:nvCxnSpPr>
        <p:spPr bwMode="auto">
          <a:xfrm>
            <a:off x="5219700" y="2781300"/>
            <a:ext cx="431800" cy="14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D3FB4C-A486-461B-AE19-5F23AB0A964F}"/>
              </a:ext>
            </a:extLst>
          </p:cNvPr>
          <p:cNvCxnSpPr/>
          <p:nvPr/>
        </p:nvCxnSpPr>
        <p:spPr bwMode="auto">
          <a:xfrm>
            <a:off x="5219700" y="32845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0BBFD9-F712-44B4-B8AA-E7842BB07462}"/>
              </a:ext>
            </a:extLst>
          </p:cNvPr>
          <p:cNvCxnSpPr/>
          <p:nvPr/>
        </p:nvCxnSpPr>
        <p:spPr bwMode="auto">
          <a:xfrm>
            <a:off x="5219700" y="4221163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B560CD-D489-4E00-B0CC-E5F95509B71E}"/>
              </a:ext>
            </a:extLst>
          </p:cNvPr>
          <p:cNvCxnSpPr/>
          <p:nvPr/>
        </p:nvCxnSpPr>
        <p:spPr bwMode="auto">
          <a:xfrm>
            <a:off x="6804025" y="37163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740398-48DF-4F20-982E-B97392CE6FF2}"/>
              </a:ext>
            </a:extLst>
          </p:cNvPr>
          <p:cNvCxnSpPr/>
          <p:nvPr/>
        </p:nvCxnSpPr>
        <p:spPr bwMode="auto">
          <a:xfrm>
            <a:off x="3779838" y="37163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AF0A955-E9EF-48D3-83CF-FD6F84927580}"/>
              </a:ext>
            </a:extLst>
          </p:cNvPr>
          <p:cNvCxnSpPr/>
          <p:nvPr/>
        </p:nvCxnSpPr>
        <p:spPr bwMode="auto">
          <a:xfrm>
            <a:off x="2195513" y="37163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892563F4-2136-41A2-99CF-38A7EDB92B4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655763" y="1701800"/>
            <a:ext cx="5829300" cy="8636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6600" b="1">
                <a:solidFill>
                  <a:srgbClr val="000099"/>
                </a:solidFill>
                <a:latin typeface="Arial Black" panose="020B0A04020102020204" pitchFamily="34" charset="0"/>
              </a:rPr>
              <a:t>Welcome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48F9092C-3B30-490A-96B0-2A7ADCE7B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713" y="2965450"/>
            <a:ext cx="6858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800"/>
          </a:p>
        </p:txBody>
      </p:sp>
      <p:pic>
        <p:nvPicPr>
          <p:cNvPr id="5124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81356F3D-9BD2-498D-A7E5-0FB3BCFA8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2906713"/>
            <a:ext cx="216058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1">
            <a:extLst>
              <a:ext uri="{FF2B5EF4-FFF2-40B4-BE49-F238E27FC236}">
                <a16:creationId xmlns:a16="http://schemas.microsoft.com/office/drawing/2014/main" id="{E03D1A0C-091F-4995-A9A2-B5FB07375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3090863"/>
            <a:ext cx="28813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800" b="1" dirty="0"/>
              <a:t>I very much hope that you will enjoy this fun quiz and learn new things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1C4144-782A-4B6D-9E22-4E415F4AC40F}"/>
              </a:ext>
            </a:extLst>
          </p:cNvPr>
          <p:cNvSpPr/>
          <p:nvPr/>
        </p:nvSpPr>
        <p:spPr>
          <a:xfrm>
            <a:off x="748767" y="476672"/>
            <a:ext cx="740550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0000"/>
                    </a:gs>
                    <a:gs pos="52000">
                      <a:srgbClr val="FFFF00"/>
                    </a:gs>
                    <a:gs pos="95000">
                      <a:srgbClr val="008000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The Answer is always 34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50BD1A0-136F-4DC4-B82C-5349FCEF22E0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2636838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5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7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9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10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11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13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14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15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16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73" name="TextBox 5">
            <a:extLst>
              <a:ext uri="{FF2B5EF4-FFF2-40B4-BE49-F238E27FC236}">
                <a16:creationId xmlns:a16="http://schemas.microsoft.com/office/drawing/2014/main" id="{9C61B163-16D5-4438-8CDA-DAA5DD87D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588" y="1484313"/>
            <a:ext cx="69913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b="1">
                <a:solidFill>
                  <a:srgbClr val="008000"/>
                </a:solidFill>
              </a:rPr>
              <a:t>Circle any other number not crossed out </a:t>
            </a:r>
          </a:p>
          <a:p>
            <a:pPr algn="ctr"/>
            <a:r>
              <a:rPr lang="en-US" altLang="en-US" b="1">
                <a:solidFill>
                  <a:srgbClr val="008000"/>
                </a:solidFill>
              </a:rPr>
              <a:t>and cross out all the numbers in that row or column</a:t>
            </a:r>
          </a:p>
        </p:txBody>
      </p:sp>
      <p:sp>
        <p:nvSpPr>
          <p:cNvPr id="31774" name="Oval 6">
            <a:extLst>
              <a:ext uri="{FF2B5EF4-FFF2-40B4-BE49-F238E27FC236}">
                <a16:creationId xmlns:a16="http://schemas.microsoft.com/office/drawing/2014/main" id="{E41B9F52-2A0C-48DF-92E6-FF71CBEA0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3573463"/>
            <a:ext cx="431800" cy="431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FE65861-1F19-46E9-B2BC-197B21943643}"/>
              </a:ext>
            </a:extLst>
          </p:cNvPr>
          <p:cNvCxnSpPr/>
          <p:nvPr/>
        </p:nvCxnSpPr>
        <p:spPr bwMode="auto">
          <a:xfrm>
            <a:off x="5219700" y="2781300"/>
            <a:ext cx="431800" cy="14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85F5FA-4419-4935-995A-C64CC9CF32F0}"/>
              </a:ext>
            </a:extLst>
          </p:cNvPr>
          <p:cNvCxnSpPr/>
          <p:nvPr/>
        </p:nvCxnSpPr>
        <p:spPr bwMode="auto">
          <a:xfrm>
            <a:off x="5219700" y="32845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E85126-D077-4DA9-A1FB-E7E8CC22CC83}"/>
              </a:ext>
            </a:extLst>
          </p:cNvPr>
          <p:cNvCxnSpPr/>
          <p:nvPr/>
        </p:nvCxnSpPr>
        <p:spPr bwMode="auto">
          <a:xfrm>
            <a:off x="5219700" y="4221163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7F20387-F5F7-491E-875C-352545B8C940}"/>
              </a:ext>
            </a:extLst>
          </p:cNvPr>
          <p:cNvCxnSpPr/>
          <p:nvPr/>
        </p:nvCxnSpPr>
        <p:spPr bwMode="auto">
          <a:xfrm>
            <a:off x="6804025" y="37163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1AD6DDB-5E14-4D3A-87B3-8971FEB62949}"/>
              </a:ext>
            </a:extLst>
          </p:cNvPr>
          <p:cNvCxnSpPr/>
          <p:nvPr/>
        </p:nvCxnSpPr>
        <p:spPr bwMode="auto">
          <a:xfrm>
            <a:off x="3779838" y="37163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7588AED-AA3F-4114-93B7-BC71DE1B2111}"/>
              </a:ext>
            </a:extLst>
          </p:cNvPr>
          <p:cNvCxnSpPr/>
          <p:nvPr/>
        </p:nvCxnSpPr>
        <p:spPr bwMode="auto">
          <a:xfrm>
            <a:off x="2195513" y="37163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1781" name="Oval 14">
            <a:extLst>
              <a:ext uri="{FF2B5EF4-FFF2-40B4-BE49-F238E27FC236}">
                <a16:creationId xmlns:a16="http://schemas.microsoft.com/office/drawing/2014/main" id="{6CF54C82-6900-4CF1-A838-7DC774CF5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4076700"/>
            <a:ext cx="431800" cy="431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EAE52C7-F4D6-489D-BA3C-05D487AE2902}"/>
              </a:ext>
            </a:extLst>
          </p:cNvPr>
          <p:cNvCxnSpPr/>
          <p:nvPr/>
        </p:nvCxnSpPr>
        <p:spPr bwMode="auto">
          <a:xfrm>
            <a:off x="3779838" y="4149725"/>
            <a:ext cx="431800" cy="14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86B77C4-F440-4C7D-9023-FBE76A8AA8F4}"/>
              </a:ext>
            </a:extLst>
          </p:cNvPr>
          <p:cNvCxnSpPr/>
          <p:nvPr/>
        </p:nvCxnSpPr>
        <p:spPr bwMode="auto">
          <a:xfrm>
            <a:off x="6804025" y="4221163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7CBE20-6A09-49CD-9AD4-D42EF904B064}"/>
              </a:ext>
            </a:extLst>
          </p:cNvPr>
          <p:cNvCxnSpPr/>
          <p:nvPr/>
        </p:nvCxnSpPr>
        <p:spPr bwMode="auto">
          <a:xfrm>
            <a:off x="2124075" y="3213100"/>
            <a:ext cx="431800" cy="14446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2EC99B9-163D-4029-82D3-B78BE8D28F04}"/>
              </a:ext>
            </a:extLst>
          </p:cNvPr>
          <p:cNvCxnSpPr/>
          <p:nvPr/>
        </p:nvCxnSpPr>
        <p:spPr bwMode="auto">
          <a:xfrm>
            <a:off x="2124075" y="28527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6D31C9-57BA-4FC9-B6CD-6D0AF548ACBF}"/>
              </a:ext>
            </a:extLst>
          </p:cNvPr>
          <p:cNvSpPr/>
          <p:nvPr/>
        </p:nvSpPr>
        <p:spPr>
          <a:xfrm>
            <a:off x="748767" y="476672"/>
            <a:ext cx="740550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0000"/>
                    </a:gs>
                    <a:gs pos="52000">
                      <a:srgbClr val="FFFF00"/>
                    </a:gs>
                    <a:gs pos="95000">
                      <a:srgbClr val="008000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The Answer is always 34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90EB75B-423A-48E6-827C-32EFF67CC653}"/>
              </a:ext>
            </a:extLst>
          </p:cNvPr>
          <p:cNvGraphicFramePr>
            <a:graphicFrameLocks noGrp="1"/>
          </p:cNvGraphicFramePr>
          <p:nvPr/>
        </p:nvGraphicFramePr>
        <p:xfrm>
          <a:off x="1619250" y="2636838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5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7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9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10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11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13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14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15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2"/>
                          </a:solidFill>
                        </a:rPr>
                        <a:t>16</a:t>
                      </a:r>
                    </a:p>
                  </a:txBody>
                  <a:tcPr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2797" name="TextBox 5">
            <a:extLst>
              <a:ext uri="{FF2B5EF4-FFF2-40B4-BE49-F238E27FC236}">
                <a16:creationId xmlns:a16="http://schemas.microsoft.com/office/drawing/2014/main" id="{2A1FC852-B0DD-4C29-8BEA-AEDF895A6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588" y="1484313"/>
            <a:ext cx="69913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b="1">
                <a:solidFill>
                  <a:srgbClr val="008000"/>
                </a:solidFill>
              </a:rPr>
              <a:t>Circle any other number not crossed out </a:t>
            </a:r>
          </a:p>
          <a:p>
            <a:pPr algn="ctr"/>
            <a:r>
              <a:rPr lang="en-US" altLang="en-US" b="1">
                <a:solidFill>
                  <a:srgbClr val="008000"/>
                </a:solidFill>
              </a:rPr>
              <a:t>and cross out all the numbers in that row or column</a:t>
            </a:r>
          </a:p>
        </p:txBody>
      </p:sp>
      <p:sp>
        <p:nvSpPr>
          <p:cNvPr id="32798" name="Oval 6">
            <a:extLst>
              <a:ext uri="{FF2B5EF4-FFF2-40B4-BE49-F238E27FC236}">
                <a16:creationId xmlns:a16="http://schemas.microsoft.com/office/drawing/2014/main" id="{5AA28D23-591C-428E-BA43-569CD89B1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3573463"/>
            <a:ext cx="431800" cy="431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4F1969A-8B25-41C9-82DF-DED249E9C63F}"/>
              </a:ext>
            </a:extLst>
          </p:cNvPr>
          <p:cNvCxnSpPr/>
          <p:nvPr/>
        </p:nvCxnSpPr>
        <p:spPr bwMode="auto">
          <a:xfrm>
            <a:off x="5219700" y="2781300"/>
            <a:ext cx="431800" cy="14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045C03A-20D8-4FF5-A1CA-1E5E9459AA41}"/>
              </a:ext>
            </a:extLst>
          </p:cNvPr>
          <p:cNvCxnSpPr/>
          <p:nvPr/>
        </p:nvCxnSpPr>
        <p:spPr bwMode="auto">
          <a:xfrm>
            <a:off x="5219700" y="32845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DCE019D-2F6C-48B7-B93C-926C872CC770}"/>
              </a:ext>
            </a:extLst>
          </p:cNvPr>
          <p:cNvCxnSpPr/>
          <p:nvPr/>
        </p:nvCxnSpPr>
        <p:spPr bwMode="auto">
          <a:xfrm>
            <a:off x="5219700" y="4221163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5666AE-96E2-452E-BC9D-44168B3200AE}"/>
              </a:ext>
            </a:extLst>
          </p:cNvPr>
          <p:cNvCxnSpPr/>
          <p:nvPr/>
        </p:nvCxnSpPr>
        <p:spPr bwMode="auto">
          <a:xfrm>
            <a:off x="6804025" y="37163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8A20C6-F35A-414F-B72B-AB1760042AF5}"/>
              </a:ext>
            </a:extLst>
          </p:cNvPr>
          <p:cNvCxnSpPr/>
          <p:nvPr/>
        </p:nvCxnSpPr>
        <p:spPr bwMode="auto">
          <a:xfrm>
            <a:off x="3779838" y="37163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EAA96D-F020-4526-A5F8-DD125FB871F9}"/>
              </a:ext>
            </a:extLst>
          </p:cNvPr>
          <p:cNvCxnSpPr/>
          <p:nvPr/>
        </p:nvCxnSpPr>
        <p:spPr bwMode="auto">
          <a:xfrm>
            <a:off x="2195513" y="37163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2805" name="Oval 14">
            <a:extLst>
              <a:ext uri="{FF2B5EF4-FFF2-40B4-BE49-F238E27FC236}">
                <a16:creationId xmlns:a16="http://schemas.microsoft.com/office/drawing/2014/main" id="{92F02713-2D88-45E3-94E4-F678E8148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4076700"/>
            <a:ext cx="431800" cy="431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38F915A-4AB7-4921-82CE-9EB2DB11B927}"/>
              </a:ext>
            </a:extLst>
          </p:cNvPr>
          <p:cNvCxnSpPr/>
          <p:nvPr/>
        </p:nvCxnSpPr>
        <p:spPr bwMode="auto">
          <a:xfrm>
            <a:off x="3779838" y="4149725"/>
            <a:ext cx="431800" cy="14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B71D3F-BC3A-4106-8204-85A9E65295E4}"/>
              </a:ext>
            </a:extLst>
          </p:cNvPr>
          <p:cNvCxnSpPr/>
          <p:nvPr/>
        </p:nvCxnSpPr>
        <p:spPr bwMode="auto">
          <a:xfrm>
            <a:off x="6804025" y="4221163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DEC16C8-A735-441F-835C-83330E70296D}"/>
              </a:ext>
            </a:extLst>
          </p:cNvPr>
          <p:cNvCxnSpPr/>
          <p:nvPr/>
        </p:nvCxnSpPr>
        <p:spPr bwMode="auto">
          <a:xfrm>
            <a:off x="2124075" y="3213100"/>
            <a:ext cx="431800" cy="14446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152C9C-06E8-40CD-82B6-79CBFCACA652}"/>
              </a:ext>
            </a:extLst>
          </p:cNvPr>
          <p:cNvCxnSpPr/>
          <p:nvPr/>
        </p:nvCxnSpPr>
        <p:spPr bwMode="auto">
          <a:xfrm>
            <a:off x="2124075" y="28527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2810" name="Oval 19">
            <a:extLst>
              <a:ext uri="{FF2B5EF4-FFF2-40B4-BE49-F238E27FC236}">
                <a16:creationId xmlns:a16="http://schemas.microsoft.com/office/drawing/2014/main" id="{86640917-9A93-4E01-9D52-BB25ECCD7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3141663"/>
            <a:ext cx="431800" cy="431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2B5AA83-5B27-4978-9062-5EBC5FE08022}"/>
              </a:ext>
            </a:extLst>
          </p:cNvPr>
          <p:cNvCxnSpPr/>
          <p:nvPr/>
        </p:nvCxnSpPr>
        <p:spPr bwMode="auto">
          <a:xfrm>
            <a:off x="6659563" y="2781300"/>
            <a:ext cx="433387" cy="14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83EB86-C4E4-480D-B387-4E74326CD27B}"/>
              </a:ext>
            </a:extLst>
          </p:cNvPr>
          <p:cNvCxnSpPr/>
          <p:nvPr/>
        </p:nvCxnSpPr>
        <p:spPr bwMode="auto">
          <a:xfrm>
            <a:off x="3708400" y="3284538"/>
            <a:ext cx="431800" cy="1444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2813" name="TextBox 2">
            <a:extLst>
              <a:ext uri="{FF2B5EF4-FFF2-40B4-BE49-F238E27FC236}">
                <a16:creationId xmlns:a16="http://schemas.microsoft.com/office/drawing/2014/main" id="{A184E1B8-F039-4F97-90B2-1D62FE999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941888"/>
            <a:ext cx="51673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Add the numbers not crossed out = 34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72AF3BD-47BA-4B78-8FCD-3D35E29A79FE}"/>
              </a:ext>
            </a:extLst>
          </p:cNvPr>
          <p:cNvSpPr/>
          <p:nvPr/>
        </p:nvSpPr>
        <p:spPr>
          <a:xfrm>
            <a:off x="1979712" y="620688"/>
            <a:ext cx="5281351" cy="923330"/>
          </a:xfrm>
          <a:prstGeom prst="rect">
            <a:avLst/>
          </a:prstGeom>
          <a:noFill/>
        </p:spPr>
        <p:txBody>
          <a:bodyPr wrap="none">
            <a:prstTxWarp prst="textWave4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Calendar Addition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98A8556-1DEB-4F88-974B-3096B826CF96}"/>
              </a:ext>
            </a:extLst>
          </p:cNvPr>
          <p:cNvGraphicFramePr>
            <a:graphicFrameLocks noGrp="1"/>
          </p:cNvGraphicFramePr>
          <p:nvPr/>
        </p:nvGraphicFramePr>
        <p:xfrm>
          <a:off x="1547813" y="2420938"/>
          <a:ext cx="6096000" cy="2225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Sun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Mon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Tue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Wed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Thu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Fri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Sat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2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3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4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5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6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7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8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9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10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11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12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13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14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15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16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17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18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19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20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21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22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23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24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25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26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27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28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29</a:t>
                      </a: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solidFill>
                          <a:srgbClr val="0000FF"/>
                        </a:solidFill>
                      </a:endParaRP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solidFill>
                          <a:srgbClr val="0000FF"/>
                        </a:solidFill>
                      </a:endParaRP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33" marB="45733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852" name="TextBox 5">
            <a:extLst>
              <a:ext uri="{FF2B5EF4-FFF2-40B4-BE49-F238E27FC236}">
                <a16:creationId xmlns:a16="http://schemas.microsoft.com/office/drawing/2014/main" id="{87024207-0341-45FE-9A47-165B02FCE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700213"/>
            <a:ext cx="8509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00FF"/>
                </a:solidFill>
              </a:rPr>
              <a:t>Take any calendar and get your friend to identify a 3 x 3 square</a:t>
            </a:r>
          </a:p>
        </p:txBody>
      </p:sp>
      <p:sp>
        <p:nvSpPr>
          <p:cNvPr id="33853" name="TextBox 6">
            <a:extLst>
              <a:ext uri="{FF2B5EF4-FFF2-40B4-BE49-F238E27FC236}">
                <a16:creationId xmlns:a16="http://schemas.microsoft.com/office/drawing/2014/main" id="{1AB7A63C-7803-45BD-A40C-92E18749F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724400"/>
            <a:ext cx="3852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8000"/>
                </a:solidFill>
              </a:rPr>
              <a:t>Tell him/her to add them up</a:t>
            </a:r>
          </a:p>
        </p:txBody>
      </p:sp>
      <p:sp>
        <p:nvSpPr>
          <p:cNvPr id="33854" name="TextBox 7">
            <a:extLst>
              <a:ext uri="{FF2B5EF4-FFF2-40B4-BE49-F238E27FC236}">
                <a16:creationId xmlns:a16="http://schemas.microsoft.com/office/drawing/2014/main" id="{2FE6B0F1-A495-48DD-8373-664DECA92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5229225"/>
            <a:ext cx="6904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00FF"/>
                </a:solidFill>
              </a:rPr>
              <a:t>You write down the answer as 9 x the centre square</a:t>
            </a:r>
          </a:p>
        </p:txBody>
      </p:sp>
      <p:sp>
        <p:nvSpPr>
          <p:cNvPr id="33855" name="TextBox 8">
            <a:extLst>
              <a:ext uri="{FF2B5EF4-FFF2-40B4-BE49-F238E27FC236}">
                <a16:creationId xmlns:a16="http://schemas.microsoft.com/office/drawing/2014/main" id="{EBB99F79-AD37-4744-BAD2-27F26B7A8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5732463"/>
            <a:ext cx="392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Why does this always work?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67C64F1-4D2E-4A6E-843E-86482D0719B5}"/>
              </a:ext>
            </a:extLst>
          </p:cNvPr>
          <p:cNvSpPr/>
          <p:nvPr/>
        </p:nvSpPr>
        <p:spPr>
          <a:xfrm>
            <a:off x="1818985" y="620688"/>
            <a:ext cx="5281351" cy="923330"/>
          </a:xfrm>
          <a:prstGeom prst="rect">
            <a:avLst/>
          </a:prstGeom>
          <a:noFill/>
        </p:spPr>
        <p:txBody>
          <a:bodyPr wrap="none">
            <a:prstTxWarp prst="textWave4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Calendar Addition</a:t>
            </a:r>
          </a:p>
        </p:txBody>
      </p:sp>
      <p:sp>
        <p:nvSpPr>
          <p:cNvPr id="34818" name="TextBox 5">
            <a:extLst>
              <a:ext uri="{FF2B5EF4-FFF2-40B4-BE49-F238E27FC236}">
                <a16:creationId xmlns:a16="http://schemas.microsoft.com/office/drawing/2014/main" id="{CE3E1194-2A30-48E9-A50C-4DD64A76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225" y="1700213"/>
            <a:ext cx="53197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00FF"/>
                </a:solidFill>
              </a:rPr>
              <a:t>Let N be the first number in the square</a:t>
            </a:r>
          </a:p>
        </p:txBody>
      </p:sp>
      <p:sp>
        <p:nvSpPr>
          <p:cNvPr id="34819" name="TextBox 2">
            <a:extLst>
              <a:ext uri="{FF2B5EF4-FFF2-40B4-BE49-F238E27FC236}">
                <a16:creationId xmlns:a16="http://schemas.microsoft.com/office/drawing/2014/main" id="{7B4281A5-21A5-4055-93DE-510573A9E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888" y="2276475"/>
            <a:ext cx="53848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00FF"/>
                </a:solidFill>
              </a:rPr>
              <a:t>The nine numbers are</a:t>
            </a:r>
          </a:p>
          <a:p>
            <a:endParaRPr lang="en-US" altLang="en-US" b="1">
              <a:solidFill>
                <a:srgbClr val="0000FF"/>
              </a:solidFill>
            </a:endParaRPr>
          </a:p>
          <a:p>
            <a:r>
              <a:rPr lang="en-US" altLang="en-US" b="1">
                <a:solidFill>
                  <a:srgbClr val="008000"/>
                </a:solidFill>
              </a:rPr>
              <a:t> N+(N+1)+(N+2)+(N+7)+(N+8)+(N+9)</a:t>
            </a:r>
          </a:p>
          <a:p>
            <a:r>
              <a:rPr lang="en-US" altLang="en-US" b="1">
                <a:solidFill>
                  <a:srgbClr val="008000"/>
                </a:solidFill>
              </a:rPr>
              <a:t>+(N+14)+(N+15)+(N+16)</a:t>
            </a:r>
          </a:p>
          <a:p>
            <a:endParaRPr lang="en-US" altLang="en-US" b="1">
              <a:solidFill>
                <a:srgbClr val="0000FF"/>
              </a:solidFill>
            </a:endParaRPr>
          </a:p>
          <a:p>
            <a:r>
              <a:rPr lang="en-US" altLang="en-US" b="1">
                <a:solidFill>
                  <a:srgbClr val="0000FF"/>
                </a:solidFill>
              </a:rPr>
              <a:t>= 9N + 72 </a:t>
            </a:r>
          </a:p>
          <a:p>
            <a:endParaRPr lang="en-US" altLang="en-US" b="1">
              <a:solidFill>
                <a:srgbClr val="0000FF"/>
              </a:solidFill>
            </a:endParaRPr>
          </a:p>
          <a:p>
            <a:r>
              <a:rPr lang="en-US" altLang="en-US" b="1">
                <a:solidFill>
                  <a:srgbClr val="FF0000"/>
                </a:solidFill>
              </a:rPr>
              <a:t>= (N+8) x 9</a:t>
            </a:r>
          </a:p>
          <a:p>
            <a:endParaRPr lang="en-US" altLang="en-US" b="1">
              <a:solidFill>
                <a:srgbClr val="FF0000"/>
              </a:solidFill>
            </a:endParaRPr>
          </a:p>
          <a:p>
            <a:r>
              <a:rPr lang="en-US" altLang="en-US" b="1">
                <a:solidFill>
                  <a:srgbClr val="0000FF"/>
                </a:solidFill>
              </a:rPr>
              <a:t>N+8 is the middle number in the square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9DE237-ED7A-4F43-A4AC-9B2081361C82}"/>
              </a:ext>
            </a:extLst>
          </p:cNvPr>
          <p:cNvSpPr/>
          <p:nvPr/>
        </p:nvSpPr>
        <p:spPr>
          <a:xfrm>
            <a:off x="1835696" y="548680"/>
            <a:ext cx="5355064" cy="1754327"/>
          </a:xfrm>
          <a:prstGeom prst="rect">
            <a:avLst/>
          </a:prstGeom>
          <a:noFill/>
        </p:spPr>
        <p:txBody>
          <a:bodyPr wrap="none">
            <a:prstTxWarp prst="textWave4">
              <a:avLst/>
            </a:prstTxWarp>
            <a:spAutoFit/>
          </a:bodyPr>
          <a:lstStyle/>
          <a:p>
            <a:pPr>
              <a:defRPr/>
            </a:pPr>
            <a:r>
              <a:rPr lang="en-US" sz="5400" b="1" dirty="0">
                <a:gradFill flip="none" rotWithShape="1">
                  <a:gsLst>
                    <a:gs pos="1000">
                      <a:srgbClr val="FF0000"/>
                    </a:gs>
                    <a:gs pos="27000">
                      <a:srgbClr val="FFFF00"/>
                    </a:gs>
                    <a:gs pos="95000">
                      <a:schemeClr val="accent6">
                        <a:lumMod val="40000"/>
                        <a:lumOff val="60000"/>
                      </a:schemeClr>
                    </a:gs>
                    <a:gs pos="58000">
                      <a:srgbClr val="008000"/>
                    </a:gs>
                    <a:gs pos="76000">
                      <a:srgbClr val="0000FF"/>
                    </a:gs>
                  </a:gsLst>
                  <a:lin ang="0" scaled="1"/>
                  <a:tileRect/>
                </a:gradFill>
                <a:latin typeface="Arial"/>
                <a:ea typeface="ＭＳ Ｐゴシック" charset="0"/>
                <a:cs typeface="Arial"/>
              </a:rPr>
              <a:t>Bakers’ Dozen</a:t>
            </a:r>
            <a:br>
              <a:rPr lang="en-US" sz="5400" b="1" dirty="0">
                <a:gradFill flip="none" rotWithShape="1">
                  <a:gsLst>
                    <a:gs pos="1000">
                      <a:srgbClr val="FF0000"/>
                    </a:gs>
                    <a:gs pos="27000">
                      <a:srgbClr val="FFFF00"/>
                    </a:gs>
                    <a:gs pos="95000">
                      <a:schemeClr val="accent6">
                        <a:lumMod val="40000"/>
                        <a:lumOff val="60000"/>
                      </a:schemeClr>
                    </a:gs>
                    <a:gs pos="58000">
                      <a:srgbClr val="008000"/>
                    </a:gs>
                    <a:gs pos="76000">
                      <a:srgbClr val="0000FF"/>
                    </a:gs>
                  </a:gsLst>
                  <a:lin ang="0" scaled="1"/>
                  <a:tileRect/>
                </a:gradFill>
                <a:latin typeface="Arial"/>
                <a:ea typeface="ＭＳ Ｐゴシック" charset="0"/>
                <a:cs typeface="Arial"/>
              </a:rPr>
            </a:br>
            <a:r>
              <a:rPr lang="en-US" sz="5400" b="1" dirty="0">
                <a:gradFill flip="none" rotWithShape="1">
                  <a:gsLst>
                    <a:gs pos="1000">
                      <a:srgbClr val="FF0000"/>
                    </a:gs>
                    <a:gs pos="27000">
                      <a:srgbClr val="FFFF00"/>
                    </a:gs>
                    <a:gs pos="95000">
                      <a:schemeClr val="accent6">
                        <a:lumMod val="40000"/>
                        <a:lumOff val="60000"/>
                      </a:schemeClr>
                    </a:gs>
                    <a:gs pos="58000">
                      <a:srgbClr val="008000"/>
                    </a:gs>
                    <a:gs pos="76000">
                      <a:srgbClr val="0000FF"/>
                    </a:gs>
                  </a:gsLst>
                  <a:lin ang="0" scaled="1"/>
                  <a:tileRect/>
                </a:gradFill>
                <a:latin typeface="Arial"/>
                <a:ea typeface="ＭＳ Ｐゴシック" charset="0"/>
                <a:cs typeface="Arial"/>
              </a:rPr>
              <a:t>A Piece of Cake  </a:t>
            </a:r>
          </a:p>
        </p:txBody>
      </p:sp>
      <p:sp>
        <p:nvSpPr>
          <p:cNvPr id="35842" name="TextBox 2">
            <a:extLst>
              <a:ext uri="{FF2B5EF4-FFF2-40B4-BE49-F238E27FC236}">
                <a16:creationId xmlns:a16="http://schemas.microsoft.com/office/drawing/2014/main" id="{68C33E36-2D50-45BF-B386-17C0B0D74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781300"/>
            <a:ext cx="62642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8000"/>
                </a:solidFill>
              </a:rPr>
              <a:t>You have three round cakes of different sizes,</a:t>
            </a:r>
          </a:p>
          <a:p>
            <a:r>
              <a:rPr lang="en-US" altLang="en-US" b="1">
                <a:solidFill>
                  <a:srgbClr val="008000"/>
                </a:solidFill>
              </a:rPr>
              <a:t>30cm, 40cm and 50cm</a:t>
            </a:r>
          </a:p>
          <a:p>
            <a:endParaRPr lang="en-US" altLang="en-US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00FF"/>
                </a:solidFill>
              </a:rPr>
              <a:t>What is the fewest number of cuts to divide the cakes into eight equal portions? </a:t>
            </a:r>
          </a:p>
        </p:txBody>
      </p:sp>
      <p:grpSp>
        <p:nvGrpSpPr>
          <p:cNvPr id="35843" name="Group 6">
            <a:extLst>
              <a:ext uri="{FF2B5EF4-FFF2-40B4-BE49-F238E27FC236}">
                <a16:creationId xmlns:a16="http://schemas.microsoft.com/office/drawing/2014/main" id="{9EBB7356-964F-42FD-98C3-3441880D867F}"/>
              </a:ext>
            </a:extLst>
          </p:cNvPr>
          <p:cNvGrpSpPr>
            <a:grpSpLocks/>
          </p:cNvGrpSpPr>
          <p:nvPr/>
        </p:nvGrpSpPr>
        <p:grpSpPr bwMode="auto">
          <a:xfrm>
            <a:off x="7056438" y="2924175"/>
            <a:ext cx="539750" cy="360363"/>
            <a:chOff x="6948264" y="2924944"/>
            <a:chExt cx="792088" cy="432048"/>
          </a:xfrm>
        </p:grpSpPr>
        <p:sp>
          <p:nvSpPr>
            <p:cNvPr id="35850" name="Can 4">
              <a:extLst>
                <a:ext uri="{FF2B5EF4-FFF2-40B4-BE49-F238E27FC236}">
                  <a16:creationId xmlns:a16="http://schemas.microsoft.com/office/drawing/2014/main" id="{C533D54B-5FC9-40DA-AA24-3B59A88E3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4" y="2924944"/>
              <a:ext cx="792088" cy="432048"/>
            </a:xfrm>
            <a:prstGeom prst="can">
              <a:avLst>
                <a:gd name="adj" fmla="val 25000"/>
              </a:avLst>
            </a:prstGeom>
            <a:solidFill>
              <a:srgbClr val="CC7D0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851" name="Oval 5">
              <a:extLst>
                <a:ext uri="{FF2B5EF4-FFF2-40B4-BE49-F238E27FC236}">
                  <a16:creationId xmlns:a16="http://schemas.microsoft.com/office/drawing/2014/main" id="{FE2BF21B-25C8-4C73-A63C-DF26953CF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4" y="2924944"/>
              <a:ext cx="792088" cy="14401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5844" name="Group 10">
            <a:extLst>
              <a:ext uri="{FF2B5EF4-FFF2-40B4-BE49-F238E27FC236}">
                <a16:creationId xmlns:a16="http://schemas.microsoft.com/office/drawing/2014/main" id="{C5F546AE-E4E8-457A-9000-370265A3F972}"/>
              </a:ext>
            </a:extLst>
          </p:cNvPr>
          <p:cNvGrpSpPr>
            <a:grpSpLocks/>
          </p:cNvGrpSpPr>
          <p:nvPr/>
        </p:nvGrpSpPr>
        <p:grpSpPr bwMode="auto">
          <a:xfrm>
            <a:off x="6965950" y="3536950"/>
            <a:ext cx="720725" cy="360363"/>
            <a:chOff x="6948264" y="2924944"/>
            <a:chExt cx="792088" cy="432048"/>
          </a:xfrm>
        </p:grpSpPr>
        <p:sp>
          <p:nvSpPr>
            <p:cNvPr id="35848" name="Can 11">
              <a:extLst>
                <a:ext uri="{FF2B5EF4-FFF2-40B4-BE49-F238E27FC236}">
                  <a16:creationId xmlns:a16="http://schemas.microsoft.com/office/drawing/2014/main" id="{E0EB0838-7A88-41D9-B221-CB2613571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4" y="2924944"/>
              <a:ext cx="792088" cy="432048"/>
            </a:xfrm>
            <a:prstGeom prst="can">
              <a:avLst>
                <a:gd name="adj" fmla="val 25000"/>
              </a:avLst>
            </a:prstGeom>
            <a:solidFill>
              <a:srgbClr val="CC7D0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849" name="Oval 12">
              <a:extLst>
                <a:ext uri="{FF2B5EF4-FFF2-40B4-BE49-F238E27FC236}">
                  <a16:creationId xmlns:a16="http://schemas.microsoft.com/office/drawing/2014/main" id="{B3C018A2-5FBA-4F9B-AC25-E6EF847E0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4" y="2924944"/>
              <a:ext cx="792088" cy="14401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5845" name="Group 13">
            <a:extLst>
              <a:ext uri="{FF2B5EF4-FFF2-40B4-BE49-F238E27FC236}">
                <a16:creationId xmlns:a16="http://schemas.microsoft.com/office/drawing/2014/main" id="{53C6C4F4-12E3-4553-949A-1F354E0F735D}"/>
              </a:ext>
            </a:extLst>
          </p:cNvPr>
          <p:cNvGrpSpPr>
            <a:grpSpLocks/>
          </p:cNvGrpSpPr>
          <p:nvPr/>
        </p:nvGrpSpPr>
        <p:grpSpPr bwMode="auto">
          <a:xfrm>
            <a:off x="6875463" y="4149725"/>
            <a:ext cx="900112" cy="358775"/>
            <a:chOff x="6948264" y="2924944"/>
            <a:chExt cx="792088" cy="432048"/>
          </a:xfrm>
        </p:grpSpPr>
        <p:sp>
          <p:nvSpPr>
            <p:cNvPr id="35846" name="Can 14">
              <a:extLst>
                <a:ext uri="{FF2B5EF4-FFF2-40B4-BE49-F238E27FC236}">
                  <a16:creationId xmlns:a16="http://schemas.microsoft.com/office/drawing/2014/main" id="{6DB1E93F-8DED-4F29-9461-3DA717725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4" y="2924944"/>
              <a:ext cx="792088" cy="432048"/>
            </a:xfrm>
            <a:prstGeom prst="can">
              <a:avLst>
                <a:gd name="adj" fmla="val 25000"/>
              </a:avLst>
            </a:prstGeom>
            <a:solidFill>
              <a:srgbClr val="CC7D0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847" name="Oval 15">
              <a:extLst>
                <a:ext uri="{FF2B5EF4-FFF2-40B4-BE49-F238E27FC236}">
                  <a16:creationId xmlns:a16="http://schemas.microsoft.com/office/drawing/2014/main" id="{FAE88486-F794-4561-B09C-B2C568130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4" y="2924944"/>
              <a:ext cx="792088" cy="14401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467F37-75FC-4FC3-B009-D85D4ADFB069}"/>
              </a:ext>
            </a:extLst>
          </p:cNvPr>
          <p:cNvSpPr/>
          <p:nvPr/>
        </p:nvSpPr>
        <p:spPr>
          <a:xfrm>
            <a:off x="1835696" y="548680"/>
            <a:ext cx="5355064" cy="1754327"/>
          </a:xfrm>
          <a:prstGeom prst="rect">
            <a:avLst/>
          </a:prstGeom>
          <a:noFill/>
        </p:spPr>
        <p:txBody>
          <a:bodyPr wrap="none">
            <a:prstTxWarp prst="textWave4">
              <a:avLst/>
            </a:prstTxWarp>
            <a:spAutoFit/>
          </a:bodyPr>
          <a:lstStyle/>
          <a:p>
            <a:pPr>
              <a:defRPr/>
            </a:pPr>
            <a:r>
              <a:rPr lang="en-US" sz="5400" b="1" dirty="0">
                <a:gradFill flip="none" rotWithShape="1">
                  <a:gsLst>
                    <a:gs pos="1000">
                      <a:srgbClr val="FF0000"/>
                    </a:gs>
                    <a:gs pos="27000">
                      <a:srgbClr val="FFFF00"/>
                    </a:gs>
                    <a:gs pos="95000">
                      <a:schemeClr val="accent6">
                        <a:lumMod val="40000"/>
                        <a:lumOff val="60000"/>
                      </a:schemeClr>
                    </a:gs>
                    <a:gs pos="58000">
                      <a:srgbClr val="008000"/>
                    </a:gs>
                    <a:gs pos="76000">
                      <a:srgbClr val="0000FF"/>
                    </a:gs>
                  </a:gsLst>
                  <a:lin ang="0" scaled="1"/>
                  <a:tileRect/>
                </a:gradFill>
                <a:latin typeface="Arial"/>
                <a:ea typeface="ＭＳ Ｐゴシック" charset="0"/>
                <a:cs typeface="Arial"/>
              </a:rPr>
              <a:t>Bakers’ Dozen</a:t>
            </a:r>
            <a:br>
              <a:rPr lang="en-US" sz="5400" b="1" dirty="0">
                <a:gradFill flip="none" rotWithShape="1">
                  <a:gsLst>
                    <a:gs pos="1000">
                      <a:srgbClr val="FF0000"/>
                    </a:gs>
                    <a:gs pos="27000">
                      <a:srgbClr val="FFFF00"/>
                    </a:gs>
                    <a:gs pos="95000">
                      <a:schemeClr val="accent6">
                        <a:lumMod val="40000"/>
                        <a:lumOff val="60000"/>
                      </a:schemeClr>
                    </a:gs>
                    <a:gs pos="58000">
                      <a:srgbClr val="008000"/>
                    </a:gs>
                    <a:gs pos="76000">
                      <a:srgbClr val="0000FF"/>
                    </a:gs>
                  </a:gsLst>
                  <a:lin ang="0" scaled="1"/>
                  <a:tileRect/>
                </a:gradFill>
                <a:latin typeface="Arial"/>
                <a:ea typeface="ＭＳ Ｐゴシック" charset="0"/>
                <a:cs typeface="Arial"/>
              </a:rPr>
            </a:br>
            <a:r>
              <a:rPr lang="en-US" sz="5400" b="1" dirty="0">
                <a:gradFill flip="none" rotWithShape="1">
                  <a:gsLst>
                    <a:gs pos="1000">
                      <a:srgbClr val="FF0000"/>
                    </a:gs>
                    <a:gs pos="27000">
                      <a:srgbClr val="FFFF00"/>
                    </a:gs>
                    <a:gs pos="95000">
                      <a:schemeClr val="accent6">
                        <a:lumMod val="40000"/>
                        <a:lumOff val="60000"/>
                      </a:schemeClr>
                    </a:gs>
                    <a:gs pos="58000">
                      <a:srgbClr val="008000"/>
                    </a:gs>
                    <a:gs pos="76000">
                      <a:srgbClr val="0000FF"/>
                    </a:gs>
                  </a:gsLst>
                  <a:lin ang="0" scaled="1"/>
                  <a:tileRect/>
                </a:gradFill>
                <a:latin typeface="Arial"/>
                <a:ea typeface="ＭＳ Ｐゴシック" charset="0"/>
                <a:cs typeface="Arial"/>
              </a:rPr>
              <a:t>A Piece of Cake  </a:t>
            </a:r>
          </a:p>
        </p:txBody>
      </p:sp>
      <p:sp>
        <p:nvSpPr>
          <p:cNvPr id="36866" name="TextBox 2">
            <a:extLst>
              <a:ext uri="{FF2B5EF4-FFF2-40B4-BE49-F238E27FC236}">
                <a16:creationId xmlns:a16="http://schemas.microsoft.com/office/drawing/2014/main" id="{4FE6978E-D58F-4415-9F0E-D81811523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698750"/>
            <a:ext cx="73437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Two cuts only as follows….</a:t>
            </a:r>
          </a:p>
          <a:p>
            <a:endParaRPr lang="en-US" altLang="en-US" sz="12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8000"/>
                </a:solidFill>
              </a:rPr>
              <a:t>Place each on top of the others</a:t>
            </a:r>
          </a:p>
          <a:p>
            <a:endParaRPr lang="en-US" altLang="en-US" sz="1200" b="1">
              <a:solidFill>
                <a:srgbClr val="008000"/>
              </a:solidFill>
            </a:endParaRPr>
          </a:p>
          <a:p>
            <a:r>
              <a:rPr lang="en-US" altLang="en-US" b="1">
                <a:solidFill>
                  <a:srgbClr val="0000FF"/>
                </a:solidFill>
              </a:rPr>
              <a:t>Cut vertically, turn 90</a:t>
            </a:r>
            <a:r>
              <a:rPr lang="en-US" altLang="en-US" b="1" baseline="30000">
                <a:solidFill>
                  <a:srgbClr val="0000FF"/>
                </a:solidFill>
              </a:rPr>
              <a:t>o</a:t>
            </a:r>
            <a:r>
              <a:rPr lang="en-US" altLang="en-US" b="1">
                <a:solidFill>
                  <a:srgbClr val="0000FF"/>
                </a:solidFill>
              </a:rPr>
              <a:t> and cut vertically again.</a:t>
            </a:r>
          </a:p>
          <a:p>
            <a:endParaRPr lang="en-US" altLang="en-US" sz="1200" b="1">
              <a:solidFill>
                <a:srgbClr val="0000FF"/>
              </a:solidFill>
            </a:endParaRPr>
          </a:p>
          <a:p>
            <a:r>
              <a:rPr lang="en-US" altLang="en-US" b="1">
                <a:solidFill>
                  <a:srgbClr val="0000FF"/>
                </a:solidFill>
              </a:rPr>
              <a:t>¼ of the 30cm + ¼ of the 40cm = ¼ of the 50cm</a:t>
            </a:r>
          </a:p>
          <a:p>
            <a:endParaRPr lang="en-US" altLang="en-US" sz="1200" b="1">
              <a:solidFill>
                <a:srgbClr val="0000FF"/>
              </a:solidFill>
            </a:endParaRPr>
          </a:p>
          <a:p>
            <a:r>
              <a:rPr lang="en-US" altLang="en-US" b="1">
                <a:solidFill>
                  <a:srgbClr val="FF0000"/>
                </a:solidFill>
              </a:rPr>
              <a:t>Because 3</a:t>
            </a:r>
            <a:r>
              <a:rPr lang="en-US" altLang="en-US" b="1" baseline="30000">
                <a:solidFill>
                  <a:srgbClr val="FF0000"/>
                </a:solidFill>
              </a:rPr>
              <a:t>2</a:t>
            </a:r>
            <a:r>
              <a:rPr lang="en-US" altLang="en-US" b="1">
                <a:solidFill>
                  <a:srgbClr val="FF0000"/>
                </a:solidFill>
              </a:rPr>
              <a:t> + 4</a:t>
            </a:r>
            <a:r>
              <a:rPr lang="en-US" altLang="en-US" b="1" baseline="30000">
                <a:solidFill>
                  <a:srgbClr val="FF0000"/>
                </a:solidFill>
              </a:rPr>
              <a:t>2</a:t>
            </a:r>
            <a:r>
              <a:rPr lang="en-US" altLang="en-US" b="1">
                <a:solidFill>
                  <a:srgbClr val="FF0000"/>
                </a:solidFill>
              </a:rPr>
              <a:t> = 5</a:t>
            </a:r>
            <a:r>
              <a:rPr lang="en-US" altLang="en-US" b="1" baseline="30000">
                <a:solidFill>
                  <a:srgbClr val="FF0000"/>
                </a:solidFill>
              </a:rPr>
              <a:t>2</a:t>
            </a:r>
            <a:r>
              <a:rPr lang="en-US" altLang="en-US" b="1">
                <a:solidFill>
                  <a:srgbClr val="FF0000"/>
                </a:solidFill>
              </a:rPr>
              <a:t> (the Pythagorean 345 Triangle)</a:t>
            </a:r>
          </a:p>
        </p:txBody>
      </p:sp>
      <p:grpSp>
        <p:nvGrpSpPr>
          <p:cNvPr id="36867" name="Group 6">
            <a:extLst>
              <a:ext uri="{FF2B5EF4-FFF2-40B4-BE49-F238E27FC236}">
                <a16:creationId xmlns:a16="http://schemas.microsoft.com/office/drawing/2014/main" id="{80C5257D-617A-459D-9A27-3D4B9F95A83F}"/>
              </a:ext>
            </a:extLst>
          </p:cNvPr>
          <p:cNvGrpSpPr>
            <a:grpSpLocks/>
          </p:cNvGrpSpPr>
          <p:nvPr/>
        </p:nvGrpSpPr>
        <p:grpSpPr bwMode="auto">
          <a:xfrm>
            <a:off x="7056438" y="3213100"/>
            <a:ext cx="539750" cy="360363"/>
            <a:chOff x="6948264" y="2924944"/>
            <a:chExt cx="792088" cy="432048"/>
          </a:xfrm>
        </p:grpSpPr>
        <p:sp>
          <p:nvSpPr>
            <p:cNvPr id="36875" name="Can 4">
              <a:extLst>
                <a:ext uri="{FF2B5EF4-FFF2-40B4-BE49-F238E27FC236}">
                  <a16:creationId xmlns:a16="http://schemas.microsoft.com/office/drawing/2014/main" id="{48C391B0-7F42-48B9-ACA6-A5D700117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4" y="2924944"/>
              <a:ext cx="792088" cy="432048"/>
            </a:xfrm>
            <a:prstGeom prst="can">
              <a:avLst>
                <a:gd name="adj" fmla="val 25000"/>
              </a:avLst>
            </a:prstGeom>
            <a:solidFill>
              <a:srgbClr val="CC7D0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876" name="Oval 5">
              <a:extLst>
                <a:ext uri="{FF2B5EF4-FFF2-40B4-BE49-F238E27FC236}">
                  <a16:creationId xmlns:a16="http://schemas.microsoft.com/office/drawing/2014/main" id="{B3F3CC4F-EB59-41A1-98B7-DE154122D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4" y="2924944"/>
              <a:ext cx="792088" cy="14401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6868" name="Group 10">
            <a:extLst>
              <a:ext uri="{FF2B5EF4-FFF2-40B4-BE49-F238E27FC236}">
                <a16:creationId xmlns:a16="http://schemas.microsoft.com/office/drawing/2014/main" id="{9EAAD0C7-1ABD-45BB-9BE8-51CB0DC38523}"/>
              </a:ext>
            </a:extLst>
          </p:cNvPr>
          <p:cNvGrpSpPr>
            <a:grpSpLocks/>
          </p:cNvGrpSpPr>
          <p:nvPr/>
        </p:nvGrpSpPr>
        <p:grpSpPr bwMode="auto">
          <a:xfrm>
            <a:off x="6965950" y="3536950"/>
            <a:ext cx="720725" cy="360363"/>
            <a:chOff x="6948264" y="2924944"/>
            <a:chExt cx="792088" cy="432048"/>
          </a:xfrm>
        </p:grpSpPr>
        <p:sp>
          <p:nvSpPr>
            <p:cNvPr id="36873" name="Can 11">
              <a:extLst>
                <a:ext uri="{FF2B5EF4-FFF2-40B4-BE49-F238E27FC236}">
                  <a16:creationId xmlns:a16="http://schemas.microsoft.com/office/drawing/2014/main" id="{5C61D48B-198B-4934-9B72-FB7DDDD1A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4" y="2924944"/>
              <a:ext cx="792088" cy="432048"/>
            </a:xfrm>
            <a:prstGeom prst="can">
              <a:avLst>
                <a:gd name="adj" fmla="val 25000"/>
              </a:avLst>
            </a:prstGeom>
            <a:solidFill>
              <a:srgbClr val="CC7D0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874" name="Oval 12">
              <a:extLst>
                <a:ext uri="{FF2B5EF4-FFF2-40B4-BE49-F238E27FC236}">
                  <a16:creationId xmlns:a16="http://schemas.microsoft.com/office/drawing/2014/main" id="{6865F716-6539-405E-89AC-B9DA6E0FE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4" y="2924944"/>
              <a:ext cx="792088" cy="14401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6869" name="Group 13">
            <a:extLst>
              <a:ext uri="{FF2B5EF4-FFF2-40B4-BE49-F238E27FC236}">
                <a16:creationId xmlns:a16="http://schemas.microsoft.com/office/drawing/2014/main" id="{F6A62A43-AAF1-4E7D-8335-51353F91FC08}"/>
              </a:ext>
            </a:extLst>
          </p:cNvPr>
          <p:cNvGrpSpPr>
            <a:grpSpLocks/>
          </p:cNvGrpSpPr>
          <p:nvPr/>
        </p:nvGrpSpPr>
        <p:grpSpPr bwMode="auto">
          <a:xfrm>
            <a:off x="6875463" y="3860800"/>
            <a:ext cx="900112" cy="360363"/>
            <a:chOff x="6948264" y="2924944"/>
            <a:chExt cx="792088" cy="432048"/>
          </a:xfrm>
        </p:grpSpPr>
        <p:sp>
          <p:nvSpPr>
            <p:cNvPr id="36871" name="Can 14">
              <a:extLst>
                <a:ext uri="{FF2B5EF4-FFF2-40B4-BE49-F238E27FC236}">
                  <a16:creationId xmlns:a16="http://schemas.microsoft.com/office/drawing/2014/main" id="{172EC24E-93F7-4B87-A32D-8AF87561C6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4" y="2924944"/>
              <a:ext cx="792088" cy="432048"/>
            </a:xfrm>
            <a:prstGeom prst="can">
              <a:avLst>
                <a:gd name="adj" fmla="val 25000"/>
              </a:avLst>
            </a:prstGeom>
            <a:solidFill>
              <a:srgbClr val="CC7D0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872" name="Oval 15">
              <a:extLst>
                <a:ext uri="{FF2B5EF4-FFF2-40B4-BE49-F238E27FC236}">
                  <a16:creationId xmlns:a16="http://schemas.microsoft.com/office/drawing/2014/main" id="{F7D3D595-EAA8-4B43-828F-8C4F2DA00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4" y="2924944"/>
              <a:ext cx="792088" cy="14401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D5D45AD-6D4A-4704-9A7B-072A508CE263}"/>
              </a:ext>
            </a:extLst>
          </p:cNvPr>
          <p:cNvCxnSpPr/>
          <p:nvPr/>
        </p:nvCxnSpPr>
        <p:spPr bwMode="auto">
          <a:xfrm>
            <a:off x="7326313" y="3068638"/>
            <a:ext cx="0" cy="13684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4" descr="conservation,environmental conservation,environmental issues,environments,faces,gardeners,gardening,green thumbs,greens,nature,smiles,smiley,smiley face,smiley faces,smileys,smilie,smilie face,smilie faces,smilies,smiling,smily,smily face,smily faces,smilys,symbols,thumbs">
            <a:extLst>
              <a:ext uri="{FF2B5EF4-FFF2-40B4-BE49-F238E27FC236}">
                <a16:creationId xmlns:a16="http://schemas.microsoft.com/office/drawing/2014/main" id="{5A12526B-DCD8-48A2-9060-93B090700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113" y="1447800"/>
            <a:ext cx="4114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4">
            <a:extLst>
              <a:ext uri="{FF2B5EF4-FFF2-40B4-BE49-F238E27FC236}">
                <a16:creationId xmlns:a16="http://schemas.microsoft.com/office/drawing/2014/main" id="{30051C7B-D4D0-40BA-BA67-3DF263DA7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450" y="4967288"/>
            <a:ext cx="252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3600" b="1" i="1">
                <a:solidFill>
                  <a:srgbClr val="FF0000"/>
                </a:solidFill>
                <a:latin typeface="Arial" charset="0"/>
              </a:rPr>
              <a:t>Thank You</a:t>
            </a:r>
            <a:endParaRPr lang="en-GB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FC60E5DA-EFFB-4BB0-9B5E-322264FBF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773238"/>
            <a:ext cx="858996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 b="1" dirty="0">
                <a:solidFill>
                  <a:srgbClr val="000099"/>
                </a:solidFill>
                <a:latin typeface="Arial" charset="0"/>
                <a:ea typeface="ＭＳ Ｐゴシック" charset="0"/>
              </a:rPr>
              <a:t>Another Dozen Ten Minute Challenges</a:t>
            </a:r>
          </a:p>
          <a:p>
            <a:pPr>
              <a:defRPr/>
            </a:pPr>
            <a:endParaRPr lang="en-GB" sz="3600" b="1" dirty="0">
              <a:solidFill>
                <a:srgbClr val="000099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DCF50AE2-5DEB-4AE3-8BE1-9D6D71284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733800"/>
            <a:ext cx="78835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You have ten minutes for completing each challenge.</a:t>
            </a:r>
          </a:p>
          <a:p>
            <a:pPr>
              <a:defRPr/>
            </a:pPr>
            <a:endParaRPr lang="en-GB" b="1">
              <a:solidFill>
                <a:srgbClr val="006600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en-GB" b="1">
              <a:solidFill>
                <a:srgbClr val="006600"/>
              </a:solidFill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Group 32">
            <a:extLst>
              <a:ext uri="{FF2B5EF4-FFF2-40B4-BE49-F238E27FC236}">
                <a16:creationId xmlns:a16="http://schemas.microsoft.com/office/drawing/2014/main" id="{E18C060C-A8D3-43AE-8A06-5D150EA78F0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209800"/>
            <a:ext cx="8686800" cy="685800"/>
            <a:chOff x="192" y="2256"/>
            <a:chExt cx="5472" cy="432"/>
          </a:xfrm>
        </p:grpSpPr>
        <p:grpSp>
          <p:nvGrpSpPr>
            <p:cNvPr id="6149" name="Group 12">
              <a:extLst>
                <a:ext uri="{FF2B5EF4-FFF2-40B4-BE49-F238E27FC236}">
                  <a16:creationId xmlns:a16="http://schemas.microsoft.com/office/drawing/2014/main" id="{DDF98C0C-14E8-4993-9BAC-F5FCD1F6EE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32" y="2304"/>
              <a:ext cx="624" cy="384"/>
              <a:chOff x="288" y="2400"/>
              <a:chExt cx="624" cy="384"/>
            </a:xfrm>
          </p:grpSpPr>
          <p:pic>
            <p:nvPicPr>
              <p:cNvPr id="6166" name="Picture 13" descr="C:\Users\Derrick\Pictures\New folder\th.gif">
                <a:extLst>
                  <a:ext uri="{FF2B5EF4-FFF2-40B4-BE49-F238E27FC236}">
                    <a16:creationId xmlns:a16="http://schemas.microsoft.com/office/drawing/2014/main" id="{CB0B5AA8-4C5E-41E5-98B4-C78381B7AF8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67" name="Picture 14" descr="F:\th2.gif">
                <a:extLst>
                  <a:ext uri="{FF2B5EF4-FFF2-40B4-BE49-F238E27FC236}">
                    <a16:creationId xmlns:a16="http://schemas.microsoft.com/office/drawing/2014/main" id="{DD49B654-F2BC-4390-995E-03261DC20E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150" name="Group 15">
              <a:extLst>
                <a:ext uri="{FF2B5EF4-FFF2-40B4-BE49-F238E27FC236}">
                  <a16:creationId xmlns:a16="http://schemas.microsoft.com/office/drawing/2014/main" id="{C54DB811-3339-4AC2-95F2-A5B92EE3DB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0" y="2304"/>
              <a:ext cx="624" cy="384"/>
              <a:chOff x="288" y="2400"/>
              <a:chExt cx="624" cy="384"/>
            </a:xfrm>
          </p:grpSpPr>
          <p:pic>
            <p:nvPicPr>
              <p:cNvPr id="6164" name="Picture 16" descr="C:\Users\Derrick\Pictures\New folder\th.gif">
                <a:extLst>
                  <a:ext uri="{FF2B5EF4-FFF2-40B4-BE49-F238E27FC236}">
                    <a16:creationId xmlns:a16="http://schemas.microsoft.com/office/drawing/2014/main" id="{765C6BF4-226F-41C0-A7B1-54206DE681D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65" name="Picture 17" descr="F:\th2.gif">
                <a:extLst>
                  <a:ext uri="{FF2B5EF4-FFF2-40B4-BE49-F238E27FC236}">
                    <a16:creationId xmlns:a16="http://schemas.microsoft.com/office/drawing/2014/main" id="{C0F39BBC-0826-415D-9C26-99DE3B5B15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6151" name="Picture 19" descr="C:\Users\Derrick\Pictures\New folder\th.gif">
              <a:extLst>
                <a:ext uri="{FF2B5EF4-FFF2-40B4-BE49-F238E27FC236}">
                  <a16:creationId xmlns:a16="http://schemas.microsoft.com/office/drawing/2014/main" id="{9B9B2E6B-1430-4A2A-9295-DEAB55B4D2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616" y="2496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152" name="Group 22">
              <a:extLst>
                <a:ext uri="{FF2B5EF4-FFF2-40B4-BE49-F238E27FC236}">
                  <a16:creationId xmlns:a16="http://schemas.microsoft.com/office/drawing/2014/main" id="{F07B3DB8-A60D-4AA5-A25B-0F539EE80D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08" y="2256"/>
              <a:ext cx="624" cy="432"/>
              <a:chOff x="2016" y="2256"/>
              <a:chExt cx="624" cy="432"/>
            </a:xfrm>
          </p:grpSpPr>
          <p:pic>
            <p:nvPicPr>
              <p:cNvPr id="6162" name="Picture 20" descr="C:\Users\Derrick\Pictures\New folder\th.gif">
                <a:extLst>
                  <a:ext uri="{FF2B5EF4-FFF2-40B4-BE49-F238E27FC236}">
                    <a16:creationId xmlns:a16="http://schemas.microsoft.com/office/drawing/2014/main" id="{7C041C2C-FF4C-46D4-B75F-0BBB790E9E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63" name="Picture 21" descr="F:\th.gif">
                <a:extLst>
                  <a:ext uri="{FF2B5EF4-FFF2-40B4-BE49-F238E27FC236}">
                    <a16:creationId xmlns:a16="http://schemas.microsoft.com/office/drawing/2014/main" id="{1FCDE05E-740C-424A-9AEC-CBD4049D40E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153" name="Group 23">
              <a:extLst>
                <a:ext uri="{FF2B5EF4-FFF2-40B4-BE49-F238E27FC236}">
                  <a16:creationId xmlns:a16="http://schemas.microsoft.com/office/drawing/2014/main" id="{A2F953D7-C1C1-4778-A0A5-2D84ECCC54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" y="2256"/>
              <a:ext cx="624" cy="432"/>
              <a:chOff x="2016" y="2256"/>
              <a:chExt cx="624" cy="432"/>
            </a:xfrm>
          </p:grpSpPr>
          <p:pic>
            <p:nvPicPr>
              <p:cNvPr id="6160" name="Picture 24" descr="C:\Users\Derrick\Pictures\New folder\th.gif">
                <a:extLst>
                  <a:ext uri="{FF2B5EF4-FFF2-40B4-BE49-F238E27FC236}">
                    <a16:creationId xmlns:a16="http://schemas.microsoft.com/office/drawing/2014/main" id="{DB87BED4-ABE4-4BE8-A67C-B02E10C0B6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61" name="Picture 25" descr="F:\th.gif">
                <a:extLst>
                  <a:ext uri="{FF2B5EF4-FFF2-40B4-BE49-F238E27FC236}">
                    <a16:creationId xmlns:a16="http://schemas.microsoft.com/office/drawing/2014/main" id="{DCEA7BB5-32D6-4148-B9DC-DA7C8733F5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154" name="Group 26">
              <a:extLst>
                <a:ext uri="{FF2B5EF4-FFF2-40B4-BE49-F238E27FC236}">
                  <a16:creationId xmlns:a16="http://schemas.microsoft.com/office/drawing/2014/main" id="{4320FED3-7200-43F7-829C-4489FB0654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56"/>
              <a:ext cx="624" cy="432"/>
              <a:chOff x="2016" y="2256"/>
              <a:chExt cx="624" cy="432"/>
            </a:xfrm>
          </p:grpSpPr>
          <p:pic>
            <p:nvPicPr>
              <p:cNvPr id="6158" name="Picture 27" descr="C:\Users\Derrick\Pictures\New folder\th.gif">
                <a:extLst>
                  <a:ext uri="{FF2B5EF4-FFF2-40B4-BE49-F238E27FC236}">
                    <a16:creationId xmlns:a16="http://schemas.microsoft.com/office/drawing/2014/main" id="{55301FBD-DFC3-4EEC-96B2-A804D7AB993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59" name="Picture 28" descr="F:\th.gif">
                <a:extLst>
                  <a:ext uri="{FF2B5EF4-FFF2-40B4-BE49-F238E27FC236}">
                    <a16:creationId xmlns:a16="http://schemas.microsoft.com/office/drawing/2014/main" id="{4D99265F-D6A8-436E-8F09-C504C4DC5CD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155" name="Group 29">
              <a:extLst>
                <a:ext uri="{FF2B5EF4-FFF2-40B4-BE49-F238E27FC236}">
                  <a16:creationId xmlns:a16="http://schemas.microsoft.com/office/drawing/2014/main" id="{048714D0-FFB3-4F70-A253-84ED9C96D4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2304"/>
              <a:ext cx="624" cy="384"/>
              <a:chOff x="288" y="2400"/>
              <a:chExt cx="624" cy="384"/>
            </a:xfrm>
          </p:grpSpPr>
          <p:pic>
            <p:nvPicPr>
              <p:cNvPr id="6156" name="Picture 30" descr="C:\Users\Derrick\Pictures\New folder\th.gif">
                <a:extLst>
                  <a:ext uri="{FF2B5EF4-FFF2-40B4-BE49-F238E27FC236}">
                    <a16:creationId xmlns:a16="http://schemas.microsoft.com/office/drawing/2014/main" id="{0B8AC5FC-DA68-41C4-BD07-06AD453BFE9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57" name="Picture 31" descr="F:\th2.gif">
                <a:extLst>
                  <a:ext uri="{FF2B5EF4-FFF2-40B4-BE49-F238E27FC236}">
                    <a16:creationId xmlns:a16="http://schemas.microsoft.com/office/drawing/2014/main" id="{529432CD-6549-4D40-B35B-DBFC894783F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6146" name="WordArt 33">
            <a:extLst>
              <a:ext uri="{FF2B5EF4-FFF2-40B4-BE49-F238E27FC236}">
                <a16:creationId xmlns:a16="http://schemas.microsoft.com/office/drawing/2014/main" id="{8F1FB3D8-E27F-47F8-B9CF-D61AC888637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472440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4997"/>
                    </a:srgbClr>
                  </a:outerShdw>
                </a:effectLst>
                <a:latin typeface="Impact" panose="020B0806030902050204" pitchFamily="34" charset="0"/>
              </a:rPr>
              <a:t>Feuilles Et Grenouilles </a:t>
            </a:r>
          </a:p>
        </p:txBody>
      </p:sp>
      <p:sp>
        <p:nvSpPr>
          <p:cNvPr id="6147" name="WordArt 34">
            <a:extLst>
              <a:ext uri="{FF2B5EF4-FFF2-40B4-BE49-F238E27FC236}">
                <a16:creationId xmlns:a16="http://schemas.microsoft.com/office/drawing/2014/main" id="{CBBDBA77-C6CB-4167-B5C4-FFEB8A7C12B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29000" y="1524000"/>
            <a:ext cx="1676400" cy="447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4997"/>
                    </a:srgbClr>
                  </a:outerShdw>
                </a:effectLst>
                <a:latin typeface="Impact" panose="020B0806030902050204" pitchFamily="34" charset="0"/>
              </a:rPr>
              <a:t>Leaves and Frogs  </a:t>
            </a:r>
          </a:p>
        </p:txBody>
      </p:sp>
      <p:sp>
        <p:nvSpPr>
          <p:cNvPr id="2083" name="Text Box 35">
            <a:extLst>
              <a:ext uri="{FF2B5EF4-FFF2-40B4-BE49-F238E27FC236}">
                <a16:creationId xmlns:a16="http://schemas.microsoft.com/office/drawing/2014/main" id="{7D6234C0-990E-4A8A-A070-C8E54ABC2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46475"/>
            <a:ext cx="81534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b="1">
                <a:latin typeface="Times New Roman" charset="0"/>
                <a:ea typeface="ＭＳ Ｐゴシック" charset="0"/>
              </a:rPr>
              <a:t>There are seven lily-pads, three green and three red frogs.</a:t>
            </a:r>
          </a:p>
          <a:p>
            <a:pPr>
              <a:defRPr/>
            </a:pPr>
            <a:endParaRPr lang="en-GB" sz="1200" b="1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GB" b="1">
                <a:latin typeface="Times New Roman" charset="0"/>
                <a:ea typeface="ＭＳ Ｐゴシック" charset="0"/>
              </a:rPr>
              <a:t>Each frog can slide forward one lily-pad or jump over a frog.</a:t>
            </a:r>
          </a:p>
          <a:p>
            <a:pPr>
              <a:defRPr/>
            </a:pPr>
            <a:endParaRPr lang="en-GB" sz="1200" b="1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GB" b="1">
                <a:latin typeface="Times New Roman" charset="0"/>
                <a:ea typeface="ＭＳ Ｐゴシック" charset="0"/>
              </a:rPr>
              <a:t>They cannot go backwards!</a:t>
            </a:r>
          </a:p>
          <a:p>
            <a:pPr>
              <a:defRPr/>
            </a:pPr>
            <a:endParaRPr lang="en-GB" sz="1200" b="1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GB" b="1">
                <a:latin typeface="Times New Roman" charset="0"/>
                <a:ea typeface="ＭＳ Ｐゴシック" charset="0"/>
              </a:rPr>
              <a:t>What is the minimum number of moves to get the frogs to the other side?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Group 2">
            <a:extLst>
              <a:ext uri="{FF2B5EF4-FFF2-40B4-BE49-F238E27FC236}">
                <a16:creationId xmlns:a16="http://schemas.microsoft.com/office/drawing/2014/main" id="{4C0F1090-78C9-43C4-B47D-FA36BD2CFF47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524000"/>
            <a:ext cx="8001000" cy="685800"/>
            <a:chOff x="192" y="2256"/>
            <a:chExt cx="5472" cy="432"/>
          </a:xfrm>
        </p:grpSpPr>
        <p:grpSp>
          <p:nvGrpSpPr>
            <p:cNvPr id="7274" name="Group 3">
              <a:extLst>
                <a:ext uri="{FF2B5EF4-FFF2-40B4-BE49-F238E27FC236}">
                  <a16:creationId xmlns:a16="http://schemas.microsoft.com/office/drawing/2014/main" id="{1D175919-3D14-46A7-9CD1-A89686CCF9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32" y="2304"/>
              <a:ext cx="624" cy="384"/>
              <a:chOff x="288" y="2400"/>
              <a:chExt cx="624" cy="384"/>
            </a:xfrm>
          </p:grpSpPr>
          <p:pic>
            <p:nvPicPr>
              <p:cNvPr id="7291" name="Picture 4" descr="C:\Users\Derrick\Pictures\New folder\th.gif">
                <a:extLst>
                  <a:ext uri="{FF2B5EF4-FFF2-40B4-BE49-F238E27FC236}">
                    <a16:creationId xmlns:a16="http://schemas.microsoft.com/office/drawing/2014/main" id="{3DA218CE-5E9B-4028-BF35-250341AC7C7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92" name="Picture 5" descr="F:\th2.gif">
                <a:extLst>
                  <a:ext uri="{FF2B5EF4-FFF2-40B4-BE49-F238E27FC236}">
                    <a16:creationId xmlns:a16="http://schemas.microsoft.com/office/drawing/2014/main" id="{B70FB427-A045-4418-B512-D6CEAF387D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75" name="Group 6">
              <a:extLst>
                <a:ext uri="{FF2B5EF4-FFF2-40B4-BE49-F238E27FC236}">
                  <a16:creationId xmlns:a16="http://schemas.microsoft.com/office/drawing/2014/main" id="{0B83DFAB-50EB-401B-A246-3E6EF115F5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0" y="2304"/>
              <a:ext cx="624" cy="384"/>
              <a:chOff x="288" y="2400"/>
              <a:chExt cx="624" cy="384"/>
            </a:xfrm>
          </p:grpSpPr>
          <p:pic>
            <p:nvPicPr>
              <p:cNvPr id="7289" name="Picture 7" descr="C:\Users\Derrick\Pictures\New folder\th.gif">
                <a:extLst>
                  <a:ext uri="{FF2B5EF4-FFF2-40B4-BE49-F238E27FC236}">
                    <a16:creationId xmlns:a16="http://schemas.microsoft.com/office/drawing/2014/main" id="{879A4902-B89E-4F30-8006-38CFC3FBADF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90" name="Picture 8" descr="F:\th2.gif">
                <a:extLst>
                  <a:ext uri="{FF2B5EF4-FFF2-40B4-BE49-F238E27FC236}">
                    <a16:creationId xmlns:a16="http://schemas.microsoft.com/office/drawing/2014/main" id="{4E9BA0A5-9BB1-4BC5-9488-D822141B235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7276" name="Picture 9" descr="C:\Users\Derrick\Pictures\New folder\th.gif">
              <a:extLst>
                <a:ext uri="{FF2B5EF4-FFF2-40B4-BE49-F238E27FC236}">
                  <a16:creationId xmlns:a16="http://schemas.microsoft.com/office/drawing/2014/main" id="{9DFC24E3-69FB-4123-B938-185A37AC64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616" y="2496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277" name="Group 10">
              <a:extLst>
                <a:ext uri="{FF2B5EF4-FFF2-40B4-BE49-F238E27FC236}">
                  <a16:creationId xmlns:a16="http://schemas.microsoft.com/office/drawing/2014/main" id="{974EBE38-0C63-4019-8D5D-B019E281B9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08" y="2256"/>
              <a:ext cx="624" cy="432"/>
              <a:chOff x="2016" y="2256"/>
              <a:chExt cx="624" cy="432"/>
            </a:xfrm>
          </p:grpSpPr>
          <p:pic>
            <p:nvPicPr>
              <p:cNvPr id="7287" name="Picture 11" descr="C:\Users\Derrick\Pictures\New folder\th.gif">
                <a:extLst>
                  <a:ext uri="{FF2B5EF4-FFF2-40B4-BE49-F238E27FC236}">
                    <a16:creationId xmlns:a16="http://schemas.microsoft.com/office/drawing/2014/main" id="{743EF8F9-2833-4556-9417-6AD626A049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88" name="Picture 12" descr="F:\th.gif">
                <a:extLst>
                  <a:ext uri="{FF2B5EF4-FFF2-40B4-BE49-F238E27FC236}">
                    <a16:creationId xmlns:a16="http://schemas.microsoft.com/office/drawing/2014/main" id="{CB97885A-DC68-4F08-9D27-6AF06E7EFFD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78" name="Group 13">
              <a:extLst>
                <a:ext uri="{FF2B5EF4-FFF2-40B4-BE49-F238E27FC236}">
                  <a16:creationId xmlns:a16="http://schemas.microsoft.com/office/drawing/2014/main" id="{8671CE29-C28C-4EF9-9156-3AEB321BFF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" y="2256"/>
              <a:ext cx="624" cy="432"/>
              <a:chOff x="2016" y="2256"/>
              <a:chExt cx="624" cy="432"/>
            </a:xfrm>
          </p:grpSpPr>
          <p:pic>
            <p:nvPicPr>
              <p:cNvPr id="7285" name="Picture 14" descr="C:\Users\Derrick\Pictures\New folder\th.gif">
                <a:extLst>
                  <a:ext uri="{FF2B5EF4-FFF2-40B4-BE49-F238E27FC236}">
                    <a16:creationId xmlns:a16="http://schemas.microsoft.com/office/drawing/2014/main" id="{EF3CA53E-2A52-4E3D-BA8C-7ACEB40B38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86" name="Picture 15" descr="F:\th.gif">
                <a:extLst>
                  <a:ext uri="{FF2B5EF4-FFF2-40B4-BE49-F238E27FC236}">
                    <a16:creationId xmlns:a16="http://schemas.microsoft.com/office/drawing/2014/main" id="{AAC4BF43-205F-4F26-B299-54C6169A94C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79" name="Group 16">
              <a:extLst>
                <a:ext uri="{FF2B5EF4-FFF2-40B4-BE49-F238E27FC236}">
                  <a16:creationId xmlns:a16="http://schemas.microsoft.com/office/drawing/2014/main" id="{1462DABA-6F8A-4895-BEE0-4C970BED0F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56"/>
              <a:ext cx="624" cy="432"/>
              <a:chOff x="2016" y="2256"/>
              <a:chExt cx="624" cy="432"/>
            </a:xfrm>
          </p:grpSpPr>
          <p:pic>
            <p:nvPicPr>
              <p:cNvPr id="7283" name="Picture 17" descr="C:\Users\Derrick\Pictures\New folder\th.gif">
                <a:extLst>
                  <a:ext uri="{FF2B5EF4-FFF2-40B4-BE49-F238E27FC236}">
                    <a16:creationId xmlns:a16="http://schemas.microsoft.com/office/drawing/2014/main" id="{E6B49CE0-6762-436D-BA6D-83C129D0ABD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84" name="Picture 18" descr="F:\th.gif">
                <a:extLst>
                  <a:ext uri="{FF2B5EF4-FFF2-40B4-BE49-F238E27FC236}">
                    <a16:creationId xmlns:a16="http://schemas.microsoft.com/office/drawing/2014/main" id="{07577229-A289-43A9-A40B-BCBCB80EA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80" name="Group 19">
              <a:extLst>
                <a:ext uri="{FF2B5EF4-FFF2-40B4-BE49-F238E27FC236}">
                  <a16:creationId xmlns:a16="http://schemas.microsoft.com/office/drawing/2014/main" id="{0F4E449B-2FA5-4F71-BC56-46E2662C4F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2304"/>
              <a:ext cx="624" cy="384"/>
              <a:chOff x="288" y="2400"/>
              <a:chExt cx="624" cy="384"/>
            </a:xfrm>
          </p:grpSpPr>
          <p:pic>
            <p:nvPicPr>
              <p:cNvPr id="7281" name="Picture 20" descr="C:\Users\Derrick\Pictures\New folder\th.gif">
                <a:extLst>
                  <a:ext uri="{FF2B5EF4-FFF2-40B4-BE49-F238E27FC236}">
                    <a16:creationId xmlns:a16="http://schemas.microsoft.com/office/drawing/2014/main" id="{21D9461F-F90A-4648-BF22-D188FBB1D66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82" name="Picture 21" descr="F:\th2.gif">
                <a:extLst>
                  <a:ext uri="{FF2B5EF4-FFF2-40B4-BE49-F238E27FC236}">
                    <a16:creationId xmlns:a16="http://schemas.microsoft.com/office/drawing/2014/main" id="{5F47E44B-BCCE-4AE8-BF9F-D38CFB78CD3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7170" name="Group 134">
            <a:extLst>
              <a:ext uri="{FF2B5EF4-FFF2-40B4-BE49-F238E27FC236}">
                <a16:creationId xmlns:a16="http://schemas.microsoft.com/office/drawing/2014/main" id="{B0D4795D-6A09-48CC-9D28-0648FED433F5}"/>
              </a:ext>
            </a:extLst>
          </p:cNvPr>
          <p:cNvGrpSpPr>
            <a:grpSpLocks/>
          </p:cNvGrpSpPr>
          <p:nvPr/>
        </p:nvGrpSpPr>
        <p:grpSpPr bwMode="auto">
          <a:xfrm>
            <a:off x="288925" y="2378075"/>
            <a:ext cx="8626475" cy="685800"/>
            <a:chOff x="182" y="1584"/>
            <a:chExt cx="5434" cy="432"/>
          </a:xfrm>
        </p:grpSpPr>
        <p:grpSp>
          <p:nvGrpSpPr>
            <p:cNvPr id="7254" name="Group 26">
              <a:extLst>
                <a:ext uri="{FF2B5EF4-FFF2-40B4-BE49-F238E27FC236}">
                  <a16:creationId xmlns:a16="http://schemas.microsoft.com/office/drawing/2014/main" id="{B4D5F760-4118-4887-9846-0FB536F5E9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95" y="1632"/>
              <a:ext cx="575" cy="384"/>
              <a:chOff x="288" y="2400"/>
              <a:chExt cx="624" cy="384"/>
            </a:xfrm>
          </p:grpSpPr>
          <p:pic>
            <p:nvPicPr>
              <p:cNvPr id="7272" name="Picture 27" descr="C:\Users\Derrick\Pictures\New folder\th.gif">
                <a:extLst>
                  <a:ext uri="{FF2B5EF4-FFF2-40B4-BE49-F238E27FC236}">
                    <a16:creationId xmlns:a16="http://schemas.microsoft.com/office/drawing/2014/main" id="{4230383B-E422-4C69-B6E0-FD4BE11C27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73" name="Picture 28" descr="F:\th2.gif">
                <a:extLst>
                  <a:ext uri="{FF2B5EF4-FFF2-40B4-BE49-F238E27FC236}">
                    <a16:creationId xmlns:a16="http://schemas.microsoft.com/office/drawing/2014/main" id="{5ED8A66A-8A68-4562-A8A9-0423D27761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55" name="Group 29">
              <a:extLst>
                <a:ext uri="{FF2B5EF4-FFF2-40B4-BE49-F238E27FC236}">
                  <a16:creationId xmlns:a16="http://schemas.microsoft.com/office/drawing/2014/main" id="{566BE217-86DF-4E1A-86B8-D2FF839532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1" y="1632"/>
              <a:ext cx="575" cy="384"/>
              <a:chOff x="288" y="2400"/>
              <a:chExt cx="624" cy="384"/>
            </a:xfrm>
          </p:grpSpPr>
          <p:pic>
            <p:nvPicPr>
              <p:cNvPr id="7270" name="Picture 30" descr="C:\Users\Derrick\Pictures\New folder\th.gif">
                <a:extLst>
                  <a:ext uri="{FF2B5EF4-FFF2-40B4-BE49-F238E27FC236}">
                    <a16:creationId xmlns:a16="http://schemas.microsoft.com/office/drawing/2014/main" id="{B9B6DCA4-ABF0-46F4-B519-1DA57BD8D0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71" name="Picture 31" descr="F:\th2.gif">
                <a:extLst>
                  <a:ext uri="{FF2B5EF4-FFF2-40B4-BE49-F238E27FC236}">
                    <a16:creationId xmlns:a16="http://schemas.microsoft.com/office/drawing/2014/main" id="{27C132EC-CEF5-4490-9785-7FFBE1108A3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7256" name="Picture 32" descr="C:\Users\Derrick\Pictures\New folder\th.gif">
              <a:extLst>
                <a:ext uri="{FF2B5EF4-FFF2-40B4-BE49-F238E27FC236}">
                  <a16:creationId xmlns:a16="http://schemas.microsoft.com/office/drawing/2014/main" id="{BEDA4292-F534-4BD7-8D7D-4DE81B1E9F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57" y="182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257" name="Group 33">
              <a:extLst>
                <a:ext uri="{FF2B5EF4-FFF2-40B4-BE49-F238E27FC236}">
                  <a16:creationId xmlns:a16="http://schemas.microsoft.com/office/drawing/2014/main" id="{C219C6F9-1ECB-4160-AFCF-D732BEF9EF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03" y="1584"/>
              <a:ext cx="575" cy="432"/>
              <a:chOff x="2016" y="2256"/>
              <a:chExt cx="624" cy="432"/>
            </a:xfrm>
          </p:grpSpPr>
          <p:pic>
            <p:nvPicPr>
              <p:cNvPr id="7268" name="Picture 34" descr="C:\Users\Derrick\Pictures\New folder\th.gif">
                <a:extLst>
                  <a:ext uri="{FF2B5EF4-FFF2-40B4-BE49-F238E27FC236}">
                    <a16:creationId xmlns:a16="http://schemas.microsoft.com/office/drawing/2014/main" id="{1F1994F9-19F1-441B-A2F6-146FC344376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69" name="Picture 35" descr="F:\th.gif">
                <a:extLst>
                  <a:ext uri="{FF2B5EF4-FFF2-40B4-BE49-F238E27FC236}">
                    <a16:creationId xmlns:a16="http://schemas.microsoft.com/office/drawing/2014/main" id="{389D4F11-415B-4DDE-A8B4-C80CDF0E9A5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58" name="Group 36">
              <a:extLst>
                <a:ext uri="{FF2B5EF4-FFF2-40B4-BE49-F238E27FC236}">
                  <a16:creationId xmlns:a16="http://schemas.microsoft.com/office/drawing/2014/main" id="{2AECA7A4-EBB5-4BBC-98B4-D1E89B80F2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11" y="1584"/>
              <a:ext cx="575" cy="432"/>
              <a:chOff x="2016" y="2256"/>
              <a:chExt cx="624" cy="432"/>
            </a:xfrm>
          </p:grpSpPr>
          <p:pic>
            <p:nvPicPr>
              <p:cNvPr id="7266" name="Picture 37" descr="C:\Users\Derrick\Pictures\New folder\th.gif">
                <a:extLst>
                  <a:ext uri="{FF2B5EF4-FFF2-40B4-BE49-F238E27FC236}">
                    <a16:creationId xmlns:a16="http://schemas.microsoft.com/office/drawing/2014/main" id="{448F451F-3BA3-40F9-9402-4A550C00C74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67" name="Picture 38" descr="F:\th.gif">
                <a:extLst>
                  <a:ext uri="{FF2B5EF4-FFF2-40B4-BE49-F238E27FC236}">
                    <a16:creationId xmlns:a16="http://schemas.microsoft.com/office/drawing/2014/main" id="{F9C61AC6-3705-4C8D-A922-6F93B449D6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59" name="Group 39">
              <a:extLst>
                <a:ext uri="{FF2B5EF4-FFF2-40B4-BE49-F238E27FC236}">
                  <a16:creationId xmlns:a16="http://schemas.microsoft.com/office/drawing/2014/main" id="{657F85E5-AE4A-43E0-8241-20D629446A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5" y="1584"/>
              <a:ext cx="575" cy="432"/>
              <a:chOff x="2016" y="2256"/>
              <a:chExt cx="624" cy="432"/>
            </a:xfrm>
          </p:grpSpPr>
          <p:pic>
            <p:nvPicPr>
              <p:cNvPr id="7264" name="Picture 40" descr="C:\Users\Derrick\Pictures\New folder\th.gif">
                <a:extLst>
                  <a:ext uri="{FF2B5EF4-FFF2-40B4-BE49-F238E27FC236}">
                    <a16:creationId xmlns:a16="http://schemas.microsoft.com/office/drawing/2014/main" id="{36322B80-6B3C-45A0-AABF-1BF78196E4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65" name="Picture 41" descr="F:\th.gif">
                <a:extLst>
                  <a:ext uri="{FF2B5EF4-FFF2-40B4-BE49-F238E27FC236}">
                    <a16:creationId xmlns:a16="http://schemas.microsoft.com/office/drawing/2014/main" id="{F34BC512-A989-4853-A531-9C9C8608429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60" name="Group 42">
              <a:extLst>
                <a:ext uri="{FF2B5EF4-FFF2-40B4-BE49-F238E27FC236}">
                  <a16:creationId xmlns:a16="http://schemas.microsoft.com/office/drawing/2014/main" id="{D08D89A8-4FA6-42A5-B086-7A9D067F8C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49" y="1632"/>
              <a:ext cx="575" cy="384"/>
              <a:chOff x="288" y="2400"/>
              <a:chExt cx="624" cy="384"/>
            </a:xfrm>
          </p:grpSpPr>
          <p:pic>
            <p:nvPicPr>
              <p:cNvPr id="7262" name="Picture 43" descr="C:\Users\Derrick\Pictures\New folder\th.gif">
                <a:extLst>
                  <a:ext uri="{FF2B5EF4-FFF2-40B4-BE49-F238E27FC236}">
                    <a16:creationId xmlns:a16="http://schemas.microsoft.com/office/drawing/2014/main" id="{44C01719-E13E-4829-B76C-970D3C6E12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63" name="Picture 44" descr="F:\th2.gif">
                <a:extLst>
                  <a:ext uri="{FF2B5EF4-FFF2-40B4-BE49-F238E27FC236}">
                    <a16:creationId xmlns:a16="http://schemas.microsoft.com/office/drawing/2014/main" id="{9ADD6FE3-B42D-4295-8DE7-7E3D145D1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" name="Text Box 46">
              <a:extLst>
                <a:ext uri="{FF2B5EF4-FFF2-40B4-BE49-F238E27FC236}">
                  <a16:creationId xmlns:a16="http://schemas.microsoft.com/office/drawing/2014/main" id="{055E1778-8228-47BC-983D-F55803DB6A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" y="17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latin typeface="Times New Roman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7171" name="Group 67">
            <a:extLst>
              <a:ext uri="{FF2B5EF4-FFF2-40B4-BE49-F238E27FC236}">
                <a16:creationId xmlns:a16="http://schemas.microsoft.com/office/drawing/2014/main" id="{72B3DE93-1543-4968-B03A-14B6A5562C7B}"/>
              </a:ext>
            </a:extLst>
          </p:cNvPr>
          <p:cNvGrpSpPr>
            <a:grpSpLocks/>
          </p:cNvGrpSpPr>
          <p:nvPr/>
        </p:nvGrpSpPr>
        <p:grpSpPr bwMode="auto">
          <a:xfrm>
            <a:off x="306388" y="3308350"/>
            <a:ext cx="8626475" cy="685800"/>
            <a:chOff x="193" y="2592"/>
            <a:chExt cx="5434" cy="432"/>
          </a:xfrm>
        </p:grpSpPr>
        <p:grpSp>
          <p:nvGrpSpPr>
            <p:cNvPr id="7234" name="Group 47">
              <a:extLst>
                <a:ext uri="{FF2B5EF4-FFF2-40B4-BE49-F238E27FC236}">
                  <a16:creationId xmlns:a16="http://schemas.microsoft.com/office/drawing/2014/main" id="{7A23BF3C-5BA1-4F6D-A930-504030F161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06" y="2640"/>
              <a:ext cx="575" cy="384"/>
              <a:chOff x="288" y="2400"/>
              <a:chExt cx="624" cy="384"/>
            </a:xfrm>
          </p:grpSpPr>
          <p:pic>
            <p:nvPicPr>
              <p:cNvPr id="7252" name="Picture 48" descr="C:\Users\Derrick\Pictures\New folder\th.gif">
                <a:extLst>
                  <a:ext uri="{FF2B5EF4-FFF2-40B4-BE49-F238E27FC236}">
                    <a16:creationId xmlns:a16="http://schemas.microsoft.com/office/drawing/2014/main" id="{12CE7DE4-7208-4B0C-9BB0-AF4220C269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53" name="Picture 49" descr="F:\th2.gif">
                <a:extLst>
                  <a:ext uri="{FF2B5EF4-FFF2-40B4-BE49-F238E27FC236}">
                    <a16:creationId xmlns:a16="http://schemas.microsoft.com/office/drawing/2014/main" id="{A37F8CBA-FAC4-4741-9FA3-325F5D667F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35" name="Group 50">
              <a:extLst>
                <a:ext uri="{FF2B5EF4-FFF2-40B4-BE49-F238E27FC236}">
                  <a16:creationId xmlns:a16="http://schemas.microsoft.com/office/drawing/2014/main" id="{541237FE-6A45-4DE5-B0A4-AF4151B24D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52" y="2640"/>
              <a:ext cx="575" cy="384"/>
              <a:chOff x="288" y="2400"/>
              <a:chExt cx="624" cy="384"/>
            </a:xfrm>
          </p:grpSpPr>
          <p:pic>
            <p:nvPicPr>
              <p:cNvPr id="7250" name="Picture 51" descr="C:\Users\Derrick\Pictures\New folder\th.gif">
                <a:extLst>
                  <a:ext uri="{FF2B5EF4-FFF2-40B4-BE49-F238E27FC236}">
                    <a16:creationId xmlns:a16="http://schemas.microsoft.com/office/drawing/2014/main" id="{BC6E0110-6570-486D-9DE4-71ED1A6A004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51" name="Picture 52" descr="F:\th2.gif">
                <a:extLst>
                  <a:ext uri="{FF2B5EF4-FFF2-40B4-BE49-F238E27FC236}">
                    <a16:creationId xmlns:a16="http://schemas.microsoft.com/office/drawing/2014/main" id="{8822E37D-0B34-42F7-8799-42B174A5C9A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7236" name="Picture 53" descr="C:\Users\Derrick\Pictures\New folder\th.gif">
              <a:extLst>
                <a:ext uri="{FF2B5EF4-FFF2-40B4-BE49-F238E27FC236}">
                  <a16:creationId xmlns:a16="http://schemas.microsoft.com/office/drawing/2014/main" id="{0FE12DB8-35EE-40AC-BD49-903989D987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60" y="2832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237" name="Group 54">
              <a:extLst>
                <a:ext uri="{FF2B5EF4-FFF2-40B4-BE49-F238E27FC236}">
                  <a16:creationId xmlns:a16="http://schemas.microsoft.com/office/drawing/2014/main" id="{D0EFB63D-10EE-4FAA-B893-7BCDE380E7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14" y="2592"/>
              <a:ext cx="575" cy="432"/>
              <a:chOff x="2016" y="2256"/>
              <a:chExt cx="624" cy="432"/>
            </a:xfrm>
          </p:grpSpPr>
          <p:pic>
            <p:nvPicPr>
              <p:cNvPr id="7248" name="Picture 55" descr="C:\Users\Derrick\Pictures\New folder\th.gif">
                <a:extLst>
                  <a:ext uri="{FF2B5EF4-FFF2-40B4-BE49-F238E27FC236}">
                    <a16:creationId xmlns:a16="http://schemas.microsoft.com/office/drawing/2014/main" id="{F57FE304-A582-4A06-97A3-5CA786D3610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9" name="Picture 56" descr="F:\th.gif">
                <a:extLst>
                  <a:ext uri="{FF2B5EF4-FFF2-40B4-BE49-F238E27FC236}">
                    <a16:creationId xmlns:a16="http://schemas.microsoft.com/office/drawing/2014/main" id="{2A7CFC7C-4B86-4609-9ABA-5E55D03C1B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38" name="Group 57">
              <a:extLst>
                <a:ext uri="{FF2B5EF4-FFF2-40B4-BE49-F238E27FC236}">
                  <a16:creationId xmlns:a16="http://schemas.microsoft.com/office/drawing/2014/main" id="{81C68250-1C02-4950-A684-3F6B956BDF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22" y="2592"/>
              <a:ext cx="575" cy="432"/>
              <a:chOff x="2016" y="2256"/>
              <a:chExt cx="624" cy="432"/>
            </a:xfrm>
          </p:grpSpPr>
          <p:pic>
            <p:nvPicPr>
              <p:cNvPr id="7246" name="Picture 58" descr="C:\Users\Derrick\Pictures\New folder\th.gif">
                <a:extLst>
                  <a:ext uri="{FF2B5EF4-FFF2-40B4-BE49-F238E27FC236}">
                    <a16:creationId xmlns:a16="http://schemas.microsoft.com/office/drawing/2014/main" id="{6B35847E-E86E-4AEE-AC74-724A38A7919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7" name="Picture 59" descr="F:\th.gif">
                <a:extLst>
                  <a:ext uri="{FF2B5EF4-FFF2-40B4-BE49-F238E27FC236}">
                    <a16:creationId xmlns:a16="http://schemas.microsoft.com/office/drawing/2014/main" id="{648BEEFF-5551-4F8E-A8A7-87F4D7E2FA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39" name="Group 60">
              <a:extLst>
                <a:ext uri="{FF2B5EF4-FFF2-40B4-BE49-F238E27FC236}">
                  <a16:creationId xmlns:a16="http://schemas.microsoft.com/office/drawing/2014/main" id="{C4204553-31F8-41CE-9234-2AE8E0EC10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2592"/>
              <a:ext cx="575" cy="432"/>
              <a:chOff x="2016" y="2256"/>
              <a:chExt cx="624" cy="432"/>
            </a:xfrm>
          </p:grpSpPr>
          <p:pic>
            <p:nvPicPr>
              <p:cNvPr id="7244" name="Picture 61" descr="C:\Users\Derrick\Pictures\New folder\th.gif">
                <a:extLst>
                  <a:ext uri="{FF2B5EF4-FFF2-40B4-BE49-F238E27FC236}">
                    <a16:creationId xmlns:a16="http://schemas.microsoft.com/office/drawing/2014/main" id="{E5ECFA70-FFC8-4BA0-AC0B-C880ABFBA8C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5" name="Picture 62" descr="F:\th.gif">
                <a:extLst>
                  <a:ext uri="{FF2B5EF4-FFF2-40B4-BE49-F238E27FC236}">
                    <a16:creationId xmlns:a16="http://schemas.microsoft.com/office/drawing/2014/main" id="{7AA10BFC-F17D-4822-9613-E5677154102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40" name="Group 63">
              <a:extLst>
                <a:ext uri="{FF2B5EF4-FFF2-40B4-BE49-F238E27FC236}">
                  <a16:creationId xmlns:a16="http://schemas.microsoft.com/office/drawing/2014/main" id="{1FB016D5-B842-4862-8315-956AA7B03F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8" y="2640"/>
              <a:ext cx="575" cy="384"/>
              <a:chOff x="288" y="2400"/>
              <a:chExt cx="624" cy="384"/>
            </a:xfrm>
          </p:grpSpPr>
          <p:pic>
            <p:nvPicPr>
              <p:cNvPr id="7242" name="Picture 64" descr="C:\Users\Derrick\Pictures\New folder\th.gif">
                <a:extLst>
                  <a:ext uri="{FF2B5EF4-FFF2-40B4-BE49-F238E27FC236}">
                    <a16:creationId xmlns:a16="http://schemas.microsoft.com/office/drawing/2014/main" id="{13396C24-037B-4D82-89F2-BD26E505653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43" name="Picture 65" descr="F:\th2.gif">
                <a:extLst>
                  <a:ext uri="{FF2B5EF4-FFF2-40B4-BE49-F238E27FC236}">
                    <a16:creationId xmlns:a16="http://schemas.microsoft.com/office/drawing/2014/main" id="{C8FF7FDE-13A6-48C5-BC9E-6CF7CC1CA4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" name="Text Box 66">
              <a:extLst>
                <a:ext uri="{FF2B5EF4-FFF2-40B4-BE49-F238E27FC236}">
                  <a16:creationId xmlns:a16="http://schemas.microsoft.com/office/drawing/2014/main" id="{65E8F4AF-5E45-4956-B997-866845367B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" y="273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latin typeface="Times New Roman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7172" name="Group 135">
            <a:extLst>
              <a:ext uri="{FF2B5EF4-FFF2-40B4-BE49-F238E27FC236}">
                <a16:creationId xmlns:a16="http://schemas.microsoft.com/office/drawing/2014/main" id="{435816C7-DDB2-41C9-8266-B7825945FEC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160838"/>
            <a:ext cx="8626475" cy="685800"/>
            <a:chOff x="192" y="2688"/>
            <a:chExt cx="5434" cy="432"/>
          </a:xfrm>
        </p:grpSpPr>
        <p:pic>
          <p:nvPicPr>
            <p:cNvPr id="7216" name="Picture 70" descr="C:\Users\Derrick\Pictures\New folder\th.gif">
              <a:extLst>
                <a:ext uri="{FF2B5EF4-FFF2-40B4-BE49-F238E27FC236}">
                  <a16:creationId xmlns:a16="http://schemas.microsoft.com/office/drawing/2014/main" id="{DF418BFC-978F-47DF-BB2C-2224510C90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305" y="292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217" name="Group 72">
              <a:extLst>
                <a:ext uri="{FF2B5EF4-FFF2-40B4-BE49-F238E27FC236}">
                  <a16:creationId xmlns:a16="http://schemas.microsoft.com/office/drawing/2014/main" id="{28B92AEA-1A60-47C0-9D63-FC02B312D6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51" y="2736"/>
              <a:ext cx="575" cy="384"/>
              <a:chOff x="288" y="2400"/>
              <a:chExt cx="624" cy="384"/>
            </a:xfrm>
          </p:grpSpPr>
          <p:pic>
            <p:nvPicPr>
              <p:cNvPr id="7232" name="Picture 73" descr="C:\Users\Derrick\Pictures\New folder\th.gif">
                <a:extLst>
                  <a:ext uri="{FF2B5EF4-FFF2-40B4-BE49-F238E27FC236}">
                    <a16:creationId xmlns:a16="http://schemas.microsoft.com/office/drawing/2014/main" id="{C638A254-A81D-423A-8813-4D5D7E11B2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33" name="Picture 74" descr="F:\th2.gif">
                <a:extLst>
                  <a:ext uri="{FF2B5EF4-FFF2-40B4-BE49-F238E27FC236}">
                    <a16:creationId xmlns:a16="http://schemas.microsoft.com/office/drawing/2014/main" id="{59209990-51DD-4209-98F4-A91215F4BCD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7218" name="Picture 75" descr="C:\Users\Derrick\Pictures\New folder\th.gif">
              <a:extLst>
                <a:ext uri="{FF2B5EF4-FFF2-40B4-BE49-F238E27FC236}">
                  <a16:creationId xmlns:a16="http://schemas.microsoft.com/office/drawing/2014/main" id="{F56D3D86-C024-4FCD-B920-96432D4D3E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59" y="292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19" name="Picture 77" descr="C:\Users\Derrick\Pictures\New folder\th.gif">
              <a:extLst>
                <a:ext uri="{FF2B5EF4-FFF2-40B4-BE49-F238E27FC236}">
                  <a16:creationId xmlns:a16="http://schemas.microsoft.com/office/drawing/2014/main" id="{D1D626EF-C447-4DC0-A9A0-B43401E161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813" y="292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20" name="Picture 78" descr="F:\th.gif">
              <a:extLst>
                <a:ext uri="{FF2B5EF4-FFF2-40B4-BE49-F238E27FC236}">
                  <a16:creationId xmlns:a16="http://schemas.microsoft.com/office/drawing/2014/main" id="{F98D47B1-F625-482E-9BDF-7765015A6D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2688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221" name="Group 79">
              <a:extLst>
                <a:ext uri="{FF2B5EF4-FFF2-40B4-BE49-F238E27FC236}">
                  <a16:creationId xmlns:a16="http://schemas.microsoft.com/office/drawing/2014/main" id="{C0306A46-3503-4D45-8F51-02C3CAEBF2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21" y="2688"/>
              <a:ext cx="575" cy="432"/>
              <a:chOff x="2016" y="2256"/>
              <a:chExt cx="624" cy="432"/>
            </a:xfrm>
          </p:grpSpPr>
          <p:pic>
            <p:nvPicPr>
              <p:cNvPr id="7230" name="Picture 80" descr="C:\Users\Derrick\Pictures\New folder\th.gif">
                <a:extLst>
                  <a:ext uri="{FF2B5EF4-FFF2-40B4-BE49-F238E27FC236}">
                    <a16:creationId xmlns:a16="http://schemas.microsoft.com/office/drawing/2014/main" id="{704A5876-3A60-45C8-BC48-5A927F131F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31" name="Picture 81" descr="F:\th.gif">
                <a:extLst>
                  <a:ext uri="{FF2B5EF4-FFF2-40B4-BE49-F238E27FC236}">
                    <a16:creationId xmlns:a16="http://schemas.microsoft.com/office/drawing/2014/main" id="{177AB245-485C-4A64-B108-AB470014E69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22" name="Group 82">
              <a:extLst>
                <a:ext uri="{FF2B5EF4-FFF2-40B4-BE49-F238E27FC236}">
                  <a16:creationId xmlns:a16="http://schemas.microsoft.com/office/drawing/2014/main" id="{6652D82D-4CC4-4A8F-B3BC-0848B98BE8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5" y="2688"/>
              <a:ext cx="575" cy="432"/>
              <a:chOff x="2016" y="2256"/>
              <a:chExt cx="624" cy="432"/>
            </a:xfrm>
          </p:grpSpPr>
          <p:pic>
            <p:nvPicPr>
              <p:cNvPr id="7228" name="Picture 83" descr="C:\Users\Derrick\Pictures\New folder\th.gif">
                <a:extLst>
                  <a:ext uri="{FF2B5EF4-FFF2-40B4-BE49-F238E27FC236}">
                    <a16:creationId xmlns:a16="http://schemas.microsoft.com/office/drawing/2014/main" id="{A136C6EC-74BF-49AE-8746-DAF72643DD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29" name="Picture 84" descr="F:\th.gif">
                <a:extLst>
                  <a:ext uri="{FF2B5EF4-FFF2-40B4-BE49-F238E27FC236}">
                    <a16:creationId xmlns:a16="http://schemas.microsoft.com/office/drawing/2014/main" id="{82AF0CDF-F368-491B-99BC-A16B172AFEC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23" name="Group 85">
              <a:extLst>
                <a:ext uri="{FF2B5EF4-FFF2-40B4-BE49-F238E27FC236}">
                  <a16:creationId xmlns:a16="http://schemas.microsoft.com/office/drawing/2014/main" id="{840DA1E5-CF1D-4980-86B8-81548A4484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7" y="2736"/>
              <a:ext cx="575" cy="384"/>
              <a:chOff x="288" y="2400"/>
              <a:chExt cx="624" cy="384"/>
            </a:xfrm>
          </p:grpSpPr>
          <p:pic>
            <p:nvPicPr>
              <p:cNvPr id="7226" name="Picture 86" descr="C:\Users\Derrick\Pictures\New folder\th.gif">
                <a:extLst>
                  <a:ext uri="{FF2B5EF4-FFF2-40B4-BE49-F238E27FC236}">
                    <a16:creationId xmlns:a16="http://schemas.microsoft.com/office/drawing/2014/main" id="{E647F272-3134-4B46-A69B-1E070A522F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27" name="Picture 87" descr="F:\th2.gif">
                <a:extLst>
                  <a:ext uri="{FF2B5EF4-FFF2-40B4-BE49-F238E27FC236}">
                    <a16:creationId xmlns:a16="http://schemas.microsoft.com/office/drawing/2014/main" id="{72A17318-30FD-4DC0-9B18-D51AA4B3472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160" name="Text Box 88">
              <a:extLst>
                <a:ext uri="{FF2B5EF4-FFF2-40B4-BE49-F238E27FC236}">
                  <a16:creationId xmlns:a16="http://schemas.microsoft.com/office/drawing/2014/main" id="{B7C79AE7-F210-40D9-9745-7C9D565E6A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83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latin typeface="Times New Roman" charset="0"/>
                  <a:ea typeface="ＭＳ Ｐゴシック" charset="0"/>
                </a:rPr>
                <a:t>3</a:t>
              </a:r>
            </a:p>
          </p:txBody>
        </p:sp>
        <p:pic>
          <p:nvPicPr>
            <p:cNvPr id="7225" name="Picture 71" descr="F:\th2.gif">
              <a:extLst>
                <a:ext uri="{FF2B5EF4-FFF2-40B4-BE49-F238E27FC236}">
                  <a16:creationId xmlns:a16="http://schemas.microsoft.com/office/drawing/2014/main" id="{B847501B-C09F-42FB-A460-C5A0C6B018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2688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73" name="Group 109">
            <a:extLst>
              <a:ext uri="{FF2B5EF4-FFF2-40B4-BE49-F238E27FC236}">
                <a16:creationId xmlns:a16="http://schemas.microsoft.com/office/drawing/2014/main" id="{180827D3-57AC-448F-A1ED-733618AEE56D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105400"/>
            <a:ext cx="8626475" cy="685800"/>
            <a:chOff x="215" y="3684"/>
            <a:chExt cx="5434" cy="432"/>
          </a:xfrm>
        </p:grpSpPr>
        <p:pic>
          <p:nvPicPr>
            <p:cNvPr id="7199" name="Picture 91" descr="C:\Users\Derrick\Pictures\New folder\th.gif">
              <a:extLst>
                <a:ext uri="{FF2B5EF4-FFF2-40B4-BE49-F238E27FC236}">
                  <a16:creationId xmlns:a16="http://schemas.microsoft.com/office/drawing/2014/main" id="{8AF0DAF1-87B9-4C22-8734-CC1ED41F1F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328" y="392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200" name="Group 93">
              <a:extLst>
                <a:ext uri="{FF2B5EF4-FFF2-40B4-BE49-F238E27FC236}">
                  <a16:creationId xmlns:a16="http://schemas.microsoft.com/office/drawing/2014/main" id="{E7659A9A-1FB5-43EF-B3CF-5981F386EE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74" y="3732"/>
              <a:ext cx="575" cy="384"/>
              <a:chOff x="288" y="2400"/>
              <a:chExt cx="624" cy="384"/>
            </a:xfrm>
          </p:grpSpPr>
          <p:pic>
            <p:nvPicPr>
              <p:cNvPr id="7214" name="Picture 94" descr="C:\Users\Derrick\Pictures\New folder\th.gif">
                <a:extLst>
                  <a:ext uri="{FF2B5EF4-FFF2-40B4-BE49-F238E27FC236}">
                    <a16:creationId xmlns:a16="http://schemas.microsoft.com/office/drawing/2014/main" id="{09BC788A-5EFC-459B-A2A1-3063AA779AB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15" name="Picture 95" descr="F:\th2.gif">
                <a:extLst>
                  <a:ext uri="{FF2B5EF4-FFF2-40B4-BE49-F238E27FC236}">
                    <a16:creationId xmlns:a16="http://schemas.microsoft.com/office/drawing/2014/main" id="{8CBDCBC6-5F28-4039-B9C9-9C603E38E1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7201" name="Picture 96" descr="C:\Users\Derrick\Pictures\New folder\th.gif">
              <a:extLst>
                <a:ext uri="{FF2B5EF4-FFF2-40B4-BE49-F238E27FC236}">
                  <a16:creationId xmlns:a16="http://schemas.microsoft.com/office/drawing/2014/main" id="{A3582101-5592-4353-9EC9-5E880F3FF0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82" y="392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02" name="Picture 97" descr="C:\Users\Derrick\Pictures\New folder\th.gif">
              <a:extLst>
                <a:ext uri="{FF2B5EF4-FFF2-40B4-BE49-F238E27FC236}">
                  <a16:creationId xmlns:a16="http://schemas.microsoft.com/office/drawing/2014/main" id="{DA35B7CE-914A-4036-B2B9-E3F232994A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836" y="392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03" name="Picture 98" descr="F:\th.gif">
              <a:extLst>
                <a:ext uri="{FF2B5EF4-FFF2-40B4-BE49-F238E27FC236}">
                  <a16:creationId xmlns:a16="http://schemas.microsoft.com/office/drawing/2014/main" id="{AB8350E7-DCCD-4AC5-B817-9F8909F134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3745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04" name="Picture 100" descr="C:\Users\Derrick\Pictures\New folder\th.gif">
              <a:extLst>
                <a:ext uri="{FF2B5EF4-FFF2-40B4-BE49-F238E27FC236}">
                  <a16:creationId xmlns:a16="http://schemas.microsoft.com/office/drawing/2014/main" id="{37E3607F-1834-44FB-92C5-E75A0A6E24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44" y="392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05" name="Picture 101" descr="F:\th.gif">
              <a:extLst>
                <a:ext uri="{FF2B5EF4-FFF2-40B4-BE49-F238E27FC236}">
                  <a16:creationId xmlns:a16="http://schemas.microsoft.com/office/drawing/2014/main" id="{52C9006B-05E4-497F-B999-5E3F98B170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3745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206" name="Group 102">
              <a:extLst>
                <a:ext uri="{FF2B5EF4-FFF2-40B4-BE49-F238E27FC236}">
                  <a16:creationId xmlns:a16="http://schemas.microsoft.com/office/drawing/2014/main" id="{7970D9A6-0C07-4BFF-8E42-AB63277C49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8" y="3684"/>
              <a:ext cx="575" cy="432"/>
              <a:chOff x="2016" y="2256"/>
              <a:chExt cx="624" cy="432"/>
            </a:xfrm>
          </p:grpSpPr>
          <p:pic>
            <p:nvPicPr>
              <p:cNvPr id="7212" name="Picture 103" descr="C:\Users\Derrick\Pictures\New folder\th.gif">
                <a:extLst>
                  <a:ext uri="{FF2B5EF4-FFF2-40B4-BE49-F238E27FC236}">
                    <a16:creationId xmlns:a16="http://schemas.microsoft.com/office/drawing/2014/main" id="{C19441C7-57D5-4180-99A7-DD07B015A0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13" name="Picture 104" descr="F:\th.gif">
                <a:extLst>
                  <a:ext uri="{FF2B5EF4-FFF2-40B4-BE49-F238E27FC236}">
                    <a16:creationId xmlns:a16="http://schemas.microsoft.com/office/drawing/2014/main" id="{7498381F-FEFA-496A-AD0F-640CDB594E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07" name="Group 105">
              <a:extLst>
                <a:ext uri="{FF2B5EF4-FFF2-40B4-BE49-F238E27FC236}">
                  <a16:creationId xmlns:a16="http://schemas.microsoft.com/office/drawing/2014/main" id="{345C5148-960C-45EB-B6D8-F2D99BBD0C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0" y="3732"/>
              <a:ext cx="575" cy="384"/>
              <a:chOff x="288" y="2400"/>
              <a:chExt cx="624" cy="384"/>
            </a:xfrm>
          </p:grpSpPr>
          <p:pic>
            <p:nvPicPr>
              <p:cNvPr id="7210" name="Picture 106" descr="C:\Users\Derrick\Pictures\New folder\th.gif">
                <a:extLst>
                  <a:ext uri="{FF2B5EF4-FFF2-40B4-BE49-F238E27FC236}">
                    <a16:creationId xmlns:a16="http://schemas.microsoft.com/office/drawing/2014/main" id="{6B2BF892-22BB-4C03-84FD-0B10531C1F1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11" name="Picture 107" descr="F:\th2.gif">
                <a:extLst>
                  <a:ext uri="{FF2B5EF4-FFF2-40B4-BE49-F238E27FC236}">
                    <a16:creationId xmlns:a16="http://schemas.microsoft.com/office/drawing/2014/main" id="{9BF5A83F-0598-43BA-92A2-DDD2C01E40F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180" name="Text Box 108">
              <a:extLst>
                <a:ext uri="{FF2B5EF4-FFF2-40B4-BE49-F238E27FC236}">
                  <a16:creationId xmlns:a16="http://schemas.microsoft.com/office/drawing/2014/main" id="{902418BE-E95B-4305-9943-05B296634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" y="38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latin typeface="Times New Roman" charset="0"/>
                  <a:ea typeface="ＭＳ Ｐゴシック" charset="0"/>
                </a:rPr>
                <a:t>4</a:t>
              </a:r>
            </a:p>
          </p:txBody>
        </p:sp>
        <p:pic>
          <p:nvPicPr>
            <p:cNvPr id="7209" name="Picture 92" descr="F:\th2.gif">
              <a:extLst>
                <a:ext uri="{FF2B5EF4-FFF2-40B4-BE49-F238E27FC236}">
                  <a16:creationId xmlns:a16="http://schemas.microsoft.com/office/drawing/2014/main" id="{227C4FC2-5045-458D-9E74-945A2ED5D1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3744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174" name="WordArt 110">
            <a:extLst>
              <a:ext uri="{FF2B5EF4-FFF2-40B4-BE49-F238E27FC236}">
                <a16:creationId xmlns:a16="http://schemas.microsoft.com/office/drawing/2014/main" id="{0D84A0C7-25CC-473E-9423-312CA632B69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152400"/>
            <a:ext cx="4724400" cy="828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4997"/>
                    </a:srgbClr>
                  </a:outerShdw>
                </a:effectLst>
                <a:latin typeface="Impact" panose="020B0806030902050204" pitchFamily="34" charset="0"/>
              </a:rPr>
              <a:t>Feuilles Et Grenouilles </a:t>
            </a:r>
          </a:p>
        </p:txBody>
      </p:sp>
      <p:sp>
        <p:nvSpPr>
          <p:cNvPr id="7175" name="WordArt 111">
            <a:extLst>
              <a:ext uri="{FF2B5EF4-FFF2-40B4-BE49-F238E27FC236}">
                <a16:creationId xmlns:a16="http://schemas.microsoft.com/office/drawing/2014/main" id="{84612676-9751-45F8-9732-80E2E620867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92500" y="981075"/>
            <a:ext cx="1676400" cy="447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4997"/>
                    </a:srgbClr>
                  </a:outerShdw>
                </a:effectLst>
                <a:latin typeface="Impact" panose="020B0806030902050204" pitchFamily="34" charset="0"/>
              </a:rPr>
              <a:t>Leaves and Frogs</a:t>
            </a:r>
          </a:p>
        </p:txBody>
      </p:sp>
      <p:grpSp>
        <p:nvGrpSpPr>
          <p:cNvPr id="7176" name="Group 136">
            <a:extLst>
              <a:ext uri="{FF2B5EF4-FFF2-40B4-BE49-F238E27FC236}">
                <a16:creationId xmlns:a16="http://schemas.microsoft.com/office/drawing/2014/main" id="{BD07CBCB-1327-4542-82C4-C2E443C7B85D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943600"/>
            <a:ext cx="8626475" cy="685800"/>
            <a:chOff x="192" y="3744"/>
            <a:chExt cx="5434" cy="432"/>
          </a:xfrm>
        </p:grpSpPr>
        <p:pic>
          <p:nvPicPr>
            <p:cNvPr id="7182" name="Picture 112" descr="C:\Users\Derrick\Pictures\New folder\th.gif">
              <a:extLst>
                <a:ext uri="{FF2B5EF4-FFF2-40B4-BE49-F238E27FC236}">
                  <a16:creationId xmlns:a16="http://schemas.microsoft.com/office/drawing/2014/main" id="{B9684581-9FD0-4211-821E-9BD395E523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305" y="398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183" name="Group 113">
              <a:extLst>
                <a:ext uri="{FF2B5EF4-FFF2-40B4-BE49-F238E27FC236}">
                  <a16:creationId xmlns:a16="http://schemas.microsoft.com/office/drawing/2014/main" id="{7A531D03-579E-4A09-89C4-5F7C3F4FA0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51" y="3792"/>
              <a:ext cx="575" cy="384"/>
              <a:chOff x="288" y="2400"/>
              <a:chExt cx="624" cy="384"/>
            </a:xfrm>
          </p:grpSpPr>
          <p:pic>
            <p:nvPicPr>
              <p:cNvPr id="7197" name="Picture 114" descr="C:\Users\Derrick\Pictures\New folder\th.gif">
                <a:extLst>
                  <a:ext uri="{FF2B5EF4-FFF2-40B4-BE49-F238E27FC236}">
                    <a16:creationId xmlns:a16="http://schemas.microsoft.com/office/drawing/2014/main" id="{BF9E337E-581F-45DE-BC95-F1EE39A55EE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198" name="Picture 115" descr="F:\th2.gif">
                <a:extLst>
                  <a:ext uri="{FF2B5EF4-FFF2-40B4-BE49-F238E27FC236}">
                    <a16:creationId xmlns:a16="http://schemas.microsoft.com/office/drawing/2014/main" id="{1BD19E13-1F33-411E-A587-AFFF0F24220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7184" name="Picture 116" descr="C:\Users\Derrick\Pictures\New folder\th.gif">
              <a:extLst>
                <a:ext uri="{FF2B5EF4-FFF2-40B4-BE49-F238E27FC236}">
                  <a16:creationId xmlns:a16="http://schemas.microsoft.com/office/drawing/2014/main" id="{1CE1B161-F215-445A-B8CC-D6F3DBCCA8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59" y="398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5" name="Picture 117" descr="C:\Users\Derrick\Pictures\New folder\th.gif">
              <a:extLst>
                <a:ext uri="{FF2B5EF4-FFF2-40B4-BE49-F238E27FC236}">
                  <a16:creationId xmlns:a16="http://schemas.microsoft.com/office/drawing/2014/main" id="{DD5AD431-379A-4ED0-B888-21F99B4D93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813" y="398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6" name="Picture 118" descr="F:\th.gif">
              <a:extLst>
                <a:ext uri="{FF2B5EF4-FFF2-40B4-BE49-F238E27FC236}">
                  <a16:creationId xmlns:a16="http://schemas.microsoft.com/office/drawing/2014/main" id="{BA262109-F2CD-44D3-B19F-984926A44A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5" y="3805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7" name="Picture 119" descr="C:\Users\Derrick\Pictures\New folder\th.gif">
              <a:extLst>
                <a:ext uri="{FF2B5EF4-FFF2-40B4-BE49-F238E27FC236}">
                  <a16:creationId xmlns:a16="http://schemas.microsoft.com/office/drawing/2014/main" id="{EB6CAF73-F5CE-436D-93E4-03C2A1EA73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21" y="398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8" name="Picture 120" descr="F:\th.gif">
              <a:extLst>
                <a:ext uri="{FF2B5EF4-FFF2-40B4-BE49-F238E27FC236}">
                  <a16:creationId xmlns:a16="http://schemas.microsoft.com/office/drawing/2014/main" id="{F3A079BA-7CD2-4E40-810D-F22B73E490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3744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189" name="Group 121">
              <a:extLst>
                <a:ext uri="{FF2B5EF4-FFF2-40B4-BE49-F238E27FC236}">
                  <a16:creationId xmlns:a16="http://schemas.microsoft.com/office/drawing/2014/main" id="{2E1E53F8-26BA-45C7-8863-2721D62C45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5" y="3744"/>
              <a:ext cx="575" cy="432"/>
              <a:chOff x="2016" y="2256"/>
              <a:chExt cx="624" cy="432"/>
            </a:xfrm>
          </p:grpSpPr>
          <p:pic>
            <p:nvPicPr>
              <p:cNvPr id="7195" name="Picture 122" descr="C:\Users\Derrick\Pictures\New folder\th.gif">
                <a:extLst>
                  <a:ext uri="{FF2B5EF4-FFF2-40B4-BE49-F238E27FC236}">
                    <a16:creationId xmlns:a16="http://schemas.microsoft.com/office/drawing/2014/main" id="{BF185F1E-1291-4BC3-B8C8-AAEBE43868A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196" name="Picture 123" descr="F:\th.gif">
                <a:extLst>
                  <a:ext uri="{FF2B5EF4-FFF2-40B4-BE49-F238E27FC236}">
                    <a16:creationId xmlns:a16="http://schemas.microsoft.com/office/drawing/2014/main" id="{3969D51A-65EC-4634-8A82-20A61AF592F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190" name="Group 124">
              <a:extLst>
                <a:ext uri="{FF2B5EF4-FFF2-40B4-BE49-F238E27FC236}">
                  <a16:creationId xmlns:a16="http://schemas.microsoft.com/office/drawing/2014/main" id="{CE8600D7-1265-4CE5-A626-4C8314AC93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7" y="3792"/>
              <a:ext cx="575" cy="384"/>
              <a:chOff x="288" y="2400"/>
              <a:chExt cx="624" cy="384"/>
            </a:xfrm>
          </p:grpSpPr>
          <p:pic>
            <p:nvPicPr>
              <p:cNvPr id="7193" name="Picture 125" descr="C:\Users\Derrick\Pictures\New folder\th.gif">
                <a:extLst>
                  <a:ext uri="{FF2B5EF4-FFF2-40B4-BE49-F238E27FC236}">
                    <a16:creationId xmlns:a16="http://schemas.microsoft.com/office/drawing/2014/main" id="{00FCA942-3633-4F3F-AC0A-B86224DCEB6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194" name="Picture 126" descr="F:\th2.gif">
                <a:extLst>
                  <a:ext uri="{FF2B5EF4-FFF2-40B4-BE49-F238E27FC236}">
                    <a16:creationId xmlns:a16="http://schemas.microsoft.com/office/drawing/2014/main" id="{ACEEA6AF-96CD-441F-B1E5-F4BECF9ED10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199" name="Text Box 127">
              <a:extLst>
                <a:ext uri="{FF2B5EF4-FFF2-40B4-BE49-F238E27FC236}">
                  <a16:creationId xmlns:a16="http://schemas.microsoft.com/office/drawing/2014/main" id="{78DF3599-F8A3-4596-9B2A-F2D7494AA2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88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latin typeface="Times New Roman" charset="0"/>
                  <a:ea typeface="ＭＳ Ｐゴシック" charset="0"/>
                </a:rPr>
                <a:t>5</a:t>
              </a:r>
            </a:p>
          </p:txBody>
        </p:sp>
        <p:pic>
          <p:nvPicPr>
            <p:cNvPr id="7192" name="Picture 128" descr="F:\th2.gif">
              <a:extLst>
                <a:ext uri="{FF2B5EF4-FFF2-40B4-BE49-F238E27FC236}">
                  <a16:creationId xmlns:a16="http://schemas.microsoft.com/office/drawing/2014/main" id="{2EBB8E9F-CBF8-4C8C-881E-A81EBB64BA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3" y="3804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01" name="Line 129">
            <a:extLst>
              <a:ext uri="{FF2B5EF4-FFF2-40B4-BE49-F238E27FC236}">
                <a16:creationId xmlns:a16="http://schemas.microsoft.com/office/drawing/2014/main" id="{ACF9ACF2-0154-4F95-A0C3-CFB1D3D730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2133600"/>
            <a:ext cx="581025" cy="4651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202" name="Line 130">
            <a:extLst>
              <a:ext uri="{FF2B5EF4-FFF2-40B4-BE49-F238E27FC236}">
                <a16:creationId xmlns:a16="http://schemas.microsoft.com/office/drawing/2014/main" id="{B3D27BDF-042E-4EBB-8C19-B088527E8E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2971800"/>
            <a:ext cx="167640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203" name="Line 131">
            <a:extLst>
              <a:ext uri="{FF2B5EF4-FFF2-40B4-BE49-F238E27FC236}">
                <a16:creationId xmlns:a16="http://schemas.microsoft.com/office/drawing/2014/main" id="{4F618D0C-C55E-41E4-BCD9-4A743F97D3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0788" y="3860800"/>
            <a:ext cx="719137" cy="6477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204" name="Line 132">
            <a:extLst>
              <a:ext uri="{FF2B5EF4-FFF2-40B4-BE49-F238E27FC236}">
                <a16:creationId xmlns:a16="http://schemas.microsoft.com/office/drawing/2014/main" id="{B7A5A7A3-EF1F-49F0-9BF9-63553A3E8DA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2725" y="4724400"/>
            <a:ext cx="1582738" cy="7921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205" name="Line 133">
            <a:extLst>
              <a:ext uri="{FF2B5EF4-FFF2-40B4-BE49-F238E27FC236}">
                <a16:creationId xmlns:a16="http://schemas.microsoft.com/office/drawing/2014/main" id="{0379CC2B-D318-4CB3-A46E-3319B3693B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715000"/>
            <a:ext cx="1676400" cy="5937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3" name="Group 352">
            <a:extLst>
              <a:ext uri="{FF2B5EF4-FFF2-40B4-BE49-F238E27FC236}">
                <a16:creationId xmlns:a16="http://schemas.microsoft.com/office/drawing/2014/main" id="{528E31E8-09E0-419A-989F-1E007CB877E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600200"/>
            <a:ext cx="8626475" cy="685800"/>
            <a:chOff x="96" y="1008"/>
            <a:chExt cx="5434" cy="432"/>
          </a:xfrm>
        </p:grpSpPr>
        <p:pic>
          <p:nvPicPr>
            <p:cNvPr id="8279" name="Picture 243" descr="C:\Users\Derrick\Pictures\New folder\th.gif">
              <a:extLst>
                <a:ext uri="{FF2B5EF4-FFF2-40B4-BE49-F238E27FC236}">
                  <a16:creationId xmlns:a16="http://schemas.microsoft.com/office/drawing/2014/main" id="{D0D18CC7-7E2D-417D-8782-AE0C27625C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09" y="124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80" name="Group 244">
              <a:extLst>
                <a:ext uri="{FF2B5EF4-FFF2-40B4-BE49-F238E27FC236}">
                  <a16:creationId xmlns:a16="http://schemas.microsoft.com/office/drawing/2014/main" id="{F59D446A-292B-4EA7-9033-EF6A3FF75D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55" y="1056"/>
              <a:ext cx="575" cy="384"/>
              <a:chOff x="288" y="2400"/>
              <a:chExt cx="624" cy="384"/>
            </a:xfrm>
          </p:grpSpPr>
          <p:pic>
            <p:nvPicPr>
              <p:cNvPr id="8294" name="Picture 245" descr="C:\Users\Derrick\Pictures\New folder\th.gif">
                <a:extLst>
                  <a:ext uri="{FF2B5EF4-FFF2-40B4-BE49-F238E27FC236}">
                    <a16:creationId xmlns:a16="http://schemas.microsoft.com/office/drawing/2014/main" id="{0E57DF7A-224B-4E9A-9902-122AD5C2D7A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5" name="Picture 246" descr="F:\th2.gif">
                <a:extLst>
                  <a:ext uri="{FF2B5EF4-FFF2-40B4-BE49-F238E27FC236}">
                    <a16:creationId xmlns:a16="http://schemas.microsoft.com/office/drawing/2014/main" id="{155420FB-5FB4-4509-B9F8-42FD47206E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281" name="Picture 247" descr="C:\Users\Derrick\Pictures\New folder\th.gif">
              <a:extLst>
                <a:ext uri="{FF2B5EF4-FFF2-40B4-BE49-F238E27FC236}">
                  <a16:creationId xmlns:a16="http://schemas.microsoft.com/office/drawing/2014/main" id="{71D1613A-E2EB-4C11-B51D-EBA9DF770C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463" y="124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82" name="Picture 248" descr="C:\Users\Derrick\Pictures\New folder\th.gif">
              <a:extLst>
                <a:ext uri="{FF2B5EF4-FFF2-40B4-BE49-F238E27FC236}">
                  <a16:creationId xmlns:a16="http://schemas.microsoft.com/office/drawing/2014/main" id="{0FC49C8A-0D47-4F52-B111-D620DF7CD9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717" y="124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83" name="Picture 249" descr="F:\th.gif">
              <a:extLst>
                <a:ext uri="{FF2B5EF4-FFF2-40B4-BE49-F238E27FC236}">
                  <a16:creationId xmlns:a16="http://schemas.microsoft.com/office/drawing/2014/main" id="{1C62C923-B091-4A12-90F6-95B48D7DE4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9" y="1069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84" name="Picture 250" descr="C:\Users\Derrick\Pictures\New folder\th.gif">
              <a:extLst>
                <a:ext uri="{FF2B5EF4-FFF2-40B4-BE49-F238E27FC236}">
                  <a16:creationId xmlns:a16="http://schemas.microsoft.com/office/drawing/2014/main" id="{7C0E48DF-982D-4578-89CF-BDFBA1C91E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25" y="124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85" name="Picture 251" descr="F:\th.gif">
              <a:extLst>
                <a:ext uri="{FF2B5EF4-FFF2-40B4-BE49-F238E27FC236}">
                  <a16:creationId xmlns:a16="http://schemas.microsoft.com/office/drawing/2014/main" id="{43010364-6F70-4F5F-95E4-9AA4275110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86" name="Group 252">
              <a:extLst>
                <a:ext uri="{FF2B5EF4-FFF2-40B4-BE49-F238E27FC236}">
                  <a16:creationId xmlns:a16="http://schemas.microsoft.com/office/drawing/2014/main" id="{68428558-3686-4DDE-8A4D-BA8C695612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9" y="1008"/>
              <a:ext cx="575" cy="432"/>
              <a:chOff x="2016" y="2256"/>
              <a:chExt cx="624" cy="432"/>
            </a:xfrm>
          </p:grpSpPr>
          <p:pic>
            <p:nvPicPr>
              <p:cNvPr id="8292" name="Picture 253" descr="C:\Users\Derrick\Pictures\New folder\th.gif">
                <a:extLst>
                  <a:ext uri="{FF2B5EF4-FFF2-40B4-BE49-F238E27FC236}">
                    <a16:creationId xmlns:a16="http://schemas.microsoft.com/office/drawing/2014/main" id="{74CEF524-1F3F-42F5-9E6C-F4FD54102F4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16" y="2496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3" name="Picture 254" descr="F:\th.gif">
                <a:extLst>
                  <a:ext uri="{FF2B5EF4-FFF2-40B4-BE49-F238E27FC236}">
                    <a16:creationId xmlns:a16="http://schemas.microsoft.com/office/drawing/2014/main" id="{49403CB0-D927-4B67-9B9A-8797ED89B8A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2256"/>
                <a:ext cx="496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287" name="Group 255">
              <a:extLst>
                <a:ext uri="{FF2B5EF4-FFF2-40B4-BE49-F238E27FC236}">
                  <a16:creationId xmlns:a16="http://schemas.microsoft.com/office/drawing/2014/main" id="{842E3BB4-DDFE-4968-9AFF-2789A920EF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1" y="1056"/>
              <a:ext cx="575" cy="384"/>
              <a:chOff x="288" y="2400"/>
              <a:chExt cx="624" cy="384"/>
            </a:xfrm>
          </p:grpSpPr>
          <p:pic>
            <p:nvPicPr>
              <p:cNvPr id="8290" name="Picture 256" descr="C:\Users\Derrick\Pictures\New folder\th.gif">
                <a:extLst>
                  <a:ext uri="{FF2B5EF4-FFF2-40B4-BE49-F238E27FC236}">
                    <a16:creationId xmlns:a16="http://schemas.microsoft.com/office/drawing/2014/main" id="{EEF9971A-0094-43F3-817C-259BE5295B8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1" name="Picture 257" descr="F:\th2.gif">
                <a:extLst>
                  <a:ext uri="{FF2B5EF4-FFF2-40B4-BE49-F238E27FC236}">
                    <a16:creationId xmlns:a16="http://schemas.microsoft.com/office/drawing/2014/main" id="{CDEB0A0F-0D54-491D-B1C8-197B2E7FE60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354" name="Text Box 258">
              <a:extLst>
                <a:ext uri="{FF2B5EF4-FFF2-40B4-BE49-F238E27FC236}">
                  <a16:creationId xmlns:a16="http://schemas.microsoft.com/office/drawing/2014/main" id="{E25D5C9F-6FE3-4A22-9436-359F54E7A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15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latin typeface="Times New Roman" charset="0"/>
                  <a:ea typeface="ＭＳ Ｐゴシック" charset="0"/>
                </a:rPr>
                <a:t>5</a:t>
              </a:r>
            </a:p>
          </p:txBody>
        </p:sp>
        <p:pic>
          <p:nvPicPr>
            <p:cNvPr id="8289" name="Picture 259" descr="F:\th2.gif">
              <a:extLst>
                <a:ext uri="{FF2B5EF4-FFF2-40B4-BE49-F238E27FC236}">
                  <a16:creationId xmlns:a16="http://schemas.microsoft.com/office/drawing/2014/main" id="{1C441E2B-2B1C-4549-963A-5589003444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7" y="1068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194" name="Group 353">
            <a:extLst>
              <a:ext uri="{FF2B5EF4-FFF2-40B4-BE49-F238E27FC236}">
                <a16:creationId xmlns:a16="http://schemas.microsoft.com/office/drawing/2014/main" id="{A96E6608-0B7C-4513-9B8A-B46044B8C965}"/>
              </a:ext>
            </a:extLst>
          </p:cNvPr>
          <p:cNvGrpSpPr>
            <a:grpSpLocks/>
          </p:cNvGrpSpPr>
          <p:nvPr/>
        </p:nvGrpSpPr>
        <p:grpSpPr bwMode="auto">
          <a:xfrm>
            <a:off x="212725" y="2438400"/>
            <a:ext cx="8778875" cy="685800"/>
            <a:chOff x="134" y="1536"/>
            <a:chExt cx="5530" cy="432"/>
          </a:xfrm>
        </p:grpSpPr>
        <p:pic>
          <p:nvPicPr>
            <p:cNvPr id="8264" name="Picture 260" descr="C:\Users\Derrick\Pictures\New folder\th.gif">
              <a:extLst>
                <a:ext uri="{FF2B5EF4-FFF2-40B4-BE49-F238E27FC236}">
                  <a16:creationId xmlns:a16="http://schemas.microsoft.com/office/drawing/2014/main" id="{07B623F6-889B-41A0-8CD1-7E499B78BA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47" y="1776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65" name="Group 261">
              <a:extLst>
                <a:ext uri="{FF2B5EF4-FFF2-40B4-BE49-F238E27FC236}">
                  <a16:creationId xmlns:a16="http://schemas.microsoft.com/office/drawing/2014/main" id="{2F52F141-E6BC-42F8-A265-5418201D1C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9" y="1584"/>
              <a:ext cx="575" cy="384"/>
              <a:chOff x="288" y="2400"/>
              <a:chExt cx="624" cy="384"/>
            </a:xfrm>
          </p:grpSpPr>
          <p:pic>
            <p:nvPicPr>
              <p:cNvPr id="8277" name="Picture 262" descr="C:\Users\Derrick\Pictures\New folder\th.gif">
                <a:extLst>
                  <a:ext uri="{FF2B5EF4-FFF2-40B4-BE49-F238E27FC236}">
                    <a16:creationId xmlns:a16="http://schemas.microsoft.com/office/drawing/2014/main" id="{92F9A30E-2616-4687-95FC-2A1ADEEC9B8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78" name="Picture 263" descr="F:\th2.gif">
                <a:extLst>
                  <a:ext uri="{FF2B5EF4-FFF2-40B4-BE49-F238E27FC236}">
                    <a16:creationId xmlns:a16="http://schemas.microsoft.com/office/drawing/2014/main" id="{0F3732B4-FD29-4565-82AA-4BADFE2E37B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266" name="Picture 264" descr="C:\Users\Derrick\Pictures\New folder\th.gif">
              <a:extLst>
                <a:ext uri="{FF2B5EF4-FFF2-40B4-BE49-F238E27FC236}">
                  <a16:creationId xmlns:a16="http://schemas.microsoft.com/office/drawing/2014/main" id="{B175B068-6EE2-401C-8436-80EF82744E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01" y="1776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67" name="Picture 265" descr="C:\Users\Derrick\Pictures\New folder\th.gif">
              <a:extLst>
                <a:ext uri="{FF2B5EF4-FFF2-40B4-BE49-F238E27FC236}">
                  <a16:creationId xmlns:a16="http://schemas.microsoft.com/office/drawing/2014/main" id="{17B96CAF-17F3-4D3A-8C78-DD3DBA6C4B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755" y="1776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68" name="Picture 266" descr="F:\th.gif">
              <a:extLst>
                <a:ext uri="{FF2B5EF4-FFF2-40B4-BE49-F238E27FC236}">
                  <a16:creationId xmlns:a16="http://schemas.microsoft.com/office/drawing/2014/main" id="{570D3213-3EF5-4818-80CB-6A67F289AB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7" y="1597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69" name="Picture 267" descr="C:\Users\Derrick\Pictures\New folder\th.gif">
              <a:extLst>
                <a:ext uri="{FF2B5EF4-FFF2-40B4-BE49-F238E27FC236}">
                  <a16:creationId xmlns:a16="http://schemas.microsoft.com/office/drawing/2014/main" id="{3AF42BEE-B99F-47F9-9B8B-1B4DE96AE5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63" y="1776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70" name="Picture 268" descr="F:\th.gif">
              <a:extLst>
                <a:ext uri="{FF2B5EF4-FFF2-40B4-BE49-F238E27FC236}">
                  <a16:creationId xmlns:a16="http://schemas.microsoft.com/office/drawing/2014/main" id="{D02CA775-2807-4377-BB81-29F6C56D98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8" y="1536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71" name="Picture 270" descr="C:\Users\Derrick\Pictures\New folder\th.gif">
              <a:extLst>
                <a:ext uri="{FF2B5EF4-FFF2-40B4-BE49-F238E27FC236}">
                  <a16:creationId xmlns:a16="http://schemas.microsoft.com/office/drawing/2014/main" id="{D51AD68D-32A2-47F6-BA31-64D76047CF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8" y="1776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72" name="Picture 271" descr="F:\th.gif">
              <a:extLst>
                <a:ext uri="{FF2B5EF4-FFF2-40B4-BE49-F238E27FC236}">
                  <a16:creationId xmlns:a16="http://schemas.microsoft.com/office/drawing/2014/main" id="{8F11B0C6-22D1-4332-A080-B542641BC0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9" y="1536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73" name="Picture 273" descr="C:\Users\Derrick\Pictures\New folder\th.gif">
              <a:extLst>
                <a:ext uri="{FF2B5EF4-FFF2-40B4-BE49-F238E27FC236}">
                  <a16:creationId xmlns:a16="http://schemas.microsoft.com/office/drawing/2014/main" id="{9E7663A7-BBBB-46A8-863D-5414119018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09" y="1776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74" name="Picture 274" descr="F:\th2.gif">
              <a:extLst>
                <a:ext uri="{FF2B5EF4-FFF2-40B4-BE49-F238E27FC236}">
                  <a16:creationId xmlns:a16="http://schemas.microsoft.com/office/drawing/2014/main" id="{F805CB6E-1DE8-43C3-8400-CD92808FD7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584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71" name="Text Box 275">
              <a:extLst>
                <a:ext uri="{FF2B5EF4-FFF2-40B4-BE49-F238E27FC236}">
                  <a16:creationId xmlns:a16="http://schemas.microsoft.com/office/drawing/2014/main" id="{CCEC3D22-953E-4B46-938C-DCC3758815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" y="168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latin typeface="Times New Roman" charset="0"/>
                  <a:ea typeface="ＭＳ Ｐゴシック" charset="0"/>
                </a:rPr>
                <a:t>6</a:t>
              </a:r>
            </a:p>
          </p:txBody>
        </p:sp>
        <p:pic>
          <p:nvPicPr>
            <p:cNvPr id="8276" name="Picture 276" descr="F:\th2.gif">
              <a:extLst>
                <a:ext uri="{FF2B5EF4-FFF2-40B4-BE49-F238E27FC236}">
                  <a16:creationId xmlns:a16="http://schemas.microsoft.com/office/drawing/2014/main" id="{6F9AAEF7-68A0-440B-95C7-7C40859BFD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5" y="1596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195" name="Group 354">
            <a:extLst>
              <a:ext uri="{FF2B5EF4-FFF2-40B4-BE49-F238E27FC236}">
                <a16:creationId xmlns:a16="http://schemas.microsoft.com/office/drawing/2014/main" id="{C364C1BA-D8DF-4D62-A243-7DE9694E2684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276600"/>
            <a:ext cx="8778875" cy="685800"/>
            <a:chOff x="134" y="2064"/>
            <a:chExt cx="5530" cy="432"/>
          </a:xfrm>
        </p:grpSpPr>
        <p:pic>
          <p:nvPicPr>
            <p:cNvPr id="8249" name="Picture 278" descr="C:\Users\Derrick\Pictures\New folder\th.gif">
              <a:extLst>
                <a:ext uri="{FF2B5EF4-FFF2-40B4-BE49-F238E27FC236}">
                  <a16:creationId xmlns:a16="http://schemas.microsoft.com/office/drawing/2014/main" id="{A2BA201F-88EA-4ACD-BBAF-54A1FB1CC8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47" y="230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50" name="Group 279">
              <a:extLst>
                <a:ext uri="{FF2B5EF4-FFF2-40B4-BE49-F238E27FC236}">
                  <a16:creationId xmlns:a16="http://schemas.microsoft.com/office/drawing/2014/main" id="{11B8706D-D333-4919-9A3F-8F46162AB2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9" y="2112"/>
              <a:ext cx="575" cy="384"/>
              <a:chOff x="288" y="2400"/>
              <a:chExt cx="624" cy="384"/>
            </a:xfrm>
          </p:grpSpPr>
          <p:pic>
            <p:nvPicPr>
              <p:cNvPr id="8262" name="Picture 280" descr="C:\Users\Derrick\Pictures\New folder\th.gif">
                <a:extLst>
                  <a:ext uri="{FF2B5EF4-FFF2-40B4-BE49-F238E27FC236}">
                    <a16:creationId xmlns:a16="http://schemas.microsoft.com/office/drawing/2014/main" id="{A6EBD4A6-9035-43D4-9127-A1243684836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3" name="Picture 281" descr="F:\th2.gif">
                <a:extLst>
                  <a:ext uri="{FF2B5EF4-FFF2-40B4-BE49-F238E27FC236}">
                    <a16:creationId xmlns:a16="http://schemas.microsoft.com/office/drawing/2014/main" id="{5DC552EF-007E-4F20-81E3-03B0E5376D8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251" name="Picture 282" descr="C:\Users\Derrick\Pictures\New folder\th.gif">
              <a:extLst>
                <a:ext uri="{FF2B5EF4-FFF2-40B4-BE49-F238E27FC236}">
                  <a16:creationId xmlns:a16="http://schemas.microsoft.com/office/drawing/2014/main" id="{CAE3B06A-E467-4003-A73F-0ABC81AFBD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01" y="230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52" name="Picture 283" descr="C:\Users\Derrick\Pictures\New folder\th.gif">
              <a:extLst>
                <a:ext uri="{FF2B5EF4-FFF2-40B4-BE49-F238E27FC236}">
                  <a16:creationId xmlns:a16="http://schemas.microsoft.com/office/drawing/2014/main" id="{A1D1CC98-CF78-4A9A-A156-56233EB9CA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755" y="230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53" name="Picture 284" descr="F:\th.gif">
              <a:extLst>
                <a:ext uri="{FF2B5EF4-FFF2-40B4-BE49-F238E27FC236}">
                  <a16:creationId xmlns:a16="http://schemas.microsoft.com/office/drawing/2014/main" id="{00DBAF1A-A045-44B3-B752-9E5B1E7DA6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7" y="2125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54" name="Picture 285" descr="C:\Users\Derrick\Pictures\New folder\th.gif">
              <a:extLst>
                <a:ext uri="{FF2B5EF4-FFF2-40B4-BE49-F238E27FC236}">
                  <a16:creationId xmlns:a16="http://schemas.microsoft.com/office/drawing/2014/main" id="{E020B294-7B7E-46BA-A9EF-4E31C329E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63" y="230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55" name="Picture 286" descr="F:\th.gif">
              <a:extLst>
                <a:ext uri="{FF2B5EF4-FFF2-40B4-BE49-F238E27FC236}">
                  <a16:creationId xmlns:a16="http://schemas.microsoft.com/office/drawing/2014/main" id="{B6BDEDB6-233A-4AE0-B502-B845F2F309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8" y="2064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56" name="Picture 287" descr="C:\Users\Derrick\Pictures\New folder\th.gif">
              <a:extLst>
                <a:ext uri="{FF2B5EF4-FFF2-40B4-BE49-F238E27FC236}">
                  <a16:creationId xmlns:a16="http://schemas.microsoft.com/office/drawing/2014/main" id="{82A432C7-D620-49DA-93D5-6917AA560F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8" y="230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57" name="Picture 288" descr="F:\th.gif">
              <a:extLst>
                <a:ext uri="{FF2B5EF4-FFF2-40B4-BE49-F238E27FC236}">
                  <a16:creationId xmlns:a16="http://schemas.microsoft.com/office/drawing/2014/main" id="{C485C818-E12A-4118-97F4-8E83082F65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9" y="2064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58" name="Picture 289" descr="C:\Users\Derrick\Pictures\New folder\th.gif">
              <a:extLst>
                <a:ext uri="{FF2B5EF4-FFF2-40B4-BE49-F238E27FC236}">
                  <a16:creationId xmlns:a16="http://schemas.microsoft.com/office/drawing/2014/main" id="{520DFF72-159E-418E-A68D-51671548D0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09" y="2304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59" name="Picture 290" descr="F:\th2.gif">
              <a:extLst>
                <a:ext uri="{FF2B5EF4-FFF2-40B4-BE49-F238E27FC236}">
                  <a16:creationId xmlns:a16="http://schemas.microsoft.com/office/drawing/2014/main" id="{68A46E13-7DCB-4C28-A322-618400EAF5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2064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87" name="Text Box 291">
              <a:extLst>
                <a:ext uri="{FF2B5EF4-FFF2-40B4-BE49-F238E27FC236}">
                  <a16:creationId xmlns:a16="http://schemas.microsoft.com/office/drawing/2014/main" id="{FB4515AD-A138-4A52-9225-CDF50773E6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" y="220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latin typeface="Times New Roman" charset="0"/>
                  <a:ea typeface="ＭＳ Ｐゴシック" charset="0"/>
                </a:rPr>
                <a:t>7</a:t>
              </a:r>
            </a:p>
          </p:txBody>
        </p:sp>
        <p:pic>
          <p:nvPicPr>
            <p:cNvPr id="8261" name="Picture 292" descr="F:\th2.gif">
              <a:extLst>
                <a:ext uri="{FF2B5EF4-FFF2-40B4-BE49-F238E27FC236}">
                  <a16:creationId xmlns:a16="http://schemas.microsoft.com/office/drawing/2014/main" id="{E82732F3-C6A6-44B2-87B1-019B5E4C95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5" y="2124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196" name="Group 355">
            <a:extLst>
              <a:ext uri="{FF2B5EF4-FFF2-40B4-BE49-F238E27FC236}">
                <a16:creationId xmlns:a16="http://schemas.microsoft.com/office/drawing/2014/main" id="{099B93D0-727B-46E7-84A5-6A0539F11516}"/>
              </a:ext>
            </a:extLst>
          </p:cNvPr>
          <p:cNvGrpSpPr>
            <a:grpSpLocks/>
          </p:cNvGrpSpPr>
          <p:nvPr/>
        </p:nvGrpSpPr>
        <p:grpSpPr bwMode="auto">
          <a:xfrm>
            <a:off x="212725" y="4114800"/>
            <a:ext cx="8778875" cy="685800"/>
            <a:chOff x="134" y="2640"/>
            <a:chExt cx="5530" cy="432"/>
          </a:xfrm>
        </p:grpSpPr>
        <p:pic>
          <p:nvPicPr>
            <p:cNvPr id="8234" name="Picture 293" descr="C:\Users\Derrick\Pictures\New folder\th.gif">
              <a:extLst>
                <a:ext uri="{FF2B5EF4-FFF2-40B4-BE49-F238E27FC236}">
                  <a16:creationId xmlns:a16="http://schemas.microsoft.com/office/drawing/2014/main" id="{D4566FF7-DAC7-4D95-BAE0-D920DCA99A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47" y="2880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35" name="Group 294">
              <a:extLst>
                <a:ext uri="{FF2B5EF4-FFF2-40B4-BE49-F238E27FC236}">
                  <a16:creationId xmlns:a16="http://schemas.microsoft.com/office/drawing/2014/main" id="{7E9F5E1F-7197-4E88-BFAD-B6A51953F2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9" y="2688"/>
              <a:ext cx="575" cy="384"/>
              <a:chOff x="288" y="2400"/>
              <a:chExt cx="624" cy="384"/>
            </a:xfrm>
          </p:grpSpPr>
          <p:pic>
            <p:nvPicPr>
              <p:cNvPr id="8247" name="Picture 295" descr="C:\Users\Derrick\Pictures\New folder\th.gif">
                <a:extLst>
                  <a:ext uri="{FF2B5EF4-FFF2-40B4-BE49-F238E27FC236}">
                    <a16:creationId xmlns:a16="http://schemas.microsoft.com/office/drawing/2014/main" id="{350B7E4D-AD13-4065-B496-9B9FDB5956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" y="259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48" name="Picture 296" descr="F:\th2.gif">
                <a:extLst>
                  <a:ext uri="{FF2B5EF4-FFF2-40B4-BE49-F238E27FC236}">
                    <a16:creationId xmlns:a16="http://schemas.microsoft.com/office/drawing/2014/main" id="{6E5A864D-74A9-4E5E-93C7-942EBDF4242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400"/>
                <a:ext cx="468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236" name="Picture 297" descr="C:\Users\Derrick\Pictures\New folder\th.gif">
              <a:extLst>
                <a:ext uri="{FF2B5EF4-FFF2-40B4-BE49-F238E27FC236}">
                  <a16:creationId xmlns:a16="http://schemas.microsoft.com/office/drawing/2014/main" id="{00FF2DB2-DBF2-4055-ABFB-16FF358765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01" y="2880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37" name="Picture 298" descr="C:\Users\Derrick\Pictures\New folder\th.gif">
              <a:extLst>
                <a:ext uri="{FF2B5EF4-FFF2-40B4-BE49-F238E27FC236}">
                  <a16:creationId xmlns:a16="http://schemas.microsoft.com/office/drawing/2014/main" id="{172EDF07-312D-4B8A-A2DE-C9CEFE6BDB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755" y="2880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38" name="Picture 299" descr="F:\th.gif">
              <a:extLst>
                <a:ext uri="{FF2B5EF4-FFF2-40B4-BE49-F238E27FC236}">
                  <a16:creationId xmlns:a16="http://schemas.microsoft.com/office/drawing/2014/main" id="{05E31720-DE1A-4264-9546-986766A3EE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7" y="2701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39" name="Picture 300" descr="C:\Users\Derrick\Pictures\New folder\th.gif">
              <a:extLst>
                <a:ext uri="{FF2B5EF4-FFF2-40B4-BE49-F238E27FC236}">
                  <a16:creationId xmlns:a16="http://schemas.microsoft.com/office/drawing/2014/main" id="{79C2AA1A-8B1A-4BBF-BEC8-C68277DCF8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63" y="2880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0" name="Picture 301" descr="F:\th.gif">
              <a:extLst>
                <a:ext uri="{FF2B5EF4-FFF2-40B4-BE49-F238E27FC236}">
                  <a16:creationId xmlns:a16="http://schemas.microsoft.com/office/drawing/2014/main" id="{B6716C83-D63C-4174-A55A-E96D370E69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8" y="2640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1" name="Picture 302" descr="C:\Users\Derrick\Pictures\New folder\th.gif">
              <a:extLst>
                <a:ext uri="{FF2B5EF4-FFF2-40B4-BE49-F238E27FC236}">
                  <a16:creationId xmlns:a16="http://schemas.microsoft.com/office/drawing/2014/main" id="{34501AF8-7332-4B34-B9F1-F8932025B5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8" y="2880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2" name="Picture 303" descr="F:\th.gif">
              <a:extLst>
                <a:ext uri="{FF2B5EF4-FFF2-40B4-BE49-F238E27FC236}">
                  <a16:creationId xmlns:a16="http://schemas.microsoft.com/office/drawing/2014/main" id="{FD7B9743-B3F3-4FC4-93AB-D9C18C9CC9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9" y="2640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3" name="Picture 304" descr="C:\Users\Derrick\Pictures\New folder\th.gif">
              <a:extLst>
                <a:ext uri="{FF2B5EF4-FFF2-40B4-BE49-F238E27FC236}">
                  <a16:creationId xmlns:a16="http://schemas.microsoft.com/office/drawing/2014/main" id="{5BFF7CF0-A79D-44EA-BFEE-01EE989432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09" y="2880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4" name="Picture 305" descr="F:\th2.gif">
              <a:extLst>
                <a:ext uri="{FF2B5EF4-FFF2-40B4-BE49-F238E27FC236}">
                  <a16:creationId xmlns:a16="http://schemas.microsoft.com/office/drawing/2014/main" id="{A53B555B-C97D-47EF-8EDF-B4E382E617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2640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02" name="Text Box 306">
              <a:extLst>
                <a:ext uri="{FF2B5EF4-FFF2-40B4-BE49-F238E27FC236}">
                  <a16:creationId xmlns:a16="http://schemas.microsoft.com/office/drawing/2014/main" id="{55D6E96A-95A5-4C67-913C-06FE506CC1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" y="278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latin typeface="Times New Roman" charset="0"/>
                  <a:ea typeface="ＭＳ Ｐゴシック" charset="0"/>
                </a:rPr>
                <a:t>8</a:t>
              </a:r>
            </a:p>
          </p:txBody>
        </p:sp>
        <p:pic>
          <p:nvPicPr>
            <p:cNvPr id="8246" name="Picture 307" descr="F:\th2.gif">
              <a:extLst>
                <a:ext uri="{FF2B5EF4-FFF2-40B4-BE49-F238E27FC236}">
                  <a16:creationId xmlns:a16="http://schemas.microsoft.com/office/drawing/2014/main" id="{CBA1956B-DA54-49E6-88E6-362833F8B9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2640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197" name="WordArt 308">
            <a:extLst>
              <a:ext uri="{FF2B5EF4-FFF2-40B4-BE49-F238E27FC236}">
                <a16:creationId xmlns:a16="http://schemas.microsoft.com/office/drawing/2014/main" id="{C93CE80B-120A-44F2-9DCF-01256D1E889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152400"/>
            <a:ext cx="4724400" cy="828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4997"/>
                    </a:srgbClr>
                  </a:outerShdw>
                </a:effectLst>
                <a:latin typeface="Impact" panose="020B0806030902050204" pitchFamily="34" charset="0"/>
              </a:rPr>
              <a:t>Feuilles Et Grenouilles </a:t>
            </a:r>
          </a:p>
        </p:txBody>
      </p:sp>
      <p:grpSp>
        <p:nvGrpSpPr>
          <p:cNvPr id="8198" name="Group 356">
            <a:extLst>
              <a:ext uri="{FF2B5EF4-FFF2-40B4-BE49-F238E27FC236}">
                <a16:creationId xmlns:a16="http://schemas.microsoft.com/office/drawing/2014/main" id="{28B2EE64-6E0C-4C34-A895-67292C34487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953000"/>
            <a:ext cx="8778875" cy="685800"/>
            <a:chOff x="144" y="3168"/>
            <a:chExt cx="5530" cy="432"/>
          </a:xfrm>
        </p:grpSpPr>
        <p:pic>
          <p:nvPicPr>
            <p:cNvPr id="8220" name="Picture 324" descr="C:\Users\Derrick\Pictures\New folder\th.gif">
              <a:extLst>
                <a:ext uri="{FF2B5EF4-FFF2-40B4-BE49-F238E27FC236}">
                  <a16:creationId xmlns:a16="http://schemas.microsoft.com/office/drawing/2014/main" id="{A62D6C97-9255-4752-8D5B-FB0CF43B50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57" y="340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1" name="Picture 325" descr="C:\Users\Derrick\Pictures\New folder\th.gif">
              <a:extLst>
                <a:ext uri="{FF2B5EF4-FFF2-40B4-BE49-F238E27FC236}">
                  <a16:creationId xmlns:a16="http://schemas.microsoft.com/office/drawing/2014/main" id="{D1680EBC-42A4-4078-B8AE-880B8CF77A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99" y="340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2" name="Picture 326" descr="C:\Users\Derrick\Pictures\New folder\th.gif">
              <a:extLst>
                <a:ext uri="{FF2B5EF4-FFF2-40B4-BE49-F238E27FC236}">
                  <a16:creationId xmlns:a16="http://schemas.microsoft.com/office/drawing/2014/main" id="{D13F8BDA-913E-476C-9659-EA8FC775A0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11" y="340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3" name="Picture 327" descr="C:\Users\Derrick\Pictures\New folder\th.gif">
              <a:extLst>
                <a:ext uri="{FF2B5EF4-FFF2-40B4-BE49-F238E27FC236}">
                  <a16:creationId xmlns:a16="http://schemas.microsoft.com/office/drawing/2014/main" id="{4F2895E0-17C5-490C-AD01-948FAA3B95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765" y="340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4" name="Picture 328" descr="F:\th.gif">
              <a:extLst>
                <a:ext uri="{FF2B5EF4-FFF2-40B4-BE49-F238E27FC236}">
                  <a16:creationId xmlns:a16="http://schemas.microsoft.com/office/drawing/2014/main" id="{D04C6CFC-BFCD-4902-905B-56C547421C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7" y="3229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5" name="Picture 329" descr="C:\Users\Derrick\Pictures\New folder\th.gif">
              <a:extLst>
                <a:ext uri="{FF2B5EF4-FFF2-40B4-BE49-F238E27FC236}">
                  <a16:creationId xmlns:a16="http://schemas.microsoft.com/office/drawing/2014/main" id="{3DCB337F-4903-4C53-820E-40AB143515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73" y="340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6" name="Picture 330" descr="F:\th.gif">
              <a:extLst>
                <a:ext uri="{FF2B5EF4-FFF2-40B4-BE49-F238E27FC236}">
                  <a16:creationId xmlns:a16="http://schemas.microsoft.com/office/drawing/2014/main" id="{C6D9DD80-C326-46BB-AC39-2C7A53209B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3168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7" name="Picture 331" descr="C:\Users\Derrick\Pictures\New folder\th.gif">
              <a:extLst>
                <a:ext uri="{FF2B5EF4-FFF2-40B4-BE49-F238E27FC236}">
                  <a16:creationId xmlns:a16="http://schemas.microsoft.com/office/drawing/2014/main" id="{550418D3-5648-4B32-9647-FC543C69B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38" y="340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8" name="Picture 332" descr="F:\th.gif">
              <a:extLst>
                <a:ext uri="{FF2B5EF4-FFF2-40B4-BE49-F238E27FC236}">
                  <a16:creationId xmlns:a16="http://schemas.microsoft.com/office/drawing/2014/main" id="{B678AE6F-0353-4E24-B233-5DCC627D6F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9" y="3168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9" name="Picture 333" descr="C:\Users\Derrick\Pictures\New folder\th.gif">
              <a:extLst>
                <a:ext uri="{FF2B5EF4-FFF2-40B4-BE49-F238E27FC236}">
                  <a16:creationId xmlns:a16="http://schemas.microsoft.com/office/drawing/2014/main" id="{77321D4D-247F-48CB-BD8D-0CA461B953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19" y="340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30" name="Picture 334" descr="F:\th2.gif">
              <a:extLst>
                <a:ext uri="{FF2B5EF4-FFF2-40B4-BE49-F238E27FC236}">
                  <a16:creationId xmlns:a16="http://schemas.microsoft.com/office/drawing/2014/main" id="{9670E382-AE33-4334-BE41-614FB705A7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" y="3168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31" name="Text Box 335">
              <a:extLst>
                <a:ext uri="{FF2B5EF4-FFF2-40B4-BE49-F238E27FC236}">
                  <a16:creationId xmlns:a16="http://schemas.microsoft.com/office/drawing/2014/main" id="{3F43186B-D519-4D4B-AA2E-328130B86C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31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latin typeface="Times New Roman" charset="0"/>
                  <a:ea typeface="ＭＳ Ｐゴシック" charset="0"/>
                </a:rPr>
                <a:t>9</a:t>
              </a:r>
            </a:p>
          </p:txBody>
        </p:sp>
        <p:pic>
          <p:nvPicPr>
            <p:cNvPr id="8232" name="Picture 336" descr="F:\th2.gif">
              <a:extLst>
                <a:ext uri="{FF2B5EF4-FFF2-40B4-BE49-F238E27FC236}">
                  <a16:creationId xmlns:a16="http://schemas.microsoft.com/office/drawing/2014/main" id="{50932C42-D470-4C35-8760-049839CC6D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3168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33" name="Picture 337" descr="F:\th2.gif">
              <a:extLst>
                <a:ext uri="{FF2B5EF4-FFF2-40B4-BE49-F238E27FC236}">
                  <a16:creationId xmlns:a16="http://schemas.microsoft.com/office/drawing/2014/main" id="{8446B7A2-8217-42D3-BE46-9EB8AB2DBD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0" y="3216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199" name="Group 357">
            <a:extLst>
              <a:ext uri="{FF2B5EF4-FFF2-40B4-BE49-F238E27FC236}">
                <a16:creationId xmlns:a16="http://schemas.microsoft.com/office/drawing/2014/main" id="{26939EDB-C19C-4F2B-8E7E-0898E87441B4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5791200"/>
            <a:ext cx="8778875" cy="685800"/>
            <a:chOff x="144" y="3648"/>
            <a:chExt cx="5530" cy="432"/>
          </a:xfrm>
        </p:grpSpPr>
        <p:pic>
          <p:nvPicPr>
            <p:cNvPr id="8206" name="Picture 338" descr="C:\Users\Derrick\Pictures\New folder\th.gif">
              <a:extLst>
                <a:ext uri="{FF2B5EF4-FFF2-40B4-BE49-F238E27FC236}">
                  <a16:creationId xmlns:a16="http://schemas.microsoft.com/office/drawing/2014/main" id="{1F5B9D89-D4A7-42A5-AF79-D75DE7B62B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57" y="388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7" name="Picture 339" descr="C:\Users\Derrick\Pictures\New folder\th.gif">
              <a:extLst>
                <a:ext uri="{FF2B5EF4-FFF2-40B4-BE49-F238E27FC236}">
                  <a16:creationId xmlns:a16="http://schemas.microsoft.com/office/drawing/2014/main" id="{8397C33E-2773-4197-A0E9-321B7A3DB0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99" y="388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8" name="Picture 340" descr="C:\Users\Derrick\Pictures\New folder\th.gif">
              <a:extLst>
                <a:ext uri="{FF2B5EF4-FFF2-40B4-BE49-F238E27FC236}">
                  <a16:creationId xmlns:a16="http://schemas.microsoft.com/office/drawing/2014/main" id="{4E09CDAD-3E33-4EAD-877E-B799997583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11" y="388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9" name="Picture 341" descr="C:\Users\Derrick\Pictures\New folder\th.gif">
              <a:extLst>
                <a:ext uri="{FF2B5EF4-FFF2-40B4-BE49-F238E27FC236}">
                  <a16:creationId xmlns:a16="http://schemas.microsoft.com/office/drawing/2014/main" id="{EAE442EF-DD4D-4EF9-AD19-AFEB8793CD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765" y="388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0" name="Picture 342" descr="F:\th.gif">
              <a:extLst>
                <a:ext uri="{FF2B5EF4-FFF2-40B4-BE49-F238E27FC236}">
                  <a16:creationId xmlns:a16="http://schemas.microsoft.com/office/drawing/2014/main" id="{D9AC8267-FF22-4985-B531-00C4AF051F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6" y="3696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1" name="Picture 343" descr="C:\Users\Derrick\Pictures\New folder\th.gif">
              <a:extLst>
                <a:ext uri="{FF2B5EF4-FFF2-40B4-BE49-F238E27FC236}">
                  <a16:creationId xmlns:a16="http://schemas.microsoft.com/office/drawing/2014/main" id="{F91187D9-E076-457F-AC2F-D75D1989F3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73" y="388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2" name="Picture 344" descr="F:\th.gif">
              <a:extLst>
                <a:ext uri="{FF2B5EF4-FFF2-40B4-BE49-F238E27FC236}">
                  <a16:creationId xmlns:a16="http://schemas.microsoft.com/office/drawing/2014/main" id="{E8E66A86-A728-4C5C-A183-889D2465E3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3648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3" name="Picture 345" descr="C:\Users\Derrick\Pictures\New folder\th.gif">
              <a:extLst>
                <a:ext uri="{FF2B5EF4-FFF2-40B4-BE49-F238E27FC236}">
                  <a16:creationId xmlns:a16="http://schemas.microsoft.com/office/drawing/2014/main" id="{994C36E2-2835-48D6-935D-AF2A4C6AD2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38" y="388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4" name="Picture 346" descr="F:\th.gif">
              <a:extLst>
                <a:ext uri="{FF2B5EF4-FFF2-40B4-BE49-F238E27FC236}">
                  <a16:creationId xmlns:a16="http://schemas.microsoft.com/office/drawing/2014/main" id="{D6564898-B98E-40A4-A3BA-EB72FB98C1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9" y="3648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5" name="Picture 347" descr="C:\Users\Derrick\Pictures\New folder\th.gif">
              <a:extLst>
                <a:ext uri="{FF2B5EF4-FFF2-40B4-BE49-F238E27FC236}">
                  <a16:creationId xmlns:a16="http://schemas.microsoft.com/office/drawing/2014/main" id="{9C807408-ECC9-47D5-B7C6-D2B08E4425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19" y="388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6" name="Picture 348" descr="F:\th2.gif">
              <a:extLst>
                <a:ext uri="{FF2B5EF4-FFF2-40B4-BE49-F238E27FC236}">
                  <a16:creationId xmlns:a16="http://schemas.microsoft.com/office/drawing/2014/main" id="{AF66365D-BB81-4A1F-B163-9143AB9930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" y="3648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45" name="Text Box 349">
              <a:extLst>
                <a:ext uri="{FF2B5EF4-FFF2-40B4-BE49-F238E27FC236}">
                  <a16:creationId xmlns:a16="http://schemas.microsoft.com/office/drawing/2014/main" id="{C4F06256-2B63-49BC-973C-2D7BB93DDF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792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latin typeface="Times New Roman" charset="0"/>
                  <a:ea typeface="ＭＳ Ｐゴシック" charset="0"/>
                </a:rPr>
                <a:t>10</a:t>
              </a:r>
            </a:p>
          </p:txBody>
        </p:sp>
        <p:pic>
          <p:nvPicPr>
            <p:cNvPr id="8218" name="Picture 350" descr="F:\th2.gif">
              <a:extLst>
                <a:ext uri="{FF2B5EF4-FFF2-40B4-BE49-F238E27FC236}">
                  <a16:creationId xmlns:a16="http://schemas.microsoft.com/office/drawing/2014/main" id="{E0A758B2-1B02-430A-92BA-8C87CFFED5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3648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9" name="Picture 351" descr="F:\th2.gif">
              <a:extLst>
                <a:ext uri="{FF2B5EF4-FFF2-40B4-BE49-F238E27FC236}">
                  <a16:creationId xmlns:a16="http://schemas.microsoft.com/office/drawing/2014/main" id="{B9C573DE-72BA-4175-B01D-214BE2AB13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0" y="3696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454" name="Line 358">
            <a:extLst>
              <a:ext uri="{FF2B5EF4-FFF2-40B4-BE49-F238E27FC236}">
                <a16:creationId xmlns:a16="http://schemas.microsoft.com/office/drawing/2014/main" id="{3618AA20-D1AC-4085-A338-B1034BB0A5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2205038"/>
            <a:ext cx="661987" cy="4619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55" name="Line 359">
            <a:extLst>
              <a:ext uri="{FF2B5EF4-FFF2-40B4-BE49-F238E27FC236}">
                <a16:creationId xmlns:a16="http://schemas.microsoft.com/office/drawing/2014/main" id="{6ECC1B8B-97F4-477E-B01B-2D0FB7507C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7813" y="2924175"/>
            <a:ext cx="1800225" cy="7207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56" name="Line 360">
            <a:extLst>
              <a:ext uri="{FF2B5EF4-FFF2-40B4-BE49-F238E27FC236}">
                <a16:creationId xmlns:a16="http://schemas.microsoft.com/office/drawing/2014/main" id="{A37617DE-B34E-46D0-8660-9BEF461650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3789363"/>
            <a:ext cx="1762125" cy="7064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57" name="Line 361">
            <a:extLst>
              <a:ext uri="{FF2B5EF4-FFF2-40B4-BE49-F238E27FC236}">
                <a16:creationId xmlns:a16="http://schemas.microsoft.com/office/drawing/2014/main" id="{A94E1AEB-2881-414A-AA1A-4E910A16C3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4652963"/>
            <a:ext cx="1919288" cy="6810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59" name="Line 363">
            <a:extLst>
              <a:ext uri="{FF2B5EF4-FFF2-40B4-BE49-F238E27FC236}">
                <a16:creationId xmlns:a16="http://schemas.microsoft.com/office/drawing/2014/main" id="{7A4F7034-972E-4980-926D-7EC0D90200F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4750" y="5589588"/>
            <a:ext cx="857250" cy="5064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8205" name="WordArt 111">
            <a:extLst>
              <a:ext uri="{FF2B5EF4-FFF2-40B4-BE49-F238E27FC236}">
                <a16:creationId xmlns:a16="http://schemas.microsoft.com/office/drawing/2014/main" id="{D4CD35D0-3881-48C1-A17E-CA1E0266A46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19475" y="908050"/>
            <a:ext cx="1676400" cy="447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4997"/>
                    </a:srgbClr>
                  </a:outerShdw>
                </a:effectLst>
                <a:latin typeface="Impact" panose="020B0806030902050204" pitchFamily="34" charset="0"/>
              </a:rPr>
              <a:t>Leaves and Frogs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WordArt 17">
            <a:extLst>
              <a:ext uri="{FF2B5EF4-FFF2-40B4-BE49-F238E27FC236}">
                <a16:creationId xmlns:a16="http://schemas.microsoft.com/office/drawing/2014/main" id="{67C48BC1-C6C0-4185-89B3-2480FA72C3A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152400"/>
            <a:ext cx="4724400" cy="828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4997"/>
                    </a:srgbClr>
                  </a:outerShdw>
                </a:effectLst>
                <a:latin typeface="Impact" panose="020B0806030902050204" pitchFamily="34" charset="0"/>
              </a:rPr>
              <a:t>Feuilles Et Grenouilles </a:t>
            </a:r>
          </a:p>
        </p:txBody>
      </p:sp>
      <p:pic>
        <p:nvPicPr>
          <p:cNvPr id="9218" name="Picture 48" descr="C:\Users\Derrick\Pictures\New folder\th.gif">
            <a:extLst>
              <a:ext uri="{FF2B5EF4-FFF2-40B4-BE49-F238E27FC236}">
                <a16:creationId xmlns:a16="http://schemas.microsoft.com/office/drawing/2014/main" id="{89B1376B-E25A-4CCD-92A6-800D60FA1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42113" y="19050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49" descr="C:\Users\Derrick\Pictures\New folder\th.gif">
            <a:extLst>
              <a:ext uri="{FF2B5EF4-FFF2-40B4-BE49-F238E27FC236}">
                <a16:creationId xmlns:a16="http://schemas.microsoft.com/office/drawing/2014/main" id="{9220136F-9EDB-4E9F-B27D-721FD40114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78788" y="19050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50" descr="C:\Users\Derrick\Pictures\New folder\th.gif">
            <a:extLst>
              <a:ext uri="{FF2B5EF4-FFF2-40B4-BE49-F238E27FC236}">
                <a16:creationId xmlns:a16="http://schemas.microsoft.com/office/drawing/2014/main" id="{D6C05FFE-2A02-4771-94EB-3E41221AD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57838" y="19050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1" descr="C:\Users\Derrick\Pictures\New folder\th.gif">
            <a:extLst>
              <a:ext uri="{FF2B5EF4-FFF2-40B4-BE49-F238E27FC236}">
                <a16:creationId xmlns:a16="http://schemas.microsoft.com/office/drawing/2014/main" id="{5D1B8EF4-A48C-436E-B5AA-1E9279014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73563" y="19050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52" descr="F:\th.gif">
            <a:extLst>
              <a:ext uri="{FF2B5EF4-FFF2-40B4-BE49-F238E27FC236}">
                <a16:creationId xmlns:a16="http://schemas.microsoft.com/office/drawing/2014/main" id="{D1C20E26-6F2C-4DA3-966D-D5CB40FB8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600200"/>
            <a:ext cx="72707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53" descr="C:\Users\Derrick\Pictures\New folder\th.gif">
            <a:extLst>
              <a:ext uri="{FF2B5EF4-FFF2-40B4-BE49-F238E27FC236}">
                <a16:creationId xmlns:a16="http://schemas.microsoft.com/office/drawing/2014/main" id="{948061D1-17B8-4F5E-9998-2B7C5DED6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05013" y="19050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54" descr="F:\th.gif">
            <a:extLst>
              <a:ext uri="{FF2B5EF4-FFF2-40B4-BE49-F238E27FC236}">
                <a16:creationId xmlns:a16="http://schemas.microsoft.com/office/drawing/2014/main" id="{0CC31E5F-E96F-4EE3-BF6D-95A6FB224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5" y="1524000"/>
            <a:ext cx="72707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55" descr="C:\Users\Derrick\Pictures\New folder\th.gif">
            <a:extLst>
              <a:ext uri="{FF2B5EF4-FFF2-40B4-BE49-F238E27FC236}">
                <a16:creationId xmlns:a16="http://schemas.microsoft.com/office/drawing/2014/main" id="{E4DFA966-168F-41F5-A4D0-EB8C2630F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8200" y="1905000"/>
            <a:ext cx="9128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56" descr="F:\th.gif">
            <a:extLst>
              <a:ext uri="{FF2B5EF4-FFF2-40B4-BE49-F238E27FC236}">
                <a16:creationId xmlns:a16="http://schemas.microsoft.com/office/drawing/2014/main" id="{D349DF1A-3BD5-4034-9C77-B46326AF3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288" y="1524000"/>
            <a:ext cx="72707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57" descr="C:\Users\Derrick\Pictures\New folder\th.gif">
            <a:extLst>
              <a:ext uri="{FF2B5EF4-FFF2-40B4-BE49-F238E27FC236}">
                <a16:creationId xmlns:a16="http://schemas.microsoft.com/office/drawing/2014/main" id="{3678DC83-64B6-437D-81FD-A29B93C67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89288" y="19050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58" descr="F:\th2.gif">
            <a:extLst>
              <a:ext uri="{FF2B5EF4-FFF2-40B4-BE49-F238E27FC236}">
                <a16:creationId xmlns:a16="http://schemas.microsoft.com/office/drawing/2014/main" id="{BF1FDACF-DFD8-449D-A0C8-4B351A8CD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79" name="Text Box 59">
            <a:extLst>
              <a:ext uri="{FF2B5EF4-FFF2-40B4-BE49-F238E27FC236}">
                <a16:creationId xmlns:a16="http://schemas.microsoft.com/office/drawing/2014/main" id="{9486B970-047F-48AB-A639-A42291F4D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1752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10</a:t>
            </a:r>
          </a:p>
        </p:txBody>
      </p:sp>
      <p:pic>
        <p:nvPicPr>
          <p:cNvPr id="9230" name="Picture 60" descr="F:\th2.gif">
            <a:extLst>
              <a:ext uri="{FF2B5EF4-FFF2-40B4-BE49-F238E27FC236}">
                <a16:creationId xmlns:a16="http://schemas.microsoft.com/office/drawing/2014/main" id="{F129B028-9147-42B3-BD53-207829A14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52400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1" name="Picture 61" descr="F:\th2.gif">
            <a:extLst>
              <a:ext uri="{FF2B5EF4-FFF2-40B4-BE49-F238E27FC236}">
                <a16:creationId xmlns:a16="http://schemas.microsoft.com/office/drawing/2014/main" id="{117F3F59-A4DF-4145-B281-7DFDEA884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0020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32" name="Group 76">
            <a:extLst>
              <a:ext uri="{FF2B5EF4-FFF2-40B4-BE49-F238E27FC236}">
                <a16:creationId xmlns:a16="http://schemas.microsoft.com/office/drawing/2014/main" id="{9E0A42A7-8A44-428A-8BFB-60B43C2C5C04}"/>
              </a:ext>
            </a:extLst>
          </p:cNvPr>
          <p:cNvGrpSpPr>
            <a:grpSpLocks/>
          </p:cNvGrpSpPr>
          <p:nvPr/>
        </p:nvGrpSpPr>
        <p:grpSpPr bwMode="auto">
          <a:xfrm>
            <a:off x="212725" y="2457450"/>
            <a:ext cx="8931275" cy="590550"/>
            <a:chOff x="134" y="1548"/>
            <a:chExt cx="5626" cy="372"/>
          </a:xfrm>
        </p:grpSpPr>
        <p:pic>
          <p:nvPicPr>
            <p:cNvPr id="9295" name="Picture 62" descr="C:\Users\Derrick\Pictures\New folder\th.gif">
              <a:extLst>
                <a:ext uri="{FF2B5EF4-FFF2-40B4-BE49-F238E27FC236}">
                  <a16:creationId xmlns:a16="http://schemas.microsoft.com/office/drawing/2014/main" id="{AA669F63-6BE3-410C-82C9-EF40522DA5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47" y="172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96" name="Picture 63" descr="C:\Users\Derrick\Pictures\New folder\th.gif">
              <a:extLst>
                <a:ext uri="{FF2B5EF4-FFF2-40B4-BE49-F238E27FC236}">
                  <a16:creationId xmlns:a16="http://schemas.microsoft.com/office/drawing/2014/main" id="{50970316-C83A-495B-A4EC-C68654CCA8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185" y="172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97" name="Picture 64" descr="C:\Users\Derrick\Pictures\New folder\th.gif">
              <a:extLst>
                <a:ext uri="{FF2B5EF4-FFF2-40B4-BE49-F238E27FC236}">
                  <a16:creationId xmlns:a16="http://schemas.microsoft.com/office/drawing/2014/main" id="{4A043327-F154-41D7-B48F-D8A29A73EF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01" y="172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98" name="Picture 65" descr="C:\Users\Derrick\Pictures\New folder\th.gif">
              <a:extLst>
                <a:ext uri="{FF2B5EF4-FFF2-40B4-BE49-F238E27FC236}">
                  <a16:creationId xmlns:a16="http://schemas.microsoft.com/office/drawing/2014/main" id="{3481A7F3-18E9-4B64-9C0C-8AB916DD8F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755" y="172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99" name="Picture 66" descr="F:\th.gif">
              <a:extLst>
                <a:ext uri="{FF2B5EF4-FFF2-40B4-BE49-F238E27FC236}">
                  <a16:creationId xmlns:a16="http://schemas.microsoft.com/office/drawing/2014/main" id="{C73F8FDD-B1D8-402B-B126-8C1F395A3C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8" y="1549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00" name="Picture 67" descr="C:\Users\Derrick\Pictures\New folder\th.gif">
              <a:extLst>
                <a:ext uri="{FF2B5EF4-FFF2-40B4-BE49-F238E27FC236}">
                  <a16:creationId xmlns:a16="http://schemas.microsoft.com/office/drawing/2014/main" id="{6EFA717C-1182-434A-9ADB-1D3D3CC065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63" y="172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01" name="Picture 68" descr="F:\th.gif">
              <a:extLst>
                <a:ext uri="{FF2B5EF4-FFF2-40B4-BE49-F238E27FC236}">
                  <a16:creationId xmlns:a16="http://schemas.microsoft.com/office/drawing/2014/main" id="{44F611C0-E6F7-4B10-A16F-3AE4FE1268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1549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02" name="Picture 69" descr="C:\Users\Derrick\Pictures\New folder\th.gif">
              <a:extLst>
                <a:ext uri="{FF2B5EF4-FFF2-40B4-BE49-F238E27FC236}">
                  <a16:creationId xmlns:a16="http://schemas.microsoft.com/office/drawing/2014/main" id="{3C027292-2255-40FB-BCF0-2DE6BF66F2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8" y="172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03" name="Picture 70" descr="F:\th.gif">
              <a:extLst>
                <a:ext uri="{FF2B5EF4-FFF2-40B4-BE49-F238E27FC236}">
                  <a16:creationId xmlns:a16="http://schemas.microsoft.com/office/drawing/2014/main" id="{D286A116-A329-40D9-8B9F-59728796C0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9" y="1549"/>
              <a:ext cx="458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04" name="Picture 71" descr="C:\Users\Derrick\Pictures\New folder\th.gif">
              <a:extLst>
                <a:ext uri="{FF2B5EF4-FFF2-40B4-BE49-F238E27FC236}">
                  <a16:creationId xmlns:a16="http://schemas.microsoft.com/office/drawing/2014/main" id="{134C208B-FA6D-4FCC-8FAD-2517EC836C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09" y="1728"/>
              <a:ext cx="5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05" name="Picture 72" descr="F:\th2.gif">
              <a:extLst>
                <a:ext uri="{FF2B5EF4-FFF2-40B4-BE49-F238E27FC236}">
                  <a16:creationId xmlns:a16="http://schemas.microsoft.com/office/drawing/2014/main" id="{590A99F1-B790-45AC-B20A-0ABB5102B9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548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 Box 73">
              <a:extLst>
                <a:ext uri="{FF2B5EF4-FFF2-40B4-BE49-F238E27FC236}">
                  <a16:creationId xmlns:a16="http://schemas.microsoft.com/office/drawing/2014/main" id="{C981A855-8183-4769-ACF9-AFCEAF158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" y="1632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latin typeface="Times New Roman" charset="0"/>
                  <a:ea typeface="ＭＳ Ｐゴシック" charset="0"/>
                </a:rPr>
                <a:t>11</a:t>
              </a:r>
            </a:p>
          </p:txBody>
        </p:sp>
        <p:pic>
          <p:nvPicPr>
            <p:cNvPr id="9307" name="Picture 74" descr="F:\th2.gif">
              <a:extLst>
                <a:ext uri="{FF2B5EF4-FFF2-40B4-BE49-F238E27FC236}">
                  <a16:creationId xmlns:a16="http://schemas.microsoft.com/office/drawing/2014/main" id="{F8269892-D0B8-4C7D-8793-53C7742504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548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08" name="Picture 75" descr="F:\th2.gif">
              <a:extLst>
                <a:ext uri="{FF2B5EF4-FFF2-40B4-BE49-F238E27FC236}">
                  <a16:creationId xmlns:a16="http://schemas.microsoft.com/office/drawing/2014/main" id="{54E02CEA-CF9C-4D9A-BB50-007EEC3CB3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1548"/>
              <a:ext cx="4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233" name="Picture 78" descr="C:\Users\Derrick\Pictures\New folder\th.gif">
            <a:extLst>
              <a:ext uri="{FF2B5EF4-FFF2-40B4-BE49-F238E27FC236}">
                <a16:creationId xmlns:a16="http://schemas.microsoft.com/office/drawing/2014/main" id="{AECC255E-5834-47B0-B721-2E2DB9DEB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42113" y="356235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4" name="Picture 79" descr="C:\Users\Derrick\Pictures\New folder\th.gif">
            <a:extLst>
              <a:ext uri="{FF2B5EF4-FFF2-40B4-BE49-F238E27FC236}">
                <a16:creationId xmlns:a16="http://schemas.microsoft.com/office/drawing/2014/main" id="{CAB845BD-A335-4027-844B-8F36D64A5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31188" y="356235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5" name="Picture 80" descr="C:\Users\Derrick\Pictures\New folder\th.gif">
            <a:extLst>
              <a:ext uri="{FF2B5EF4-FFF2-40B4-BE49-F238E27FC236}">
                <a16:creationId xmlns:a16="http://schemas.microsoft.com/office/drawing/2014/main" id="{7D41DBF3-A1B8-4501-9035-8B1DFB39B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57838" y="356235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" name="Picture 81" descr="C:\Users\Derrick\Pictures\New folder\th.gif">
            <a:extLst>
              <a:ext uri="{FF2B5EF4-FFF2-40B4-BE49-F238E27FC236}">
                <a16:creationId xmlns:a16="http://schemas.microsoft.com/office/drawing/2014/main" id="{CAE8E91F-8F04-43E9-9088-A9451F241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73563" y="356235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7" name="Picture 82" descr="F:\th.gif">
            <a:extLst>
              <a:ext uri="{FF2B5EF4-FFF2-40B4-BE49-F238E27FC236}">
                <a16:creationId xmlns:a16="http://schemas.microsoft.com/office/drawing/2014/main" id="{33B9616A-3C07-48DE-8E31-0012A3F08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278188"/>
            <a:ext cx="7270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8" name="Picture 83" descr="C:\Users\Derrick\Pictures\New folder\th.gif">
            <a:extLst>
              <a:ext uri="{FF2B5EF4-FFF2-40B4-BE49-F238E27FC236}">
                <a16:creationId xmlns:a16="http://schemas.microsoft.com/office/drawing/2014/main" id="{124C8A87-2D71-483E-90EE-933FBCDA5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05013" y="356235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9" name="Picture 84" descr="F:\th.gif">
            <a:extLst>
              <a:ext uri="{FF2B5EF4-FFF2-40B4-BE49-F238E27FC236}">
                <a16:creationId xmlns:a16="http://schemas.microsoft.com/office/drawing/2014/main" id="{09EB1CF9-EA77-476F-8A18-A05F9CBB2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278188"/>
            <a:ext cx="7270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0" name="Picture 85" descr="C:\Users\Derrick\Pictures\New folder\th.gif">
            <a:extLst>
              <a:ext uri="{FF2B5EF4-FFF2-40B4-BE49-F238E27FC236}">
                <a16:creationId xmlns:a16="http://schemas.microsoft.com/office/drawing/2014/main" id="{57446E79-0621-4A4D-8B8C-96EAA3CD5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8200" y="3562350"/>
            <a:ext cx="9128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1" name="Picture 86" descr="F:\th.gif">
            <a:extLst>
              <a:ext uri="{FF2B5EF4-FFF2-40B4-BE49-F238E27FC236}">
                <a16:creationId xmlns:a16="http://schemas.microsoft.com/office/drawing/2014/main" id="{61DFE16A-E87E-4994-963F-4B02B5838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00400"/>
            <a:ext cx="72707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2" name="Picture 87" descr="C:\Users\Derrick\Pictures\New folder\th.gif">
            <a:extLst>
              <a:ext uri="{FF2B5EF4-FFF2-40B4-BE49-F238E27FC236}">
                <a16:creationId xmlns:a16="http://schemas.microsoft.com/office/drawing/2014/main" id="{51896627-E848-41E9-AE36-61EA369D5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89288" y="356235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3" name="Picture 88" descr="F:\th2.gif">
            <a:extLst>
              <a:ext uri="{FF2B5EF4-FFF2-40B4-BE49-F238E27FC236}">
                <a16:creationId xmlns:a16="http://schemas.microsoft.com/office/drawing/2014/main" id="{114A470C-8E7F-4E86-8508-A0D5DD4A9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7660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09" name="Text Box 89">
            <a:extLst>
              <a:ext uri="{FF2B5EF4-FFF2-40B4-BE49-F238E27FC236}">
                <a16:creationId xmlns:a16="http://schemas.microsoft.com/office/drawing/2014/main" id="{93F58AC4-30F4-4CB0-995D-B3826E1BB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34099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12</a:t>
            </a:r>
          </a:p>
        </p:txBody>
      </p:sp>
      <p:pic>
        <p:nvPicPr>
          <p:cNvPr id="9245" name="Picture 90" descr="F:\th2.gif">
            <a:extLst>
              <a:ext uri="{FF2B5EF4-FFF2-40B4-BE49-F238E27FC236}">
                <a16:creationId xmlns:a16="http://schemas.microsoft.com/office/drawing/2014/main" id="{B3529763-0EB2-4B51-BC92-8D3581D50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7660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6" name="Picture 91" descr="F:\th2.gif">
            <a:extLst>
              <a:ext uri="{FF2B5EF4-FFF2-40B4-BE49-F238E27FC236}">
                <a16:creationId xmlns:a16="http://schemas.microsoft.com/office/drawing/2014/main" id="{9534097F-1CF2-4C72-B152-B4855CB17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27660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7" name="Picture 92" descr="C:\Users\Derrick\Pictures\New folder\th.gif">
            <a:extLst>
              <a:ext uri="{FF2B5EF4-FFF2-40B4-BE49-F238E27FC236}">
                <a16:creationId xmlns:a16="http://schemas.microsoft.com/office/drawing/2014/main" id="{E9D3F964-6FE8-4734-B0A9-B3168731B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42113" y="43434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8" name="Picture 93" descr="C:\Users\Derrick\Pictures\New folder\th.gif">
            <a:extLst>
              <a:ext uri="{FF2B5EF4-FFF2-40B4-BE49-F238E27FC236}">
                <a16:creationId xmlns:a16="http://schemas.microsoft.com/office/drawing/2014/main" id="{E99DE4FF-2E62-4CFB-A035-7EAEA77A6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31188" y="43434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9" name="Picture 94" descr="C:\Users\Derrick\Pictures\New folder\th.gif">
            <a:extLst>
              <a:ext uri="{FF2B5EF4-FFF2-40B4-BE49-F238E27FC236}">
                <a16:creationId xmlns:a16="http://schemas.microsoft.com/office/drawing/2014/main" id="{DDD773E4-0646-4902-949A-414A41A02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57838" y="43434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0" name="Picture 95" descr="C:\Users\Derrick\Pictures\New folder\th.gif">
            <a:extLst>
              <a:ext uri="{FF2B5EF4-FFF2-40B4-BE49-F238E27FC236}">
                <a16:creationId xmlns:a16="http://schemas.microsoft.com/office/drawing/2014/main" id="{B2CB0F60-CAF4-4670-AD5D-830638568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73563" y="43434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1" name="Picture 96" descr="F:\th.gif">
            <a:extLst>
              <a:ext uri="{FF2B5EF4-FFF2-40B4-BE49-F238E27FC236}">
                <a16:creationId xmlns:a16="http://schemas.microsoft.com/office/drawing/2014/main" id="{B9523751-7531-401A-8BAD-5C0554752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4059238"/>
            <a:ext cx="7270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2" name="Picture 97" descr="C:\Users\Derrick\Pictures\New folder\th.gif">
            <a:extLst>
              <a:ext uri="{FF2B5EF4-FFF2-40B4-BE49-F238E27FC236}">
                <a16:creationId xmlns:a16="http://schemas.microsoft.com/office/drawing/2014/main" id="{4310D2EC-B39F-470A-ABEA-AEDECA9C3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05013" y="43434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3" name="Picture 98" descr="F:\th.gif">
            <a:extLst>
              <a:ext uri="{FF2B5EF4-FFF2-40B4-BE49-F238E27FC236}">
                <a16:creationId xmlns:a16="http://schemas.microsoft.com/office/drawing/2014/main" id="{333DB397-97DF-4A8F-92EE-6708A93AE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059238"/>
            <a:ext cx="7270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4" name="Picture 99" descr="C:\Users\Derrick\Pictures\New folder\th.gif">
            <a:extLst>
              <a:ext uri="{FF2B5EF4-FFF2-40B4-BE49-F238E27FC236}">
                <a16:creationId xmlns:a16="http://schemas.microsoft.com/office/drawing/2014/main" id="{6952C6ED-2DE3-4494-A7C0-9F45A580C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8200" y="4343400"/>
            <a:ext cx="9128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5" name="Picture 100" descr="F:\th.gif">
            <a:extLst>
              <a:ext uri="{FF2B5EF4-FFF2-40B4-BE49-F238E27FC236}">
                <a16:creationId xmlns:a16="http://schemas.microsoft.com/office/drawing/2014/main" id="{C6CFC2E1-DB9E-47B1-A23D-83009CD3E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981450"/>
            <a:ext cx="72707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6" name="Picture 101" descr="C:\Users\Derrick\Pictures\New folder\th.gif">
            <a:extLst>
              <a:ext uri="{FF2B5EF4-FFF2-40B4-BE49-F238E27FC236}">
                <a16:creationId xmlns:a16="http://schemas.microsoft.com/office/drawing/2014/main" id="{1E91296B-B4A2-4371-8EB4-4D11C2070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89288" y="43434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7" name="Picture 102" descr="F:\th2.gif">
            <a:extLst>
              <a:ext uri="{FF2B5EF4-FFF2-40B4-BE49-F238E27FC236}">
                <a16:creationId xmlns:a16="http://schemas.microsoft.com/office/drawing/2014/main" id="{B240E94C-6207-4469-B579-823C972A2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5765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" name="Text Box 103">
            <a:extLst>
              <a:ext uri="{FF2B5EF4-FFF2-40B4-BE49-F238E27FC236}">
                <a16:creationId xmlns:a16="http://schemas.microsoft.com/office/drawing/2014/main" id="{4CA8FC5A-FE3D-4B19-AFC2-CCB0F7360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4191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13</a:t>
            </a:r>
          </a:p>
        </p:txBody>
      </p:sp>
      <p:pic>
        <p:nvPicPr>
          <p:cNvPr id="9259" name="Picture 104" descr="F:\th2.gif">
            <a:extLst>
              <a:ext uri="{FF2B5EF4-FFF2-40B4-BE49-F238E27FC236}">
                <a16:creationId xmlns:a16="http://schemas.microsoft.com/office/drawing/2014/main" id="{08919F8F-BC86-4BE6-B175-1D80FF74A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03860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0" name="Picture 105" descr="F:\th2.gif">
            <a:extLst>
              <a:ext uri="{FF2B5EF4-FFF2-40B4-BE49-F238E27FC236}">
                <a16:creationId xmlns:a16="http://schemas.microsoft.com/office/drawing/2014/main" id="{F854F565-FCFE-41EC-8B80-3ADD8DCBD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05765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1" name="Picture 120" descr="C:\Users\Derrick\Pictures\New folder\th.gif">
            <a:extLst>
              <a:ext uri="{FF2B5EF4-FFF2-40B4-BE49-F238E27FC236}">
                <a16:creationId xmlns:a16="http://schemas.microsoft.com/office/drawing/2014/main" id="{F659D289-4C25-4288-B469-AA7AF496F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42113" y="52578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2" name="Picture 121" descr="C:\Users\Derrick\Pictures\New folder\th.gif">
            <a:extLst>
              <a:ext uri="{FF2B5EF4-FFF2-40B4-BE49-F238E27FC236}">
                <a16:creationId xmlns:a16="http://schemas.microsoft.com/office/drawing/2014/main" id="{23136C9A-7F26-4073-82BB-1566A1F18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31188" y="52578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3" name="Picture 122" descr="C:\Users\Derrick\Pictures\New folder\th.gif">
            <a:extLst>
              <a:ext uri="{FF2B5EF4-FFF2-40B4-BE49-F238E27FC236}">
                <a16:creationId xmlns:a16="http://schemas.microsoft.com/office/drawing/2014/main" id="{FD374665-CBD5-4518-B0A6-5544C6171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57838" y="52578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4" name="Picture 123" descr="C:\Users\Derrick\Pictures\New folder\th.gif">
            <a:extLst>
              <a:ext uri="{FF2B5EF4-FFF2-40B4-BE49-F238E27FC236}">
                <a16:creationId xmlns:a16="http://schemas.microsoft.com/office/drawing/2014/main" id="{6FF3A7E0-3B02-41DA-874F-EA01FF322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73563" y="52578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5" name="Picture 124" descr="F:\th.gif">
            <a:extLst>
              <a:ext uri="{FF2B5EF4-FFF2-40B4-BE49-F238E27FC236}">
                <a16:creationId xmlns:a16="http://schemas.microsoft.com/office/drawing/2014/main" id="{6A3332B4-84A3-4480-BE68-4108CF1DF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4973638"/>
            <a:ext cx="7270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6" name="Picture 125" descr="C:\Users\Derrick\Pictures\New folder\th.gif">
            <a:extLst>
              <a:ext uri="{FF2B5EF4-FFF2-40B4-BE49-F238E27FC236}">
                <a16:creationId xmlns:a16="http://schemas.microsoft.com/office/drawing/2014/main" id="{EEC94A8A-0AA9-446D-B9D7-1DDB56E5F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05013" y="52578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7" name="Picture 126" descr="F:\th.gif">
            <a:extLst>
              <a:ext uri="{FF2B5EF4-FFF2-40B4-BE49-F238E27FC236}">
                <a16:creationId xmlns:a16="http://schemas.microsoft.com/office/drawing/2014/main" id="{88BC8C42-B453-4496-B1D2-C2CEE2062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973638"/>
            <a:ext cx="7270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8" name="Picture 127" descr="C:\Users\Derrick\Pictures\New folder\th.gif">
            <a:extLst>
              <a:ext uri="{FF2B5EF4-FFF2-40B4-BE49-F238E27FC236}">
                <a16:creationId xmlns:a16="http://schemas.microsoft.com/office/drawing/2014/main" id="{D6663A11-D87C-4E8D-949A-B979A5CD2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8200" y="5257800"/>
            <a:ext cx="9128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9" name="Picture 128" descr="F:\th.gif">
            <a:extLst>
              <a:ext uri="{FF2B5EF4-FFF2-40B4-BE49-F238E27FC236}">
                <a16:creationId xmlns:a16="http://schemas.microsoft.com/office/drawing/2014/main" id="{CCD3D8E6-C16A-43FD-952A-70CC3183B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895850"/>
            <a:ext cx="72707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0" name="Picture 129" descr="C:\Users\Derrick\Pictures\New folder\th.gif">
            <a:extLst>
              <a:ext uri="{FF2B5EF4-FFF2-40B4-BE49-F238E27FC236}">
                <a16:creationId xmlns:a16="http://schemas.microsoft.com/office/drawing/2014/main" id="{7E0A0BEE-1703-4F5C-909D-0CC12BBD6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89288" y="52578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1" name="Picture 130" descr="F:\th2.gif">
            <a:extLst>
              <a:ext uri="{FF2B5EF4-FFF2-40B4-BE49-F238E27FC236}">
                <a16:creationId xmlns:a16="http://schemas.microsoft.com/office/drawing/2014/main" id="{AB1F8F5E-A576-4E1A-A9D3-C8AA36923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97205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51" name="Text Box 131">
            <a:extLst>
              <a:ext uri="{FF2B5EF4-FFF2-40B4-BE49-F238E27FC236}">
                <a16:creationId xmlns:a16="http://schemas.microsoft.com/office/drawing/2014/main" id="{8B55A8A3-A9AF-48AA-BA46-EB26B21B0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51054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14</a:t>
            </a:r>
          </a:p>
        </p:txBody>
      </p:sp>
      <p:pic>
        <p:nvPicPr>
          <p:cNvPr id="9273" name="Picture 132" descr="F:\th2.gif">
            <a:extLst>
              <a:ext uri="{FF2B5EF4-FFF2-40B4-BE49-F238E27FC236}">
                <a16:creationId xmlns:a16="http://schemas.microsoft.com/office/drawing/2014/main" id="{51F29FB2-D2EF-4EF1-B17E-CB176A1AA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95300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4" name="Picture 133" descr="F:\th2.gif">
            <a:extLst>
              <a:ext uri="{FF2B5EF4-FFF2-40B4-BE49-F238E27FC236}">
                <a16:creationId xmlns:a16="http://schemas.microsoft.com/office/drawing/2014/main" id="{6C36F9E4-01CD-4115-AD6A-76D943E35D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87680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5" name="Picture 134" descr="C:\Users\Derrick\Pictures\New folder\th.gif">
            <a:extLst>
              <a:ext uri="{FF2B5EF4-FFF2-40B4-BE49-F238E27FC236}">
                <a16:creationId xmlns:a16="http://schemas.microsoft.com/office/drawing/2014/main" id="{E8804999-E7E6-4D29-9DD0-926771DE4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42113" y="60960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6" name="Picture 135" descr="C:\Users\Derrick\Pictures\New folder\th.gif">
            <a:extLst>
              <a:ext uri="{FF2B5EF4-FFF2-40B4-BE49-F238E27FC236}">
                <a16:creationId xmlns:a16="http://schemas.microsoft.com/office/drawing/2014/main" id="{2249DF5E-872B-4867-B3AD-0B4A9753E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31188" y="60960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7" name="Picture 136" descr="C:\Users\Derrick\Pictures\New folder\th.gif">
            <a:extLst>
              <a:ext uri="{FF2B5EF4-FFF2-40B4-BE49-F238E27FC236}">
                <a16:creationId xmlns:a16="http://schemas.microsoft.com/office/drawing/2014/main" id="{8A1D88F0-E132-4D2E-B20D-AE593A8BE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57838" y="60960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8" name="Picture 137" descr="C:\Users\Derrick\Pictures\New folder\th.gif">
            <a:extLst>
              <a:ext uri="{FF2B5EF4-FFF2-40B4-BE49-F238E27FC236}">
                <a16:creationId xmlns:a16="http://schemas.microsoft.com/office/drawing/2014/main" id="{54443D3A-9955-40E3-9A77-DF0216523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73563" y="60960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9" name="Picture 138" descr="F:\th.gif">
            <a:extLst>
              <a:ext uri="{FF2B5EF4-FFF2-40B4-BE49-F238E27FC236}">
                <a16:creationId xmlns:a16="http://schemas.microsoft.com/office/drawing/2014/main" id="{00300F30-F984-4FE6-997C-7DE6077DD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811838"/>
            <a:ext cx="7270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0" name="Picture 139" descr="C:\Users\Derrick\Pictures\New folder\th.gif">
            <a:extLst>
              <a:ext uri="{FF2B5EF4-FFF2-40B4-BE49-F238E27FC236}">
                <a16:creationId xmlns:a16="http://schemas.microsoft.com/office/drawing/2014/main" id="{631824FB-1E5A-4626-B282-8A3655C41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05013" y="60960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1" name="Picture 140" descr="F:\th.gif">
            <a:extLst>
              <a:ext uri="{FF2B5EF4-FFF2-40B4-BE49-F238E27FC236}">
                <a16:creationId xmlns:a16="http://schemas.microsoft.com/office/drawing/2014/main" id="{48F5303D-E271-437B-A652-C144DDDEF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811838"/>
            <a:ext cx="7270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2" name="Picture 141" descr="C:\Users\Derrick\Pictures\New folder\th.gif">
            <a:extLst>
              <a:ext uri="{FF2B5EF4-FFF2-40B4-BE49-F238E27FC236}">
                <a16:creationId xmlns:a16="http://schemas.microsoft.com/office/drawing/2014/main" id="{C47D28BE-CFD9-4EF8-AE64-A5C67B546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8200" y="6096000"/>
            <a:ext cx="9128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3" name="Picture 142" descr="F:\th.gif">
            <a:extLst>
              <a:ext uri="{FF2B5EF4-FFF2-40B4-BE49-F238E27FC236}">
                <a16:creationId xmlns:a16="http://schemas.microsoft.com/office/drawing/2014/main" id="{14E71ABA-99EB-4774-99B2-21D07ABFA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715000"/>
            <a:ext cx="72707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4" name="Picture 143" descr="C:\Users\Derrick\Pictures\New folder\th.gif">
            <a:extLst>
              <a:ext uri="{FF2B5EF4-FFF2-40B4-BE49-F238E27FC236}">
                <a16:creationId xmlns:a16="http://schemas.microsoft.com/office/drawing/2014/main" id="{B35A6FD4-C91E-491D-89C1-D68D75767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89288" y="6096000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5" name="Picture 144" descr="F:\th2.gif">
            <a:extLst>
              <a:ext uri="{FF2B5EF4-FFF2-40B4-BE49-F238E27FC236}">
                <a16:creationId xmlns:a16="http://schemas.microsoft.com/office/drawing/2014/main" id="{DAB2130A-01F3-4857-88B2-7A570B110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81025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65" name="Text Box 145">
            <a:extLst>
              <a:ext uri="{FF2B5EF4-FFF2-40B4-BE49-F238E27FC236}">
                <a16:creationId xmlns:a16="http://schemas.microsoft.com/office/drawing/2014/main" id="{04218C5C-EF99-444A-B9F2-B917D628E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5943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15</a:t>
            </a:r>
          </a:p>
        </p:txBody>
      </p:sp>
      <p:pic>
        <p:nvPicPr>
          <p:cNvPr id="9287" name="Picture 146" descr="F:\th2.gif">
            <a:extLst>
              <a:ext uri="{FF2B5EF4-FFF2-40B4-BE49-F238E27FC236}">
                <a16:creationId xmlns:a16="http://schemas.microsoft.com/office/drawing/2014/main" id="{FE2E159C-D537-4C02-BCCE-747B97B84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9120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8" name="Picture 147" descr="F:\th2.gif">
            <a:extLst>
              <a:ext uri="{FF2B5EF4-FFF2-40B4-BE49-F238E27FC236}">
                <a16:creationId xmlns:a16="http://schemas.microsoft.com/office/drawing/2014/main" id="{C4031054-D064-42E3-83A8-A0E58D473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715000"/>
            <a:ext cx="685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68" name="Line 148">
            <a:extLst>
              <a:ext uri="{FF2B5EF4-FFF2-40B4-BE49-F238E27FC236}">
                <a16:creationId xmlns:a16="http://schemas.microsoft.com/office/drawing/2014/main" id="{4FA71AC6-9133-4DC3-BA66-789628BC27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2725" y="2133600"/>
            <a:ext cx="1641475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269" name="Line 149">
            <a:extLst>
              <a:ext uri="{FF2B5EF4-FFF2-40B4-BE49-F238E27FC236}">
                <a16:creationId xmlns:a16="http://schemas.microsoft.com/office/drawing/2014/main" id="{0DFF1511-CFE3-4FE0-8B25-88B4CC5CE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213" y="2924175"/>
            <a:ext cx="1604962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270" name="Line 150">
            <a:extLst>
              <a:ext uri="{FF2B5EF4-FFF2-40B4-BE49-F238E27FC236}">
                <a16:creationId xmlns:a16="http://schemas.microsoft.com/office/drawing/2014/main" id="{16DCCD07-77A6-497B-AA0B-0F2B180ACE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3789363"/>
            <a:ext cx="647700" cy="6477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271" name="Line 151">
            <a:extLst>
              <a:ext uri="{FF2B5EF4-FFF2-40B4-BE49-F238E27FC236}">
                <a16:creationId xmlns:a16="http://schemas.microsoft.com/office/drawing/2014/main" id="{22F04A7F-891F-4880-8AE3-3152E928FE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4508500"/>
            <a:ext cx="1873250" cy="7921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272" name="Line 152">
            <a:extLst>
              <a:ext uri="{FF2B5EF4-FFF2-40B4-BE49-F238E27FC236}">
                <a16:creationId xmlns:a16="http://schemas.microsoft.com/office/drawing/2014/main" id="{5692B33D-55E3-4988-B47A-C6203F34A9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5445125"/>
            <a:ext cx="5334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94" name="WordArt 111">
            <a:extLst>
              <a:ext uri="{FF2B5EF4-FFF2-40B4-BE49-F238E27FC236}">
                <a16:creationId xmlns:a16="http://schemas.microsoft.com/office/drawing/2014/main" id="{FEA87FFD-9B3B-4BEE-9D0E-F93A9A9479F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92500" y="981075"/>
            <a:ext cx="1676400" cy="447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4997"/>
                    </a:srgbClr>
                  </a:outerShdw>
                </a:effectLst>
                <a:latin typeface="Impact" panose="020B0806030902050204" pitchFamily="34" charset="0"/>
              </a:rPr>
              <a:t>Leaves and Frogs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1" name="Object 3">
            <a:extLst>
              <a:ext uri="{FF2B5EF4-FFF2-40B4-BE49-F238E27FC236}">
                <a16:creationId xmlns:a16="http://schemas.microsoft.com/office/drawing/2014/main" id="{14C34879-BF42-4AAC-897F-D659F3448F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4825" y="1420813"/>
          <a:ext cx="11912600" cy="789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1912600" imgH="7899400" progId="Excel.Sheet.8">
                  <p:embed/>
                </p:oleObj>
              </mc:Choice>
              <mc:Fallback>
                <p:oleObj name="Worksheet" r:id="rId2" imgW="11912600" imgH="78994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1420813"/>
                        <a:ext cx="11912600" cy="789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FAB91D0-BB72-4B8F-AF45-9837EEF0E2D9}"/>
              </a:ext>
            </a:extLst>
          </p:cNvPr>
          <p:cNvSpPr/>
          <p:nvPr/>
        </p:nvSpPr>
        <p:spPr>
          <a:xfrm>
            <a:off x="2051720" y="332656"/>
            <a:ext cx="5904656" cy="923330"/>
          </a:xfrm>
          <a:prstGeom prst="rect">
            <a:avLst/>
          </a:prstGeom>
          <a:gradFill flip="none" rotWithShape="1">
            <a:gsLst>
              <a:gs pos="1000">
                <a:srgbClr val="FFFF00"/>
              </a:gs>
              <a:gs pos="99000">
                <a:srgbClr val="0EE9FF"/>
              </a:gs>
              <a:gs pos="86000">
                <a:srgbClr val="000090"/>
              </a:gs>
              <a:gs pos="59000">
                <a:srgbClr val="008000"/>
              </a:gs>
              <a:gs pos="31000">
                <a:srgbClr val="FF0000"/>
              </a:gs>
            </a:gsLst>
            <a:lin ang="0" scaled="1"/>
            <a:tileRect/>
          </a:gradFill>
        </p:spPr>
        <p:txBody>
          <a:bodyPr wrap="none">
            <a:prstTxWarp prst="textDoubleWave1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</a:rPr>
              <a:t>6174 is a Magic </a:t>
            </a:r>
            <a:r>
              <a:rPr lang="en-GB" sz="5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</a:rPr>
              <a:t>Mumber</a:t>
            </a:r>
            <a:endParaRPr lang="en-GB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0243" name="TextBox 5">
            <a:extLst>
              <a:ext uri="{FF2B5EF4-FFF2-40B4-BE49-F238E27FC236}">
                <a16:creationId xmlns:a16="http://schemas.microsoft.com/office/drawing/2014/main" id="{E6A3E3EC-983B-4BCA-8A48-C60B74C12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5578475"/>
            <a:ext cx="8545512" cy="954088"/>
          </a:xfrm>
          <a:prstGeom prst="rect">
            <a:avLst/>
          </a:prstGeom>
          <a:solidFill>
            <a:srgbClr val="3333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6174 is called the Kaprekar constant</a:t>
            </a:r>
          </a:p>
          <a:p>
            <a:pPr algn="ctr"/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mathematician </a:t>
            </a:r>
            <a:r>
              <a:rPr lang="en-US" altLang="en-US" sz="2800" b="1">
                <a:solidFill>
                  <a:srgbClr val="FFFF00"/>
                </a:solidFill>
                <a:latin typeface="Calibri" panose="020F0502020204030204" pitchFamily="34" charset="0"/>
              </a:rPr>
              <a:t>Dattaraya Ramchandra Kaprekar</a:t>
            </a:r>
          </a:p>
        </p:txBody>
      </p:sp>
      <p:pic>
        <p:nvPicPr>
          <p:cNvPr id="10244" name="Picture 6">
            <a:extLst>
              <a:ext uri="{FF2B5EF4-FFF2-40B4-BE49-F238E27FC236}">
                <a16:creationId xmlns:a16="http://schemas.microsoft.com/office/drawing/2014/main" id="{69E28F71-58C5-431F-87FA-D36F8EC293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0" y="2074863"/>
            <a:ext cx="17430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 (x86)\Microsoft Office\Templates\Blank Presentation.pot</Template>
  <TotalTime>6542</TotalTime>
  <Words>1774</Words>
  <Application>Microsoft Office PowerPoint</Application>
  <PresentationFormat>On-screen Show (4:3)</PresentationFormat>
  <Paragraphs>429</Paragraphs>
  <Slides>36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Arial Black</vt:lpstr>
      <vt:lpstr>Calibri</vt:lpstr>
      <vt:lpstr>Impact</vt:lpstr>
      <vt:lpstr>Microsoft Sans Serif</vt:lpstr>
      <vt:lpstr>Times New Roman</vt:lpstr>
      <vt:lpstr>Blank Presentation</vt:lpstr>
      <vt:lpstr>Worksheet</vt:lpstr>
      <vt:lpstr>Document</vt:lpstr>
      <vt:lpstr>PowerPoint Presentation</vt:lpstr>
      <vt:lpstr>PowerPoint Presentation</vt:lpstr>
      <vt:lpstr>Welcome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zary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Derrick</dc:creator>
  <cp:lastModifiedBy>Derrick Willer</cp:lastModifiedBy>
  <cp:revision>48</cp:revision>
  <cp:lastPrinted>2014-10-06T11:11:51Z</cp:lastPrinted>
  <dcterms:created xsi:type="dcterms:W3CDTF">2014-09-19T20:12:06Z</dcterms:created>
  <dcterms:modified xsi:type="dcterms:W3CDTF">2023-06-30T08:39:46Z</dcterms:modified>
</cp:coreProperties>
</file>