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358" r:id="rId3"/>
    <p:sldId id="297" r:id="rId4"/>
    <p:sldId id="324" r:id="rId5"/>
    <p:sldId id="258" r:id="rId6"/>
    <p:sldId id="259" r:id="rId7"/>
    <p:sldId id="261" r:id="rId8"/>
    <p:sldId id="313" r:id="rId9"/>
    <p:sldId id="262" r:id="rId10"/>
    <p:sldId id="323" r:id="rId11"/>
    <p:sldId id="281" r:id="rId12"/>
    <p:sldId id="328" r:id="rId13"/>
    <p:sldId id="327" r:id="rId14"/>
    <p:sldId id="326" r:id="rId15"/>
    <p:sldId id="329" r:id="rId16"/>
    <p:sldId id="321" r:id="rId17"/>
    <p:sldId id="282" r:id="rId18"/>
    <p:sldId id="283" r:id="rId19"/>
    <p:sldId id="284" r:id="rId20"/>
    <p:sldId id="285" r:id="rId21"/>
    <p:sldId id="274" r:id="rId22"/>
    <p:sldId id="308" r:id="rId23"/>
    <p:sldId id="291" r:id="rId24"/>
    <p:sldId id="312" r:id="rId25"/>
    <p:sldId id="311" r:id="rId26"/>
    <p:sldId id="303" r:id="rId27"/>
    <p:sldId id="319" r:id="rId28"/>
    <p:sldId id="315" r:id="rId29"/>
    <p:sldId id="316" r:id="rId30"/>
    <p:sldId id="317" r:id="rId31"/>
    <p:sldId id="300" r:id="rId32"/>
    <p:sldId id="359" r:id="rId33"/>
    <p:sldId id="272" r:id="rId34"/>
    <p:sldId id="256" r:id="rId35"/>
    <p:sldId id="270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CC00FF"/>
    <a:srgbClr val="FFFF00"/>
    <a:srgbClr val="006600"/>
    <a:srgbClr val="CC33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144" y="-4200"/>
      </p:cViewPr>
      <p:guideLst>
        <p:guide orient="horz" pos="2208"/>
        <p:guide pos="26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D3A4FF-9783-D736-6D5C-C67907A7FE07}"/>
              </a:ext>
            </a:extLst>
          </p:cNvPr>
          <p:cNvSpPr/>
          <p:nvPr userDrawn="1"/>
        </p:nvSpPr>
        <p:spPr>
          <a:xfrm>
            <a:off x="2699792" y="188640"/>
            <a:ext cx="4345164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34000">
                      <a:srgbClr val="FFFF00"/>
                    </a:gs>
                    <a:gs pos="78000">
                      <a:srgbClr val="0070C0"/>
                    </a:gs>
                    <a:gs pos="56000">
                      <a:srgbClr val="00CC00"/>
                    </a:gs>
                    <a:gs pos="100000">
                      <a:srgbClr val="CC00FF"/>
                    </a:gs>
                  </a:gsLst>
                  <a:lin ang="0" scaled="1"/>
                  <a:tileRect/>
                </a:gradFill>
                <a:effectLst/>
              </a:rPr>
              <a:t>Make an Earthquake Resistant Tower</a:t>
            </a:r>
          </a:p>
        </p:txBody>
      </p:sp>
    </p:spTree>
    <p:extLst>
      <p:ext uri="{BB962C8B-B14F-4D97-AF65-F5344CB8AC3E}">
        <p14:creationId xmlns:p14="http://schemas.microsoft.com/office/powerpoint/2010/main" val="110994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sliaisoncommunity.net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willer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8F82-1AB9-31A4-6211-B6BF4EAD347F}"/>
              </a:ext>
            </a:extLst>
          </p:cNvPr>
          <p:cNvSpPr txBox="1"/>
          <p:nvPr userDrawn="1"/>
        </p:nvSpPr>
        <p:spPr>
          <a:xfrm>
            <a:off x="2915816" y="6528720"/>
            <a:ext cx="4241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http://www.schoolsliaisoncommunity.net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5686B-31C0-5261-6C7D-DBCAB732E052}"/>
              </a:ext>
            </a:extLst>
          </p:cNvPr>
          <p:cNvSpPr txBox="1"/>
          <p:nvPr userDrawn="1"/>
        </p:nvSpPr>
        <p:spPr>
          <a:xfrm>
            <a:off x="107504" y="6564419"/>
            <a:ext cx="2364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Copyright © Derrick Willer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996788-4D57-4F4B-A78A-7AECC6F25E3C}"/>
              </a:ext>
            </a:extLst>
          </p:cNvPr>
          <p:cNvSpPr txBox="1"/>
          <p:nvPr userDrawn="1"/>
        </p:nvSpPr>
        <p:spPr>
          <a:xfrm>
            <a:off x="7596336" y="6585813"/>
            <a:ext cx="1317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</a:t>
            </a:r>
            <a:r>
              <a:rPr lang="en-GB" sz="1200" b="1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n-GB" sz="12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28D19-85E4-4D57-E046-759FD5EDF3AC}"/>
              </a:ext>
            </a:extLst>
          </p:cNvPr>
          <p:cNvSpPr/>
          <p:nvPr userDrawn="1"/>
        </p:nvSpPr>
        <p:spPr>
          <a:xfrm>
            <a:off x="2699792" y="188640"/>
            <a:ext cx="4345164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34000">
                      <a:srgbClr val="FFFF00"/>
                    </a:gs>
                    <a:gs pos="78000">
                      <a:srgbClr val="0070C0"/>
                    </a:gs>
                    <a:gs pos="56000">
                      <a:srgbClr val="00CC00"/>
                    </a:gs>
                    <a:gs pos="100000">
                      <a:srgbClr val="CC00FF"/>
                    </a:gs>
                  </a:gsLst>
                  <a:lin ang="0" scaled="1"/>
                  <a:tileRect/>
                </a:gradFill>
                <a:effectLst/>
              </a:rPr>
              <a:t>Make an Earthquake Resistant Tower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14C47E0-F008-1825-23F2-EA0F3C50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132"/>
            <a:ext cx="662473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B02D7E45-A109-9D46-4A1C-E5BC73C64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604788"/>
            <a:ext cx="7772400" cy="1150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8800" b="1" dirty="0">
                <a:solidFill>
                  <a:srgbClr val="000099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4189B3FC-F4AA-15BB-BAEB-AB65C8E24A32}"/>
              </a:ext>
            </a:extLst>
          </p:cNvPr>
          <p:cNvSpPr txBox="1"/>
          <p:nvPr/>
        </p:nvSpPr>
        <p:spPr>
          <a:xfrm>
            <a:off x="3518763" y="5916081"/>
            <a:ext cx="210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Teacher Guide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8F5849-A670-1E3B-B8A8-530064A98E11}"/>
              </a:ext>
            </a:extLst>
          </p:cNvPr>
          <p:cNvSpPr/>
          <p:nvPr/>
        </p:nvSpPr>
        <p:spPr>
          <a:xfrm rot="21139376">
            <a:off x="469266" y="3433854"/>
            <a:ext cx="8208912" cy="1125151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34000">
                      <a:srgbClr val="FFFF00"/>
                    </a:gs>
                    <a:gs pos="78000">
                      <a:srgbClr val="0070C0"/>
                    </a:gs>
                    <a:gs pos="56000">
                      <a:srgbClr val="00CC00"/>
                    </a:gs>
                    <a:gs pos="100000">
                      <a:srgbClr val="CC00FF"/>
                    </a:gs>
                  </a:gsLst>
                  <a:lin ang="0" scaled="1"/>
                  <a:tileRect/>
                </a:gradFill>
                <a:effectLst/>
              </a:rPr>
              <a:t>Make an Earthquake Resistant Tower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FF0E250B-09A1-20E8-5DBD-A6293506C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2889"/>
            <a:ext cx="8458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dirty="0">
                <a:solidFill>
                  <a:srgbClr val="008000"/>
                </a:solidFill>
              </a:rPr>
              <a:t>Teams will be judged on:</a:t>
            </a:r>
          </a:p>
          <a:p>
            <a:endParaRPr lang="en-GB" altLang="en-US" b="1" dirty="0"/>
          </a:p>
          <a:p>
            <a:r>
              <a:rPr lang="en-GB" altLang="en-US" b="1" dirty="0"/>
              <a:t>-  your design			30 points</a:t>
            </a:r>
          </a:p>
          <a:p>
            <a:pPr algn="r"/>
            <a:r>
              <a:rPr lang="en-GB" altLang="en-US" b="1" dirty="0"/>
              <a:t>-  your budget		20 points </a:t>
            </a:r>
          </a:p>
          <a:p>
            <a:r>
              <a:rPr lang="en-GB" altLang="en-US" b="1" dirty="0"/>
              <a:t>-  your product 		20 points	</a:t>
            </a:r>
          </a:p>
          <a:p>
            <a:r>
              <a:rPr lang="en-GB" altLang="en-US" b="1" dirty="0"/>
              <a:t>-  cost v budget		</a:t>
            </a:r>
            <a:r>
              <a:rPr lang="en-GB" altLang="en-US" b="1" dirty="0">
                <a:solidFill>
                  <a:srgbClr val="FF0000"/>
                </a:solidFill>
              </a:rPr>
              <a:t>-1</a:t>
            </a:r>
            <a:r>
              <a:rPr lang="en-GB" altLang="en-US" b="1" dirty="0"/>
              <a:t> point per </a:t>
            </a:r>
            <a:r>
              <a:rPr lang="en-GB" altLang="en-US" b="1" i="1" dirty="0">
                <a:solidFill>
                  <a:srgbClr val="FF0000"/>
                </a:solidFill>
                <a:latin typeface="Excalibur SF" pitchFamily="2" charset="0"/>
              </a:rPr>
              <a:t>Aureus</a:t>
            </a:r>
            <a:endParaRPr lang="en-GB" altLang="en-US" b="1" dirty="0"/>
          </a:p>
          <a:p>
            <a:r>
              <a:rPr lang="en-GB" altLang="en-US" b="1" dirty="0"/>
              <a:t>				</a:t>
            </a:r>
            <a:r>
              <a:rPr lang="en-GB" altLang="en-US" b="1" dirty="0">
                <a:solidFill>
                  <a:srgbClr val="FF0000"/>
                </a:solidFill>
              </a:rPr>
              <a:t>underspend budget</a:t>
            </a:r>
          </a:p>
          <a:p>
            <a:r>
              <a:rPr lang="en-GB" altLang="en-US" b="1" dirty="0">
                <a:solidFill>
                  <a:srgbClr val="FF0000"/>
                </a:solidFill>
              </a:rPr>
              <a:t>				overspend budget + contingency</a:t>
            </a:r>
            <a:endParaRPr lang="en-GB" altLang="en-US" b="1" dirty="0"/>
          </a:p>
          <a:p>
            <a:r>
              <a:rPr lang="en-GB" altLang="en-US" b="1" dirty="0"/>
              <a:t>- earthquake test		30 points</a:t>
            </a:r>
          </a:p>
          <a:p>
            <a:r>
              <a:rPr lang="en-GB" altLang="en-US" b="1" dirty="0"/>
              <a:t>- tower height			1 point per centimetre</a:t>
            </a:r>
          </a:p>
          <a:p>
            <a:r>
              <a:rPr lang="en-GB" altLang="en-US" b="1" dirty="0"/>
              <a:t>- innovation			20, 15, 10, 5 points</a:t>
            </a:r>
          </a:p>
          <a:p>
            <a:r>
              <a:rPr lang="en-GB" altLang="en-US" b="1" dirty="0"/>
              <a:t>  (teams vote for innovation)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CFDEE9AB-30A7-3D98-7752-1B0CD075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9600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4000" b="1">
                <a:solidFill>
                  <a:srgbClr val="FF0000"/>
                </a:solidFill>
              </a:rPr>
              <a:t>Paper Towers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E9E6680A-6E42-886F-6FBB-2DD45C917191}"/>
              </a:ext>
            </a:extLst>
          </p:cNvPr>
          <p:cNvSpPr txBox="1">
            <a:spLocks noChangeArrowheads="1"/>
          </p:cNvSpPr>
          <p:nvPr/>
        </p:nvSpPr>
        <p:spPr bwMode="auto">
          <a:xfrm rot="20303951">
            <a:off x="1665286" y="2876792"/>
            <a:ext cx="53721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006600"/>
                </a:solidFill>
              </a:rPr>
              <a:t>Cost control and sound budgeting is a </a:t>
            </a:r>
          </a:p>
          <a:p>
            <a:pPr algn="ctr"/>
            <a:r>
              <a:rPr lang="en-GB" altLang="en-US" b="1" dirty="0">
                <a:solidFill>
                  <a:srgbClr val="006600"/>
                </a:solidFill>
              </a:rPr>
              <a:t>vital part of engineering and technology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174">
            <a:extLst>
              <a:ext uri="{FF2B5EF4-FFF2-40B4-BE49-F238E27FC236}">
                <a16:creationId xmlns:a16="http://schemas.microsoft.com/office/drawing/2014/main" id="{3505D70D-D034-84EC-3ADE-DF268BE00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268413"/>
            <a:ext cx="391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Some Ideas for Construction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7167">
            <a:extLst>
              <a:ext uri="{FF2B5EF4-FFF2-40B4-BE49-F238E27FC236}">
                <a16:creationId xmlns:a16="http://schemas.microsoft.com/office/drawing/2014/main" id="{0A533A35-E622-879D-06AB-8CF5EF6D0BA8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1855788"/>
            <a:ext cx="2087563" cy="4319587"/>
            <a:chOff x="1619672" y="1452870"/>
            <a:chExt cx="2088232" cy="4320480"/>
          </a:xfrm>
        </p:grpSpPr>
        <p:pic>
          <p:nvPicPr>
            <p:cNvPr id="15371" name="Group 20">
              <a:extLst>
                <a:ext uri="{FF2B5EF4-FFF2-40B4-BE49-F238E27FC236}">
                  <a16:creationId xmlns:a16="http://schemas.microsoft.com/office/drawing/2014/main" id="{DA5C21D9-7FFF-00D0-3850-A753F05BCA8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414" y="1523433"/>
              <a:ext cx="3128250" cy="418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Oval 23">
              <a:extLst>
                <a:ext uri="{FF2B5EF4-FFF2-40B4-BE49-F238E27FC236}">
                  <a16:creationId xmlns:a16="http://schemas.microsoft.com/office/drawing/2014/main" id="{8FEBA80D-35E0-BFEB-C08F-0FA7EBB95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191683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  <p:sp>
          <p:nvSpPr>
            <p:cNvPr id="15373" name="Oval 27">
              <a:extLst>
                <a:ext uri="{FF2B5EF4-FFF2-40B4-BE49-F238E27FC236}">
                  <a16:creationId xmlns:a16="http://schemas.microsoft.com/office/drawing/2014/main" id="{89B3618D-7C95-32A4-61F8-FB9FC79C7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869160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</p:grpSp>
      <p:sp>
        <p:nvSpPr>
          <p:cNvPr id="15363" name="TextBox 7174">
            <a:extLst>
              <a:ext uri="{FF2B5EF4-FFF2-40B4-BE49-F238E27FC236}">
                <a16:creationId xmlns:a16="http://schemas.microsoft.com/office/drawing/2014/main" id="{3D76AA0C-2EBF-6279-0FE9-4ACD17047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268413"/>
            <a:ext cx="391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Some Ideas for Construction</a:t>
            </a:r>
          </a:p>
        </p:txBody>
      </p:sp>
      <p:sp>
        <p:nvSpPr>
          <p:cNvPr id="28687" name="TextBox 7175">
            <a:extLst>
              <a:ext uri="{FF2B5EF4-FFF2-40B4-BE49-F238E27FC236}">
                <a16:creationId xmlns:a16="http://schemas.microsoft.com/office/drawing/2014/main" id="{E5698529-09C4-0188-6236-F2DD17147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860800"/>
            <a:ext cx="1658938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1">
                <a:solidFill>
                  <a:srgbClr val="009900"/>
                </a:solidFill>
              </a:rPr>
              <a:t>Folded Paper</a:t>
            </a:r>
          </a:p>
        </p:txBody>
      </p:sp>
      <p:grpSp>
        <p:nvGrpSpPr>
          <p:cNvPr id="15365" name="Group 20">
            <a:extLst>
              <a:ext uri="{FF2B5EF4-FFF2-40B4-BE49-F238E27FC236}">
                <a16:creationId xmlns:a16="http://schemas.microsoft.com/office/drawing/2014/main" id="{BAA35063-5A67-58E6-BC20-FAE20ADC9FE9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557338"/>
            <a:ext cx="2971800" cy="3735387"/>
            <a:chOff x="240" y="1007"/>
            <a:chExt cx="1872" cy="2353"/>
          </a:xfrm>
        </p:grpSpPr>
        <p:sp>
          <p:nvSpPr>
            <p:cNvPr id="15368" name="Line 18">
              <a:extLst>
                <a:ext uri="{FF2B5EF4-FFF2-40B4-BE49-F238E27FC236}">
                  <a16:creationId xmlns:a16="http://schemas.microsoft.com/office/drawing/2014/main" id="{684BDD00-15FC-A5C4-BD1E-A8DB1430C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768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69" name="Line 19">
              <a:extLst>
                <a:ext uri="{FF2B5EF4-FFF2-40B4-BE49-F238E27FC236}">
                  <a16:creationId xmlns:a16="http://schemas.microsoft.com/office/drawing/2014/main" id="{8DD0A426-A5D9-93A1-9FC5-15E0EC81B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296"/>
              <a:ext cx="240" cy="20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0" name="Text Box 17">
              <a:extLst>
                <a:ext uri="{FF2B5EF4-FFF2-40B4-BE49-F238E27FC236}">
                  <a16:creationId xmlns:a16="http://schemas.microsoft.com/office/drawing/2014/main" id="{113D4E5B-2917-53F6-AAA8-2531D6D35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007"/>
              <a:ext cx="1145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b="1">
                  <a:solidFill>
                    <a:srgbClr val="FF0000"/>
                  </a:solidFill>
                </a:rPr>
                <a:t>Punch Holes</a:t>
              </a:r>
              <a:endParaRPr lang="en-GB" altLang="en-US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15366" name="Text Box 21">
            <a:extLst>
              <a:ext uri="{FF2B5EF4-FFF2-40B4-BE49-F238E27FC236}">
                <a16:creationId xmlns:a16="http://schemas.microsoft.com/office/drawing/2014/main" id="{33E596C8-D225-2EEA-04D1-1F279B8D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229225"/>
            <a:ext cx="3603625" cy="396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solidFill>
                  <a:srgbClr val="FF0000"/>
                </a:solidFill>
              </a:rPr>
              <a:t>You may have some other ideas</a:t>
            </a:r>
          </a:p>
        </p:txBody>
      </p:sp>
      <p:sp>
        <p:nvSpPr>
          <p:cNvPr id="15367" name="Text Box 21">
            <a:extLst>
              <a:ext uri="{FF2B5EF4-FFF2-40B4-BE49-F238E27FC236}">
                <a16:creationId xmlns:a16="http://schemas.microsoft.com/office/drawing/2014/main" id="{F7A28B8E-D730-5D6F-15E1-27098E2C1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33" y="4260850"/>
            <a:ext cx="4829175" cy="3968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solidFill>
                  <a:srgbClr val="3366FF"/>
                </a:solidFill>
              </a:rPr>
              <a:t>For extra strength use more than one sheet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167">
            <a:extLst>
              <a:ext uri="{FF2B5EF4-FFF2-40B4-BE49-F238E27FC236}">
                <a16:creationId xmlns:a16="http://schemas.microsoft.com/office/drawing/2014/main" id="{B3079915-F7FE-C48F-E5ED-8921FCBB763B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1855788"/>
            <a:ext cx="2087563" cy="4319587"/>
            <a:chOff x="1619672" y="1452870"/>
            <a:chExt cx="2088232" cy="4320480"/>
          </a:xfrm>
        </p:grpSpPr>
        <p:pic>
          <p:nvPicPr>
            <p:cNvPr id="16399" name="Group 20">
              <a:extLst>
                <a:ext uri="{FF2B5EF4-FFF2-40B4-BE49-F238E27FC236}">
                  <a16:creationId xmlns:a16="http://schemas.microsoft.com/office/drawing/2014/main" id="{E21C8824-13F6-BBD0-B657-A1840110210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414" y="1523433"/>
              <a:ext cx="3128250" cy="418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Oval 23">
              <a:extLst>
                <a:ext uri="{FF2B5EF4-FFF2-40B4-BE49-F238E27FC236}">
                  <a16:creationId xmlns:a16="http://schemas.microsoft.com/office/drawing/2014/main" id="{B07C44EB-B9CB-7F8B-624A-A80A4ACCF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191683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  <p:sp>
          <p:nvSpPr>
            <p:cNvPr id="16401" name="Oval 27">
              <a:extLst>
                <a:ext uri="{FF2B5EF4-FFF2-40B4-BE49-F238E27FC236}">
                  <a16:creationId xmlns:a16="http://schemas.microsoft.com/office/drawing/2014/main" id="{151DDFDE-C2C6-EAA1-178D-A883BE29B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869160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</p:grpSp>
      <p:grpSp>
        <p:nvGrpSpPr>
          <p:cNvPr id="16387" name="Group 7173">
            <a:extLst>
              <a:ext uri="{FF2B5EF4-FFF2-40B4-BE49-F238E27FC236}">
                <a16:creationId xmlns:a16="http://schemas.microsoft.com/office/drawing/2014/main" id="{04F7A4BE-FFDE-4681-3BF4-5C04CCE220A4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892300"/>
            <a:ext cx="2016125" cy="4248150"/>
            <a:chOff x="3959933" y="1409065"/>
            <a:chExt cx="2016223" cy="4248472"/>
          </a:xfrm>
        </p:grpSpPr>
        <p:pic>
          <p:nvPicPr>
            <p:cNvPr id="16396" name="Group 15">
              <a:extLst>
                <a:ext uri="{FF2B5EF4-FFF2-40B4-BE49-F238E27FC236}">
                  <a16:creationId xmlns:a16="http://schemas.microsoft.com/office/drawing/2014/main" id="{C5E9511E-E5B9-BA29-25FD-0A9C62CE93E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702" y="1607708"/>
              <a:ext cx="2633600" cy="3846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Oval 28">
              <a:extLst>
                <a:ext uri="{FF2B5EF4-FFF2-40B4-BE49-F238E27FC236}">
                  <a16:creationId xmlns:a16="http://schemas.microsoft.com/office/drawing/2014/main" id="{95FD952F-52A4-F991-1AA4-83E00C250F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5472100" y="2234752"/>
              <a:ext cx="504056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  <p:sp>
          <p:nvSpPr>
            <p:cNvPr id="16398" name="Oval 29">
              <a:extLst>
                <a:ext uri="{FF2B5EF4-FFF2-40B4-BE49-F238E27FC236}">
                  <a16:creationId xmlns:a16="http://schemas.microsoft.com/office/drawing/2014/main" id="{9F69A427-0728-9E8F-251A-8BEB6EA3D0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3959933" y="4827040"/>
              <a:ext cx="504056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</p:grpSp>
      <p:sp>
        <p:nvSpPr>
          <p:cNvPr id="16388" name="TextBox 7174">
            <a:extLst>
              <a:ext uri="{FF2B5EF4-FFF2-40B4-BE49-F238E27FC236}">
                <a16:creationId xmlns:a16="http://schemas.microsoft.com/office/drawing/2014/main" id="{D801EC8E-21BD-DD59-DBB2-EB4392729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268413"/>
            <a:ext cx="391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Some Ideas for Construction</a:t>
            </a:r>
          </a:p>
        </p:txBody>
      </p:sp>
      <p:sp>
        <p:nvSpPr>
          <p:cNvPr id="28687" name="TextBox 7175">
            <a:extLst>
              <a:ext uri="{FF2B5EF4-FFF2-40B4-BE49-F238E27FC236}">
                <a16:creationId xmlns:a16="http://schemas.microsoft.com/office/drawing/2014/main" id="{67B311FC-C6D1-DA9D-89BD-CC6030AB7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860800"/>
            <a:ext cx="1658938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1">
                <a:solidFill>
                  <a:srgbClr val="009900"/>
                </a:solidFill>
              </a:rPr>
              <a:t>Folded Paper</a:t>
            </a:r>
          </a:p>
        </p:txBody>
      </p:sp>
      <p:sp>
        <p:nvSpPr>
          <p:cNvPr id="28689" name="TextBox 43">
            <a:extLst>
              <a:ext uri="{FF2B5EF4-FFF2-40B4-BE49-F238E27FC236}">
                <a16:creationId xmlns:a16="http://schemas.microsoft.com/office/drawing/2014/main" id="{F2B848AB-CDEC-D5FE-9F86-7D3F1693B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852738"/>
            <a:ext cx="1439863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1">
                <a:solidFill>
                  <a:srgbClr val="009900"/>
                </a:solidFill>
              </a:rPr>
              <a:t>Tube</a:t>
            </a:r>
          </a:p>
          <a:p>
            <a:pPr algn="ctr">
              <a:defRPr/>
            </a:pPr>
            <a:endParaRPr lang="en-US" altLang="en-US" sz="2000" b="1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en-US" altLang="en-US" sz="2000" b="1">
                <a:solidFill>
                  <a:srgbClr val="FF0000"/>
                </a:solidFill>
              </a:rPr>
              <a:t>Roll Round a Dowel</a:t>
            </a:r>
          </a:p>
          <a:p>
            <a:pPr algn="ctr">
              <a:defRPr/>
            </a:pPr>
            <a:r>
              <a:rPr lang="en-US" altLang="en-US" sz="2000" b="1">
                <a:solidFill>
                  <a:srgbClr val="FF0000"/>
                </a:solidFill>
              </a:rPr>
              <a:t>&amp; Stick</a:t>
            </a:r>
          </a:p>
          <a:p>
            <a:pPr algn="ctr">
              <a:defRPr/>
            </a:pPr>
            <a:r>
              <a:rPr lang="en-US" altLang="en-US" sz="2000" b="1">
                <a:solidFill>
                  <a:srgbClr val="FF0000"/>
                </a:solidFill>
              </a:rPr>
              <a:t>With Tape</a:t>
            </a:r>
            <a:endParaRPr lang="en-US" altLang="en-US" sz="2000" b="1">
              <a:solidFill>
                <a:srgbClr val="009900"/>
              </a:solidFill>
            </a:endParaRPr>
          </a:p>
        </p:txBody>
      </p:sp>
      <p:grpSp>
        <p:nvGrpSpPr>
          <p:cNvPr id="16391" name="Group 20">
            <a:extLst>
              <a:ext uri="{FF2B5EF4-FFF2-40B4-BE49-F238E27FC236}">
                <a16:creationId xmlns:a16="http://schemas.microsoft.com/office/drawing/2014/main" id="{5DA00792-79E4-286E-8013-B142A0893217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557338"/>
            <a:ext cx="2971800" cy="3735387"/>
            <a:chOff x="240" y="1007"/>
            <a:chExt cx="1872" cy="2353"/>
          </a:xfrm>
        </p:grpSpPr>
        <p:sp>
          <p:nvSpPr>
            <p:cNvPr id="16393" name="Line 18">
              <a:extLst>
                <a:ext uri="{FF2B5EF4-FFF2-40B4-BE49-F238E27FC236}">
                  <a16:creationId xmlns:a16="http://schemas.microsoft.com/office/drawing/2014/main" id="{0FCAE62F-3580-5EC8-8527-3423EFD90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768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4" name="Line 19">
              <a:extLst>
                <a:ext uri="{FF2B5EF4-FFF2-40B4-BE49-F238E27FC236}">
                  <a16:creationId xmlns:a16="http://schemas.microsoft.com/office/drawing/2014/main" id="{75095BAC-C73F-1E1A-4D4F-EB04F044B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296"/>
              <a:ext cx="240" cy="20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5" name="Text Box 17">
              <a:extLst>
                <a:ext uri="{FF2B5EF4-FFF2-40B4-BE49-F238E27FC236}">
                  <a16:creationId xmlns:a16="http://schemas.microsoft.com/office/drawing/2014/main" id="{2AF08D11-3A84-3122-912B-844C76328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007"/>
              <a:ext cx="1145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b="1">
                  <a:solidFill>
                    <a:srgbClr val="FF0000"/>
                  </a:solidFill>
                </a:rPr>
                <a:t>Punch Holes</a:t>
              </a:r>
              <a:endParaRPr lang="en-GB" altLang="en-US" sz="16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7167">
            <a:extLst>
              <a:ext uri="{FF2B5EF4-FFF2-40B4-BE49-F238E27FC236}">
                <a16:creationId xmlns:a16="http://schemas.microsoft.com/office/drawing/2014/main" id="{39D32FAA-AEBE-A61B-223D-59040D1EC09D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1855788"/>
            <a:ext cx="2087563" cy="4319587"/>
            <a:chOff x="1619672" y="1452870"/>
            <a:chExt cx="2088232" cy="4320480"/>
          </a:xfrm>
        </p:grpSpPr>
        <p:pic>
          <p:nvPicPr>
            <p:cNvPr id="17428" name="Group 20">
              <a:extLst>
                <a:ext uri="{FF2B5EF4-FFF2-40B4-BE49-F238E27FC236}">
                  <a16:creationId xmlns:a16="http://schemas.microsoft.com/office/drawing/2014/main" id="{A65F67C5-B599-6D04-88A3-505EEE2EE7A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414" y="1523433"/>
              <a:ext cx="3128250" cy="418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9" name="Oval 23">
              <a:extLst>
                <a:ext uri="{FF2B5EF4-FFF2-40B4-BE49-F238E27FC236}">
                  <a16:creationId xmlns:a16="http://schemas.microsoft.com/office/drawing/2014/main" id="{642C6420-504F-D3D6-384C-BCA15B6C2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191683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  <p:sp>
          <p:nvSpPr>
            <p:cNvPr id="17430" name="Oval 27">
              <a:extLst>
                <a:ext uri="{FF2B5EF4-FFF2-40B4-BE49-F238E27FC236}">
                  <a16:creationId xmlns:a16="http://schemas.microsoft.com/office/drawing/2014/main" id="{5AB541F9-9282-8D4D-98EE-4D6082C8A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869160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</p:grpSp>
      <p:grpSp>
        <p:nvGrpSpPr>
          <p:cNvPr id="17411" name="Group 7173">
            <a:extLst>
              <a:ext uri="{FF2B5EF4-FFF2-40B4-BE49-F238E27FC236}">
                <a16:creationId xmlns:a16="http://schemas.microsoft.com/office/drawing/2014/main" id="{6670637C-4F87-022B-83B9-9CD0D8A613AE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892300"/>
            <a:ext cx="2016125" cy="4248150"/>
            <a:chOff x="3959933" y="1409065"/>
            <a:chExt cx="2016223" cy="4248472"/>
          </a:xfrm>
        </p:grpSpPr>
        <p:pic>
          <p:nvPicPr>
            <p:cNvPr id="17425" name="Group 15">
              <a:extLst>
                <a:ext uri="{FF2B5EF4-FFF2-40B4-BE49-F238E27FC236}">
                  <a16:creationId xmlns:a16="http://schemas.microsoft.com/office/drawing/2014/main" id="{8965FF14-E1BE-B4A5-D30C-5A129A72DEC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702" y="1607708"/>
              <a:ext cx="2633600" cy="3846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Oval 28">
              <a:extLst>
                <a:ext uri="{FF2B5EF4-FFF2-40B4-BE49-F238E27FC236}">
                  <a16:creationId xmlns:a16="http://schemas.microsoft.com/office/drawing/2014/main" id="{BCBBEE90-D653-B687-666F-A6A3F1CF31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5472100" y="2234752"/>
              <a:ext cx="504056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  <p:sp>
          <p:nvSpPr>
            <p:cNvPr id="17427" name="Oval 29">
              <a:extLst>
                <a:ext uri="{FF2B5EF4-FFF2-40B4-BE49-F238E27FC236}">
                  <a16:creationId xmlns:a16="http://schemas.microsoft.com/office/drawing/2014/main" id="{4E0DC2F1-5C7A-9638-FF07-F4ED2281BD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3959933" y="4827040"/>
              <a:ext cx="504056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</p:grpSp>
      <p:grpSp>
        <p:nvGrpSpPr>
          <p:cNvPr id="17412" name="Group 7172">
            <a:extLst>
              <a:ext uri="{FF2B5EF4-FFF2-40B4-BE49-F238E27FC236}">
                <a16:creationId xmlns:a16="http://schemas.microsoft.com/office/drawing/2014/main" id="{50284EF9-AAAC-613A-11DE-387172624E62}"/>
              </a:ext>
            </a:extLst>
          </p:cNvPr>
          <p:cNvGrpSpPr>
            <a:grpSpLocks/>
          </p:cNvGrpSpPr>
          <p:nvPr/>
        </p:nvGrpSpPr>
        <p:grpSpPr bwMode="auto">
          <a:xfrm>
            <a:off x="6192838" y="1711325"/>
            <a:ext cx="2087562" cy="4608513"/>
            <a:chOff x="6228184" y="1203721"/>
            <a:chExt cx="2088232" cy="4608512"/>
          </a:xfrm>
        </p:grpSpPr>
        <p:pic>
          <p:nvPicPr>
            <p:cNvPr id="17422" name="Group 22">
              <a:extLst>
                <a:ext uri="{FF2B5EF4-FFF2-40B4-BE49-F238E27FC236}">
                  <a16:creationId xmlns:a16="http://schemas.microsoft.com/office/drawing/2014/main" id="{F02451EB-FE8B-254B-9703-0D974D0AB00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654" y="1565036"/>
              <a:ext cx="2981901" cy="418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Oval 30">
              <a:extLst>
                <a:ext uri="{FF2B5EF4-FFF2-40B4-BE49-F238E27FC236}">
                  <a16:creationId xmlns:a16="http://schemas.microsoft.com/office/drawing/2014/main" id="{DC8EC5B9-771A-097F-E139-22B616363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4368" y="191683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  <p:sp>
          <p:nvSpPr>
            <p:cNvPr id="17424" name="Oval 31">
              <a:extLst>
                <a:ext uri="{FF2B5EF4-FFF2-40B4-BE49-F238E27FC236}">
                  <a16:creationId xmlns:a16="http://schemas.microsoft.com/office/drawing/2014/main" id="{A33A402A-69F4-5391-253C-CC8DDB373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4869160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</p:grpSp>
      <p:sp>
        <p:nvSpPr>
          <p:cNvPr id="17413" name="TextBox 7174">
            <a:extLst>
              <a:ext uri="{FF2B5EF4-FFF2-40B4-BE49-F238E27FC236}">
                <a16:creationId xmlns:a16="http://schemas.microsoft.com/office/drawing/2014/main" id="{D82DD4E8-10BE-38F7-03E3-BAC69FE3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268413"/>
            <a:ext cx="391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Some Ideas for Construction</a:t>
            </a:r>
          </a:p>
        </p:txBody>
      </p:sp>
      <p:sp>
        <p:nvSpPr>
          <p:cNvPr id="28687" name="TextBox 7175">
            <a:extLst>
              <a:ext uri="{FF2B5EF4-FFF2-40B4-BE49-F238E27FC236}">
                <a16:creationId xmlns:a16="http://schemas.microsoft.com/office/drawing/2014/main" id="{8704D28A-09D7-7375-50D2-07BF88B9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860800"/>
            <a:ext cx="1658938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1">
                <a:solidFill>
                  <a:srgbClr val="009900"/>
                </a:solidFill>
              </a:rPr>
              <a:t>Folded Paper</a:t>
            </a:r>
          </a:p>
        </p:txBody>
      </p:sp>
      <p:sp>
        <p:nvSpPr>
          <p:cNvPr id="28688" name="TextBox 42">
            <a:extLst>
              <a:ext uri="{FF2B5EF4-FFF2-40B4-BE49-F238E27FC236}">
                <a16:creationId xmlns:a16="http://schemas.microsoft.com/office/drawing/2014/main" id="{0FE2C9B4-48D0-038A-F0F5-6EDDBE1A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138" y="3506788"/>
            <a:ext cx="1658937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1">
                <a:solidFill>
                  <a:srgbClr val="009900"/>
                </a:solidFill>
              </a:rPr>
              <a:t>Folded Paper</a:t>
            </a:r>
          </a:p>
          <a:p>
            <a:pPr algn="ctr">
              <a:defRPr/>
            </a:pPr>
            <a:endParaRPr lang="en-US" altLang="en-US" sz="2000" b="1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en-US" altLang="en-US" sz="2000" b="1">
                <a:solidFill>
                  <a:srgbClr val="FF0000"/>
                </a:solidFill>
              </a:rPr>
              <a:t>L-Shaped</a:t>
            </a:r>
            <a:endParaRPr lang="en-US" altLang="en-US" sz="2000" b="1">
              <a:solidFill>
                <a:srgbClr val="009900"/>
              </a:solidFill>
            </a:endParaRPr>
          </a:p>
        </p:txBody>
      </p:sp>
      <p:sp>
        <p:nvSpPr>
          <p:cNvPr id="28689" name="TextBox 43">
            <a:extLst>
              <a:ext uri="{FF2B5EF4-FFF2-40B4-BE49-F238E27FC236}">
                <a16:creationId xmlns:a16="http://schemas.microsoft.com/office/drawing/2014/main" id="{49AF38EB-9A5F-11DD-F4CA-9A6D9FB11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852738"/>
            <a:ext cx="1439863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1">
                <a:solidFill>
                  <a:srgbClr val="009900"/>
                </a:solidFill>
              </a:rPr>
              <a:t>Tube</a:t>
            </a:r>
          </a:p>
          <a:p>
            <a:pPr algn="ctr">
              <a:defRPr/>
            </a:pPr>
            <a:endParaRPr lang="en-US" altLang="en-US" sz="2000" b="1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en-US" altLang="en-US" sz="2000" b="1">
                <a:solidFill>
                  <a:srgbClr val="FF0000"/>
                </a:solidFill>
              </a:rPr>
              <a:t>Roll Round a Dowel</a:t>
            </a:r>
          </a:p>
          <a:p>
            <a:pPr algn="ctr">
              <a:defRPr/>
            </a:pPr>
            <a:r>
              <a:rPr lang="en-US" altLang="en-US" sz="2000" b="1">
                <a:solidFill>
                  <a:srgbClr val="FF0000"/>
                </a:solidFill>
              </a:rPr>
              <a:t>&amp; Stick</a:t>
            </a:r>
          </a:p>
          <a:p>
            <a:pPr algn="ctr">
              <a:defRPr/>
            </a:pPr>
            <a:r>
              <a:rPr lang="en-US" altLang="en-US" sz="2000" b="1">
                <a:solidFill>
                  <a:srgbClr val="FF0000"/>
                </a:solidFill>
              </a:rPr>
              <a:t>With Tape</a:t>
            </a:r>
            <a:endParaRPr lang="en-US" altLang="en-US" sz="2000" b="1">
              <a:solidFill>
                <a:srgbClr val="009900"/>
              </a:solidFill>
            </a:endParaRPr>
          </a:p>
        </p:txBody>
      </p:sp>
      <p:grpSp>
        <p:nvGrpSpPr>
          <p:cNvPr id="17417" name="Group 20">
            <a:extLst>
              <a:ext uri="{FF2B5EF4-FFF2-40B4-BE49-F238E27FC236}">
                <a16:creationId xmlns:a16="http://schemas.microsoft.com/office/drawing/2014/main" id="{2EA7E144-015D-9E4F-BDF1-A828C6A255E9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557338"/>
            <a:ext cx="2971800" cy="3735387"/>
            <a:chOff x="240" y="1007"/>
            <a:chExt cx="1872" cy="2353"/>
          </a:xfrm>
        </p:grpSpPr>
        <p:sp>
          <p:nvSpPr>
            <p:cNvPr id="17419" name="Line 18">
              <a:extLst>
                <a:ext uri="{FF2B5EF4-FFF2-40B4-BE49-F238E27FC236}">
                  <a16:creationId xmlns:a16="http://schemas.microsoft.com/office/drawing/2014/main" id="{1BDD89B1-D5EC-C53B-1B83-DE19FBB39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768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0" name="Line 19">
              <a:extLst>
                <a:ext uri="{FF2B5EF4-FFF2-40B4-BE49-F238E27FC236}">
                  <a16:creationId xmlns:a16="http://schemas.microsoft.com/office/drawing/2014/main" id="{1B7DF5AC-F6D9-76A4-67B4-02F4114E3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296"/>
              <a:ext cx="240" cy="20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1" name="Text Box 17">
              <a:extLst>
                <a:ext uri="{FF2B5EF4-FFF2-40B4-BE49-F238E27FC236}">
                  <a16:creationId xmlns:a16="http://schemas.microsoft.com/office/drawing/2014/main" id="{23E045A2-9FCC-278D-431E-3A429214F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007"/>
              <a:ext cx="1145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b="1">
                  <a:solidFill>
                    <a:srgbClr val="FF0000"/>
                  </a:solidFill>
                </a:rPr>
                <a:t>Punch Holes</a:t>
              </a:r>
              <a:endParaRPr lang="en-GB" altLang="en-US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17418" name="Text Box 21">
            <a:extLst>
              <a:ext uri="{FF2B5EF4-FFF2-40B4-BE49-F238E27FC236}">
                <a16:creationId xmlns:a16="http://schemas.microsoft.com/office/drawing/2014/main" id="{B2D73A13-FAC5-BA8E-9267-AFF9570F9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6249988"/>
            <a:ext cx="4829175" cy="3968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solidFill>
                  <a:srgbClr val="3366FF"/>
                </a:solidFill>
              </a:rPr>
              <a:t>For extra strength use more than one sheet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7167">
            <a:extLst>
              <a:ext uri="{FF2B5EF4-FFF2-40B4-BE49-F238E27FC236}">
                <a16:creationId xmlns:a16="http://schemas.microsoft.com/office/drawing/2014/main" id="{20627B6B-99A0-60CE-31A7-50817126495A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1855788"/>
            <a:ext cx="2087563" cy="4319587"/>
            <a:chOff x="1619672" y="1452870"/>
            <a:chExt cx="2088232" cy="4320480"/>
          </a:xfrm>
        </p:grpSpPr>
        <p:pic>
          <p:nvPicPr>
            <p:cNvPr id="18453" name="Group 20">
              <a:extLst>
                <a:ext uri="{FF2B5EF4-FFF2-40B4-BE49-F238E27FC236}">
                  <a16:creationId xmlns:a16="http://schemas.microsoft.com/office/drawing/2014/main" id="{6A281D73-6558-40D2-C9F1-0CDCE3FAC53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414" y="1523433"/>
              <a:ext cx="3128250" cy="418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4" name="Oval 23">
              <a:extLst>
                <a:ext uri="{FF2B5EF4-FFF2-40B4-BE49-F238E27FC236}">
                  <a16:creationId xmlns:a16="http://schemas.microsoft.com/office/drawing/2014/main" id="{F7B4678D-05C4-F661-3B7F-47FC768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191683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  <p:sp>
          <p:nvSpPr>
            <p:cNvPr id="18455" name="Oval 27">
              <a:extLst>
                <a:ext uri="{FF2B5EF4-FFF2-40B4-BE49-F238E27FC236}">
                  <a16:creationId xmlns:a16="http://schemas.microsoft.com/office/drawing/2014/main" id="{B1EA7050-BD43-EAE7-365F-A0A9B88A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869160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</p:grpSp>
      <p:grpSp>
        <p:nvGrpSpPr>
          <p:cNvPr id="18435" name="Group 7173">
            <a:extLst>
              <a:ext uri="{FF2B5EF4-FFF2-40B4-BE49-F238E27FC236}">
                <a16:creationId xmlns:a16="http://schemas.microsoft.com/office/drawing/2014/main" id="{2B4EF0E0-2C9F-71A7-345E-38235EBCD023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892300"/>
            <a:ext cx="2016125" cy="4248150"/>
            <a:chOff x="3959933" y="1409065"/>
            <a:chExt cx="2016223" cy="4248472"/>
          </a:xfrm>
        </p:grpSpPr>
        <p:pic>
          <p:nvPicPr>
            <p:cNvPr id="18450" name="Group 15">
              <a:extLst>
                <a:ext uri="{FF2B5EF4-FFF2-40B4-BE49-F238E27FC236}">
                  <a16:creationId xmlns:a16="http://schemas.microsoft.com/office/drawing/2014/main" id="{23CC294B-5501-8915-A477-0BCD5973059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702" y="1607708"/>
              <a:ext cx="2633600" cy="3846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Oval 28">
              <a:extLst>
                <a:ext uri="{FF2B5EF4-FFF2-40B4-BE49-F238E27FC236}">
                  <a16:creationId xmlns:a16="http://schemas.microsoft.com/office/drawing/2014/main" id="{67382DF7-32E5-AD33-30A3-5A19B6653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5472100" y="2234752"/>
              <a:ext cx="504056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  <p:sp>
          <p:nvSpPr>
            <p:cNvPr id="18452" name="Oval 29">
              <a:extLst>
                <a:ext uri="{FF2B5EF4-FFF2-40B4-BE49-F238E27FC236}">
                  <a16:creationId xmlns:a16="http://schemas.microsoft.com/office/drawing/2014/main" id="{A9C1BCC8-96BF-2D14-A1CB-DC46732636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3959933" y="4827040"/>
              <a:ext cx="504056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</p:grpSp>
      <p:grpSp>
        <p:nvGrpSpPr>
          <p:cNvPr id="18436" name="Group 7172">
            <a:extLst>
              <a:ext uri="{FF2B5EF4-FFF2-40B4-BE49-F238E27FC236}">
                <a16:creationId xmlns:a16="http://schemas.microsoft.com/office/drawing/2014/main" id="{7C159F4D-C254-1D52-8D1E-9C21E2AF9905}"/>
              </a:ext>
            </a:extLst>
          </p:cNvPr>
          <p:cNvGrpSpPr>
            <a:grpSpLocks/>
          </p:cNvGrpSpPr>
          <p:nvPr/>
        </p:nvGrpSpPr>
        <p:grpSpPr bwMode="auto">
          <a:xfrm>
            <a:off x="6192838" y="1711325"/>
            <a:ext cx="2087562" cy="4608513"/>
            <a:chOff x="6228184" y="1203721"/>
            <a:chExt cx="2088232" cy="4608512"/>
          </a:xfrm>
        </p:grpSpPr>
        <p:pic>
          <p:nvPicPr>
            <p:cNvPr id="18447" name="Group 22">
              <a:extLst>
                <a:ext uri="{FF2B5EF4-FFF2-40B4-BE49-F238E27FC236}">
                  <a16:creationId xmlns:a16="http://schemas.microsoft.com/office/drawing/2014/main" id="{1B409F7D-7306-5BEF-E76B-F14B6B7B41B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654" y="1565036"/>
              <a:ext cx="2981901" cy="418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Oval 30">
              <a:extLst>
                <a:ext uri="{FF2B5EF4-FFF2-40B4-BE49-F238E27FC236}">
                  <a16:creationId xmlns:a16="http://schemas.microsoft.com/office/drawing/2014/main" id="{272ACEC8-A5F2-217A-5AE3-25135BD33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4368" y="191683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  <p:sp>
          <p:nvSpPr>
            <p:cNvPr id="18449" name="Oval 31">
              <a:extLst>
                <a:ext uri="{FF2B5EF4-FFF2-40B4-BE49-F238E27FC236}">
                  <a16:creationId xmlns:a16="http://schemas.microsoft.com/office/drawing/2014/main" id="{F179D42B-690C-3AE5-3D30-E050F62CB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4869160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 sz="1600" b="1"/>
            </a:p>
          </p:txBody>
        </p:sp>
      </p:grpSp>
      <p:sp>
        <p:nvSpPr>
          <p:cNvPr id="18437" name="TextBox 7174">
            <a:extLst>
              <a:ext uri="{FF2B5EF4-FFF2-40B4-BE49-F238E27FC236}">
                <a16:creationId xmlns:a16="http://schemas.microsoft.com/office/drawing/2014/main" id="{E9F4D37E-BEC8-5DA5-9B4A-17786C526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268413"/>
            <a:ext cx="3919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Some Ideas for Construction</a:t>
            </a:r>
          </a:p>
        </p:txBody>
      </p:sp>
      <p:sp>
        <p:nvSpPr>
          <p:cNvPr id="28687" name="TextBox 7175">
            <a:extLst>
              <a:ext uri="{FF2B5EF4-FFF2-40B4-BE49-F238E27FC236}">
                <a16:creationId xmlns:a16="http://schemas.microsoft.com/office/drawing/2014/main" id="{126FAE8A-B8F4-9C4C-9655-059EC1462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860800"/>
            <a:ext cx="1658938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1">
                <a:solidFill>
                  <a:srgbClr val="009900"/>
                </a:solidFill>
              </a:rPr>
              <a:t>Folded Paper</a:t>
            </a:r>
          </a:p>
        </p:txBody>
      </p:sp>
      <p:sp>
        <p:nvSpPr>
          <p:cNvPr id="28688" name="TextBox 42">
            <a:extLst>
              <a:ext uri="{FF2B5EF4-FFF2-40B4-BE49-F238E27FC236}">
                <a16:creationId xmlns:a16="http://schemas.microsoft.com/office/drawing/2014/main" id="{C692C77D-3FF6-7BCF-429C-AA6FE35A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138" y="3506788"/>
            <a:ext cx="1658937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1">
                <a:solidFill>
                  <a:srgbClr val="009900"/>
                </a:solidFill>
              </a:rPr>
              <a:t>Folded Paper</a:t>
            </a:r>
          </a:p>
          <a:p>
            <a:pPr algn="ctr">
              <a:defRPr/>
            </a:pPr>
            <a:endParaRPr lang="en-US" altLang="en-US" sz="2000" b="1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en-US" altLang="en-US" sz="2000" b="1">
                <a:solidFill>
                  <a:srgbClr val="FF0000"/>
                </a:solidFill>
              </a:rPr>
              <a:t>L-Shaped</a:t>
            </a:r>
            <a:endParaRPr lang="en-US" altLang="en-US" sz="2000" b="1">
              <a:solidFill>
                <a:srgbClr val="009900"/>
              </a:solidFill>
            </a:endParaRPr>
          </a:p>
        </p:txBody>
      </p:sp>
      <p:sp>
        <p:nvSpPr>
          <p:cNvPr id="28689" name="TextBox 43">
            <a:extLst>
              <a:ext uri="{FF2B5EF4-FFF2-40B4-BE49-F238E27FC236}">
                <a16:creationId xmlns:a16="http://schemas.microsoft.com/office/drawing/2014/main" id="{A3A4091B-84A0-45A7-10D8-862BB942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852738"/>
            <a:ext cx="1439863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1">
                <a:solidFill>
                  <a:srgbClr val="009900"/>
                </a:solidFill>
              </a:rPr>
              <a:t>Tube</a:t>
            </a:r>
          </a:p>
          <a:p>
            <a:pPr algn="ctr">
              <a:defRPr/>
            </a:pPr>
            <a:endParaRPr lang="en-US" altLang="en-US" sz="2000" b="1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en-US" altLang="en-US" sz="2000" b="1">
                <a:solidFill>
                  <a:srgbClr val="FF0000"/>
                </a:solidFill>
              </a:rPr>
              <a:t>Roll Round a Dowel</a:t>
            </a:r>
          </a:p>
          <a:p>
            <a:pPr algn="ctr">
              <a:defRPr/>
            </a:pPr>
            <a:r>
              <a:rPr lang="en-US" altLang="en-US" sz="2000" b="1">
                <a:solidFill>
                  <a:srgbClr val="FF0000"/>
                </a:solidFill>
              </a:rPr>
              <a:t>&amp; Stick</a:t>
            </a:r>
          </a:p>
          <a:p>
            <a:pPr algn="ctr">
              <a:defRPr/>
            </a:pPr>
            <a:r>
              <a:rPr lang="en-US" altLang="en-US" sz="2000" b="1">
                <a:solidFill>
                  <a:srgbClr val="FF0000"/>
                </a:solidFill>
              </a:rPr>
              <a:t>With Tape</a:t>
            </a:r>
            <a:endParaRPr lang="en-US" altLang="en-US" sz="2000" b="1">
              <a:solidFill>
                <a:srgbClr val="009900"/>
              </a:solidFill>
            </a:endParaRPr>
          </a:p>
        </p:txBody>
      </p:sp>
      <p:grpSp>
        <p:nvGrpSpPr>
          <p:cNvPr id="18441" name="Group 20">
            <a:extLst>
              <a:ext uri="{FF2B5EF4-FFF2-40B4-BE49-F238E27FC236}">
                <a16:creationId xmlns:a16="http://schemas.microsoft.com/office/drawing/2014/main" id="{FDB51C2D-72CC-E717-4617-DDFBC728CEF9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557338"/>
            <a:ext cx="2971800" cy="3735387"/>
            <a:chOff x="240" y="1007"/>
            <a:chExt cx="1872" cy="2353"/>
          </a:xfrm>
        </p:grpSpPr>
        <p:sp>
          <p:nvSpPr>
            <p:cNvPr id="18444" name="Line 18">
              <a:extLst>
                <a:ext uri="{FF2B5EF4-FFF2-40B4-BE49-F238E27FC236}">
                  <a16:creationId xmlns:a16="http://schemas.microsoft.com/office/drawing/2014/main" id="{36F32C4B-5D68-F2D8-80AC-844EB2339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768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5" name="Line 19">
              <a:extLst>
                <a:ext uri="{FF2B5EF4-FFF2-40B4-BE49-F238E27FC236}">
                  <a16:creationId xmlns:a16="http://schemas.microsoft.com/office/drawing/2014/main" id="{CAE5E773-13EA-8C56-3481-0C793E085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296"/>
              <a:ext cx="240" cy="20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6" name="Text Box 17">
              <a:extLst>
                <a:ext uri="{FF2B5EF4-FFF2-40B4-BE49-F238E27FC236}">
                  <a16:creationId xmlns:a16="http://schemas.microsoft.com/office/drawing/2014/main" id="{CF430418-0BF7-2FF0-179F-77BD23248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007"/>
              <a:ext cx="1145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b="1">
                  <a:solidFill>
                    <a:srgbClr val="FF0000"/>
                  </a:solidFill>
                </a:rPr>
                <a:t>Punch Holes</a:t>
              </a:r>
              <a:endParaRPr lang="en-GB" altLang="en-US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18442" name="Text Box 21">
            <a:extLst>
              <a:ext uri="{FF2B5EF4-FFF2-40B4-BE49-F238E27FC236}">
                <a16:creationId xmlns:a16="http://schemas.microsoft.com/office/drawing/2014/main" id="{513588F8-0755-2829-244B-9C0C9666B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3154363"/>
            <a:ext cx="8394700" cy="831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4800" b="1">
                <a:solidFill>
                  <a:srgbClr val="FF0000"/>
                </a:solidFill>
              </a:rPr>
              <a:t>You may have some other ideas</a:t>
            </a:r>
          </a:p>
        </p:txBody>
      </p:sp>
      <p:sp>
        <p:nvSpPr>
          <p:cNvPr id="18443" name="Text Box 21">
            <a:extLst>
              <a:ext uri="{FF2B5EF4-FFF2-40B4-BE49-F238E27FC236}">
                <a16:creationId xmlns:a16="http://schemas.microsoft.com/office/drawing/2014/main" id="{AA131B50-D7A2-C12D-C720-0FFD6B132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6249988"/>
            <a:ext cx="4829175" cy="3968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solidFill>
                  <a:srgbClr val="3366FF"/>
                </a:solidFill>
              </a:rPr>
              <a:t>For extra strength use more than one sheet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arallelogram 2">
            <a:extLst>
              <a:ext uri="{FF2B5EF4-FFF2-40B4-BE49-F238E27FC236}">
                <a16:creationId xmlns:a16="http://schemas.microsoft.com/office/drawing/2014/main" id="{3F0DD77A-9C01-9130-DD64-7003624F3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881188"/>
            <a:ext cx="3600450" cy="3095625"/>
          </a:xfrm>
          <a:prstGeom prst="parallelogram">
            <a:avLst>
              <a:gd name="adj" fmla="val 4031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 b="1">
              <a:solidFill>
                <a:srgbClr val="0000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9459" name="Group 12">
            <a:extLst>
              <a:ext uri="{FF2B5EF4-FFF2-40B4-BE49-F238E27FC236}">
                <a16:creationId xmlns:a16="http://schemas.microsoft.com/office/drawing/2014/main" id="{0F222E7D-086A-A9A6-BB16-84B8A1FA55B8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1527175"/>
            <a:ext cx="1906588" cy="4325938"/>
            <a:chOff x="4355976" y="1412776"/>
            <a:chExt cx="1906315" cy="4325108"/>
          </a:xfrm>
        </p:grpSpPr>
        <p:grpSp>
          <p:nvGrpSpPr>
            <p:cNvPr id="19471" name="Group 11">
              <a:extLst>
                <a:ext uri="{FF2B5EF4-FFF2-40B4-BE49-F238E27FC236}">
                  <a16:creationId xmlns:a16="http://schemas.microsoft.com/office/drawing/2014/main" id="{58D18CA3-1433-8427-03A3-EA6A49F21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5976" y="1412776"/>
              <a:ext cx="1906315" cy="4325108"/>
              <a:chOff x="4355976" y="1412776"/>
              <a:chExt cx="1906315" cy="4325108"/>
            </a:xfrm>
          </p:grpSpPr>
          <p:sp>
            <p:nvSpPr>
              <p:cNvPr id="19473" name="Oval 37">
                <a:extLst>
                  <a:ext uri="{FF2B5EF4-FFF2-40B4-BE49-F238E27FC236}">
                    <a16:creationId xmlns:a16="http://schemas.microsoft.com/office/drawing/2014/main" id="{FCF5C1C0-45D8-EFED-B99C-8DBE2F826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2704">
                <a:off x="4355976" y="5510452"/>
                <a:ext cx="314854" cy="144016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n-US" altLang="en-US"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474" name="Rectangle 6">
                <a:extLst>
                  <a:ext uri="{FF2B5EF4-FFF2-40B4-BE49-F238E27FC236}">
                    <a16:creationId xmlns:a16="http://schemas.microsoft.com/office/drawing/2014/main" id="{A1C9FF64-4803-574D-B662-D155005B5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94684">
                <a:off x="5147694" y="1412776"/>
                <a:ext cx="312361" cy="4325108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n-US" altLang="en-US"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475" name="Oval 5">
                <a:extLst>
                  <a:ext uri="{FF2B5EF4-FFF2-40B4-BE49-F238E27FC236}">
                    <a16:creationId xmlns:a16="http://schemas.microsoft.com/office/drawing/2014/main" id="{F222DDED-178D-EC84-8BEA-930EB7CBE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2704">
                <a:off x="5947437" y="1482720"/>
                <a:ext cx="314854" cy="144016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n-US" altLang="en-US"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19476" name="Straight Connector 8">
                <a:extLst>
                  <a:ext uri="{FF2B5EF4-FFF2-40B4-BE49-F238E27FC236}">
                    <a16:creationId xmlns:a16="http://schemas.microsoft.com/office/drawing/2014/main" id="{399EB02C-4686-D819-BB79-8918BC27D9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370588" y="5526988"/>
                <a:ext cx="296388" cy="116367"/>
              </a:xfrm>
              <a:prstGeom prst="line">
                <a:avLst/>
              </a:prstGeom>
              <a:noFill/>
              <a:ln w="28575" algn="ctr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472" name="Rectangle 43">
              <a:extLst>
                <a:ext uri="{FF2B5EF4-FFF2-40B4-BE49-F238E27FC236}">
                  <a16:creationId xmlns:a16="http://schemas.microsoft.com/office/drawing/2014/main" id="{8AE1B6DD-26FB-EBDC-25AA-20EEEF5DDD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4684">
              <a:off x="5101662" y="1923481"/>
              <a:ext cx="460510" cy="31431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9460" name="Group 46">
            <a:extLst>
              <a:ext uri="{FF2B5EF4-FFF2-40B4-BE49-F238E27FC236}">
                <a16:creationId xmlns:a16="http://schemas.microsoft.com/office/drawing/2014/main" id="{802C4000-6A3D-906B-358C-03DAEBBE8E5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266825"/>
            <a:ext cx="1906587" cy="4324350"/>
            <a:chOff x="4355976" y="1412776"/>
            <a:chExt cx="1906315" cy="4325108"/>
          </a:xfrm>
        </p:grpSpPr>
        <p:sp>
          <p:nvSpPr>
            <p:cNvPr id="19467" name="Oval 47">
              <a:extLst>
                <a:ext uri="{FF2B5EF4-FFF2-40B4-BE49-F238E27FC236}">
                  <a16:creationId xmlns:a16="http://schemas.microsoft.com/office/drawing/2014/main" id="{237C6B43-675B-AC0F-D85E-B2C18BD110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2704">
              <a:off x="4355976" y="5510452"/>
              <a:ext cx="314854" cy="14401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9468" name="Rectangle 48">
              <a:extLst>
                <a:ext uri="{FF2B5EF4-FFF2-40B4-BE49-F238E27FC236}">
                  <a16:creationId xmlns:a16="http://schemas.microsoft.com/office/drawing/2014/main" id="{AFB07DBF-4EED-0DC0-D06D-8103CFADE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4684">
              <a:off x="5147694" y="1412776"/>
              <a:ext cx="312361" cy="4325108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9469" name="Oval 49">
              <a:extLst>
                <a:ext uri="{FF2B5EF4-FFF2-40B4-BE49-F238E27FC236}">
                  <a16:creationId xmlns:a16="http://schemas.microsoft.com/office/drawing/2014/main" id="{386A070B-E3C0-7952-BD2D-47E10E7652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2704">
              <a:off x="5947437" y="1482720"/>
              <a:ext cx="314854" cy="14401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cxnSp>
          <p:nvCxnSpPr>
            <p:cNvPr id="19470" name="Straight Connector 50">
              <a:extLst>
                <a:ext uri="{FF2B5EF4-FFF2-40B4-BE49-F238E27FC236}">
                  <a16:creationId xmlns:a16="http://schemas.microsoft.com/office/drawing/2014/main" id="{E545C8B4-665B-96CB-AA6F-7B4060B9410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70588" y="5526988"/>
              <a:ext cx="296388" cy="116367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461" name="TextBox 13">
            <a:extLst>
              <a:ext uri="{FF2B5EF4-FFF2-40B4-BE49-F238E27FC236}">
                <a16:creationId xmlns:a16="http://schemas.microsoft.com/office/drawing/2014/main" id="{13CD72A7-2AAB-8FC8-B352-D67F9889A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1408113"/>
            <a:ext cx="16875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Use the dowels to roll up the paper and glue the final turn</a:t>
            </a:r>
          </a:p>
        </p:txBody>
      </p:sp>
      <p:sp>
        <p:nvSpPr>
          <p:cNvPr id="19462" name="TextBox 53">
            <a:extLst>
              <a:ext uri="{FF2B5EF4-FFF2-40B4-BE49-F238E27FC236}">
                <a16:creationId xmlns:a16="http://schemas.microsoft.com/office/drawing/2014/main" id="{A3E670B6-0F4E-6794-F1A4-D6C921A3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4089400"/>
            <a:ext cx="1960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 can roll up the paper longways or widthways and also cut the roll to size</a:t>
            </a:r>
          </a:p>
        </p:txBody>
      </p:sp>
      <p:sp>
        <p:nvSpPr>
          <p:cNvPr id="19463" name="Rectangle 56">
            <a:extLst>
              <a:ext uri="{FF2B5EF4-FFF2-40B4-BE49-F238E27FC236}">
                <a16:creationId xmlns:a16="http://schemas.microsoft.com/office/drawing/2014/main" id="{727CF8E4-3481-94E4-BC68-030FD8B98121}"/>
              </a:ext>
            </a:extLst>
          </p:cNvPr>
          <p:cNvSpPr>
            <a:spLocks noChangeArrowheads="1"/>
          </p:cNvSpPr>
          <p:nvPr/>
        </p:nvSpPr>
        <p:spPr bwMode="auto">
          <a:xfrm rot="1294684">
            <a:off x="7038975" y="2132013"/>
            <a:ext cx="460375" cy="314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 b="1">
              <a:solidFill>
                <a:srgbClr val="0000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4" name="Oval 14">
            <a:extLst>
              <a:ext uri="{FF2B5EF4-FFF2-40B4-BE49-F238E27FC236}">
                <a16:creationId xmlns:a16="http://schemas.microsoft.com/office/drawing/2014/main" id="{3240A33B-AE61-A51A-5504-D3F320B0F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3" y="2349500"/>
            <a:ext cx="161925" cy="1428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 b="1">
              <a:solidFill>
                <a:srgbClr val="0000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5" name="Oval 62">
            <a:extLst>
              <a:ext uri="{FF2B5EF4-FFF2-40B4-BE49-F238E27FC236}">
                <a16:creationId xmlns:a16="http://schemas.microsoft.com/office/drawing/2014/main" id="{6D643D94-A1AD-6F47-2A2C-FA2ABBE21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8" y="4868863"/>
            <a:ext cx="161925" cy="1444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 b="1">
              <a:solidFill>
                <a:srgbClr val="0000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6" name="TextBox 63">
            <a:extLst>
              <a:ext uri="{FF2B5EF4-FFF2-40B4-BE49-F238E27FC236}">
                <a16:creationId xmlns:a16="http://schemas.microsoft.com/office/drawing/2014/main" id="{31033472-33DF-E136-4683-510FAD9C8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4243388"/>
            <a:ext cx="1960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Use a hole punch to make the holes for the bolts and nuts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5">
            <a:extLst>
              <a:ext uri="{FF2B5EF4-FFF2-40B4-BE49-F238E27FC236}">
                <a16:creationId xmlns:a16="http://schemas.microsoft.com/office/drawing/2014/main" id="{6A28673B-FA9A-C333-F204-417B0D831D5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857500" y="-190500"/>
            <a:ext cx="3124200" cy="6400800"/>
            <a:chOff x="672" y="816"/>
            <a:chExt cx="1248" cy="2400"/>
          </a:xfrm>
        </p:grpSpPr>
        <p:sp>
          <p:nvSpPr>
            <p:cNvPr id="20486" name="Rectangle 7">
              <a:extLst>
                <a:ext uri="{FF2B5EF4-FFF2-40B4-BE49-F238E27FC236}">
                  <a16:creationId xmlns:a16="http://schemas.microsoft.com/office/drawing/2014/main" id="{25799937-1E69-B585-70F6-834C81D564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96" y="2501"/>
              <a:ext cx="192" cy="1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0487" name="Rectangle 5">
              <a:extLst>
                <a:ext uri="{FF2B5EF4-FFF2-40B4-BE49-F238E27FC236}">
                  <a16:creationId xmlns:a16="http://schemas.microsoft.com/office/drawing/2014/main" id="{878151E3-B5C4-920D-0807-A85A716ADD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96" y="293"/>
              <a:ext cx="192" cy="1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20488" name="Group 6">
              <a:extLst>
                <a:ext uri="{FF2B5EF4-FFF2-40B4-BE49-F238E27FC236}">
                  <a16:creationId xmlns:a16="http://schemas.microsoft.com/office/drawing/2014/main" id="{C70ABF44-38AC-17C2-6C07-E0782CF049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816"/>
              <a:ext cx="192" cy="2400"/>
              <a:chOff x="672" y="1104"/>
              <a:chExt cx="192" cy="2400"/>
            </a:xfrm>
          </p:grpSpPr>
          <p:sp>
            <p:nvSpPr>
              <p:cNvPr id="20493" name="Rectangle 2">
                <a:extLst>
                  <a:ext uri="{FF2B5EF4-FFF2-40B4-BE49-F238E27FC236}">
                    <a16:creationId xmlns:a16="http://schemas.microsoft.com/office/drawing/2014/main" id="{9F0AB35D-5EA3-A4DF-182D-0F78FA59C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1109"/>
                <a:ext cx="192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0494" name="Oval 3">
                <a:extLst>
                  <a:ext uri="{FF2B5EF4-FFF2-40B4-BE49-F238E27FC236}">
                    <a16:creationId xmlns:a16="http://schemas.microsoft.com/office/drawing/2014/main" id="{F1D7D74B-7248-11F6-3421-C55F99F96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336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0495" name="Oval 4">
                <a:extLst>
                  <a:ext uri="{FF2B5EF4-FFF2-40B4-BE49-F238E27FC236}">
                    <a16:creationId xmlns:a16="http://schemas.microsoft.com/office/drawing/2014/main" id="{1CBFE5AE-7A76-1033-63F2-2CF98C57D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" y="120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</p:grpSp>
        <p:grpSp>
          <p:nvGrpSpPr>
            <p:cNvPr id="20489" name="Group 8">
              <a:extLst>
                <a:ext uri="{FF2B5EF4-FFF2-40B4-BE49-F238E27FC236}">
                  <a16:creationId xmlns:a16="http://schemas.microsoft.com/office/drawing/2014/main" id="{8A667B48-483C-F02C-457E-4881164F5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816"/>
              <a:ext cx="192" cy="2400"/>
              <a:chOff x="672" y="1104"/>
              <a:chExt cx="192" cy="2400"/>
            </a:xfrm>
          </p:grpSpPr>
          <p:sp>
            <p:nvSpPr>
              <p:cNvPr id="20490" name="Rectangle 9">
                <a:extLst>
                  <a:ext uri="{FF2B5EF4-FFF2-40B4-BE49-F238E27FC236}">
                    <a16:creationId xmlns:a16="http://schemas.microsoft.com/office/drawing/2014/main" id="{EB6BB80F-54B0-D719-143F-09EA0E48A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1109"/>
                <a:ext cx="192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0491" name="Oval 10">
                <a:extLst>
                  <a:ext uri="{FF2B5EF4-FFF2-40B4-BE49-F238E27FC236}">
                    <a16:creationId xmlns:a16="http://schemas.microsoft.com/office/drawing/2014/main" id="{95EEBD91-EFEA-4342-0315-E7DC7A570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336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0492" name="Oval 11">
                <a:extLst>
                  <a:ext uri="{FF2B5EF4-FFF2-40B4-BE49-F238E27FC236}">
                    <a16:creationId xmlns:a16="http://schemas.microsoft.com/office/drawing/2014/main" id="{C297B091-935A-A34C-1EE8-13E4BDBF6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207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</p:grpSp>
      </p:grpSp>
      <p:sp>
        <p:nvSpPr>
          <p:cNvPr id="20483" name="Text Box 12">
            <a:extLst>
              <a:ext uri="{FF2B5EF4-FFF2-40B4-BE49-F238E27FC236}">
                <a16:creationId xmlns:a16="http://schemas.microsoft.com/office/drawing/2014/main" id="{C5C4E8E1-7657-2702-063A-003208062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257800"/>
            <a:ext cx="370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Secure with Nuts and Bolts</a:t>
            </a:r>
          </a:p>
        </p:txBody>
      </p:sp>
      <p:sp>
        <p:nvSpPr>
          <p:cNvPr id="20484" name="Line 13">
            <a:extLst>
              <a:ext uri="{FF2B5EF4-FFF2-40B4-BE49-F238E27FC236}">
                <a16:creationId xmlns:a16="http://schemas.microsoft.com/office/drawing/2014/main" id="{115F2766-5793-E044-8903-AACB03AFF3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44958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5" name="Line 14">
            <a:extLst>
              <a:ext uri="{FF2B5EF4-FFF2-40B4-BE49-F238E27FC236}">
                <a16:creationId xmlns:a16="http://schemas.microsoft.com/office/drawing/2014/main" id="{7AEC597A-8866-0D09-DCE8-F6B8529D76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4419600"/>
            <a:ext cx="9144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29B02B70-4895-87A1-E557-94A8524E162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57400" y="800100"/>
            <a:ext cx="1447800" cy="2514600"/>
            <a:chOff x="672" y="816"/>
            <a:chExt cx="1248" cy="2400"/>
          </a:xfrm>
        </p:grpSpPr>
        <p:sp>
          <p:nvSpPr>
            <p:cNvPr id="21538" name="Rectangle 3">
              <a:extLst>
                <a:ext uri="{FF2B5EF4-FFF2-40B4-BE49-F238E27FC236}">
                  <a16:creationId xmlns:a16="http://schemas.microsoft.com/office/drawing/2014/main" id="{A82E1BA1-E270-BFB3-D00A-727D4E0FD8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93" y="2511"/>
              <a:ext cx="192" cy="1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539" name="Rectangle 4">
              <a:extLst>
                <a:ext uri="{FF2B5EF4-FFF2-40B4-BE49-F238E27FC236}">
                  <a16:creationId xmlns:a16="http://schemas.microsoft.com/office/drawing/2014/main" id="{5825B876-7D99-AD00-127A-6E62D6469F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93" y="303"/>
              <a:ext cx="192" cy="1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21540" name="Group 5">
              <a:extLst>
                <a:ext uri="{FF2B5EF4-FFF2-40B4-BE49-F238E27FC236}">
                  <a16:creationId xmlns:a16="http://schemas.microsoft.com/office/drawing/2014/main" id="{0F490DF1-6D87-6742-6395-4BC0F3A2E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816"/>
              <a:ext cx="192" cy="2400"/>
              <a:chOff x="672" y="1104"/>
              <a:chExt cx="192" cy="2400"/>
            </a:xfrm>
          </p:grpSpPr>
          <p:sp>
            <p:nvSpPr>
              <p:cNvPr id="21545" name="Rectangle 6">
                <a:extLst>
                  <a:ext uri="{FF2B5EF4-FFF2-40B4-BE49-F238E27FC236}">
                    <a16:creationId xmlns:a16="http://schemas.microsoft.com/office/drawing/2014/main" id="{C69A0863-B4A7-E5E1-970E-33001E3D1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" y="1118"/>
                <a:ext cx="192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1546" name="Oval 7">
                <a:extLst>
                  <a:ext uri="{FF2B5EF4-FFF2-40B4-BE49-F238E27FC236}">
                    <a16:creationId xmlns:a16="http://schemas.microsoft.com/office/drawing/2014/main" id="{41A397D4-5CFA-9F77-4BBB-11435CEA2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3383"/>
                <a:ext cx="96" cy="9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1547" name="Oval 8">
                <a:extLst>
                  <a:ext uri="{FF2B5EF4-FFF2-40B4-BE49-F238E27FC236}">
                    <a16:creationId xmlns:a16="http://schemas.microsoft.com/office/drawing/2014/main" id="{BEC7D261-0A27-B52E-34D6-A49D73D0D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1215"/>
                <a:ext cx="96" cy="9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</p:grpSp>
        <p:grpSp>
          <p:nvGrpSpPr>
            <p:cNvPr id="21541" name="Group 9">
              <a:extLst>
                <a:ext uri="{FF2B5EF4-FFF2-40B4-BE49-F238E27FC236}">
                  <a16:creationId xmlns:a16="http://schemas.microsoft.com/office/drawing/2014/main" id="{4E4FA67A-311E-9666-DF6F-BB2D8B10C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816"/>
              <a:ext cx="192" cy="2400"/>
              <a:chOff x="672" y="1104"/>
              <a:chExt cx="192" cy="2400"/>
            </a:xfrm>
          </p:grpSpPr>
          <p:sp>
            <p:nvSpPr>
              <p:cNvPr id="21542" name="Rectangle 10">
                <a:extLst>
                  <a:ext uri="{FF2B5EF4-FFF2-40B4-BE49-F238E27FC236}">
                    <a16:creationId xmlns:a16="http://schemas.microsoft.com/office/drawing/2014/main" id="{8050A234-128B-A977-1142-7516CA5CD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" y="1118"/>
                <a:ext cx="192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1543" name="Oval 11">
                <a:extLst>
                  <a:ext uri="{FF2B5EF4-FFF2-40B4-BE49-F238E27FC236}">
                    <a16:creationId xmlns:a16="http://schemas.microsoft.com/office/drawing/2014/main" id="{EBEC3670-B635-145B-AFDF-94EA29CCC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" y="3383"/>
                <a:ext cx="96" cy="9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1544" name="Oval 12">
                <a:extLst>
                  <a:ext uri="{FF2B5EF4-FFF2-40B4-BE49-F238E27FC236}">
                    <a16:creationId xmlns:a16="http://schemas.microsoft.com/office/drawing/2014/main" id="{4C51C99D-F7CC-D61F-19F4-6E1420304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" y="1215"/>
                <a:ext cx="96" cy="9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</p:grpSp>
      </p:grpSp>
      <p:sp>
        <p:nvSpPr>
          <p:cNvPr id="21507" name="Rectangle 24">
            <a:extLst>
              <a:ext uri="{FF2B5EF4-FFF2-40B4-BE49-F238E27FC236}">
                <a16:creationId xmlns:a16="http://schemas.microsoft.com/office/drawing/2014/main" id="{A72CD46D-F92D-B9E3-95A6-C00A82B658C1}"/>
              </a:ext>
            </a:extLst>
          </p:cNvPr>
          <p:cNvSpPr>
            <a:spLocks noChangeArrowheads="1"/>
          </p:cNvSpPr>
          <p:nvPr/>
        </p:nvSpPr>
        <p:spPr bwMode="auto">
          <a:xfrm rot="-7030073">
            <a:off x="6243637" y="620713"/>
            <a:ext cx="239713" cy="28209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1508" name="Rectangle 14">
            <a:extLst>
              <a:ext uri="{FF2B5EF4-FFF2-40B4-BE49-F238E27FC236}">
                <a16:creationId xmlns:a16="http://schemas.microsoft.com/office/drawing/2014/main" id="{2B214053-9B66-9D2A-6C27-B68AFC544B7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111750" y="1333500"/>
            <a:ext cx="201613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1509" name="Rectangle 15">
            <a:extLst>
              <a:ext uri="{FF2B5EF4-FFF2-40B4-BE49-F238E27FC236}">
                <a16:creationId xmlns:a16="http://schemas.microsoft.com/office/drawing/2014/main" id="{AD9DEC5A-6E1F-2B87-7854-2F51AC49121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24738" y="1333500"/>
            <a:ext cx="201612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21510" name="Group 16">
            <a:extLst>
              <a:ext uri="{FF2B5EF4-FFF2-40B4-BE49-F238E27FC236}">
                <a16:creationId xmlns:a16="http://schemas.microsoft.com/office/drawing/2014/main" id="{1E2A95AD-A62F-1047-6589-008BA7BA7F5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59513" y="187325"/>
            <a:ext cx="222250" cy="2514600"/>
            <a:chOff x="672" y="1104"/>
            <a:chExt cx="192" cy="2400"/>
          </a:xfrm>
        </p:grpSpPr>
        <p:sp>
          <p:nvSpPr>
            <p:cNvPr id="21535" name="Rectangle 17">
              <a:extLst>
                <a:ext uri="{FF2B5EF4-FFF2-40B4-BE49-F238E27FC236}">
                  <a16:creationId xmlns:a16="http://schemas.microsoft.com/office/drawing/2014/main" id="{96CD47FE-90A2-BA7B-6B0A-6D93DA2F1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536" name="Oval 18">
              <a:extLst>
                <a:ext uri="{FF2B5EF4-FFF2-40B4-BE49-F238E27FC236}">
                  <a16:creationId xmlns:a16="http://schemas.microsoft.com/office/drawing/2014/main" id="{4B4D7E7A-AA13-22B0-F97C-4AEC558BC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5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537" name="Oval 19">
              <a:extLst>
                <a:ext uri="{FF2B5EF4-FFF2-40B4-BE49-F238E27FC236}">
                  <a16:creationId xmlns:a16="http://schemas.microsoft.com/office/drawing/2014/main" id="{835BFF24-BA6D-7286-5A13-FB8943A69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21511" name="Group 20">
            <a:extLst>
              <a:ext uri="{FF2B5EF4-FFF2-40B4-BE49-F238E27FC236}">
                <a16:creationId xmlns:a16="http://schemas.microsoft.com/office/drawing/2014/main" id="{11411ADA-671E-B577-4CB8-DA3FA531D5E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59513" y="1412875"/>
            <a:ext cx="222250" cy="2514600"/>
            <a:chOff x="672" y="1104"/>
            <a:chExt cx="192" cy="2400"/>
          </a:xfrm>
        </p:grpSpPr>
        <p:sp>
          <p:nvSpPr>
            <p:cNvPr id="21532" name="Rectangle 21">
              <a:extLst>
                <a:ext uri="{FF2B5EF4-FFF2-40B4-BE49-F238E27FC236}">
                  <a16:creationId xmlns:a16="http://schemas.microsoft.com/office/drawing/2014/main" id="{B1A4F006-1493-095C-F6DD-B56BC3E13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533" name="Oval 22">
              <a:extLst>
                <a:ext uri="{FF2B5EF4-FFF2-40B4-BE49-F238E27FC236}">
                  <a16:creationId xmlns:a16="http://schemas.microsoft.com/office/drawing/2014/main" id="{8AF61CB8-EB3C-7C6E-641C-748BF159D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5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534" name="Oval 23">
              <a:extLst>
                <a:ext uri="{FF2B5EF4-FFF2-40B4-BE49-F238E27FC236}">
                  <a16:creationId xmlns:a16="http://schemas.microsoft.com/office/drawing/2014/main" id="{9B26504F-E2F9-3A3C-1E9B-8BC87C8E6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21512" name="Rectangle 63">
            <a:extLst>
              <a:ext uri="{FF2B5EF4-FFF2-40B4-BE49-F238E27FC236}">
                <a16:creationId xmlns:a16="http://schemas.microsoft.com/office/drawing/2014/main" id="{F39F3A42-463F-D0D0-3040-B11DE7C17DDD}"/>
              </a:ext>
            </a:extLst>
          </p:cNvPr>
          <p:cNvSpPr>
            <a:spLocks noChangeArrowheads="1"/>
          </p:cNvSpPr>
          <p:nvPr/>
        </p:nvSpPr>
        <p:spPr bwMode="auto">
          <a:xfrm rot="-8050795">
            <a:off x="6411912" y="36464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1513" name="Rectangle 58">
            <a:extLst>
              <a:ext uri="{FF2B5EF4-FFF2-40B4-BE49-F238E27FC236}">
                <a16:creationId xmlns:a16="http://schemas.microsoft.com/office/drawing/2014/main" id="{8254FD31-9825-CB79-0AC7-7CCB7DFB9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222250" cy="1371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1514" name="Rectangle 53">
            <a:extLst>
              <a:ext uri="{FF2B5EF4-FFF2-40B4-BE49-F238E27FC236}">
                <a16:creationId xmlns:a16="http://schemas.microsoft.com/office/drawing/2014/main" id="{79190CB1-E87E-1DAE-F589-2423D7B384DB}"/>
              </a:ext>
            </a:extLst>
          </p:cNvPr>
          <p:cNvSpPr>
            <a:spLocks noChangeArrowheads="1"/>
          </p:cNvSpPr>
          <p:nvPr/>
        </p:nvSpPr>
        <p:spPr bwMode="auto">
          <a:xfrm rot="8050795" flipH="1">
            <a:off x="5268912" y="36464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1515" name="Rectangle 49">
            <a:extLst>
              <a:ext uri="{FF2B5EF4-FFF2-40B4-BE49-F238E27FC236}">
                <a16:creationId xmlns:a16="http://schemas.microsoft.com/office/drawing/2014/main" id="{21005424-0395-99A2-3ACB-5504FA5CDDE7}"/>
              </a:ext>
            </a:extLst>
          </p:cNvPr>
          <p:cNvSpPr>
            <a:spLocks noChangeArrowheads="1"/>
          </p:cNvSpPr>
          <p:nvPr/>
        </p:nvSpPr>
        <p:spPr bwMode="auto">
          <a:xfrm rot="8050795" flipH="1">
            <a:off x="3059112" y="36464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1516" name="Rectangle 38">
            <a:extLst>
              <a:ext uri="{FF2B5EF4-FFF2-40B4-BE49-F238E27FC236}">
                <a16:creationId xmlns:a16="http://schemas.microsoft.com/office/drawing/2014/main" id="{D22AF981-DD92-DE10-94CF-B41D3194F3E0}"/>
              </a:ext>
            </a:extLst>
          </p:cNvPr>
          <p:cNvSpPr>
            <a:spLocks noChangeArrowheads="1"/>
          </p:cNvSpPr>
          <p:nvPr/>
        </p:nvSpPr>
        <p:spPr bwMode="auto">
          <a:xfrm rot="-8050795">
            <a:off x="4157662" y="3649663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21517" name="Group 41">
            <a:extLst>
              <a:ext uri="{FF2B5EF4-FFF2-40B4-BE49-F238E27FC236}">
                <a16:creationId xmlns:a16="http://schemas.microsoft.com/office/drawing/2014/main" id="{6C7BCD86-8326-C04A-1347-434497DA4D7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592513" y="2740025"/>
            <a:ext cx="222250" cy="2514600"/>
            <a:chOff x="672" y="1104"/>
            <a:chExt cx="192" cy="2400"/>
          </a:xfrm>
        </p:grpSpPr>
        <p:sp>
          <p:nvSpPr>
            <p:cNvPr id="21529" name="Rectangle 42">
              <a:extLst>
                <a:ext uri="{FF2B5EF4-FFF2-40B4-BE49-F238E27FC236}">
                  <a16:creationId xmlns:a16="http://schemas.microsoft.com/office/drawing/2014/main" id="{F2633942-261E-102B-0CE5-EE8015A6E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530" name="Oval 43">
              <a:extLst>
                <a:ext uri="{FF2B5EF4-FFF2-40B4-BE49-F238E27FC236}">
                  <a16:creationId xmlns:a16="http://schemas.microsoft.com/office/drawing/2014/main" id="{445088AF-80C0-E9AB-76CB-4345F8C11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5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531" name="Oval 44">
              <a:extLst>
                <a:ext uri="{FF2B5EF4-FFF2-40B4-BE49-F238E27FC236}">
                  <a16:creationId xmlns:a16="http://schemas.microsoft.com/office/drawing/2014/main" id="{6094FABE-31FD-BBF7-B4AE-951E28A3B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21518" name="Rectangle 46">
            <a:extLst>
              <a:ext uri="{FF2B5EF4-FFF2-40B4-BE49-F238E27FC236}">
                <a16:creationId xmlns:a16="http://schemas.microsoft.com/office/drawing/2014/main" id="{39502BF7-919A-94A8-42FD-1E5869C2738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27575" y="3959225"/>
            <a:ext cx="222250" cy="2514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1519" name="Oval 47">
            <a:extLst>
              <a:ext uri="{FF2B5EF4-FFF2-40B4-BE49-F238E27FC236}">
                <a16:creationId xmlns:a16="http://schemas.microsoft.com/office/drawing/2014/main" id="{0DC01864-C448-45B3-C6AB-69956FB361F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23469" y="5164931"/>
            <a:ext cx="111125" cy="1000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1520" name="Oval 48">
            <a:extLst>
              <a:ext uri="{FF2B5EF4-FFF2-40B4-BE49-F238E27FC236}">
                <a16:creationId xmlns:a16="http://schemas.microsoft.com/office/drawing/2014/main" id="{7E4CF298-7C54-12B5-617A-BE843557F3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88037" y="5164138"/>
            <a:ext cx="111125" cy="10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1521" name="Rectangle 55">
            <a:extLst>
              <a:ext uri="{FF2B5EF4-FFF2-40B4-BE49-F238E27FC236}">
                <a16:creationId xmlns:a16="http://schemas.microsoft.com/office/drawing/2014/main" id="{A1C780AF-908C-B22B-C0D0-259A26060C9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13075" y="4530725"/>
            <a:ext cx="22225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1522" name="Oval 56">
            <a:extLst>
              <a:ext uri="{FF2B5EF4-FFF2-40B4-BE49-F238E27FC236}">
                <a16:creationId xmlns:a16="http://schemas.microsoft.com/office/drawing/2014/main" id="{E62BB9CE-0A14-B9D9-1C6E-5A019168118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69356" y="5155407"/>
            <a:ext cx="111125" cy="119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1523" name="Oval 57">
            <a:extLst>
              <a:ext uri="{FF2B5EF4-FFF2-40B4-BE49-F238E27FC236}">
                <a16:creationId xmlns:a16="http://schemas.microsoft.com/office/drawing/2014/main" id="{0B1D2B1B-A4FD-B008-ACBD-2A8FDB4B3E1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42519" y="5160169"/>
            <a:ext cx="111125" cy="109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21524" name="Group 59">
            <a:extLst>
              <a:ext uri="{FF2B5EF4-FFF2-40B4-BE49-F238E27FC236}">
                <a16:creationId xmlns:a16="http://schemas.microsoft.com/office/drawing/2014/main" id="{DF000F61-B52D-64E0-CBC6-42DED9AD778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870575" y="2740025"/>
            <a:ext cx="222250" cy="2514600"/>
            <a:chOff x="672" y="1104"/>
            <a:chExt cx="192" cy="2400"/>
          </a:xfrm>
        </p:grpSpPr>
        <p:sp>
          <p:nvSpPr>
            <p:cNvPr id="21526" name="Rectangle 60">
              <a:extLst>
                <a:ext uri="{FF2B5EF4-FFF2-40B4-BE49-F238E27FC236}">
                  <a16:creationId xmlns:a16="http://schemas.microsoft.com/office/drawing/2014/main" id="{AB0FF835-FF97-CCFA-4DB2-D671998EB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527" name="Oval 61">
              <a:extLst>
                <a:ext uri="{FF2B5EF4-FFF2-40B4-BE49-F238E27FC236}">
                  <a16:creationId xmlns:a16="http://schemas.microsoft.com/office/drawing/2014/main" id="{FA3E1A6A-FB4C-44E3-0A97-6C4443642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5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528" name="Oval 62">
              <a:extLst>
                <a:ext uri="{FF2B5EF4-FFF2-40B4-BE49-F238E27FC236}">
                  <a16:creationId xmlns:a16="http://schemas.microsoft.com/office/drawing/2014/main" id="{59E440D9-B92C-D7D9-B889-F9F1B0A67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21525" name="Text Box 65">
            <a:extLst>
              <a:ext uri="{FF2B5EF4-FFF2-40B4-BE49-F238E27FC236}">
                <a16:creationId xmlns:a16="http://schemas.microsoft.com/office/drawing/2014/main" id="{9C209324-01AA-DB88-8069-198B7DCA0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3124200"/>
            <a:ext cx="245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Some More Ideas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>
            <a:extLst>
              <a:ext uri="{FF2B5EF4-FFF2-40B4-BE49-F238E27FC236}">
                <a16:creationId xmlns:a16="http://schemas.microsoft.com/office/drawing/2014/main" id="{0249A764-0BAC-2CEE-3596-FA86B4123FF2}"/>
              </a:ext>
            </a:extLst>
          </p:cNvPr>
          <p:cNvSpPr>
            <a:spLocks noChangeArrowheads="1"/>
          </p:cNvSpPr>
          <p:nvPr/>
        </p:nvSpPr>
        <p:spPr bwMode="auto">
          <a:xfrm rot="-8050795">
            <a:off x="6564312" y="27320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31" name="Rectangle 24">
            <a:extLst>
              <a:ext uri="{FF2B5EF4-FFF2-40B4-BE49-F238E27FC236}">
                <a16:creationId xmlns:a16="http://schemas.microsoft.com/office/drawing/2014/main" id="{77A7271D-F1F4-2539-3E47-B0B9CA5D0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971800"/>
            <a:ext cx="222250" cy="1371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32" name="Rectangle 25">
            <a:extLst>
              <a:ext uri="{FF2B5EF4-FFF2-40B4-BE49-F238E27FC236}">
                <a16:creationId xmlns:a16="http://schemas.microsoft.com/office/drawing/2014/main" id="{F96DF52C-74DE-8789-832A-F1DDF9214F9C}"/>
              </a:ext>
            </a:extLst>
          </p:cNvPr>
          <p:cNvSpPr>
            <a:spLocks noChangeArrowheads="1"/>
          </p:cNvSpPr>
          <p:nvPr/>
        </p:nvSpPr>
        <p:spPr bwMode="auto">
          <a:xfrm rot="8050795" flipH="1">
            <a:off x="5421312" y="27320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33" name="Rectangle 26">
            <a:extLst>
              <a:ext uri="{FF2B5EF4-FFF2-40B4-BE49-F238E27FC236}">
                <a16:creationId xmlns:a16="http://schemas.microsoft.com/office/drawing/2014/main" id="{7E2D00FC-E911-1CE6-C275-989F5B00AFEC}"/>
              </a:ext>
            </a:extLst>
          </p:cNvPr>
          <p:cNvSpPr>
            <a:spLocks noChangeArrowheads="1"/>
          </p:cNvSpPr>
          <p:nvPr/>
        </p:nvSpPr>
        <p:spPr bwMode="auto">
          <a:xfrm rot="8050795" flipH="1">
            <a:off x="3211512" y="27320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34" name="Rectangle 27">
            <a:extLst>
              <a:ext uri="{FF2B5EF4-FFF2-40B4-BE49-F238E27FC236}">
                <a16:creationId xmlns:a16="http://schemas.microsoft.com/office/drawing/2014/main" id="{9D615B82-19D9-854F-15BF-0C8B4E0474CC}"/>
              </a:ext>
            </a:extLst>
          </p:cNvPr>
          <p:cNvSpPr>
            <a:spLocks noChangeArrowheads="1"/>
          </p:cNvSpPr>
          <p:nvPr/>
        </p:nvSpPr>
        <p:spPr bwMode="auto">
          <a:xfrm rot="-8050795">
            <a:off x="4310062" y="2735263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22535" name="Group 28">
            <a:extLst>
              <a:ext uri="{FF2B5EF4-FFF2-40B4-BE49-F238E27FC236}">
                <a16:creationId xmlns:a16="http://schemas.microsoft.com/office/drawing/2014/main" id="{2F9EDC4D-807C-5BD3-D1BC-9896EE5CEFF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744913" y="1825625"/>
            <a:ext cx="222250" cy="2514600"/>
            <a:chOff x="672" y="1104"/>
            <a:chExt cx="192" cy="2400"/>
          </a:xfrm>
        </p:grpSpPr>
        <p:sp>
          <p:nvSpPr>
            <p:cNvPr id="22586" name="Rectangle 29">
              <a:extLst>
                <a:ext uri="{FF2B5EF4-FFF2-40B4-BE49-F238E27FC236}">
                  <a16:creationId xmlns:a16="http://schemas.microsoft.com/office/drawing/2014/main" id="{17A76280-DE46-8A82-E7EC-D305C4BA1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87" name="Oval 30">
              <a:extLst>
                <a:ext uri="{FF2B5EF4-FFF2-40B4-BE49-F238E27FC236}">
                  <a16:creationId xmlns:a16="http://schemas.microsoft.com/office/drawing/2014/main" id="{21D35B68-3E93-F1EF-E98A-A34AC7FFF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5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88" name="Oval 31">
              <a:extLst>
                <a:ext uri="{FF2B5EF4-FFF2-40B4-BE49-F238E27FC236}">
                  <a16:creationId xmlns:a16="http://schemas.microsoft.com/office/drawing/2014/main" id="{A8EAA0EE-D85C-1BF9-D237-C74D51333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22536" name="Rectangle 32">
            <a:extLst>
              <a:ext uri="{FF2B5EF4-FFF2-40B4-BE49-F238E27FC236}">
                <a16:creationId xmlns:a16="http://schemas.microsoft.com/office/drawing/2014/main" id="{D32EE047-734D-4A74-CB1A-1E7EFB607B3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79975" y="3044825"/>
            <a:ext cx="222250" cy="2514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37" name="Oval 33">
            <a:extLst>
              <a:ext uri="{FF2B5EF4-FFF2-40B4-BE49-F238E27FC236}">
                <a16:creationId xmlns:a16="http://schemas.microsoft.com/office/drawing/2014/main" id="{46985AB8-98FA-3BB3-CD13-35A06440313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75869" y="4250531"/>
            <a:ext cx="111125" cy="1000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38" name="Oval 34">
            <a:extLst>
              <a:ext uri="{FF2B5EF4-FFF2-40B4-BE49-F238E27FC236}">
                <a16:creationId xmlns:a16="http://schemas.microsoft.com/office/drawing/2014/main" id="{BF1295D8-9D05-4ADB-45D5-28BD140FECB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40437" y="4249738"/>
            <a:ext cx="111125" cy="10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39" name="Rectangle 35">
            <a:extLst>
              <a:ext uri="{FF2B5EF4-FFF2-40B4-BE49-F238E27FC236}">
                <a16:creationId xmlns:a16="http://schemas.microsoft.com/office/drawing/2014/main" id="{04013AB4-7A84-1645-E7E4-E1F9AFA2B13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5475" y="3616325"/>
            <a:ext cx="22225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0" name="Oval 36">
            <a:extLst>
              <a:ext uri="{FF2B5EF4-FFF2-40B4-BE49-F238E27FC236}">
                <a16:creationId xmlns:a16="http://schemas.microsoft.com/office/drawing/2014/main" id="{62255B8F-D5DE-14B5-30D9-75F800E017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21756" y="4241007"/>
            <a:ext cx="111125" cy="119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1" name="Oval 37">
            <a:extLst>
              <a:ext uri="{FF2B5EF4-FFF2-40B4-BE49-F238E27FC236}">
                <a16:creationId xmlns:a16="http://schemas.microsoft.com/office/drawing/2014/main" id="{E361C6F4-D124-0AA3-C161-970793F1AA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94919" y="4245769"/>
            <a:ext cx="111125" cy="109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22542" name="Group 38">
            <a:extLst>
              <a:ext uri="{FF2B5EF4-FFF2-40B4-BE49-F238E27FC236}">
                <a16:creationId xmlns:a16="http://schemas.microsoft.com/office/drawing/2014/main" id="{A75066A3-3857-691A-B77C-569588C6BB9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22975" y="1825625"/>
            <a:ext cx="222250" cy="2514600"/>
            <a:chOff x="672" y="1104"/>
            <a:chExt cx="192" cy="2400"/>
          </a:xfrm>
        </p:grpSpPr>
        <p:sp>
          <p:nvSpPr>
            <p:cNvPr id="22583" name="Rectangle 39">
              <a:extLst>
                <a:ext uri="{FF2B5EF4-FFF2-40B4-BE49-F238E27FC236}">
                  <a16:creationId xmlns:a16="http://schemas.microsoft.com/office/drawing/2014/main" id="{DE18E787-1492-9908-CE27-3AB86D3EC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84" name="Oval 40">
              <a:extLst>
                <a:ext uri="{FF2B5EF4-FFF2-40B4-BE49-F238E27FC236}">
                  <a16:creationId xmlns:a16="http://schemas.microsoft.com/office/drawing/2014/main" id="{C545258C-4407-38CF-0657-56CAF46E3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5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85" name="Oval 41">
              <a:extLst>
                <a:ext uri="{FF2B5EF4-FFF2-40B4-BE49-F238E27FC236}">
                  <a16:creationId xmlns:a16="http://schemas.microsoft.com/office/drawing/2014/main" id="{AF6A40FB-0BA9-42C9-EB08-9566621D6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22543" name="Rectangle 51">
            <a:extLst>
              <a:ext uri="{FF2B5EF4-FFF2-40B4-BE49-F238E27FC236}">
                <a16:creationId xmlns:a16="http://schemas.microsoft.com/office/drawing/2014/main" id="{45F29805-59E7-740E-4B6F-08E344130859}"/>
              </a:ext>
            </a:extLst>
          </p:cNvPr>
          <p:cNvSpPr>
            <a:spLocks noChangeArrowheads="1"/>
          </p:cNvSpPr>
          <p:nvPr/>
        </p:nvSpPr>
        <p:spPr bwMode="auto">
          <a:xfrm rot="-3307389">
            <a:off x="1828800" y="3429000"/>
            <a:ext cx="11430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4" name="Rectangle 52">
            <a:extLst>
              <a:ext uri="{FF2B5EF4-FFF2-40B4-BE49-F238E27FC236}">
                <a16:creationId xmlns:a16="http://schemas.microsoft.com/office/drawing/2014/main" id="{E196D45A-0BB6-C25E-E718-CE456F21EAE7}"/>
              </a:ext>
            </a:extLst>
          </p:cNvPr>
          <p:cNvSpPr>
            <a:spLocks noChangeArrowheads="1"/>
          </p:cNvSpPr>
          <p:nvPr/>
        </p:nvSpPr>
        <p:spPr bwMode="auto">
          <a:xfrm rot="-3307389">
            <a:off x="3962400" y="3429000"/>
            <a:ext cx="11430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5" name="Rectangle 53">
            <a:extLst>
              <a:ext uri="{FF2B5EF4-FFF2-40B4-BE49-F238E27FC236}">
                <a16:creationId xmlns:a16="http://schemas.microsoft.com/office/drawing/2014/main" id="{A3E55046-24B5-9950-EB78-668B5DBBB6CF}"/>
              </a:ext>
            </a:extLst>
          </p:cNvPr>
          <p:cNvSpPr>
            <a:spLocks noChangeArrowheads="1"/>
          </p:cNvSpPr>
          <p:nvPr/>
        </p:nvSpPr>
        <p:spPr bwMode="auto">
          <a:xfrm rot="-3307389">
            <a:off x="6324600" y="3429000"/>
            <a:ext cx="11430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22546" name="Group 62">
            <a:extLst>
              <a:ext uri="{FF2B5EF4-FFF2-40B4-BE49-F238E27FC236}">
                <a16:creationId xmlns:a16="http://schemas.microsoft.com/office/drawing/2014/main" id="{F465E3A5-5BED-EAF9-BAB8-9C2594050932}"/>
              </a:ext>
            </a:extLst>
          </p:cNvPr>
          <p:cNvGrpSpPr>
            <a:grpSpLocks/>
          </p:cNvGrpSpPr>
          <p:nvPr/>
        </p:nvGrpSpPr>
        <p:grpSpPr bwMode="auto">
          <a:xfrm>
            <a:off x="2439988" y="2971800"/>
            <a:ext cx="4953000" cy="228600"/>
            <a:chOff x="2496" y="768"/>
            <a:chExt cx="3120" cy="144"/>
          </a:xfrm>
        </p:grpSpPr>
        <p:sp>
          <p:nvSpPr>
            <p:cNvPr id="22575" name="Rectangle 54">
              <a:extLst>
                <a:ext uri="{FF2B5EF4-FFF2-40B4-BE49-F238E27FC236}">
                  <a16:creationId xmlns:a16="http://schemas.microsoft.com/office/drawing/2014/main" id="{84FD4023-DE20-ECD8-06C5-0BBFA9CDE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768"/>
              <a:ext cx="29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76" name="AutoShape 55">
              <a:extLst>
                <a:ext uri="{FF2B5EF4-FFF2-40B4-BE49-F238E27FC236}">
                  <a16:creationId xmlns:a16="http://schemas.microsoft.com/office/drawing/2014/main" id="{F6A58B88-2A31-F723-C363-8442279D54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96" y="768"/>
              <a:ext cx="96" cy="14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77" name="AutoShape 56">
              <a:extLst>
                <a:ext uri="{FF2B5EF4-FFF2-40B4-BE49-F238E27FC236}">
                  <a16:creationId xmlns:a16="http://schemas.microsoft.com/office/drawing/2014/main" id="{BE827AF9-748D-D10A-9FDC-817FEBAA1F2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520" y="768"/>
              <a:ext cx="96" cy="14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78" name="Line 57">
              <a:extLst>
                <a:ext uri="{FF2B5EF4-FFF2-40B4-BE49-F238E27FC236}">
                  <a16:creationId xmlns:a16="http://schemas.microsoft.com/office/drawing/2014/main" id="{09E704CC-A0B4-2BCA-E570-7A2337A06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771"/>
              <a:ext cx="0" cy="14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2579" name="Line 58">
              <a:extLst>
                <a:ext uri="{FF2B5EF4-FFF2-40B4-BE49-F238E27FC236}">
                  <a16:creationId xmlns:a16="http://schemas.microsoft.com/office/drawing/2014/main" id="{36966C51-0941-74CE-9BEC-05B3E31F5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2580" name="Oval 59">
              <a:extLst>
                <a:ext uri="{FF2B5EF4-FFF2-40B4-BE49-F238E27FC236}">
                  <a16:creationId xmlns:a16="http://schemas.microsoft.com/office/drawing/2014/main" id="{A9A7153B-C3E0-8CE5-8A8F-F376ED59C2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18813">
              <a:off x="2592" y="810"/>
              <a:ext cx="48" cy="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81" name="Oval 60">
              <a:extLst>
                <a:ext uri="{FF2B5EF4-FFF2-40B4-BE49-F238E27FC236}">
                  <a16:creationId xmlns:a16="http://schemas.microsoft.com/office/drawing/2014/main" id="{D8016FE7-0C03-E37F-9C65-B9E9F5F17A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18813">
              <a:off x="3984" y="806"/>
              <a:ext cx="48" cy="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82" name="Oval 61">
              <a:extLst>
                <a:ext uri="{FF2B5EF4-FFF2-40B4-BE49-F238E27FC236}">
                  <a16:creationId xmlns:a16="http://schemas.microsoft.com/office/drawing/2014/main" id="{B099A495-3DCF-31D6-0A4D-3CEB589641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18813">
              <a:off x="5471" y="805"/>
              <a:ext cx="48" cy="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22547" name="Rectangle 3">
            <a:extLst>
              <a:ext uri="{FF2B5EF4-FFF2-40B4-BE49-F238E27FC236}">
                <a16:creationId xmlns:a16="http://schemas.microsoft.com/office/drawing/2014/main" id="{2264E43A-DF2B-A91A-58AA-C213D7EB8010}"/>
              </a:ext>
            </a:extLst>
          </p:cNvPr>
          <p:cNvSpPr>
            <a:spLocks noChangeArrowheads="1"/>
          </p:cNvSpPr>
          <p:nvPr/>
        </p:nvSpPr>
        <p:spPr bwMode="auto">
          <a:xfrm rot="-8050795">
            <a:off x="5878512" y="37988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8" name="Rectangle 4">
            <a:extLst>
              <a:ext uri="{FF2B5EF4-FFF2-40B4-BE49-F238E27FC236}">
                <a16:creationId xmlns:a16="http://schemas.microsoft.com/office/drawing/2014/main" id="{E111E1F2-E5A8-DF30-51A1-5DBB06267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38600"/>
            <a:ext cx="222250" cy="1371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49" name="Rectangle 5">
            <a:extLst>
              <a:ext uri="{FF2B5EF4-FFF2-40B4-BE49-F238E27FC236}">
                <a16:creationId xmlns:a16="http://schemas.microsoft.com/office/drawing/2014/main" id="{CDEEAC2D-5202-A78A-78B1-5B2424C33CE8}"/>
              </a:ext>
            </a:extLst>
          </p:cNvPr>
          <p:cNvSpPr>
            <a:spLocks noChangeArrowheads="1"/>
          </p:cNvSpPr>
          <p:nvPr/>
        </p:nvSpPr>
        <p:spPr bwMode="auto">
          <a:xfrm rot="8050795" flipH="1">
            <a:off x="4735512" y="37988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50" name="Rectangle 6">
            <a:extLst>
              <a:ext uri="{FF2B5EF4-FFF2-40B4-BE49-F238E27FC236}">
                <a16:creationId xmlns:a16="http://schemas.microsoft.com/office/drawing/2014/main" id="{3D41BEC5-A49B-308A-C31D-A0AEA0F44D30}"/>
              </a:ext>
            </a:extLst>
          </p:cNvPr>
          <p:cNvSpPr>
            <a:spLocks noChangeArrowheads="1"/>
          </p:cNvSpPr>
          <p:nvPr/>
        </p:nvSpPr>
        <p:spPr bwMode="auto">
          <a:xfrm rot="8050795" flipH="1">
            <a:off x="2525712" y="37988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51" name="Rectangle 7">
            <a:extLst>
              <a:ext uri="{FF2B5EF4-FFF2-40B4-BE49-F238E27FC236}">
                <a16:creationId xmlns:a16="http://schemas.microsoft.com/office/drawing/2014/main" id="{DAD69822-F9F1-6DA8-6F8B-A707807DD725}"/>
              </a:ext>
            </a:extLst>
          </p:cNvPr>
          <p:cNvSpPr>
            <a:spLocks noChangeArrowheads="1"/>
          </p:cNvSpPr>
          <p:nvPr/>
        </p:nvSpPr>
        <p:spPr bwMode="auto">
          <a:xfrm rot="-8050795">
            <a:off x="3624262" y="3802063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22552" name="Group 8">
            <a:extLst>
              <a:ext uri="{FF2B5EF4-FFF2-40B4-BE49-F238E27FC236}">
                <a16:creationId xmlns:a16="http://schemas.microsoft.com/office/drawing/2014/main" id="{C41DA6CA-FC97-F9F1-E5C5-26E0B7F95E2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059113" y="2892425"/>
            <a:ext cx="222250" cy="2514600"/>
            <a:chOff x="672" y="1104"/>
            <a:chExt cx="192" cy="2400"/>
          </a:xfrm>
        </p:grpSpPr>
        <p:sp>
          <p:nvSpPr>
            <p:cNvPr id="22572" name="Rectangle 9">
              <a:extLst>
                <a:ext uri="{FF2B5EF4-FFF2-40B4-BE49-F238E27FC236}">
                  <a16:creationId xmlns:a16="http://schemas.microsoft.com/office/drawing/2014/main" id="{F5E07513-731F-1553-AE44-0AA02467E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73" name="Oval 10">
              <a:extLst>
                <a:ext uri="{FF2B5EF4-FFF2-40B4-BE49-F238E27FC236}">
                  <a16:creationId xmlns:a16="http://schemas.microsoft.com/office/drawing/2014/main" id="{F5D38368-D323-C58A-AE50-D5DD6320D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5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74" name="Oval 11">
              <a:extLst>
                <a:ext uri="{FF2B5EF4-FFF2-40B4-BE49-F238E27FC236}">
                  <a16:creationId xmlns:a16="http://schemas.microsoft.com/office/drawing/2014/main" id="{01FA6828-7A01-9146-2F86-08DEA44EF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22553" name="Rectangle 12">
            <a:extLst>
              <a:ext uri="{FF2B5EF4-FFF2-40B4-BE49-F238E27FC236}">
                <a16:creationId xmlns:a16="http://schemas.microsoft.com/office/drawing/2014/main" id="{FDBF2663-5D7D-96F3-E5DF-71EBD3B8D4D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94175" y="4111625"/>
            <a:ext cx="222250" cy="2514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54" name="Oval 13">
            <a:extLst>
              <a:ext uri="{FF2B5EF4-FFF2-40B4-BE49-F238E27FC236}">
                <a16:creationId xmlns:a16="http://schemas.microsoft.com/office/drawing/2014/main" id="{5EFC04D2-31E2-6FC3-B710-484C0CD219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90069" y="5317331"/>
            <a:ext cx="111125" cy="1000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55" name="Oval 14">
            <a:extLst>
              <a:ext uri="{FF2B5EF4-FFF2-40B4-BE49-F238E27FC236}">
                <a16:creationId xmlns:a16="http://schemas.microsoft.com/office/drawing/2014/main" id="{FD27C906-B4B6-861F-E11D-AA14EDF08F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54637" y="5316538"/>
            <a:ext cx="111125" cy="10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56" name="Rectangle 15">
            <a:extLst>
              <a:ext uri="{FF2B5EF4-FFF2-40B4-BE49-F238E27FC236}">
                <a16:creationId xmlns:a16="http://schemas.microsoft.com/office/drawing/2014/main" id="{ACAE773B-E028-974E-CE9E-6C296B18D7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79675" y="4683125"/>
            <a:ext cx="22225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57" name="Oval 16">
            <a:extLst>
              <a:ext uri="{FF2B5EF4-FFF2-40B4-BE49-F238E27FC236}">
                <a16:creationId xmlns:a16="http://schemas.microsoft.com/office/drawing/2014/main" id="{5F6C0A7D-A370-1B4A-6EF0-773A749AAE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35956" y="5307807"/>
            <a:ext cx="111125" cy="119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58" name="Oval 17">
            <a:extLst>
              <a:ext uri="{FF2B5EF4-FFF2-40B4-BE49-F238E27FC236}">
                <a16:creationId xmlns:a16="http://schemas.microsoft.com/office/drawing/2014/main" id="{E435DB43-7382-6596-9FA0-6D14479B969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09119" y="5312569"/>
            <a:ext cx="111125" cy="109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22559" name="Group 18">
            <a:extLst>
              <a:ext uri="{FF2B5EF4-FFF2-40B4-BE49-F238E27FC236}">
                <a16:creationId xmlns:a16="http://schemas.microsoft.com/office/drawing/2014/main" id="{4A6A5793-2A58-C2D8-BC22-832288F366A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337175" y="2892425"/>
            <a:ext cx="222250" cy="2514600"/>
            <a:chOff x="672" y="1104"/>
            <a:chExt cx="192" cy="2400"/>
          </a:xfrm>
        </p:grpSpPr>
        <p:sp>
          <p:nvSpPr>
            <p:cNvPr id="22569" name="Rectangle 19">
              <a:extLst>
                <a:ext uri="{FF2B5EF4-FFF2-40B4-BE49-F238E27FC236}">
                  <a16:creationId xmlns:a16="http://schemas.microsoft.com/office/drawing/2014/main" id="{2F062762-8962-2D9C-9D2F-E7A94BBDD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70" name="Oval 20">
              <a:extLst>
                <a:ext uri="{FF2B5EF4-FFF2-40B4-BE49-F238E27FC236}">
                  <a16:creationId xmlns:a16="http://schemas.microsoft.com/office/drawing/2014/main" id="{B8A38CC7-4F9E-FC40-BCD3-C7C167D57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5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2571" name="Oval 21">
              <a:extLst>
                <a:ext uri="{FF2B5EF4-FFF2-40B4-BE49-F238E27FC236}">
                  <a16:creationId xmlns:a16="http://schemas.microsoft.com/office/drawing/2014/main" id="{72818BC3-66F7-FCF6-869D-F10389B08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22560" name="Rectangle 43">
            <a:extLst>
              <a:ext uri="{FF2B5EF4-FFF2-40B4-BE49-F238E27FC236}">
                <a16:creationId xmlns:a16="http://schemas.microsoft.com/office/drawing/2014/main" id="{68B18D09-2136-1549-02A4-138F65F73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810000"/>
            <a:ext cx="4648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61" name="AutoShape 44">
            <a:extLst>
              <a:ext uri="{FF2B5EF4-FFF2-40B4-BE49-F238E27FC236}">
                <a16:creationId xmlns:a16="http://schemas.microsoft.com/office/drawing/2014/main" id="{F651119D-6482-6E44-6355-6216658784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3810000"/>
            <a:ext cx="152400" cy="2286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62" name="AutoShape 45">
            <a:extLst>
              <a:ext uri="{FF2B5EF4-FFF2-40B4-BE49-F238E27FC236}">
                <a16:creationId xmlns:a16="http://schemas.microsoft.com/office/drawing/2014/main" id="{28A6BDB8-B258-BCAC-31A8-CA7F24FB3F8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05600" y="3810000"/>
            <a:ext cx="152400" cy="2286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63" name="Line 46">
            <a:extLst>
              <a:ext uri="{FF2B5EF4-FFF2-40B4-BE49-F238E27FC236}">
                <a16:creationId xmlns:a16="http://schemas.microsoft.com/office/drawing/2014/main" id="{6D0167CD-B742-8BDC-4283-099204E25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814763"/>
            <a:ext cx="0" cy="2238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2564" name="Line 47">
            <a:extLst>
              <a:ext uri="{FF2B5EF4-FFF2-40B4-BE49-F238E27FC236}">
                <a16:creationId xmlns:a16="http://schemas.microsoft.com/office/drawing/2014/main" id="{00115537-3E9C-DA76-5C12-9F7661144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810000"/>
            <a:ext cx="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65" name="Oval 48">
            <a:extLst>
              <a:ext uri="{FF2B5EF4-FFF2-40B4-BE49-F238E27FC236}">
                <a16:creationId xmlns:a16="http://schemas.microsoft.com/office/drawing/2014/main" id="{71CB324A-EAD8-3D89-F453-25887FD7AD83}"/>
              </a:ext>
            </a:extLst>
          </p:cNvPr>
          <p:cNvSpPr>
            <a:spLocks noChangeArrowheads="1"/>
          </p:cNvSpPr>
          <p:nvPr/>
        </p:nvSpPr>
        <p:spPr bwMode="auto">
          <a:xfrm rot="2218813">
            <a:off x="2057400" y="3876675"/>
            <a:ext cx="76200" cy="114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66" name="Oval 49">
            <a:extLst>
              <a:ext uri="{FF2B5EF4-FFF2-40B4-BE49-F238E27FC236}">
                <a16:creationId xmlns:a16="http://schemas.microsoft.com/office/drawing/2014/main" id="{44DD341B-9E71-9300-943B-A9674015D5B5}"/>
              </a:ext>
            </a:extLst>
          </p:cNvPr>
          <p:cNvSpPr>
            <a:spLocks noChangeArrowheads="1"/>
          </p:cNvSpPr>
          <p:nvPr/>
        </p:nvSpPr>
        <p:spPr bwMode="auto">
          <a:xfrm rot="2218813">
            <a:off x="4267200" y="3870325"/>
            <a:ext cx="76200" cy="114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67" name="Oval 50">
            <a:extLst>
              <a:ext uri="{FF2B5EF4-FFF2-40B4-BE49-F238E27FC236}">
                <a16:creationId xmlns:a16="http://schemas.microsoft.com/office/drawing/2014/main" id="{B3534168-B17F-862C-1179-BF38E7831293}"/>
              </a:ext>
            </a:extLst>
          </p:cNvPr>
          <p:cNvSpPr>
            <a:spLocks noChangeArrowheads="1"/>
          </p:cNvSpPr>
          <p:nvPr/>
        </p:nvSpPr>
        <p:spPr bwMode="auto">
          <a:xfrm rot="2218813">
            <a:off x="6627813" y="3868738"/>
            <a:ext cx="76200" cy="114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68" name="Text Box 64">
            <a:extLst>
              <a:ext uri="{FF2B5EF4-FFF2-40B4-BE49-F238E27FC236}">
                <a16:creationId xmlns:a16="http://schemas.microsoft.com/office/drawing/2014/main" id="{302892C4-3A2A-90BC-E0F9-E91953C62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1676400"/>
            <a:ext cx="192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Another Idea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295001" y="1782479"/>
            <a:ext cx="880369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750378" y="2303658"/>
            <a:ext cx="5643243" cy="39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9" dirty="0">
                <a:solidFill>
                  <a:srgbClr val="008000"/>
                </a:solidFill>
                <a:cs typeface="Arial" panose="020B0604020202020204" pitchFamily="34" charset="0"/>
              </a:rPr>
              <a:t>This exercise introduces pupils to towers using rolled up recycled paper and then subject them to “</a:t>
            </a:r>
            <a:r>
              <a:rPr lang="en-GB" sz="969" dirty="0" err="1">
                <a:solidFill>
                  <a:srgbClr val="008000"/>
                </a:solidFill>
                <a:cs typeface="Arial" panose="020B0604020202020204" pitchFamily="34" charset="0"/>
              </a:rPr>
              <a:t>eathquakes</a:t>
            </a:r>
            <a:r>
              <a:rPr lang="en-GB" sz="969" dirty="0">
                <a:solidFill>
                  <a:srgbClr val="008000"/>
                </a:solidFill>
                <a:cs typeface="Arial" panose="020B0604020202020204" pitchFamily="34" charset="0"/>
              </a:rPr>
              <a:t>” to see if they still stand.</a:t>
            </a:r>
            <a:endParaRPr lang="en-GB" altLang="en-US" sz="969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572000" y="3116611"/>
            <a:ext cx="896399" cy="475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92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DF1A30-17D5-4A6E-AC10-6630EC8B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31022"/>
              </p:ext>
            </p:extLst>
          </p:nvPr>
        </p:nvGraphicFramePr>
        <p:xfrm>
          <a:off x="1836334" y="4437112"/>
          <a:ext cx="6367730" cy="670413"/>
        </p:xfrm>
        <a:graphic>
          <a:graphicData uri="http://schemas.openxmlformats.org/drawingml/2006/table">
            <a:tbl>
              <a:tblPr firstRow="1" firstCol="1" bandRow="1"/>
              <a:tblGrid>
                <a:gridCol w="1340535">
                  <a:extLst>
                    <a:ext uri="{9D8B030D-6E8A-4147-A177-3AD203B41FA5}">
                      <a16:colId xmlns:a16="http://schemas.microsoft.com/office/drawing/2014/main" val="1088236189"/>
                    </a:ext>
                  </a:extLst>
                </a:gridCol>
                <a:gridCol w="831169">
                  <a:extLst>
                    <a:ext uri="{9D8B030D-6E8A-4147-A177-3AD203B41FA5}">
                      <a16:colId xmlns:a16="http://schemas.microsoft.com/office/drawing/2014/main" val="1328507834"/>
                    </a:ext>
                  </a:extLst>
                </a:gridCol>
                <a:gridCol w="4196026">
                  <a:extLst>
                    <a:ext uri="{9D8B030D-6E8A-4147-A177-3AD203B41FA5}">
                      <a16:colId xmlns:a16="http://schemas.microsoft.com/office/drawing/2014/main" val="150116632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5281" marR="45281" marT="6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45281" marR="45281" marT="6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45281" marR="45281" marT="65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867944"/>
                  </a:ext>
                </a:extLst>
              </a:tr>
              <a:tr h="121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Scissors and Hole Punches</a:t>
                      </a:r>
                    </a:p>
                  </a:txBody>
                  <a:tcPr marL="45281" marR="45281" marT="6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5281" marR="45281" marT="6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</a:p>
                  </a:txBody>
                  <a:tcPr marL="45281" marR="45281" marT="6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8882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participants</a:t>
                      </a:r>
                    </a:p>
                  </a:txBody>
                  <a:tcPr marL="45281" marR="45281" marT="6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5281" marR="45281" marT="6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</a:p>
                  </a:txBody>
                  <a:tcPr marL="45281" marR="45281" marT="65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247513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628678" y="3707002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5">
            <a:extLst>
              <a:ext uri="{FF2B5EF4-FFF2-40B4-BE49-F238E27FC236}">
                <a16:creationId xmlns:a16="http://schemas.microsoft.com/office/drawing/2014/main" id="{AC27ACB4-AD38-9BC0-2855-5F04E544F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752600"/>
            <a:ext cx="5638800" cy="24384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3555" name="Rectangle 33">
            <a:extLst>
              <a:ext uri="{FF2B5EF4-FFF2-40B4-BE49-F238E27FC236}">
                <a16:creationId xmlns:a16="http://schemas.microsoft.com/office/drawing/2014/main" id="{1B4BF269-7A2A-D740-D275-DC0EAB96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219200"/>
            <a:ext cx="1524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23556" name="Group 27">
            <a:extLst>
              <a:ext uri="{FF2B5EF4-FFF2-40B4-BE49-F238E27FC236}">
                <a16:creationId xmlns:a16="http://schemas.microsoft.com/office/drawing/2014/main" id="{97D3637E-7991-730D-7436-77930410907D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343400"/>
            <a:ext cx="6553200" cy="228600"/>
            <a:chOff x="768" y="768"/>
            <a:chExt cx="4128" cy="144"/>
          </a:xfrm>
        </p:grpSpPr>
        <p:sp>
          <p:nvSpPr>
            <p:cNvPr id="23579" name="Rectangle 28">
              <a:extLst>
                <a:ext uri="{FF2B5EF4-FFF2-40B4-BE49-F238E27FC236}">
                  <a16:creationId xmlns:a16="http://schemas.microsoft.com/office/drawing/2014/main" id="{7DE66C0D-E826-74F0-F010-2AF1D1099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768"/>
              <a:ext cx="3936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580" name="AutoShape 29">
              <a:extLst>
                <a:ext uri="{FF2B5EF4-FFF2-40B4-BE49-F238E27FC236}">
                  <a16:creationId xmlns:a16="http://schemas.microsoft.com/office/drawing/2014/main" id="{0FB4E3F6-796D-D6F4-5D29-707A8377202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800" y="768"/>
              <a:ext cx="96" cy="14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581" name="AutoShape 30">
              <a:extLst>
                <a:ext uri="{FF2B5EF4-FFF2-40B4-BE49-F238E27FC236}">
                  <a16:creationId xmlns:a16="http://schemas.microsoft.com/office/drawing/2014/main" id="{BAB784C1-1548-E922-D76A-48EFAE9388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8" y="768"/>
              <a:ext cx="96" cy="14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582" name="Line 31">
              <a:extLst>
                <a:ext uri="{FF2B5EF4-FFF2-40B4-BE49-F238E27FC236}">
                  <a16:creationId xmlns:a16="http://schemas.microsoft.com/office/drawing/2014/main" id="{DF870BCD-9BB3-18FC-7F43-E1B268024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768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3583" name="Line 32">
              <a:extLst>
                <a:ext uri="{FF2B5EF4-FFF2-40B4-BE49-F238E27FC236}">
                  <a16:creationId xmlns:a16="http://schemas.microsoft.com/office/drawing/2014/main" id="{C9E91938-4E17-80ED-3640-F9C6A387C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768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23557" name="Group 2">
            <a:extLst>
              <a:ext uri="{FF2B5EF4-FFF2-40B4-BE49-F238E27FC236}">
                <a16:creationId xmlns:a16="http://schemas.microsoft.com/office/drawing/2014/main" id="{CD950E70-2954-2B0B-F4B4-80E25114C01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857500" y="-190500"/>
            <a:ext cx="3124200" cy="6400800"/>
            <a:chOff x="672" y="816"/>
            <a:chExt cx="1248" cy="2400"/>
          </a:xfrm>
        </p:grpSpPr>
        <p:sp>
          <p:nvSpPr>
            <p:cNvPr id="23569" name="Rectangle 3">
              <a:extLst>
                <a:ext uri="{FF2B5EF4-FFF2-40B4-BE49-F238E27FC236}">
                  <a16:creationId xmlns:a16="http://schemas.microsoft.com/office/drawing/2014/main" id="{181E4D83-7D43-C34B-EAAA-DD23C9A912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96" y="2501"/>
              <a:ext cx="192" cy="1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570" name="Rectangle 4">
              <a:extLst>
                <a:ext uri="{FF2B5EF4-FFF2-40B4-BE49-F238E27FC236}">
                  <a16:creationId xmlns:a16="http://schemas.microsoft.com/office/drawing/2014/main" id="{C85F5A72-CA87-A4B2-0BCB-346418A3D8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96" y="293"/>
              <a:ext cx="192" cy="1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23571" name="Group 5">
              <a:extLst>
                <a:ext uri="{FF2B5EF4-FFF2-40B4-BE49-F238E27FC236}">
                  <a16:creationId xmlns:a16="http://schemas.microsoft.com/office/drawing/2014/main" id="{9DC90E6F-2715-8BE1-79B9-E88C429CD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816"/>
              <a:ext cx="192" cy="2400"/>
              <a:chOff x="672" y="1104"/>
              <a:chExt cx="192" cy="2400"/>
            </a:xfrm>
          </p:grpSpPr>
          <p:sp>
            <p:nvSpPr>
              <p:cNvPr id="23576" name="Rectangle 6">
                <a:extLst>
                  <a:ext uri="{FF2B5EF4-FFF2-40B4-BE49-F238E27FC236}">
                    <a16:creationId xmlns:a16="http://schemas.microsoft.com/office/drawing/2014/main" id="{ECAA0728-85FA-ED1B-6715-063DA0816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1109"/>
                <a:ext cx="192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3577" name="Oval 7">
                <a:extLst>
                  <a:ext uri="{FF2B5EF4-FFF2-40B4-BE49-F238E27FC236}">
                    <a16:creationId xmlns:a16="http://schemas.microsoft.com/office/drawing/2014/main" id="{54937E59-21D9-17AD-EB08-6E11BA70F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336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3578" name="Oval 8">
                <a:extLst>
                  <a:ext uri="{FF2B5EF4-FFF2-40B4-BE49-F238E27FC236}">
                    <a16:creationId xmlns:a16="http://schemas.microsoft.com/office/drawing/2014/main" id="{C85C5467-117C-F386-2D1B-AF89937C5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" y="120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</p:grpSp>
        <p:grpSp>
          <p:nvGrpSpPr>
            <p:cNvPr id="23572" name="Group 9">
              <a:extLst>
                <a:ext uri="{FF2B5EF4-FFF2-40B4-BE49-F238E27FC236}">
                  <a16:creationId xmlns:a16="http://schemas.microsoft.com/office/drawing/2014/main" id="{2EEEAE6A-3623-C63B-732E-C27AC6D6B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816"/>
              <a:ext cx="192" cy="2400"/>
              <a:chOff x="672" y="1104"/>
              <a:chExt cx="192" cy="2400"/>
            </a:xfrm>
          </p:grpSpPr>
          <p:sp>
            <p:nvSpPr>
              <p:cNvPr id="23573" name="Rectangle 10">
                <a:extLst>
                  <a:ext uri="{FF2B5EF4-FFF2-40B4-BE49-F238E27FC236}">
                    <a16:creationId xmlns:a16="http://schemas.microsoft.com/office/drawing/2014/main" id="{DA450046-9531-490A-986A-85B6C4B5E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1109"/>
                <a:ext cx="192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3574" name="Oval 11">
                <a:extLst>
                  <a:ext uri="{FF2B5EF4-FFF2-40B4-BE49-F238E27FC236}">
                    <a16:creationId xmlns:a16="http://schemas.microsoft.com/office/drawing/2014/main" id="{8D2F304C-4121-F4F7-E5BC-A999310EC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336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23575" name="Oval 12">
                <a:extLst>
                  <a:ext uri="{FF2B5EF4-FFF2-40B4-BE49-F238E27FC236}">
                    <a16:creationId xmlns:a16="http://schemas.microsoft.com/office/drawing/2014/main" id="{AFF28444-015D-0E12-18F2-FD3C053CB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207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</p:grpSp>
      </p:grpSp>
      <p:sp>
        <p:nvSpPr>
          <p:cNvPr id="23558" name="Text Box 13">
            <a:extLst>
              <a:ext uri="{FF2B5EF4-FFF2-40B4-BE49-F238E27FC236}">
                <a16:creationId xmlns:a16="http://schemas.microsoft.com/office/drawing/2014/main" id="{CD4E1A6F-7562-8DC1-2D5D-C9F7B9FB3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257800"/>
            <a:ext cx="370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Secure with Nuts and Bolts</a:t>
            </a:r>
          </a:p>
        </p:txBody>
      </p:sp>
      <p:sp>
        <p:nvSpPr>
          <p:cNvPr id="23559" name="Line 14">
            <a:extLst>
              <a:ext uri="{FF2B5EF4-FFF2-40B4-BE49-F238E27FC236}">
                <a16:creationId xmlns:a16="http://schemas.microsoft.com/office/drawing/2014/main" id="{9DE59A69-C744-B5C8-5C1C-0A0CADB8E8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44958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0" name="Line 15">
            <a:extLst>
              <a:ext uri="{FF2B5EF4-FFF2-40B4-BE49-F238E27FC236}">
                <a16:creationId xmlns:a16="http://schemas.microsoft.com/office/drawing/2014/main" id="{53737192-CC9A-7094-A9D4-048208EB5C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4419600"/>
            <a:ext cx="9144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3561" name="Group 26">
            <a:extLst>
              <a:ext uri="{FF2B5EF4-FFF2-40B4-BE49-F238E27FC236}">
                <a16:creationId xmlns:a16="http://schemas.microsoft.com/office/drawing/2014/main" id="{CD8996D0-9FCE-53E0-0C52-D7450D22DACC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19200"/>
            <a:ext cx="6553200" cy="228600"/>
            <a:chOff x="768" y="768"/>
            <a:chExt cx="4128" cy="144"/>
          </a:xfrm>
        </p:grpSpPr>
        <p:sp>
          <p:nvSpPr>
            <p:cNvPr id="23564" name="Rectangle 16">
              <a:extLst>
                <a:ext uri="{FF2B5EF4-FFF2-40B4-BE49-F238E27FC236}">
                  <a16:creationId xmlns:a16="http://schemas.microsoft.com/office/drawing/2014/main" id="{F90448A1-5B21-E98F-4AB5-F98E511BB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768"/>
              <a:ext cx="3936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565" name="AutoShape 17">
              <a:extLst>
                <a:ext uri="{FF2B5EF4-FFF2-40B4-BE49-F238E27FC236}">
                  <a16:creationId xmlns:a16="http://schemas.microsoft.com/office/drawing/2014/main" id="{154ABADE-2A07-B991-0B8F-2A04325BF7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800" y="768"/>
              <a:ext cx="96" cy="14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566" name="AutoShape 18">
              <a:extLst>
                <a:ext uri="{FF2B5EF4-FFF2-40B4-BE49-F238E27FC236}">
                  <a16:creationId xmlns:a16="http://schemas.microsoft.com/office/drawing/2014/main" id="{FF959F35-DE98-D80B-B929-967D84FA2F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8" y="768"/>
              <a:ext cx="96" cy="14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567" name="Line 19">
              <a:extLst>
                <a:ext uri="{FF2B5EF4-FFF2-40B4-BE49-F238E27FC236}">
                  <a16:creationId xmlns:a16="http://schemas.microsoft.com/office/drawing/2014/main" id="{19E13EAE-6315-569E-5502-334800B2E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768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3568" name="Line 20">
              <a:extLst>
                <a:ext uri="{FF2B5EF4-FFF2-40B4-BE49-F238E27FC236}">
                  <a16:creationId xmlns:a16="http://schemas.microsoft.com/office/drawing/2014/main" id="{DBBF1A6D-DEC6-3CC9-19B1-AC2DCF696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768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3562" name="Line 34">
            <a:extLst>
              <a:ext uri="{FF2B5EF4-FFF2-40B4-BE49-F238E27FC236}">
                <a16:creationId xmlns:a16="http://schemas.microsoft.com/office/drawing/2014/main" id="{E9E8B1EA-2C05-D024-7775-B18D6BC3C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343400"/>
            <a:ext cx="152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3563" name="Text Box 37">
            <a:extLst>
              <a:ext uri="{FF2B5EF4-FFF2-40B4-BE49-F238E27FC236}">
                <a16:creationId xmlns:a16="http://schemas.microsoft.com/office/drawing/2014/main" id="{C9FBF82B-17DE-F05C-C404-AC00DB278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2590800"/>
            <a:ext cx="2563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Use paper sheet to</a:t>
            </a:r>
          </a:p>
          <a:p>
            <a:r>
              <a:rPr lang="en-GB" altLang="en-US" b="1">
                <a:solidFill>
                  <a:srgbClr val="FF0000"/>
                </a:solidFill>
              </a:rPr>
              <a:t>make shape rigid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98AB3B7A-EF70-B700-4BE7-59D6B8FD101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95400"/>
            <a:ext cx="1371600" cy="4267200"/>
            <a:chOff x="96" y="816"/>
            <a:chExt cx="864" cy="2688"/>
          </a:xfrm>
        </p:grpSpPr>
        <p:grpSp>
          <p:nvGrpSpPr>
            <p:cNvPr id="24695" name="Group 3">
              <a:extLst>
                <a:ext uri="{FF2B5EF4-FFF2-40B4-BE49-F238E27FC236}">
                  <a16:creationId xmlns:a16="http://schemas.microsoft.com/office/drawing/2014/main" id="{7B1559E2-CF5E-30F1-5B9C-5999F5E5D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3120"/>
              <a:ext cx="388" cy="384"/>
              <a:chOff x="284" y="3120"/>
              <a:chExt cx="388" cy="384"/>
            </a:xfrm>
          </p:grpSpPr>
          <p:sp>
            <p:nvSpPr>
              <p:cNvPr id="24727" name="Line 4">
                <a:extLst>
                  <a:ext uri="{FF2B5EF4-FFF2-40B4-BE49-F238E27FC236}">
                    <a16:creationId xmlns:a16="http://schemas.microsoft.com/office/drawing/2014/main" id="{B2522079-1C47-B363-05B5-0E26E2AC2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3504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28" name="Line 5">
                <a:extLst>
                  <a:ext uri="{FF2B5EF4-FFF2-40B4-BE49-F238E27FC236}">
                    <a16:creationId xmlns:a16="http://schemas.microsoft.com/office/drawing/2014/main" id="{2541BD9D-B444-296E-270E-E3898D1E8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" y="33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29" name="Line 6">
                <a:extLst>
                  <a:ext uri="{FF2B5EF4-FFF2-40B4-BE49-F238E27FC236}">
                    <a16:creationId xmlns:a16="http://schemas.microsoft.com/office/drawing/2014/main" id="{06626BDF-FABC-2FB1-ED79-9644D0906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80" y="33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30" name="Line 7">
                <a:extLst>
                  <a:ext uri="{FF2B5EF4-FFF2-40B4-BE49-F238E27FC236}">
                    <a16:creationId xmlns:a16="http://schemas.microsoft.com/office/drawing/2014/main" id="{66A0AE51-3B93-4B30-1827-0F492F7B6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" y="3127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31" name="Line 8">
                <a:extLst>
                  <a:ext uri="{FF2B5EF4-FFF2-40B4-BE49-F238E27FC236}">
                    <a16:creationId xmlns:a16="http://schemas.microsoft.com/office/drawing/2014/main" id="{C3026361-A683-81CF-8EB9-6833D3385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88" y="3120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96" name="Group 9">
              <a:extLst>
                <a:ext uri="{FF2B5EF4-FFF2-40B4-BE49-F238E27FC236}">
                  <a16:creationId xmlns:a16="http://schemas.microsoft.com/office/drawing/2014/main" id="{8C4ADECD-8CFC-D492-8FDC-E2251FB95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736"/>
              <a:ext cx="388" cy="384"/>
              <a:chOff x="1152" y="2928"/>
              <a:chExt cx="388" cy="384"/>
            </a:xfrm>
          </p:grpSpPr>
          <p:sp>
            <p:nvSpPr>
              <p:cNvPr id="24723" name="Line 10">
                <a:extLst>
                  <a:ext uri="{FF2B5EF4-FFF2-40B4-BE49-F238E27FC236}">
                    <a16:creationId xmlns:a16="http://schemas.microsoft.com/office/drawing/2014/main" id="{400C8483-F07E-7E82-F21A-8336996E1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24" name="Line 11">
                <a:extLst>
                  <a:ext uri="{FF2B5EF4-FFF2-40B4-BE49-F238E27FC236}">
                    <a16:creationId xmlns:a16="http://schemas.microsoft.com/office/drawing/2014/main" id="{36878BE9-1160-C1F9-603E-4D90D8633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25" name="Line 12">
                <a:extLst>
                  <a:ext uri="{FF2B5EF4-FFF2-40B4-BE49-F238E27FC236}">
                    <a16:creationId xmlns:a16="http://schemas.microsoft.com/office/drawing/2014/main" id="{C099CCA9-A7E2-EBA7-97B8-D0FD547242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26" name="Line 13">
                <a:extLst>
                  <a:ext uri="{FF2B5EF4-FFF2-40B4-BE49-F238E27FC236}">
                    <a16:creationId xmlns:a16="http://schemas.microsoft.com/office/drawing/2014/main" id="{B49171A8-F7EC-80F8-F75F-51A106D86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97" name="Group 14">
              <a:extLst>
                <a:ext uri="{FF2B5EF4-FFF2-40B4-BE49-F238E27FC236}">
                  <a16:creationId xmlns:a16="http://schemas.microsoft.com/office/drawing/2014/main" id="{7881A403-D4BF-6674-D40D-9C825A937B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352"/>
              <a:ext cx="388" cy="384"/>
              <a:chOff x="1152" y="2928"/>
              <a:chExt cx="388" cy="384"/>
            </a:xfrm>
          </p:grpSpPr>
          <p:sp>
            <p:nvSpPr>
              <p:cNvPr id="24719" name="Line 15">
                <a:extLst>
                  <a:ext uri="{FF2B5EF4-FFF2-40B4-BE49-F238E27FC236}">
                    <a16:creationId xmlns:a16="http://schemas.microsoft.com/office/drawing/2014/main" id="{0ABE9640-DC74-1D0A-6BEB-F2AECFE38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20" name="Line 16">
                <a:extLst>
                  <a:ext uri="{FF2B5EF4-FFF2-40B4-BE49-F238E27FC236}">
                    <a16:creationId xmlns:a16="http://schemas.microsoft.com/office/drawing/2014/main" id="{4A6DBCA2-91C7-AB78-12CF-A5596254C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21" name="Line 17">
                <a:extLst>
                  <a:ext uri="{FF2B5EF4-FFF2-40B4-BE49-F238E27FC236}">
                    <a16:creationId xmlns:a16="http://schemas.microsoft.com/office/drawing/2014/main" id="{0C37F2B0-6D11-7914-7FE7-4C64DFD69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22" name="Line 18">
                <a:extLst>
                  <a:ext uri="{FF2B5EF4-FFF2-40B4-BE49-F238E27FC236}">
                    <a16:creationId xmlns:a16="http://schemas.microsoft.com/office/drawing/2014/main" id="{D4D9F024-EED8-80B6-584A-BAB258481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98" name="Group 19">
              <a:extLst>
                <a:ext uri="{FF2B5EF4-FFF2-40B4-BE49-F238E27FC236}">
                  <a16:creationId xmlns:a16="http://schemas.microsoft.com/office/drawing/2014/main" id="{8C83529B-10DB-8DBA-8163-E8D8622535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968"/>
              <a:ext cx="388" cy="384"/>
              <a:chOff x="1152" y="2928"/>
              <a:chExt cx="388" cy="384"/>
            </a:xfrm>
          </p:grpSpPr>
          <p:sp>
            <p:nvSpPr>
              <p:cNvPr id="24715" name="Line 20">
                <a:extLst>
                  <a:ext uri="{FF2B5EF4-FFF2-40B4-BE49-F238E27FC236}">
                    <a16:creationId xmlns:a16="http://schemas.microsoft.com/office/drawing/2014/main" id="{D0BBEF89-9CAF-0E01-5F35-31DDB2300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16" name="Line 21">
                <a:extLst>
                  <a:ext uri="{FF2B5EF4-FFF2-40B4-BE49-F238E27FC236}">
                    <a16:creationId xmlns:a16="http://schemas.microsoft.com/office/drawing/2014/main" id="{E1C06D8A-099C-FAC8-1A66-DC9028EFC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17" name="Line 22">
                <a:extLst>
                  <a:ext uri="{FF2B5EF4-FFF2-40B4-BE49-F238E27FC236}">
                    <a16:creationId xmlns:a16="http://schemas.microsoft.com/office/drawing/2014/main" id="{C7EFB6A5-0B0E-CC98-69A1-3460501F1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18" name="Line 23">
                <a:extLst>
                  <a:ext uri="{FF2B5EF4-FFF2-40B4-BE49-F238E27FC236}">
                    <a16:creationId xmlns:a16="http://schemas.microsoft.com/office/drawing/2014/main" id="{5C10DC2E-5A72-61B3-29CA-C680383E4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99" name="Group 24">
              <a:extLst>
                <a:ext uri="{FF2B5EF4-FFF2-40B4-BE49-F238E27FC236}">
                  <a16:creationId xmlns:a16="http://schemas.microsoft.com/office/drawing/2014/main" id="{69F3F1F9-A52A-DB94-14B9-74AB75C0C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584"/>
              <a:ext cx="388" cy="384"/>
              <a:chOff x="1152" y="2928"/>
              <a:chExt cx="388" cy="384"/>
            </a:xfrm>
          </p:grpSpPr>
          <p:sp>
            <p:nvSpPr>
              <p:cNvPr id="24711" name="Line 25">
                <a:extLst>
                  <a:ext uri="{FF2B5EF4-FFF2-40B4-BE49-F238E27FC236}">
                    <a16:creationId xmlns:a16="http://schemas.microsoft.com/office/drawing/2014/main" id="{AA9CE924-D8A9-09AD-4BE1-3AF09BF93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12" name="Line 26">
                <a:extLst>
                  <a:ext uri="{FF2B5EF4-FFF2-40B4-BE49-F238E27FC236}">
                    <a16:creationId xmlns:a16="http://schemas.microsoft.com/office/drawing/2014/main" id="{A78540D5-21BC-EB94-9396-58178DFF3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13" name="Line 27">
                <a:extLst>
                  <a:ext uri="{FF2B5EF4-FFF2-40B4-BE49-F238E27FC236}">
                    <a16:creationId xmlns:a16="http://schemas.microsoft.com/office/drawing/2014/main" id="{B16DDAC6-6C66-E384-F1DB-7BA73A85B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14" name="Line 28">
                <a:extLst>
                  <a:ext uri="{FF2B5EF4-FFF2-40B4-BE49-F238E27FC236}">
                    <a16:creationId xmlns:a16="http://schemas.microsoft.com/office/drawing/2014/main" id="{82A639BA-7FF9-9520-D8DE-C559E94C3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700" name="Group 29">
              <a:extLst>
                <a:ext uri="{FF2B5EF4-FFF2-40B4-BE49-F238E27FC236}">
                  <a16:creationId xmlns:a16="http://schemas.microsoft.com/office/drawing/2014/main" id="{BF0438E1-E9E7-0BBD-7052-DBC470CD25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200"/>
              <a:ext cx="388" cy="384"/>
              <a:chOff x="1152" y="2928"/>
              <a:chExt cx="388" cy="384"/>
            </a:xfrm>
          </p:grpSpPr>
          <p:sp>
            <p:nvSpPr>
              <p:cNvPr id="24707" name="Line 30">
                <a:extLst>
                  <a:ext uri="{FF2B5EF4-FFF2-40B4-BE49-F238E27FC236}">
                    <a16:creationId xmlns:a16="http://schemas.microsoft.com/office/drawing/2014/main" id="{AF0E7D37-8C7E-3F2B-6777-566E9FDFF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08" name="Line 31">
                <a:extLst>
                  <a:ext uri="{FF2B5EF4-FFF2-40B4-BE49-F238E27FC236}">
                    <a16:creationId xmlns:a16="http://schemas.microsoft.com/office/drawing/2014/main" id="{BC429841-4207-191B-E680-5B15C7465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09" name="Line 32">
                <a:extLst>
                  <a:ext uri="{FF2B5EF4-FFF2-40B4-BE49-F238E27FC236}">
                    <a16:creationId xmlns:a16="http://schemas.microsoft.com/office/drawing/2014/main" id="{96B7E2BC-6A20-C1C4-D315-D247B6498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10" name="Line 33">
                <a:extLst>
                  <a:ext uri="{FF2B5EF4-FFF2-40B4-BE49-F238E27FC236}">
                    <a16:creationId xmlns:a16="http://schemas.microsoft.com/office/drawing/2014/main" id="{52E4CF9D-1805-8ED5-4396-62189C2E6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701" name="Group 34">
              <a:extLst>
                <a:ext uri="{FF2B5EF4-FFF2-40B4-BE49-F238E27FC236}">
                  <a16:creationId xmlns:a16="http://schemas.microsoft.com/office/drawing/2014/main" id="{4046979F-6E3D-621A-22F2-5D3A55133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816"/>
              <a:ext cx="388" cy="384"/>
              <a:chOff x="1152" y="2928"/>
              <a:chExt cx="388" cy="384"/>
            </a:xfrm>
          </p:grpSpPr>
          <p:sp>
            <p:nvSpPr>
              <p:cNvPr id="24703" name="Line 35">
                <a:extLst>
                  <a:ext uri="{FF2B5EF4-FFF2-40B4-BE49-F238E27FC236}">
                    <a16:creationId xmlns:a16="http://schemas.microsoft.com/office/drawing/2014/main" id="{683811F9-AC44-2808-E60B-7E0D512FE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04" name="Line 36">
                <a:extLst>
                  <a:ext uri="{FF2B5EF4-FFF2-40B4-BE49-F238E27FC236}">
                    <a16:creationId xmlns:a16="http://schemas.microsoft.com/office/drawing/2014/main" id="{7EE06E5F-66F9-711A-CC4A-5CC27AE5E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05" name="Line 37">
                <a:extLst>
                  <a:ext uri="{FF2B5EF4-FFF2-40B4-BE49-F238E27FC236}">
                    <a16:creationId xmlns:a16="http://schemas.microsoft.com/office/drawing/2014/main" id="{8D55587C-62A8-25EC-B8E1-FC23D843F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06" name="Line 38">
                <a:extLst>
                  <a:ext uri="{FF2B5EF4-FFF2-40B4-BE49-F238E27FC236}">
                    <a16:creationId xmlns:a16="http://schemas.microsoft.com/office/drawing/2014/main" id="{00514A2D-C26B-4461-7136-4295BE06B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4702" name="AutoShape 39">
              <a:extLst>
                <a:ext uri="{FF2B5EF4-FFF2-40B4-BE49-F238E27FC236}">
                  <a16:creationId xmlns:a16="http://schemas.microsoft.com/office/drawing/2014/main" id="{C2DCDBEB-266E-B506-98FF-554C89F81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632"/>
              <a:ext cx="864" cy="288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24579" name="Group 40">
            <a:extLst>
              <a:ext uri="{FF2B5EF4-FFF2-40B4-BE49-F238E27FC236}">
                <a16:creationId xmlns:a16="http://schemas.microsoft.com/office/drawing/2014/main" id="{F8A0FB1B-2882-F12D-C0B0-7C4246D6D57F}"/>
              </a:ext>
            </a:extLst>
          </p:cNvPr>
          <p:cNvGrpSpPr>
            <a:grpSpLocks/>
          </p:cNvGrpSpPr>
          <p:nvPr/>
        </p:nvGrpSpPr>
        <p:grpSpPr bwMode="auto">
          <a:xfrm>
            <a:off x="2701925" y="1295400"/>
            <a:ext cx="1835150" cy="4267200"/>
            <a:chOff x="816" y="816"/>
            <a:chExt cx="1156" cy="2688"/>
          </a:xfrm>
        </p:grpSpPr>
        <p:grpSp>
          <p:nvGrpSpPr>
            <p:cNvPr id="24652" name="Group 41">
              <a:extLst>
                <a:ext uri="{FF2B5EF4-FFF2-40B4-BE49-F238E27FC236}">
                  <a16:creationId xmlns:a16="http://schemas.microsoft.com/office/drawing/2014/main" id="{657AEACD-37AE-0E60-7064-A2D52F9B4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736"/>
              <a:ext cx="388" cy="384"/>
              <a:chOff x="1152" y="2928"/>
              <a:chExt cx="388" cy="384"/>
            </a:xfrm>
          </p:grpSpPr>
          <p:sp>
            <p:nvSpPr>
              <p:cNvPr id="24691" name="Line 42">
                <a:extLst>
                  <a:ext uri="{FF2B5EF4-FFF2-40B4-BE49-F238E27FC236}">
                    <a16:creationId xmlns:a16="http://schemas.microsoft.com/office/drawing/2014/main" id="{FEF3ACEC-471F-ACD8-C213-86366B377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92" name="Line 43">
                <a:extLst>
                  <a:ext uri="{FF2B5EF4-FFF2-40B4-BE49-F238E27FC236}">
                    <a16:creationId xmlns:a16="http://schemas.microsoft.com/office/drawing/2014/main" id="{5D765A2C-9AAD-13DF-7707-4638B8767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93" name="Line 44">
                <a:extLst>
                  <a:ext uri="{FF2B5EF4-FFF2-40B4-BE49-F238E27FC236}">
                    <a16:creationId xmlns:a16="http://schemas.microsoft.com/office/drawing/2014/main" id="{8F55D8EE-7956-AD7D-23A8-02F5AD3F0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94" name="Line 45">
                <a:extLst>
                  <a:ext uri="{FF2B5EF4-FFF2-40B4-BE49-F238E27FC236}">
                    <a16:creationId xmlns:a16="http://schemas.microsoft.com/office/drawing/2014/main" id="{3BFE355E-9EE8-EF75-14E7-0D3BC36DD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53" name="Group 46">
              <a:extLst>
                <a:ext uri="{FF2B5EF4-FFF2-40B4-BE49-F238E27FC236}">
                  <a16:creationId xmlns:a16="http://schemas.microsoft.com/office/drawing/2014/main" id="{F45144D0-F1A1-BBD7-E3BB-CFE4162C7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120"/>
              <a:ext cx="388" cy="384"/>
              <a:chOff x="284" y="3120"/>
              <a:chExt cx="388" cy="384"/>
            </a:xfrm>
          </p:grpSpPr>
          <p:sp>
            <p:nvSpPr>
              <p:cNvPr id="24686" name="Line 47">
                <a:extLst>
                  <a:ext uri="{FF2B5EF4-FFF2-40B4-BE49-F238E27FC236}">
                    <a16:creationId xmlns:a16="http://schemas.microsoft.com/office/drawing/2014/main" id="{A0384ECF-7F52-15D5-F57A-88A527299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3504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87" name="Line 48">
                <a:extLst>
                  <a:ext uri="{FF2B5EF4-FFF2-40B4-BE49-F238E27FC236}">
                    <a16:creationId xmlns:a16="http://schemas.microsoft.com/office/drawing/2014/main" id="{86637FC9-A549-D696-01F8-5F21994FC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" y="33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88" name="Line 49">
                <a:extLst>
                  <a:ext uri="{FF2B5EF4-FFF2-40B4-BE49-F238E27FC236}">
                    <a16:creationId xmlns:a16="http://schemas.microsoft.com/office/drawing/2014/main" id="{65E84CD9-B2D0-FB4B-39BC-B1EB90F2D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80" y="33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89" name="Line 50">
                <a:extLst>
                  <a:ext uri="{FF2B5EF4-FFF2-40B4-BE49-F238E27FC236}">
                    <a16:creationId xmlns:a16="http://schemas.microsoft.com/office/drawing/2014/main" id="{3AD95D1C-9997-0735-D6C0-483E413D5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" y="3127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90" name="Line 51">
                <a:extLst>
                  <a:ext uri="{FF2B5EF4-FFF2-40B4-BE49-F238E27FC236}">
                    <a16:creationId xmlns:a16="http://schemas.microsoft.com/office/drawing/2014/main" id="{FA8417E5-9350-1DA4-F17A-003E4ACF9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88" y="3120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54" name="Group 52">
              <a:extLst>
                <a:ext uri="{FF2B5EF4-FFF2-40B4-BE49-F238E27FC236}">
                  <a16:creationId xmlns:a16="http://schemas.microsoft.com/office/drawing/2014/main" id="{2EAA8A67-8371-6334-6075-DBBE9B6D837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16" y="3120"/>
              <a:ext cx="388" cy="384"/>
              <a:chOff x="2352" y="2448"/>
              <a:chExt cx="388" cy="384"/>
            </a:xfrm>
          </p:grpSpPr>
          <p:sp>
            <p:nvSpPr>
              <p:cNvPr id="24684" name="Line 53">
                <a:extLst>
                  <a:ext uri="{FF2B5EF4-FFF2-40B4-BE49-F238E27FC236}">
                    <a16:creationId xmlns:a16="http://schemas.microsoft.com/office/drawing/2014/main" id="{C56B5DB0-4F9F-7DC4-2082-E6CA2025C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245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85" name="Line 54">
                <a:extLst>
                  <a:ext uri="{FF2B5EF4-FFF2-40B4-BE49-F238E27FC236}">
                    <a16:creationId xmlns:a16="http://schemas.microsoft.com/office/drawing/2014/main" id="{2B60328A-8DBB-8E9B-199F-EBA527EBE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356" y="244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55" name="Group 55">
              <a:extLst>
                <a:ext uri="{FF2B5EF4-FFF2-40B4-BE49-F238E27FC236}">
                  <a16:creationId xmlns:a16="http://schemas.microsoft.com/office/drawing/2014/main" id="{605B8888-AB19-74F1-CC25-673107CBBBCB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584" y="3120"/>
              <a:ext cx="388" cy="384"/>
              <a:chOff x="2352" y="2448"/>
              <a:chExt cx="388" cy="384"/>
            </a:xfrm>
          </p:grpSpPr>
          <p:sp>
            <p:nvSpPr>
              <p:cNvPr id="24682" name="Line 56">
                <a:extLst>
                  <a:ext uri="{FF2B5EF4-FFF2-40B4-BE49-F238E27FC236}">
                    <a16:creationId xmlns:a16="http://schemas.microsoft.com/office/drawing/2014/main" id="{E1769975-CF4E-7B2F-BF72-7F91700B2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245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83" name="Line 57">
                <a:extLst>
                  <a:ext uri="{FF2B5EF4-FFF2-40B4-BE49-F238E27FC236}">
                    <a16:creationId xmlns:a16="http://schemas.microsoft.com/office/drawing/2014/main" id="{9C664C4B-BDE3-C461-9EE7-E27D1D9CC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356" y="244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56" name="Group 58">
              <a:extLst>
                <a:ext uri="{FF2B5EF4-FFF2-40B4-BE49-F238E27FC236}">
                  <a16:creationId xmlns:a16="http://schemas.microsoft.com/office/drawing/2014/main" id="{0B3010D6-CC5B-ABCF-308B-0598D0E36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352"/>
              <a:ext cx="388" cy="384"/>
              <a:chOff x="1152" y="2928"/>
              <a:chExt cx="388" cy="384"/>
            </a:xfrm>
          </p:grpSpPr>
          <p:sp>
            <p:nvSpPr>
              <p:cNvPr id="24678" name="Line 59">
                <a:extLst>
                  <a:ext uri="{FF2B5EF4-FFF2-40B4-BE49-F238E27FC236}">
                    <a16:creationId xmlns:a16="http://schemas.microsoft.com/office/drawing/2014/main" id="{E49F6B3B-BBF4-25FA-FE6A-B5F11A1A2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9" name="Line 60">
                <a:extLst>
                  <a:ext uri="{FF2B5EF4-FFF2-40B4-BE49-F238E27FC236}">
                    <a16:creationId xmlns:a16="http://schemas.microsoft.com/office/drawing/2014/main" id="{00FEE6E5-BC02-72E7-7859-75529AC14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80" name="Line 61">
                <a:extLst>
                  <a:ext uri="{FF2B5EF4-FFF2-40B4-BE49-F238E27FC236}">
                    <a16:creationId xmlns:a16="http://schemas.microsoft.com/office/drawing/2014/main" id="{94EA92BD-9B5A-6918-A360-31E26EF3D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81" name="Line 62">
                <a:extLst>
                  <a:ext uri="{FF2B5EF4-FFF2-40B4-BE49-F238E27FC236}">
                    <a16:creationId xmlns:a16="http://schemas.microsoft.com/office/drawing/2014/main" id="{2BEB770B-5501-B695-2324-12CED6743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57" name="Group 63">
              <a:extLst>
                <a:ext uri="{FF2B5EF4-FFF2-40B4-BE49-F238E27FC236}">
                  <a16:creationId xmlns:a16="http://schemas.microsoft.com/office/drawing/2014/main" id="{DEC8E8E0-934E-0678-152E-5C95C00AD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968"/>
              <a:ext cx="388" cy="384"/>
              <a:chOff x="1152" y="2928"/>
              <a:chExt cx="388" cy="384"/>
            </a:xfrm>
          </p:grpSpPr>
          <p:sp>
            <p:nvSpPr>
              <p:cNvPr id="24674" name="Line 64">
                <a:extLst>
                  <a:ext uri="{FF2B5EF4-FFF2-40B4-BE49-F238E27FC236}">
                    <a16:creationId xmlns:a16="http://schemas.microsoft.com/office/drawing/2014/main" id="{C6BCC83F-8D4F-9865-948B-780A0F84E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5" name="Line 65">
                <a:extLst>
                  <a:ext uri="{FF2B5EF4-FFF2-40B4-BE49-F238E27FC236}">
                    <a16:creationId xmlns:a16="http://schemas.microsoft.com/office/drawing/2014/main" id="{72469426-2597-CC9C-52AB-9E1D2F205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6" name="Line 66">
                <a:extLst>
                  <a:ext uri="{FF2B5EF4-FFF2-40B4-BE49-F238E27FC236}">
                    <a16:creationId xmlns:a16="http://schemas.microsoft.com/office/drawing/2014/main" id="{5E01B36F-8FA4-8DC6-DBAB-78F0CA29F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7" name="Line 67">
                <a:extLst>
                  <a:ext uri="{FF2B5EF4-FFF2-40B4-BE49-F238E27FC236}">
                    <a16:creationId xmlns:a16="http://schemas.microsoft.com/office/drawing/2014/main" id="{0B2025D9-0611-A735-403D-8343D8EE4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58" name="Group 68">
              <a:extLst>
                <a:ext uri="{FF2B5EF4-FFF2-40B4-BE49-F238E27FC236}">
                  <a16:creationId xmlns:a16="http://schemas.microsoft.com/office/drawing/2014/main" id="{F06E594F-4CC9-EE3E-201D-CF98C65358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584"/>
              <a:ext cx="388" cy="384"/>
              <a:chOff x="1152" y="2928"/>
              <a:chExt cx="388" cy="384"/>
            </a:xfrm>
          </p:grpSpPr>
          <p:sp>
            <p:nvSpPr>
              <p:cNvPr id="24670" name="Line 69">
                <a:extLst>
                  <a:ext uri="{FF2B5EF4-FFF2-40B4-BE49-F238E27FC236}">
                    <a16:creationId xmlns:a16="http://schemas.microsoft.com/office/drawing/2014/main" id="{7B2F0126-8FCC-FBD3-8849-429FB0339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1" name="Line 70">
                <a:extLst>
                  <a:ext uri="{FF2B5EF4-FFF2-40B4-BE49-F238E27FC236}">
                    <a16:creationId xmlns:a16="http://schemas.microsoft.com/office/drawing/2014/main" id="{9D406B2C-DE98-E5C5-D54D-D4504A64D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2" name="Line 71">
                <a:extLst>
                  <a:ext uri="{FF2B5EF4-FFF2-40B4-BE49-F238E27FC236}">
                    <a16:creationId xmlns:a16="http://schemas.microsoft.com/office/drawing/2014/main" id="{A1B16B67-5FCF-A73A-4E15-8A08772FE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73" name="Line 72">
                <a:extLst>
                  <a:ext uri="{FF2B5EF4-FFF2-40B4-BE49-F238E27FC236}">
                    <a16:creationId xmlns:a16="http://schemas.microsoft.com/office/drawing/2014/main" id="{256BDB9D-82BA-AE72-3C91-349BBC6F5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59" name="Group 73">
              <a:extLst>
                <a:ext uri="{FF2B5EF4-FFF2-40B4-BE49-F238E27FC236}">
                  <a16:creationId xmlns:a16="http://schemas.microsoft.com/office/drawing/2014/main" id="{094B14F9-524B-ABB3-0405-4A0E455FC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200"/>
              <a:ext cx="388" cy="384"/>
              <a:chOff x="1152" y="2928"/>
              <a:chExt cx="388" cy="384"/>
            </a:xfrm>
          </p:grpSpPr>
          <p:sp>
            <p:nvSpPr>
              <p:cNvPr id="24666" name="Line 74">
                <a:extLst>
                  <a:ext uri="{FF2B5EF4-FFF2-40B4-BE49-F238E27FC236}">
                    <a16:creationId xmlns:a16="http://schemas.microsoft.com/office/drawing/2014/main" id="{A21DAE43-2031-566E-B5E1-B7DC25052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67" name="Line 75">
                <a:extLst>
                  <a:ext uri="{FF2B5EF4-FFF2-40B4-BE49-F238E27FC236}">
                    <a16:creationId xmlns:a16="http://schemas.microsoft.com/office/drawing/2014/main" id="{26C3B4F7-8644-8D9D-A682-ADDDB7A38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68" name="Line 76">
                <a:extLst>
                  <a:ext uri="{FF2B5EF4-FFF2-40B4-BE49-F238E27FC236}">
                    <a16:creationId xmlns:a16="http://schemas.microsoft.com/office/drawing/2014/main" id="{1BF48C81-2834-9B6C-81E5-E66588104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69" name="Line 77">
                <a:extLst>
                  <a:ext uri="{FF2B5EF4-FFF2-40B4-BE49-F238E27FC236}">
                    <a16:creationId xmlns:a16="http://schemas.microsoft.com/office/drawing/2014/main" id="{2245B55D-C8E5-568A-4C86-56ECD608F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4660" name="AutoShape 78">
              <a:extLst>
                <a:ext uri="{FF2B5EF4-FFF2-40B4-BE49-F238E27FC236}">
                  <a16:creationId xmlns:a16="http://schemas.microsoft.com/office/drawing/2014/main" id="{28280CF9-4E4F-4E0A-FA41-3125D5CDE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440"/>
              <a:ext cx="864" cy="288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24661" name="Group 79">
              <a:extLst>
                <a:ext uri="{FF2B5EF4-FFF2-40B4-BE49-F238E27FC236}">
                  <a16:creationId xmlns:a16="http://schemas.microsoft.com/office/drawing/2014/main" id="{BD3A5CD7-9BB6-F296-02C4-EC29CD057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816"/>
              <a:ext cx="388" cy="384"/>
              <a:chOff x="1152" y="2928"/>
              <a:chExt cx="388" cy="384"/>
            </a:xfrm>
          </p:grpSpPr>
          <p:sp>
            <p:nvSpPr>
              <p:cNvPr id="24662" name="Line 80">
                <a:extLst>
                  <a:ext uri="{FF2B5EF4-FFF2-40B4-BE49-F238E27FC236}">
                    <a16:creationId xmlns:a16="http://schemas.microsoft.com/office/drawing/2014/main" id="{028AFCD7-B507-0E5C-92BC-05757C3FD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63" name="Line 81">
                <a:extLst>
                  <a:ext uri="{FF2B5EF4-FFF2-40B4-BE49-F238E27FC236}">
                    <a16:creationId xmlns:a16="http://schemas.microsoft.com/office/drawing/2014/main" id="{8CACB6F0-D849-4503-FAC0-DA8C1EBF5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64" name="Line 82">
                <a:extLst>
                  <a:ext uri="{FF2B5EF4-FFF2-40B4-BE49-F238E27FC236}">
                    <a16:creationId xmlns:a16="http://schemas.microsoft.com/office/drawing/2014/main" id="{C8AC5A73-5EAD-8B64-623E-E8D1E375A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65" name="Line 83">
                <a:extLst>
                  <a:ext uri="{FF2B5EF4-FFF2-40B4-BE49-F238E27FC236}">
                    <a16:creationId xmlns:a16="http://schemas.microsoft.com/office/drawing/2014/main" id="{9E5982BF-436B-821D-4840-91031D7E3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4580" name="Group 84">
            <a:extLst>
              <a:ext uri="{FF2B5EF4-FFF2-40B4-BE49-F238E27FC236}">
                <a16:creationId xmlns:a16="http://schemas.microsoft.com/office/drawing/2014/main" id="{16B57B74-42F5-C72B-EAC3-AAD4D40B7C61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95400"/>
            <a:ext cx="3054350" cy="4267200"/>
            <a:chOff x="3504" y="816"/>
            <a:chExt cx="1924" cy="2688"/>
          </a:xfrm>
        </p:grpSpPr>
        <p:grpSp>
          <p:nvGrpSpPr>
            <p:cNvPr id="24583" name="Group 85">
              <a:extLst>
                <a:ext uri="{FF2B5EF4-FFF2-40B4-BE49-F238E27FC236}">
                  <a16:creationId xmlns:a16="http://schemas.microsoft.com/office/drawing/2014/main" id="{7CFAE335-304C-F67A-BA61-8D4C08460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736"/>
              <a:ext cx="388" cy="384"/>
              <a:chOff x="1152" y="2928"/>
              <a:chExt cx="388" cy="384"/>
            </a:xfrm>
          </p:grpSpPr>
          <p:sp>
            <p:nvSpPr>
              <p:cNvPr id="24648" name="Line 86">
                <a:extLst>
                  <a:ext uri="{FF2B5EF4-FFF2-40B4-BE49-F238E27FC236}">
                    <a16:creationId xmlns:a16="http://schemas.microsoft.com/office/drawing/2014/main" id="{74C390B6-94FA-B407-551E-9F51B08A9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9" name="Line 87">
                <a:extLst>
                  <a:ext uri="{FF2B5EF4-FFF2-40B4-BE49-F238E27FC236}">
                    <a16:creationId xmlns:a16="http://schemas.microsoft.com/office/drawing/2014/main" id="{22D5BC09-768A-B9AF-A4D5-FB7F6CFC9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50" name="Line 88">
                <a:extLst>
                  <a:ext uri="{FF2B5EF4-FFF2-40B4-BE49-F238E27FC236}">
                    <a16:creationId xmlns:a16="http://schemas.microsoft.com/office/drawing/2014/main" id="{650420AF-4F88-1393-03C2-D09141266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51" name="Line 89">
                <a:extLst>
                  <a:ext uri="{FF2B5EF4-FFF2-40B4-BE49-F238E27FC236}">
                    <a16:creationId xmlns:a16="http://schemas.microsoft.com/office/drawing/2014/main" id="{28A8DFA3-4C5A-706A-C147-C2B0D620C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84" name="Group 90">
              <a:extLst>
                <a:ext uri="{FF2B5EF4-FFF2-40B4-BE49-F238E27FC236}">
                  <a16:creationId xmlns:a16="http://schemas.microsoft.com/office/drawing/2014/main" id="{B4B57EF8-8B66-94C0-04DD-423287ECF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3120"/>
              <a:ext cx="388" cy="384"/>
              <a:chOff x="284" y="3120"/>
              <a:chExt cx="388" cy="384"/>
            </a:xfrm>
          </p:grpSpPr>
          <p:sp>
            <p:nvSpPr>
              <p:cNvPr id="24643" name="Line 91">
                <a:extLst>
                  <a:ext uri="{FF2B5EF4-FFF2-40B4-BE49-F238E27FC236}">
                    <a16:creationId xmlns:a16="http://schemas.microsoft.com/office/drawing/2014/main" id="{81C66705-40E8-97B2-4AB8-77789275B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3504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4" name="Line 92">
                <a:extLst>
                  <a:ext uri="{FF2B5EF4-FFF2-40B4-BE49-F238E27FC236}">
                    <a16:creationId xmlns:a16="http://schemas.microsoft.com/office/drawing/2014/main" id="{A164A3F4-77DF-0C0C-B82A-444EE9710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" y="33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5" name="Line 93">
                <a:extLst>
                  <a:ext uri="{FF2B5EF4-FFF2-40B4-BE49-F238E27FC236}">
                    <a16:creationId xmlns:a16="http://schemas.microsoft.com/office/drawing/2014/main" id="{88F08574-DE33-82B0-D20F-2DE477AD2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80" y="33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6" name="Line 94">
                <a:extLst>
                  <a:ext uri="{FF2B5EF4-FFF2-40B4-BE49-F238E27FC236}">
                    <a16:creationId xmlns:a16="http://schemas.microsoft.com/office/drawing/2014/main" id="{58E02B06-75CE-6FB1-5D49-47E115C54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" y="3127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7" name="Line 95">
                <a:extLst>
                  <a:ext uri="{FF2B5EF4-FFF2-40B4-BE49-F238E27FC236}">
                    <a16:creationId xmlns:a16="http://schemas.microsoft.com/office/drawing/2014/main" id="{54D63748-3968-12FA-EC07-21742A826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88" y="3120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85" name="Group 96">
              <a:extLst>
                <a:ext uri="{FF2B5EF4-FFF2-40B4-BE49-F238E27FC236}">
                  <a16:creationId xmlns:a16="http://schemas.microsoft.com/office/drawing/2014/main" id="{A1C1590A-8809-538F-12DB-362F7F498D4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04" y="3120"/>
              <a:ext cx="388" cy="384"/>
              <a:chOff x="2352" y="2448"/>
              <a:chExt cx="388" cy="384"/>
            </a:xfrm>
          </p:grpSpPr>
          <p:sp>
            <p:nvSpPr>
              <p:cNvPr id="24641" name="Line 97">
                <a:extLst>
                  <a:ext uri="{FF2B5EF4-FFF2-40B4-BE49-F238E27FC236}">
                    <a16:creationId xmlns:a16="http://schemas.microsoft.com/office/drawing/2014/main" id="{A4A640D7-FC02-155A-BEEF-A88B47544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245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2" name="Line 98">
                <a:extLst>
                  <a:ext uri="{FF2B5EF4-FFF2-40B4-BE49-F238E27FC236}">
                    <a16:creationId xmlns:a16="http://schemas.microsoft.com/office/drawing/2014/main" id="{FA0B4C89-551E-A91D-3D3D-C00D1A9BC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356" y="244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86" name="Group 99">
              <a:extLst>
                <a:ext uri="{FF2B5EF4-FFF2-40B4-BE49-F238E27FC236}">
                  <a16:creationId xmlns:a16="http://schemas.microsoft.com/office/drawing/2014/main" id="{A92D064E-4137-3B79-FBB9-05128407FEC0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5040" y="3120"/>
              <a:ext cx="388" cy="384"/>
              <a:chOff x="2352" y="2448"/>
              <a:chExt cx="388" cy="384"/>
            </a:xfrm>
          </p:grpSpPr>
          <p:sp>
            <p:nvSpPr>
              <p:cNvPr id="24639" name="Line 100">
                <a:extLst>
                  <a:ext uri="{FF2B5EF4-FFF2-40B4-BE49-F238E27FC236}">
                    <a16:creationId xmlns:a16="http://schemas.microsoft.com/office/drawing/2014/main" id="{8909DD4C-CB27-AB2E-222F-0A581BA55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245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0" name="Line 101">
                <a:extLst>
                  <a:ext uri="{FF2B5EF4-FFF2-40B4-BE49-F238E27FC236}">
                    <a16:creationId xmlns:a16="http://schemas.microsoft.com/office/drawing/2014/main" id="{65571810-176D-D61C-97CD-B7E8FCFC6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356" y="244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87" name="Group 102">
              <a:extLst>
                <a:ext uri="{FF2B5EF4-FFF2-40B4-BE49-F238E27FC236}">
                  <a16:creationId xmlns:a16="http://schemas.microsoft.com/office/drawing/2014/main" id="{ADF297EE-3212-C299-25B6-86A318DC5A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352"/>
              <a:ext cx="388" cy="384"/>
              <a:chOff x="1152" y="2928"/>
              <a:chExt cx="388" cy="384"/>
            </a:xfrm>
          </p:grpSpPr>
          <p:sp>
            <p:nvSpPr>
              <p:cNvPr id="24635" name="Line 103">
                <a:extLst>
                  <a:ext uri="{FF2B5EF4-FFF2-40B4-BE49-F238E27FC236}">
                    <a16:creationId xmlns:a16="http://schemas.microsoft.com/office/drawing/2014/main" id="{549578AB-5353-F1A3-D42B-D1F233D2C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6" name="Line 104">
                <a:extLst>
                  <a:ext uri="{FF2B5EF4-FFF2-40B4-BE49-F238E27FC236}">
                    <a16:creationId xmlns:a16="http://schemas.microsoft.com/office/drawing/2014/main" id="{6478718E-F07E-2A1D-B95E-4BA146288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7" name="Line 105">
                <a:extLst>
                  <a:ext uri="{FF2B5EF4-FFF2-40B4-BE49-F238E27FC236}">
                    <a16:creationId xmlns:a16="http://schemas.microsoft.com/office/drawing/2014/main" id="{BE0AB359-FB78-8BCE-8487-3801D7331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8" name="Line 106">
                <a:extLst>
                  <a:ext uri="{FF2B5EF4-FFF2-40B4-BE49-F238E27FC236}">
                    <a16:creationId xmlns:a16="http://schemas.microsoft.com/office/drawing/2014/main" id="{C4FAAC3E-0583-D57B-B804-95ADA55E2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88" name="Group 107">
              <a:extLst>
                <a:ext uri="{FF2B5EF4-FFF2-40B4-BE49-F238E27FC236}">
                  <a16:creationId xmlns:a16="http://schemas.microsoft.com/office/drawing/2014/main" id="{AFCD2C94-8F20-DF79-ABB0-0503D97F69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968"/>
              <a:ext cx="388" cy="384"/>
              <a:chOff x="1152" y="2928"/>
              <a:chExt cx="388" cy="384"/>
            </a:xfrm>
          </p:grpSpPr>
          <p:sp>
            <p:nvSpPr>
              <p:cNvPr id="24631" name="Line 108">
                <a:extLst>
                  <a:ext uri="{FF2B5EF4-FFF2-40B4-BE49-F238E27FC236}">
                    <a16:creationId xmlns:a16="http://schemas.microsoft.com/office/drawing/2014/main" id="{775F906A-3FAF-6E67-39F5-86DBEB52F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2" name="Line 109">
                <a:extLst>
                  <a:ext uri="{FF2B5EF4-FFF2-40B4-BE49-F238E27FC236}">
                    <a16:creationId xmlns:a16="http://schemas.microsoft.com/office/drawing/2014/main" id="{9BABEE31-A4D4-851B-8A48-2D89A4421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3" name="Line 110">
                <a:extLst>
                  <a:ext uri="{FF2B5EF4-FFF2-40B4-BE49-F238E27FC236}">
                    <a16:creationId xmlns:a16="http://schemas.microsoft.com/office/drawing/2014/main" id="{9FDCFFAC-F01D-A696-F398-1C38C1366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4" name="Line 111">
                <a:extLst>
                  <a:ext uri="{FF2B5EF4-FFF2-40B4-BE49-F238E27FC236}">
                    <a16:creationId xmlns:a16="http://schemas.microsoft.com/office/drawing/2014/main" id="{6110646A-6194-84E8-095C-1D80F0397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89" name="Group 112">
              <a:extLst>
                <a:ext uri="{FF2B5EF4-FFF2-40B4-BE49-F238E27FC236}">
                  <a16:creationId xmlns:a16="http://schemas.microsoft.com/office/drawing/2014/main" id="{4FEA7D14-467E-EDEA-128C-FCBBD554F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584"/>
              <a:ext cx="388" cy="384"/>
              <a:chOff x="1152" y="2928"/>
              <a:chExt cx="388" cy="384"/>
            </a:xfrm>
          </p:grpSpPr>
          <p:sp>
            <p:nvSpPr>
              <p:cNvPr id="24627" name="Line 113">
                <a:extLst>
                  <a:ext uri="{FF2B5EF4-FFF2-40B4-BE49-F238E27FC236}">
                    <a16:creationId xmlns:a16="http://schemas.microsoft.com/office/drawing/2014/main" id="{11CEE5F9-4F5A-DE51-2DD6-F6DB3B094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8" name="Line 114">
                <a:extLst>
                  <a:ext uri="{FF2B5EF4-FFF2-40B4-BE49-F238E27FC236}">
                    <a16:creationId xmlns:a16="http://schemas.microsoft.com/office/drawing/2014/main" id="{0D76FC22-87C7-CABA-CF7A-7569D6E74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9" name="Line 115">
                <a:extLst>
                  <a:ext uri="{FF2B5EF4-FFF2-40B4-BE49-F238E27FC236}">
                    <a16:creationId xmlns:a16="http://schemas.microsoft.com/office/drawing/2014/main" id="{153DC67F-65E9-11E4-3EC5-5AC26B6AB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0" name="Line 116">
                <a:extLst>
                  <a:ext uri="{FF2B5EF4-FFF2-40B4-BE49-F238E27FC236}">
                    <a16:creationId xmlns:a16="http://schemas.microsoft.com/office/drawing/2014/main" id="{9CF9CDF3-8032-F407-45F8-E9D5F07A8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90" name="Group 117">
              <a:extLst>
                <a:ext uri="{FF2B5EF4-FFF2-40B4-BE49-F238E27FC236}">
                  <a16:creationId xmlns:a16="http://schemas.microsoft.com/office/drawing/2014/main" id="{02E91B36-7EEB-2EDC-F906-0D0D1F847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200"/>
              <a:ext cx="388" cy="384"/>
              <a:chOff x="1152" y="2928"/>
              <a:chExt cx="388" cy="384"/>
            </a:xfrm>
          </p:grpSpPr>
          <p:sp>
            <p:nvSpPr>
              <p:cNvPr id="24623" name="Line 118">
                <a:extLst>
                  <a:ext uri="{FF2B5EF4-FFF2-40B4-BE49-F238E27FC236}">
                    <a16:creationId xmlns:a16="http://schemas.microsoft.com/office/drawing/2014/main" id="{4186CA6A-3E14-C68C-E844-039FE00D0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4" name="Line 119">
                <a:extLst>
                  <a:ext uri="{FF2B5EF4-FFF2-40B4-BE49-F238E27FC236}">
                    <a16:creationId xmlns:a16="http://schemas.microsoft.com/office/drawing/2014/main" id="{FCEA3135-E749-DE46-D530-BDF6745EE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5" name="Line 120">
                <a:extLst>
                  <a:ext uri="{FF2B5EF4-FFF2-40B4-BE49-F238E27FC236}">
                    <a16:creationId xmlns:a16="http://schemas.microsoft.com/office/drawing/2014/main" id="{767C0076-B2BF-44ED-8A23-620D660F4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6" name="Line 121">
                <a:extLst>
                  <a:ext uri="{FF2B5EF4-FFF2-40B4-BE49-F238E27FC236}">
                    <a16:creationId xmlns:a16="http://schemas.microsoft.com/office/drawing/2014/main" id="{FD5F69C1-D04E-7CB7-22A5-248CE1024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4591" name="AutoShape 122">
              <a:extLst>
                <a:ext uri="{FF2B5EF4-FFF2-40B4-BE49-F238E27FC236}">
                  <a16:creationId xmlns:a16="http://schemas.microsoft.com/office/drawing/2014/main" id="{71D63386-F0B2-E170-2F29-97B8BEF7B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536"/>
              <a:ext cx="864" cy="288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24592" name="Group 123">
              <a:extLst>
                <a:ext uri="{FF2B5EF4-FFF2-40B4-BE49-F238E27FC236}">
                  <a16:creationId xmlns:a16="http://schemas.microsoft.com/office/drawing/2014/main" id="{90D4EC13-4E28-65B1-F911-708A7CEBD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816"/>
              <a:ext cx="388" cy="384"/>
              <a:chOff x="1152" y="2928"/>
              <a:chExt cx="388" cy="384"/>
            </a:xfrm>
          </p:grpSpPr>
          <p:sp>
            <p:nvSpPr>
              <p:cNvPr id="24619" name="Line 124">
                <a:extLst>
                  <a:ext uri="{FF2B5EF4-FFF2-40B4-BE49-F238E27FC236}">
                    <a16:creationId xmlns:a16="http://schemas.microsoft.com/office/drawing/2014/main" id="{106DFE97-36ED-B0D5-1768-52E42C67E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0" name="Line 125">
                <a:extLst>
                  <a:ext uri="{FF2B5EF4-FFF2-40B4-BE49-F238E27FC236}">
                    <a16:creationId xmlns:a16="http://schemas.microsoft.com/office/drawing/2014/main" id="{82B1E35A-2320-304E-B1C7-EAC938E94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1" name="Line 126">
                <a:extLst>
                  <a:ext uri="{FF2B5EF4-FFF2-40B4-BE49-F238E27FC236}">
                    <a16:creationId xmlns:a16="http://schemas.microsoft.com/office/drawing/2014/main" id="{BFFAA939-03A8-547A-ADF7-192953467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2" name="Line 127">
                <a:extLst>
                  <a:ext uri="{FF2B5EF4-FFF2-40B4-BE49-F238E27FC236}">
                    <a16:creationId xmlns:a16="http://schemas.microsoft.com/office/drawing/2014/main" id="{83BC32B8-8E01-B98C-F409-C9E25B0B5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93" name="Group 128">
              <a:extLst>
                <a:ext uri="{FF2B5EF4-FFF2-40B4-BE49-F238E27FC236}">
                  <a16:creationId xmlns:a16="http://schemas.microsoft.com/office/drawing/2014/main" id="{ED30F53F-A2DF-6BED-F601-0F3C757C20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3120"/>
              <a:ext cx="388" cy="384"/>
              <a:chOff x="284" y="3120"/>
              <a:chExt cx="388" cy="384"/>
            </a:xfrm>
          </p:grpSpPr>
          <p:sp>
            <p:nvSpPr>
              <p:cNvPr id="24614" name="Line 129">
                <a:extLst>
                  <a:ext uri="{FF2B5EF4-FFF2-40B4-BE49-F238E27FC236}">
                    <a16:creationId xmlns:a16="http://schemas.microsoft.com/office/drawing/2014/main" id="{4ACEEA63-CBFA-646E-A6B7-94219EDD9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3504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5" name="Line 130">
                <a:extLst>
                  <a:ext uri="{FF2B5EF4-FFF2-40B4-BE49-F238E27FC236}">
                    <a16:creationId xmlns:a16="http://schemas.microsoft.com/office/drawing/2014/main" id="{224E19EA-EC6E-3C35-482A-074ED7697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" y="33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6" name="Line 131">
                <a:extLst>
                  <a:ext uri="{FF2B5EF4-FFF2-40B4-BE49-F238E27FC236}">
                    <a16:creationId xmlns:a16="http://schemas.microsoft.com/office/drawing/2014/main" id="{40442D33-621D-4713-8835-1632C5F02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80" y="33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7" name="Line 132">
                <a:extLst>
                  <a:ext uri="{FF2B5EF4-FFF2-40B4-BE49-F238E27FC236}">
                    <a16:creationId xmlns:a16="http://schemas.microsoft.com/office/drawing/2014/main" id="{887F14CB-C294-B634-A86A-CA05CF461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" y="3127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8" name="Line 133">
                <a:extLst>
                  <a:ext uri="{FF2B5EF4-FFF2-40B4-BE49-F238E27FC236}">
                    <a16:creationId xmlns:a16="http://schemas.microsoft.com/office/drawing/2014/main" id="{E6B3BC74-475C-1AC3-ADD5-A1C8CA795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88" y="3120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94" name="Group 134">
              <a:extLst>
                <a:ext uri="{FF2B5EF4-FFF2-40B4-BE49-F238E27FC236}">
                  <a16:creationId xmlns:a16="http://schemas.microsoft.com/office/drawing/2014/main" id="{F8AC5AF6-6E80-AE58-14E6-DF45ECC98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3120"/>
              <a:ext cx="388" cy="384"/>
              <a:chOff x="284" y="3120"/>
              <a:chExt cx="388" cy="384"/>
            </a:xfrm>
          </p:grpSpPr>
          <p:sp>
            <p:nvSpPr>
              <p:cNvPr id="24609" name="Line 135">
                <a:extLst>
                  <a:ext uri="{FF2B5EF4-FFF2-40B4-BE49-F238E27FC236}">
                    <a16:creationId xmlns:a16="http://schemas.microsoft.com/office/drawing/2014/main" id="{694E73E7-70AC-5248-A0BB-7B5CBE034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3504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0" name="Line 136">
                <a:extLst>
                  <a:ext uri="{FF2B5EF4-FFF2-40B4-BE49-F238E27FC236}">
                    <a16:creationId xmlns:a16="http://schemas.microsoft.com/office/drawing/2014/main" id="{E37B3DCD-ECB2-9555-4CFA-A7D1558C9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" y="33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1" name="Line 137">
                <a:extLst>
                  <a:ext uri="{FF2B5EF4-FFF2-40B4-BE49-F238E27FC236}">
                    <a16:creationId xmlns:a16="http://schemas.microsoft.com/office/drawing/2014/main" id="{4796455D-8EE4-AE4F-2267-AE540D3B7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80" y="3312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2" name="Line 138">
                <a:extLst>
                  <a:ext uri="{FF2B5EF4-FFF2-40B4-BE49-F238E27FC236}">
                    <a16:creationId xmlns:a16="http://schemas.microsoft.com/office/drawing/2014/main" id="{FC24F071-610A-1B1B-0DD1-67E348B97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" y="3127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3" name="Line 139">
                <a:extLst>
                  <a:ext uri="{FF2B5EF4-FFF2-40B4-BE49-F238E27FC236}">
                    <a16:creationId xmlns:a16="http://schemas.microsoft.com/office/drawing/2014/main" id="{ED4A4B01-73F4-4015-62ED-4FB190DC2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88" y="3120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95" name="Group 140">
              <a:extLst>
                <a:ext uri="{FF2B5EF4-FFF2-40B4-BE49-F238E27FC236}">
                  <a16:creationId xmlns:a16="http://schemas.microsoft.com/office/drawing/2014/main" id="{13B432BA-6479-A49B-8147-7C01FC4D2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2736"/>
              <a:ext cx="388" cy="384"/>
              <a:chOff x="1152" y="2928"/>
              <a:chExt cx="388" cy="384"/>
            </a:xfrm>
          </p:grpSpPr>
          <p:sp>
            <p:nvSpPr>
              <p:cNvPr id="24605" name="Line 141">
                <a:extLst>
                  <a:ext uri="{FF2B5EF4-FFF2-40B4-BE49-F238E27FC236}">
                    <a16:creationId xmlns:a16="http://schemas.microsoft.com/office/drawing/2014/main" id="{DA9CC172-46C0-ED48-E9CA-B7DD8584D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964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06" name="Line 142">
                <a:extLst>
                  <a:ext uri="{FF2B5EF4-FFF2-40B4-BE49-F238E27FC236}">
                    <a16:creationId xmlns:a16="http://schemas.microsoft.com/office/drawing/2014/main" id="{D5E81432-6633-A564-944A-1B4050598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348" y="312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07" name="Line 143">
                <a:extLst>
                  <a:ext uri="{FF2B5EF4-FFF2-40B4-BE49-F238E27FC236}">
                    <a16:creationId xmlns:a16="http://schemas.microsoft.com/office/drawing/2014/main" id="{45559F86-54C9-9F28-5D75-9218951E4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3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08" name="Line 144">
                <a:extLst>
                  <a:ext uri="{FF2B5EF4-FFF2-40B4-BE49-F238E27FC236}">
                    <a16:creationId xmlns:a16="http://schemas.microsoft.com/office/drawing/2014/main" id="{7E578152-2B5E-5FF5-3CBD-2CB25D1ED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1156" y="292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96" name="Group 145">
              <a:extLst>
                <a:ext uri="{FF2B5EF4-FFF2-40B4-BE49-F238E27FC236}">
                  <a16:creationId xmlns:a16="http://schemas.microsoft.com/office/drawing/2014/main" id="{4A9A016C-2C7C-209D-EDD5-E9598CD072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736"/>
              <a:ext cx="388" cy="384"/>
              <a:chOff x="2352" y="2448"/>
              <a:chExt cx="388" cy="384"/>
            </a:xfrm>
          </p:grpSpPr>
          <p:sp>
            <p:nvSpPr>
              <p:cNvPr id="24603" name="Line 146">
                <a:extLst>
                  <a:ext uri="{FF2B5EF4-FFF2-40B4-BE49-F238E27FC236}">
                    <a16:creationId xmlns:a16="http://schemas.microsoft.com/office/drawing/2014/main" id="{C66EA6EF-ECC3-2906-6E65-4F9542E7D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245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04" name="Line 147">
                <a:extLst>
                  <a:ext uri="{FF2B5EF4-FFF2-40B4-BE49-F238E27FC236}">
                    <a16:creationId xmlns:a16="http://schemas.microsoft.com/office/drawing/2014/main" id="{6FC5E459-7B73-A1B8-BBD4-CD4C81FFB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356" y="244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97" name="Group 148">
              <a:extLst>
                <a:ext uri="{FF2B5EF4-FFF2-40B4-BE49-F238E27FC236}">
                  <a16:creationId xmlns:a16="http://schemas.microsoft.com/office/drawing/2014/main" id="{18893A11-B408-A833-5536-3BF0470842A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888" y="2367"/>
              <a:ext cx="388" cy="384"/>
              <a:chOff x="2352" y="2448"/>
              <a:chExt cx="388" cy="384"/>
            </a:xfrm>
          </p:grpSpPr>
          <p:sp>
            <p:nvSpPr>
              <p:cNvPr id="24601" name="Line 149">
                <a:extLst>
                  <a:ext uri="{FF2B5EF4-FFF2-40B4-BE49-F238E27FC236}">
                    <a16:creationId xmlns:a16="http://schemas.microsoft.com/office/drawing/2014/main" id="{02B7A53D-21FD-053E-D402-295AE9A81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245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02" name="Line 150">
                <a:extLst>
                  <a:ext uri="{FF2B5EF4-FFF2-40B4-BE49-F238E27FC236}">
                    <a16:creationId xmlns:a16="http://schemas.microsoft.com/office/drawing/2014/main" id="{D82DAF99-C4A3-FD68-5367-066B416CE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356" y="244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598" name="Group 151">
              <a:extLst>
                <a:ext uri="{FF2B5EF4-FFF2-40B4-BE49-F238E27FC236}">
                  <a16:creationId xmlns:a16="http://schemas.microsoft.com/office/drawing/2014/main" id="{210DEF59-13DB-E50A-0793-2E4FB1A6D5E9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4656" y="2367"/>
              <a:ext cx="388" cy="384"/>
              <a:chOff x="2352" y="2448"/>
              <a:chExt cx="388" cy="384"/>
            </a:xfrm>
          </p:grpSpPr>
          <p:sp>
            <p:nvSpPr>
              <p:cNvPr id="24599" name="Line 152">
                <a:extLst>
                  <a:ext uri="{FF2B5EF4-FFF2-40B4-BE49-F238E27FC236}">
                    <a16:creationId xmlns:a16="http://schemas.microsoft.com/office/drawing/2014/main" id="{0207C222-5554-7BE1-DCFF-C0A4B3D39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2455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00" name="Line 153">
                <a:extLst>
                  <a:ext uri="{FF2B5EF4-FFF2-40B4-BE49-F238E27FC236}">
                    <a16:creationId xmlns:a16="http://schemas.microsoft.com/office/drawing/2014/main" id="{DFDC7D9B-D4A2-FF8A-409E-360691DFA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2356" y="2448"/>
                <a:ext cx="384" cy="38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4581" name="WordArt 154">
            <a:extLst>
              <a:ext uri="{FF2B5EF4-FFF2-40B4-BE49-F238E27FC236}">
                <a16:creationId xmlns:a16="http://schemas.microsoft.com/office/drawing/2014/main" id="{5BAE1105-8E65-C7B9-F759-47CB66C770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676400"/>
            <a:ext cx="2133600" cy="1676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5769"/>
                <a:gd name="adj2" fmla="val 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Some</a:t>
            </a:r>
          </a:p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Ideas</a:t>
            </a:r>
          </a:p>
        </p:txBody>
      </p:sp>
      <p:sp>
        <p:nvSpPr>
          <p:cNvPr id="24582" name="Text Box 155">
            <a:extLst>
              <a:ext uri="{FF2B5EF4-FFF2-40B4-BE49-F238E27FC236}">
                <a16:creationId xmlns:a16="http://schemas.microsoft.com/office/drawing/2014/main" id="{AD7679EE-3C13-427E-214E-EBC6388FF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581400"/>
            <a:ext cx="2124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>
                <a:solidFill>
                  <a:srgbClr val="009900"/>
                </a:solidFill>
              </a:rPr>
              <a:t>But You Need</a:t>
            </a:r>
          </a:p>
          <a:p>
            <a:pPr algn="ctr"/>
            <a:r>
              <a:rPr lang="en-GB" altLang="en-US" b="1">
                <a:solidFill>
                  <a:srgbClr val="009900"/>
                </a:solidFill>
              </a:rPr>
              <a:t>To Build In </a:t>
            </a:r>
          </a:p>
          <a:p>
            <a:pPr algn="ctr"/>
            <a:r>
              <a:rPr lang="en-GB" altLang="en-US" b="1">
                <a:solidFill>
                  <a:srgbClr val="009900"/>
                </a:solidFill>
              </a:rPr>
              <a:t>3 Dimensions!!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AA9A9491-36D0-BA29-B4F3-50692A1F7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838200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4000" b="1">
                <a:solidFill>
                  <a:srgbClr val="FF0000"/>
                </a:solidFill>
              </a:rPr>
              <a:t>Paper Towers</a:t>
            </a:r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id="{D2B70865-DBB1-AAD4-E049-A5C48C16B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13052"/>
            <a:ext cx="5891356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dirty="0"/>
              <a:t>Working in teams:</a:t>
            </a:r>
          </a:p>
          <a:p>
            <a:endParaRPr lang="en-GB" altLang="en-US" sz="1000" b="1" dirty="0"/>
          </a:p>
          <a:p>
            <a:r>
              <a:rPr lang="en-GB" altLang="en-US" b="1" dirty="0">
                <a:solidFill>
                  <a:srgbClr val="008000"/>
                </a:solidFill>
              </a:rPr>
              <a:t>-	using recycled materials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-          	paper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-	nuts and bolts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-	sticky tape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-	scissors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-	hole punches</a:t>
            </a:r>
          </a:p>
          <a:p>
            <a:endParaRPr lang="en-GB" altLang="en-US" sz="1000" b="1" dirty="0"/>
          </a:p>
          <a:p>
            <a:r>
              <a:rPr lang="en-GB" altLang="en-US" b="1" dirty="0"/>
              <a:t>You will Design, Make and Test your Tower</a:t>
            </a:r>
          </a:p>
          <a:p>
            <a:r>
              <a:rPr lang="en-GB" altLang="en-US" b="1" dirty="0"/>
              <a:t>against Earthquakes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19B8E7F8-0B06-94B9-127D-6A70DCC50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65325"/>
            <a:ext cx="7710488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Programme:</a:t>
            </a:r>
            <a:endParaRPr lang="en-GB" altLang="en-US" b="1"/>
          </a:p>
          <a:p>
            <a:endParaRPr lang="en-GB" altLang="en-US" sz="800" b="1"/>
          </a:p>
          <a:p>
            <a:r>
              <a:rPr lang="en-GB" altLang="en-US" sz="1600" b="1"/>
              <a:t>     </a:t>
            </a:r>
            <a:r>
              <a:rPr lang="en-GB" altLang="en-US" b="1"/>
              <a:t>Design				- 20 min.</a:t>
            </a:r>
            <a:endParaRPr lang="en-GB" altLang="en-US" sz="1600" b="1"/>
          </a:p>
          <a:p>
            <a:endParaRPr lang="en-GB" altLang="en-US" sz="800" b="1"/>
          </a:p>
          <a:p>
            <a:r>
              <a:rPr lang="en-GB" altLang="en-US" sz="1600" b="1"/>
              <a:t>     </a:t>
            </a:r>
            <a:r>
              <a:rPr lang="en-GB" altLang="en-US" b="1"/>
              <a:t>Request funding 			- 10 min</a:t>
            </a:r>
            <a:r>
              <a:rPr lang="en-GB" altLang="en-US" sz="1600" b="1"/>
              <a:t>	</a:t>
            </a:r>
            <a:endParaRPr lang="en-GB" altLang="en-US" sz="800" b="1"/>
          </a:p>
          <a:p>
            <a:endParaRPr lang="en-GB" altLang="en-US" sz="800" b="1"/>
          </a:p>
          <a:p>
            <a:r>
              <a:rPr lang="en-GB" altLang="en-US" sz="1600" b="1"/>
              <a:t>     </a:t>
            </a:r>
            <a:r>
              <a:rPr lang="en-GB" altLang="en-US" b="1"/>
              <a:t>Make the design			- 60 min.</a:t>
            </a:r>
            <a:endParaRPr lang="en-GB" altLang="en-US" sz="1600" b="1"/>
          </a:p>
          <a:p>
            <a:endParaRPr lang="en-GB" altLang="en-US" sz="800" b="1"/>
          </a:p>
          <a:p>
            <a:r>
              <a:rPr lang="en-GB" altLang="en-US" sz="1600" b="1"/>
              <a:t>     </a:t>
            </a:r>
            <a:r>
              <a:rPr lang="en-GB" altLang="en-US" b="1"/>
              <a:t>Demonstrate and test 		- 3 min. each </a:t>
            </a:r>
          </a:p>
          <a:p>
            <a:r>
              <a:rPr lang="en-GB" altLang="en-US" b="1"/>
              <a:t>	 the product 			</a:t>
            </a: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A860C011-C012-F3BA-3EF1-D4B06F27E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838200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4000" b="1">
                <a:solidFill>
                  <a:srgbClr val="FF0000"/>
                </a:solidFill>
              </a:rPr>
              <a:t>Paper Towers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:a16="http://schemas.microsoft.com/office/drawing/2014/main" id="{0D1872E2-11B4-D7D3-3B00-D97C2958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76800"/>
            <a:ext cx="7485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 dirty="0">
                <a:solidFill>
                  <a:srgbClr val="0000CC"/>
                </a:solidFill>
              </a:rPr>
              <a:t>You will be charged 1 point per Aureus for </a:t>
            </a:r>
          </a:p>
          <a:p>
            <a:r>
              <a:rPr lang="en-GB" altLang="en-US" sz="2000" b="1" dirty="0">
                <a:solidFill>
                  <a:srgbClr val="0000CC"/>
                </a:solidFill>
              </a:rPr>
              <a:t>		</a:t>
            </a:r>
            <a:r>
              <a:rPr lang="en-GB" altLang="en-US" sz="2000" b="1" dirty="0">
                <a:solidFill>
                  <a:srgbClr val="FF0000"/>
                </a:solidFill>
              </a:rPr>
              <a:t>underspending your budget excluding contingency</a:t>
            </a:r>
          </a:p>
          <a:p>
            <a:r>
              <a:rPr lang="en-GB" altLang="en-US" sz="2000" b="1" dirty="0">
                <a:solidFill>
                  <a:srgbClr val="FF0000"/>
                </a:solidFill>
              </a:rPr>
              <a:t>		overspending your budget including contingency</a:t>
            </a:r>
            <a:endParaRPr lang="en-GB" altLang="en-US" sz="2000" b="1" dirty="0">
              <a:solidFill>
                <a:srgbClr val="0000CC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CBD0366-53C9-09C2-2256-2C8723FD2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53273"/>
              </p:ext>
            </p:extLst>
          </p:nvPr>
        </p:nvGraphicFramePr>
        <p:xfrm>
          <a:off x="107504" y="974725"/>
          <a:ext cx="10434178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53345" imgH="3547139" progId="Word.Document.8">
                  <p:embed/>
                </p:oleObj>
              </mc:Choice>
              <mc:Fallback>
                <p:oleObj name="Document" r:id="rId2" imgW="8853345" imgH="3547139" progId="Word.Document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9F60FF89-45DB-8171-FA22-8249FE156E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74725"/>
                        <a:ext cx="10434178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FE0E3911-27BC-B1FD-1DCD-72BDA7A84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2889"/>
            <a:ext cx="8458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dirty="0">
                <a:solidFill>
                  <a:srgbClr val="008000"/>
                </a:solidFill>
              </a:rPr>
              <a:t>Teams will be judged on:</a:t>
            </a:r>
          </a:p>
          <a:p>
            <a:endParaRPr lang="en-GB" altLang="en-US" b="1" dirty="0"/>
          </a:p>
          <a:p>
            <a:r>
              <a:rPr lang="en-GB" altLang="en-US" b="1" dirty="0"/>
              <a:t>-  your design			20 points</a:t>
            </a:r>
          </a:p>
          <a:p>
            <a:r>
              <a:rPr lang="en-GB" altLang="en-US" b="1" dirty="0"/>
              <a:t>-  your budget		20 points </a:t>
            </a:r>
          </a:p>
          <a:p>
            <a:r>
              <a:rPr lang="en-GB" altLang="en-US" b="1" dirty="0"/>
              <a:t>-  your product 		20 points	</a:t>
            </a:r>
          </a:p>
          <a:p>
            <a:r>
              <a:rPr lang="en-GB" altLang="en-US" b="1" dirty="0"/>
              <a:t>-  cost v budget		-1 point per </a:t>
            </a:r>
            <a:r>
              <a:rPr lang="en-GB" altLang="en-US" b="1" i="1" dirty="0">
                <a:solidFill>
                  <a:srgbClr val="FF0000"/>
                </a:solidFill>
                <a:latin typeface="Excalibur SF" pitchFamily="2" charset="0"/>
              </a:rPr>
              <a:t>Aureus</a:t>
            </a:r>
            <a:endParaRPr lang="en-GB" altLang="en-US" b="1" dirty="0"/>
          </a:p>
          <a:p>
            <a:r>
              <a:rPr lang="en-GB" altLang="en-US" b="1" dirty="0"/>
              <a:t>				</a:t>
            </a:r>
            <a:r>
              <a:rPr lang="en-GB" altLang="en-US" b="1" dirty="0">
                <a:solidFill>
                  <a:srgbClr val="FF0000"/>
                </a:solidFill>
              </a:rPr>
              <a:t>underspend budget</a:t>
            </a:r>
          </a:p>
          <a:p>
            <a:r>
              <a:rPr lang="en-GB" altLang="en-US" b="1" dirty="0">
                <a:solidFill>
                  <a:srgbClr val="FF0000"/>
                </a:solidFill>
              </a:rPr>
              <a:t>				overspend budget + contingency</a:t>
            </a:r>
            <a:endParaRPr lang="en-GB" altLang="en-US" b="1" dirty="0"/>
          </a:p>
          <a:p>
            <a:r>
              <a:rPr lang="en-GB" altLang="en-US" b="1" dirty="0"/>
              <a:t>- earthquake test		40 points</a:t>
            </a:r>
          </a:p>
          <a:p>
            <a:r>
              <a:rPr lang="en-GB" altLang="en-US" b="1" dirty="0"/>
              <a:t>- tower height			1 point per centimetre</a:t>
            </a:r>
          </a:p>
          <a:p>
            <a:r>
              <a:rPr lang="en-GB" altLang="en-US" b="1" dirty="0"/>
              <a:t>- innovation			20, 15, 10, 5 points</a:t>
            </a:r>
          </a:p>
          <a:p>
            <a:r>
              <a:rPr lang="en-GB" altLang="en-US" b="1" dirty="0"/>
              <a:t>  (teams vote for innovation)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FB60D921-1700-110D-4A00-C47A5210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9600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4000" b="1">
                <a:solidFill>
                  <a:srgbClr val="FF0000"/>
                </a:solidFill>
              </a:rPr>
              <a:t>Paper Towers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4514530A-EE13-ED12-D903-3F6071D92F63}"/>
              </a:ext>
            </a:extLst>
          </p:cNvPr>
          <p:cNvSpPr txBox="1">
            <a:spLocks noChangeArrowheads="1"/>
          </p:cNvSpPr>
          <p:nvPr/>
        </p:nvSpPr>
        <p:spPr bwMode="auto">
          <a:xfrm rot="20303951">
            <a:off x="1828845" y="3234066"/>
            <a:ext cx="6556375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006600"/>
                </a:solidFill>
              </a:rPr>
              <a:t>Cost control and sound budgeting </a:t>
            </a:r>
            <a:r>
              <a:rPr lang="en-GB" altLang="en-US" b="1" dirty="0" err="1">
                <a:solidFill>
                  <a:srgbClr val="006600"/>
                </a:solidFill>
              </a:rPr>
              <a:t>budgeting</a:t>
            </a:r>
            <a:r>
              <a:rPr lang="en-GB" altLang="en-US" b="1" dirty="0">
                <a:solidFill>
                  <a:srgbClr val="006600"/>
                </a:solidFill>
              </a:rPr>
              <a:t> is a </a:t>
            </a:r>
          </a:p>
          <a:p>
            <a:pPr algn="ctr"/>
            <a:r>
              <a:rPr lang="en-GB" altLang="en-US" b="1" dirty="0">
                <a:solidFill>
                  <a:srgbClr val="006600"/>
                </a:solidFill>
              </a:rPr>
              <a:t>vital part of engineering and technology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B301BBF5-5261-6F97-03D8-10907BC1F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934118"/>
              </p:ext>
            </p:extLst>
          </p:nvPr>
        </p:nvGraphicFramePr>
        <p:xfrm>
          <a:off x="3122229" y="4932886"/>
          <a:ext cx="14112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352381" imgH="1752381" progId="Paint.Picture">
                  <p:embed/>
                </p:oleObj>
              </mc:Choice>
              <mc:Fallback>
                <p:oleObj name="Bitmap Image" r:id="rId2" imgW="3352381" imgH="175238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229" y="4932886"/>
                        <a:ext cx="1411287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WordArt 3">
            <a:extLst>
              <a:ext uri="{FF2B5EF4-FFF2-40B4-BE49-F238E27FC236}">
                <a16:creationId xmlns:a16="http://schemas.microsoft.com/office/drawing/2014/main" id="{09306308-EAD1-54AC-CA90-4CFB2ABD90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914400"/>
            <a:ext cx="2438400" cy="9525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Testing</a:t>
            </a:r>
          </a:p>
        </p:txBody>
      </p:sp>
      <p:sp>
        <p:nvSpPr>
          <p:cNvPr id="30726" name="Text Box 17">
            <a:extLst>
              <a:ext uri="{FF2B5EF4-FFF2-40B4-BE49-F238E27FC236}">
                <a16:creationId xmlns:a16="http://schemas.microsoft.com/office/drawing/2014/main" id="{750A6E72-D8DD-51AE-D1C1-12DC57CD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18" y="5711682"/>
            <a:ext cx="129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1600" b="1" dirty="0">
                <a:solidFill>
                  <a:srgbClr val="FF0000"/>
                </a:solidFill>
              </a:rPr>
              <a:t>Kitchen</a:t>
            </a:r>
          </a:p>
          <a:p>
            <a:pPr algn="ctr"/>
            <a:r>
              <a:rPr lang="en-GB" altLang="en-US" sz="1600" b="1" dirty="0">
                <a:solidFill>
                  <a:srgbClr val="FF0000"/>
                </a:solidFill>
              </a:rPr>
              <a:t>Tray</a:t>
            </a:r>
          </a:p>
        </p:txBody>
      </p:sp>
      <p:graphicFrame>
        <p:nvGraphicFramePr>
          <p:cNvPr id="30728" name="Object 19">
            <a:extLst>
              <a:ext uri="{FF2B5EF4-FFF2-40B4-BE49-F238E27FC236}">
                <a16:creationId xmlns:a16="http://schemas.microsoft.com/office/drawing/2014/main" id="{3B2428A5-BAA8-92CB-F985-09C044EE4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39471"/>
              </p:ext>
            </p:extLst>
          </p:nvPr>
        </p:nvGraphicFramePr>
        <p:xfrm>
          <a:off x="539552" y="4797152"/>
          <a:ext cx="22860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8152381" imgH="3095238" progId="Paint.Picture">
                  <p:embed/>
                </p:oleObj>
              </mc:Choice>
              <mc:Fallback>
                <p:oleObj name="Bitmap Image" r:id="rId4" imgW="8152381" imgH="3095238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797152"/>
                        <a:ext cx="22860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 Box 20">
            <a:extLst>
              <a:ext uri="{FF2B5EF4-FFF2-40B4-BE49-F238E27FC236}">
                <a16:creationId xmlns:a16="http://schemas.microsoft.com/office/drawing/2014/main" id="{7E893FF3-3123-B922-379E-E7C31076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042" y="5590222"/>
            <a:ext cx="1233487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1600" b="1" dirty="0">
                <a:solidFill>
                  <a:srgbClr val="FF0000"/>
                </a:solidFill>
              </a:rPr>
              <a:t>Earthquake</a:t>
            </a:r>
          </a:p>
          <a:p>
            <a:pPr algn="ctr"/>
            <a:r>
              <a:rPr lang="en-GB" altLang="en-US" sz="1600" b="1" dirty="0">
                <a:solidFill>
                  <a:srgbClr val="FF0000"/>
                </a:solidFill>
              </a:rPr>
              <a:t>Trolley</a:t>
            </a:r>
          </a:p>
        </p:txBody>
      </p:sp>
      <p:sp>
        <p:nvSpPr>
          <p:cNvPr id="30730" name="Text Box 21">
            <a:extLst>
              <a:ext uri="{FF2B5EF4-FFF2-40B4-BE49-F238E27FC236}">
                <a16:creationId xmlns:a16="http://schemas.microsoft.com/office/drawing/2014/main" id="{52A15593-72AC-46AE-3B71-21AF365F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999753"/>
            <a:ext cx="65662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 b="1" dirty="0"/>
          </a:p>
          <a:p>
            <a:r>
              <a:rPr lang="en-GB" altLang="en-US" b="1" dirty="0"/>
              <a:t>Earthquake</a:t>
            </a:r>
          </a:p>
          <a:p>
            <a:r>
              <a:rPr lang="en-GB" altLang="en-US" b="1" dirty="0"/>
              <a:t>     - no effect = 40 points</a:t>
            </a:r>
          </a:p>
          <a:p>
            <a:r>
              <a:rPr lang="en-GB" altLang="en-US" b="1" dirty="0"/>
              <a:t>     - small effect but does not collapse = 30 points</a:t>
            </a:r>
          </a:p>
          <a:p>
            <a:r>
              <a:rPr lang="en-GB" altLang="en-US" b="1" dirty="0"/>
              <a:t>     - big effect but does not collapse = 15 points</a:t>
            </a:r>
          </a:p>
          <a:p>
            <a:r>
              <a:rPr lang="en-GB" altLang="en-US" b="1" dirty="0"/>
              <a:t>     - collapse = 0 points</a:t>
            </a:r>
          </a:p>
        </p:txBody>
      </p:sp>
      <p:pic>
        <p:nvPicPr>
          <p:cNvPr id="30731" name="Picture 35">
            <a:extLst>
              <a:ext uri="{FF2B5EF4-FFF2-40B4-BE49-F238E27FC236}">
                <a16:creationId xmlns:a16="http://schemas.microsoft.com/office/drawing/2014/main" id="{E1251197-D858-4FB4-F1F6-5AD58565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5093334"/>
            <a:ext cx="9921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36">
            <a:extLst>
              <a:ext uri="{FF2B5EF4-FFF2-40B4-BE49-F238E27FC236}">
                <a16:creationId xmlns:a16="http://schemas.microsoft.com/office/drawing/2014/main" id="{845C8459-0684-544A-EE97-30F77D76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19" y="4890134"/>
            <a:ext cx="97313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9298901-C7C6-133A-E243-02AEFADE6D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28111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>
                <a:solidFill>
                  <a:srgbClr val="FF0000"/>
                </a:solidFill>
              </a:rPr>
              <a:t>We have learnt to:</a:t>
            </a:r>
            <a:endParaRPr lang="en-GB" altLang="en-US" sz="3600" b="1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9AF1C6A-D7F5-FB8C-812F-B5BD7CCC703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2209800"/>
            <a:ext cx="8991600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800" b="1">
                <a:solidFill>
                  <a:srgbClr val="000099"/>
                </a:solidFill>
              </a:rPr>
              <a:t>Work and think as engineers by being innovative</a:t>
            </a:r>
          </a:p>
          <a:p>
            <a:r>
              <a:rPr lang="en-GB" altLang="en-US" sz="2800" b="1">
                <a:solidFill>
                  <a:srgbClr val="008000"/>
                </a:solidFill>
              </a:rPr>
              <a:t>Design and build with the resources available</a:t>
            </a:r>
          </a:p>
          <a:p>
            <a:r>
              <a:rPr lang="en-GB" altLang="en-US" sz="2800" b="1">
                <a:solidFill>
                  <a:schemeClr val="accent2"/>
                </a:solidFill>
              </a:rPr>
              <a:t>Understand the importance of design</a:t>
            </a:r>
            <a:endParaRPr lang="en-GB" altLang="en-US" sz="2800" b="1">
              <a:solidFill>
                <a:srgbClr val="008000"/>
              </a:solidFill>
            </a:endParaRPr>
          </a:p>
          <a:p>
            <a:r>
              <a:rPr lang="en-GB" altLang="en-US" sz="2800" b="1">
                <a:solidFill>
                  <a:srgbClr val="008000"/>
                </a:solidFill>
              </a:rPr>
              <a:t>Understand the importance of stable structures</a:t>
            </a:r>
          </a:p>
          <a:p>
            <a:r>
              <a:rPr lang="en-GB" altLang="en-US" sz="2800" b="1">
                <a:solidFill>
                  <a:srgbClr val="FF0000"/>
                </a:solidFill>
              </a:rPr>
              <a:t>Understand the importance of budgets and cost control</a:t>
            </a:r>
            <a:endParaRPr lang="en-GB" altLang="en-US" sz="2800" b="1">
              <a:solidFill>
                <a:srgbClr val="008000"/>
              </a:solidFill>
            </a:endParaRPr>
          </a:p>
          <a:p>
            <a:r>
              <a:rPr lang="en-GB" altLang="en-US" sz="2800" b="1">
                <a:solidFill>
                  <a:schemeClr val="accent2"/>
                </a:solidFill>
              </a:rPr>
              <a:t>Work as a team</a:t>
            </a:r>
            <a:endParaRPr lang="en-GB" altLang="en-US" sz="2800" b="1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BD5258EF-0287-2CB6-9D64-2C18E431FB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219200"/>
          <a:ext cx="69342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659549" imgH="3388468" progId="MS_ClipArt_Gallery.2">
                  <p:embed/>
                </p:oleObj>
              </mc:Choice>
              <mc:Fallback>
                <p:oleObj name="Clip" r:id="rId2" imgW="4659549" imgH="338846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69342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3">
            <a:extLst>
              <a:ext uri="{FF2B5EF4-FFF2-40B4-BE49-F238E27FC236}">
                <a16:creationId xmlns:a16="http://schemas.microsoft.com/office/drawing/2014/main" id="{2611893B-FDA0-3C24-9B6A-F458D3E0B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149850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 b="1">
                <a:solidFill>
                  <a:srgbClr val="FF0000"/>
                </a:solidFill>
              </a:rPr>
              <a:t>The Winners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onservation,environmental conservation,environmental issues,environments,faces,gardeners,gardening,green thumbs,greens,nature,smiles,smiley,smiley face,smiley faces,smileys,smilie,smilie face,smilie faces,smilies,smiling,smily,smily face,smily faces,smilys,symbols,thumbs">
            <a:extLst>
              <a:ext uri="{FF2B5EF4-FFF2-40B4-BE49-F238E27FC236}">
                <a16:creationId xmlns:a16="http://schemas.microsoft.com/office/drawing/2014/main" id="{F984E919-E865-845D-8087-4072D0986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447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6">
            <a:extLst>
              <a:ext uri="{FF2B5EF4-FFF2-40B4-BE49-F238E27FC236}">
                <a16:creationId xmlns:a16="http://schemas.microsoft.com/office/drawing/2014/main" id="{D13F9C50-E4A4-12A9-610D-BDFD94891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88" y="4967288"/>
            <a:ext cx="240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 b="1">
                <a:solidFill>
                  <a:srgbClr val="FF0000"/>
                </a:solidFill>
              </a:rPr>
              <a:t>Thank You</a:t>
            </a:r>
            <a:endParaRPr lang="en-GB" altLang="en-US" sz="16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FADF55BB-C785-C04D-7495-7E13293A1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26305"/>
            <a:ext cx="39624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 b="1" dirty="0"/>
              <a:t>Materials</a:t>
            </a:r>
            <a:endParaRPr lang="en-GB" altLang="en-US" sz="1200" b="1" dirty="0"/>
          </a:p>
          <a:p>
            <a:endParaRPr lang="en-GB" altLang="en-US" sz="600" dirty="0"/>
          </a:p>
          <a:p>
            <a:r>
              <a:rPr lang="en-GB" altLang="en-US" sz="1200" dirty="0"/>
              <a:t>Recycled paper</a:t>
            </a:r>
          </a:p>
          <a:p>
            <a:r>
              <a:rPr lang="en-GB" altLang="en-US" sz="1200" dirty="0"/>
              <a:t>Scissors</a:t>
            </a:r>
          </a:p>
          <a:p>
            <a:r>
              <a:rPr lang="en-GB" altLang="en-US" sz="1200" dirty="0"/>
              <a:t>Hole punches	</a:t>
            </a:r>
          </a:p>
          <a:p>
            <a:r>
              <a:rPr lang="en-GB" altLang="en-US" sz="1200" dirty="0"/>
              <a:t>Nuts and bolts</a:t>
            </a:r>
          </a:p>
          <a:p>
            <a:r>
              <a:rPr lang="en-GB" altLang="en-US" sz="1200" dirty="0"/>
              <a:t>Sticky tape</a:t>
            </a:r>
          </a:p>
          <a:p>
            <a:r>
              <a:rPr lang="en-GB" altLang="en-US" sz="1200" dirty="0"/>
              <a:t>Aureus money</a:t>
            </a:r>
          </a:p>
          <a:p>
            <a:r>
              <a:rPr lang="en-GB" altLang="en-US" sz="1200" dirty="0"/>
              <a:t>Trays (e.g. from refectory) or home made earthquake </a:t>
            </a:r>
          </a:p>
          <a:p>
            <a:r>
              <a:rPr lang="en-GB" altLang="en-US" sz="1200" dirty="0"/>
              <a:t>      generator or board to simulate earthquake	</a:t>
            </a:r>
          </a:p>
          <a:p>
            <a:r>
              <a:rPr lang="en-GB" altLang="en-US" sz="1200" dirty="0"/>
              <a:t>Earthquake = teacher shakes the tray or earthquake generator</a:t>
            </a:r>
          </a:p>
          <a:p>
            <a:r>
              <a:rPr lang="en-GB" altLang="en-US" sz="1200" dirty="0"/>
              <a:t>Chairs or similar for bridge version (bridge spans the chairs)</a:t>
            </a:r>
          </a:p>
          <a:p>
            <a:r>
              <a:rPr lang="en-GB" altLang="en-US" sz="1200" dirty="0"/>
              <a:t>Scales</a:t>
            </a:r>
          </a:p>
          <a:p>
            <a:r>
              <a:rPr lang="en-GB" altLang="en-US" sz="1200" dirty="0"/>
              <a:t>Container (e.g. milk bottle)</a:t>
            </a:r>
          </a:p>
          <a:p>
            <a:r>
              <a:rPr lang="en-GB" altLang="en-US" sz="1200" dirty="0"/>
              <a:t>Dowels (e.g. 10mm </a:t>
            </a:r>
            <a:r>
              <a:rPr lang="en-GB" altLang="en-US" sz="1200" dirty="0" err="1"/>
              <a:t>dia</a:t>
            </a:r>
            <a:r>
              <a:rPr lang="en-GB" altLang="en-US" sz="1200" dirty="0"/>
              <a:t> - for rolling the paper into tubes)	</a:t>
            </a:r>
          </a:p>
          <a:p>
            <a:endParaRPr lang="en-GB" altLang="en-US" sz="600" dirty="0"/>
          </a:p>
          <a:p>
            <a:r>
              <a:rPr lang="en-GB" altLang="en-US" sz="1400" b="1" dirty="0"/>
              <a:t>Teams</a:t>
            </a:r>
          </a:p>
          <a:p>
            <a:endParaRPr lang="en-GB" altLang="en-US" sz="600" dirty="0"/>
          </a:p>
          <a:p>
            <a:r>
              <a:rPr lang="en-GB" altLang="en-US" sz="1200" dirty="0"/>
              <a:t>Usually 4 or 5</a:t>
            </a:r>
          </a:p>
          <a:p>
            <a:endParaRPr lang="en-GB" altLang="en-US" sz="600" dirty="0"/>
          </a:p>
          <a:p>
            <a:endParaRPr lang="en-GB" altLang="en-US" sz="1200" dirty="0"/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1242FDD4-6512-312D-1CF0-12B631D3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371600"/>
            <a:ext cx="4114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 b="1" dirty="0"/>
              <a:t>Timing</a:t>
            </a:r>
          </a:p>
          <a:p>
            <a:endParaRPr lang="en-GB" altLang="en-US" sz="800" dirty="0"/>
          </a:p>
          <a:p>
            <a:r>
              <a:rPr lang="en-GB" altLang="en-US" sz="1200" dirty="0"/>
              <a:t>Introduction – about 15 minutes</a:t>
            </a:r>
          </a:p>
          <a:p>
            <a:r>
              <a:rPr lang="en-GB" altLang="en-US" sz="1200" dirty="0"/>
              <a:t>Design – about 30 minutes</a:t>
            </a:r>
          </a:p>
          <a:p>
            <a:r>
              <a:rPr lang="en-GB" altLang="en-US" sz="1200" dirty="0"/>
              <a:t>Make – 60-90 minutes</a:t>
            </a:r>
          </a:p>
          <a:p>
            <a:r>
              <a:rPr lang="en-GB" altLang="en-US" sz="1200" dirty="0"/>
              <a:t>Test – 3 minutes per team</a:t>
            </a:r>
          </a:p>
          <a:p>
            <a:endParaRPr lang="en-GB" altLang="en-US" sz="800" dirty="0"/>
          </a:p>
          <a:p>
            <a:r>
              <a:rPr lang="en-GB" altLang="en-US" sz="1400" b="1" dirty="0"/>
              <a:t>Scoring</a:t>
            </a:r>
          </a:p>
          <a:p>
            <a:endParaRPr lang="en-GB" altLang="en-US" sz="800" dirty="0"/>
          </a:p>
          <a:p>
            <a:r>
              <a:rPr lang="en-GB" altLang="en-US" sz="1200" dirty="0"/>
              <a:t>Design – 20 points</a:t>
            </a:r>
          </a:p>
          <a:p>
            <a:r>
              <a:rPr lang="en-GB" altLang="en-US" sz="1200" dirty="0"/>
              <a:t>Budget = 20 points</a:t>
            </a:r>
          </a:p>
          <a:p>
            <a:r>
              <a:rPr lang="en-GB" altLang="en-US" sz="1200" dirty="0"/>
              <a:t>Teamwork – 20 points</a:t>
            </a:r>
          </a:p>
          <a:p>
            <a:r>
              <a:rPr lang="en-GB" altLang="en-US" sz="1200" dirty="0"/>
              <a:t>Construction – 20 points</a:t>
            </a:r>
          </a:p>
          <a:p>
            <a:r>
              <a:rPr lang="en-GB" altLang="en-US" sz="1200" dirty="0"/>
              <a:t>Spend v Budget </a:t>
            </a:r>
            <a:r>
              <a:rPr lang="en-GB" altLang="en-US" sz="1000" b="1" dirty="0">
                <a:solidFill>
                  <a:srgbClr val="FF0000"/>
                </a:solidFill>
              </a:rPr>
              <a:t>-1</a:t>
            </a:r>
            <a:r>
              <a:rPr lang="en-GB" altLang="en-US" sz="1000" b="1" dirty="0"/>
              <a:t> point per </a:t>
            </a:r>
            <a:r>
              <a:rPr lang="en-GB" altLang="en-US" sz="1000" b="1" i="1" dirty="0">
                <a:solidFill>
                  <a:srgbClr val="FF0000"/>
                </a:solidFill>
              </a:rPr>
              <a:t>Aureus</a:t>
            </a:r>
            <a:endParaRPr lang="en-GB" altLang="en-US" sz="1000" b="1" dirty="0"/>
          </a:p>
          <a:p>
            <a:r>
              <a:rPr lang="en-GB" altLang="en-US" sz="1000" b="1" dirty="0"/>
              <a:t> 	    </a:t>
            </a:r>
            <a:r>
              <a:rPr lang="en-GB" altLang="en-US" sz="1000" b="1" dirty="0">
                <a:solidFill>
                  <a:srgbClr val="FF0000"/>
                </a:solidFill>
              </a:rPr>
              <a:t>underspend budget excluding contingency</a:t>
            </a:r>
          </a:p>
          <a:p>
            <a:r>
              <a:rPr lang="en-GB" altLang="en-US" sz="1000" b="1" dirty="0">
                <a:solidFill>
                  <a:srgbClr val="FF0000"/>
                </a:solidFill>
              </a:rPr>
              <a:t>	    overspend budget + contingency</a:t>
            </a:r>
            <a:endParaRPr lang="en-GB" altLang="en-US" sz="1000" dirty="0"/>
          </a:p>
          <a:p>
            <a:r>
              <a:rPr lang="en-GB" altLang="en-US" sz="1200" dirty="0" err="1"/>
              <a:t>Eqrthquake</a:t>
            </a:r>
            <a:r>
              <a:rPr lang="en-GB" altLang="en-US" sz="1200" dirty="0"/>
              <a:t> – 40 points reducing to zero</a:t>
            </a:r>
          </a:p>
          <a:p>
            <a:r>
              <a:rPr lang="en-GB" altLang="en-US" sz="1200" dirty="0"/>
              <a:t>Innovation – 20 points </a:t>
            </a:r>
          </a:p>
          <a:p>
            <a:r>
              <a:rPr lang="en-GB" altLang="en-US" sz="1200" dirty="0"/>
              <a:t>    (pupil teams vote - give these points as 1st. = 20, 2nd.= 15, </a:t>
            </a:r>
          </a:p>
          <a:p>
            <a:r>
              <a:rPr lang="en-GB" altLang="en-US" sz="1200" dirty="0"/>
              <a:t>    3rd. = 10 points, 4tn = 5points)</a:t>
            </a:r>
          </a:p>
          <a:p>
            <a:endParaRPr lang="en-GB" altLang="en-US" dirty="0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B85879EC-376C-24C8-E90E-C4BB4F505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8" y="738188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Teacher Guide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EF389-2C16-8E97-B0B2-56D53CB5BBB5}"/>
              </a:ext>
            </a:extLst>
          </p:cNvPr>
          <p:cNvSpPr/>
          <p:nvPr/>
        </p:nvSpPr>
        <p:spPr bwMode="auto">
          <a:xfrm>
            <a:off x="0" y="-99392"/>
            <a:ext cx="9252520" cy="7200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D2FF72D0-EA63-5ED4-EE1A-0952B3A3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24400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Shake back and forth and side to side </a:t>
            </a:r>
          </a:p>
          <a:p>
            <a:pPr algn="ctr"/>
            <a:r>
              <a:rPr lang="en-GB" altLang="en-US" b="1"/>
              <a:t>about 15cm/6in</a:t>
            </a:r>
          </a:p>
          <a:p>
            <a:pPr algn="ctr"/>
            <a:r>
              <a:rPr lang="en-GB" altLang="en-US" b="1"/>
              <a:t>once every 3-4 seconds</a:t>
            </a:r>
          </a:p>
        </p:txBody>
      </p:sp>
      <p:grpSp>
        <p:nvGrpSpPr>
          <p:cNvPr id="65539" name="Group 3">
            <a:extLst>
              <a:ext uri="{FF2B5EF4-FFF2-40B4-BE49-F238E27FC236}">
                <a16:creationId xmlns:a16="http://schemas.microsoft.com/office/drawing/2014/main" id="{74B981A6-F268-1DDD-EF45-76471191BC91}"/>
              </a:ext>
            </a:extLst>
          </p:cNvPr>
          <p:cNvGrpSpPr>
            <a:grpSpLocks/>
          </p:cNvGrpSpPr>
          <p:nvPr/>
        </p:nvGrpSpPr>
        <p:grpSpPr bwMode="auto">
          <a:xfrm>
            <a:off x="4711700" y="1868488"/>
            <a:ext cx="285750" cy="274637"/>
            <a:chOff x="3648" y="2784"/>
            <a:chExt cx="288" cy="336"/>
          </a:xfrm>
        </p:grpSpPr>
        <p:sp>
          <p:nvSpPr>
            <p:cNvPr id="65576" name="AutoShape 4">
              <a:extLst>
                <a:ext uri="{FF2B5EF4-FFF2-40B4-BE49-F238E27FC236}">
                  <a16:creationId xmlns:a16="http://schemas.microsoft.com/office/drawing/2014/main" id="{52FEFC0F-4D9C-5555-036D-5C68094F5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288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77" name="Rectangle 5">
              <a:extLst>
                <a:ext uri="{FF2B5EF4-FFF2-40B4-BE49-F238E27FC236}">
                  <a16:creationId xmlns:a16="http://schemas.microsoft.com/office/drawing/2014/main" id="{7941167F-0B17-331D-F8C0-E4C3BC1AF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2784"/>
              <a:ext cx="144" cy="288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65540" name="AutoShape 6">
            <a:extLst>
              <a:ext uri="{FF2B5EF4-FFF2-40B4-BE49-F238E27FC236}">
                <a16:creationId xmlns:a16="http://schemas.microsoft.com/office/drawing/2014/main" id="{B0AB9BF5-2678-6A34-8799-EBDD200CF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4478338" cy="1058863"/>
          </a:xfrm>
          <a:prstGeom prst="parallelogram">
            <a:avLst>
              <a:gd name="adj" fmla="val 105735"/>
            </a:avLst>
          </a:prstGeom>
          <a:solidFill>
            <a:srgbClr val="FFFFFF"/>
          </a:solidFill>
          <a:ln w="76200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41" name="AutoShape 7">
            <a:extLst>
              <a:ext uri="{FF2B5EF4-FFF2-40B4-BE49-F238E27FC236}">
                <a16:creationId xmlns:a16="http://schemas.microsoft.com/office/drawing/2014/main" id="{C8EC5F03-C6F2-23AF-B873-8088209A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1770063"/>
            <a:ext cx="142875" cy="79375"/>
          </a:xfrm>
          <a:prstGeom prst="can">
            <a:avLst>
              <a:gd name="adj" fmla="val 25000"/>
            </a:avLst>
          </a:prstGeom>
          <a:solidFill>
            <a:srgbClr val="A5002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42" name="AutoShape 8">
            <a:extLst>
              <a:ext uri="{FF2B5EF4-FFF2-40B4-BE49-F238E27FC236}">
                <a16:creationId xmlns:a16="http://schemas.microsoft.com/office/drawing/2014/main" id="{64BC73F6-3DFF-F282-A2D8-BF48B4B3D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1770063"/>
            <a:ext cx="142875" cy="79375"/>
          </a:xfrm>
          <a:prstGeom prst="can">
            <a:avLst>
              <a:gd name="adj" fmla="val 25000"/>
            </a:avLst>
          </a:prstGeom>
          <a:solidFill>
            <a:srgbClr val="A5002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43" name="Text Box 9">
            <a:extLst>
              <a:ext uri="{FF2B5EF4-FFF2-40B4-BE49-F238E27FC236}">
                <a16:creationId xmlns:a16="http://schemas.microsoft.com/office/drawing/2014/main" id="{D77F2330-334A-ACF2-B161-86ED75849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1919288"/>
            <a:ext cx="212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1800" b="1">
                <a:solidFill>
                  <a:srgbClr val="008000"/>
                </a:solidFill>
              </a:rPr>
              <a:t>Earthquake Trolley</a:t>
            </a:r>
          </a:p>
        </p:txBody>
      </p:sp>
      <p:grpSp>
        <p:nvGrpSpPr>
          <p:cNvPr id="65544" name="Group 10">
            <a:extLst>
              <a:ext uri="{FF2B5EF4-FFF2-40B4-BE49-F238E27FC236}">
                <a16:creationId xmlns:a16="http://schemas.microsoft.com/office/drawing/2014/main" id="{0879519E-0F1F-8541-0357-60A7555139B5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2693988"/>
            <a:ext cx="285750" cy="392112"/>
            <a:chOff x="960" y="2640"/>
            <a:chExt cx="288" cy="480"/>
          </a:xfrm>
        </p:grpSpPr>
        <p:grpSp>
          <p:nvGrpSpPr>
            <p:cNvPr id="65572" name="Group 11">
              <a:extLst>
                <a:ext uri="{FF2B5EF4-FFF2-40B4-BE49-F238E27FC236}">
                  <a16:creationId xmlns:a16="http://schemas.microsoft.com/office/drawing/2014/main" id="{4B6F53FF-7EEB-71DD-AFCF-80F4DFF341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784"/>
              <a:ext cx="288" cy="336"/>
              <a:chOff x="3648" y="2784"/>
              <a:chExt cx="288" cy="336"/>
            </a:xfrm>
          </p:grpSpPr>
          <p:sp>
            <p:nvSpPr>
              <p:cNvPr id="65574" name="AutoShape 12">
                <a:extLst>
                  <a:ext uri="{FF2B5EF4-FFF2-40B4-BE49-F238E27FC236}">
                    <a16:creationId xmlns:a16="http://schemas.microsoft.com/office/drawing/2014/main" id="{EBC7AD0C-FC10-580A-0BBD-61B77D1A4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880"/>
                <a:ext cx="288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75" name="Rectangle 13">
                <a:extLst>
                  <a:ext uri="{FF2B5EF4-FFF2-40B4-BE49-F238E27FC236}">
                    <a16:creationId xmlns:a16="http://schemas.microsoft.com/office/drawing/2014/main" id="{623F24A8-003A-3736-C1F0-5DB28F161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0" y="2784"/>
                <a:ext cx="144" cy="28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</p:grpSp>
        <p:sp>
          <p:nvSpPr>
            <p:cNvPr id="65573" name="AutoShape 14">
              <a:extLst>
                <a:ext uri="{FF2B5EF4-FFF2-40B4-BE49-F238E27FC236}">
                  <a16:creationId xmlns:a16="http://schemas.microsoft.com/office/drawing/2014/main" id="{37E39AA6-263B-C59B-4586-BFCD88486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2640"/>
              <a:ext cx="144" cy="96"/>
            </a:xfrm>
            <a:prstGeom prst="can">
              <a:avLst>
                <a:gd name="adj" fmla="val 25000"/>
              </a:avLst>
            </a:prstGeom>
            <a:solidFill>
              <a:srgbClr val="A5002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65545" name="Group 15">
            <a:extLst>
              <a:ext uri="{FF2B5EF4-FFF2-40B4-BE49-F238E27FC236}">
                <a16:creationId xmlns:a16="http://schemas.microsoft.com/office/drawing/2014/main" id="{100785AC-5960-0CF1-20DA-48250E60BB1F}"/>
              </a:ext>
            </a:extLst>
          </p:cNvPr>
          <p:cNvGrpSpPr>
            <a:grpSpLocks/>
          </p:cNvGrpSpPr>
          <p:nvPr/>
        </p:nvGrpSpPr>
        <p:grpSpPr bwMode="auto">
          <a:xfrm>
            <a:off x="3687763" y="2693988"/>
            <a:ext cx="285750" cy="392112"/>
            <a:chOff x="960" y="2640"/>
            <a:chExt cx="288" cy="480"/>
          </a:xfrm>
        </p:grpSpPr>
        <p:grpSp>
          <p:nvGrpSpPr>
            <p:cNvPr id="65568" name="Group 16">
              <a:extLst>
                <a:ext uri="{FF2B5EF4-FFF2-40B4-BE49-F238E27FC236}">
                  <a16:creationId xmlns:a16="http://schemas.microsoft.com/office/drawing/2014/main" id="{EB95C494-A1D6-511A-C7CF-5F45992710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784"/>
              <a:ext cx="288" cy="336"/>
              <a:chOff x="3648" y="2784"/>
              <a:chExt cx="288" cy="336"/>
            </a:xfrm>
          </p:grpSpPr>
          <p:sp>
            <p:nvSpPr>
              <p:cNvPr id="65570" name="AutoShape 17">
                <a:extLst>
                  <a:ext uri="{FF2B5EF4-FFF2-40B4-BE49-F238E27FC236}">
                    <a16:creationId xmlns:a16="http://schemas.microsoft.com/office/drawing/2014/main" id="{7E9E24ED-EAB2-40EF-DF82-465992BF9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880"/>
                <a:ext cx="288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571" name="Rectangle 18">
                <a:extLst>
                  <a:ext uri="{FF2B5EF4-FFF2-40B4-BE49-F238E27FC236}">
                    <a16:creationId xmlns:a16="http://schemas.microsoft.com/office/drawing/2014/main" id="{E7152874-0614-DA10-801F-27924B327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0" y="2784"/>
                <a:ext cx="144" cy="288"/>
              </a:xfrm>
              <a:prstGeom prst="rect">
                <a:avLst/>
              </a:prstGeom>
              <a:solidFill>
                <a:srgbClr val="A5002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GB" altLang="en-US"/>
              </a:p>
            </p:txBody>
          </p:sp>
        </p:grpSp>
        <p:sp>
          <p:nvSpPr>
            <p:cNvPr id="65569" name="AutoShape 19">
              <a:extLst>
                <a:ext uri="{FF2B5EF4-FFF2-40B4-BE49-F238E27FC236}">
                  <a16:creationId xmlns:a16="http://schemas.microsoft.com/office/drawing/2014/main" id="{85E1C4D5-C5EF-2510-3CE8-7C179FD13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2640"/>
              <a:ext cx="144" cy="96"/>
            </a:xfrm>
            <a:prstGeom prst="can">
              <a:avLst>
                <a:gd name="adj" fmla="val 25000"/>
              </a:avLst>
            </a:prstGeom>
            <a:solidFill>
              <a:srgbClr val="A5002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65546" name="Group 20">
            <a:extLst>
              <a:ext uri="{FF2B5EF4-FFF2-40B4-BE49-F238E27FC236}">
                <a16:creationId xmlns:a16="http://schemas.microsoft.com/office/drawing/2014/main" id="{FD51512D-3B90-EFC5-D428-DC04E25421DB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1865313"/>
            <a:ext cx="885825" cy="833437"/>
            <a:chOff x="2322" y="1223"/>
            <a:chExt cx="558" cy="525"/>
          </a:xfrm>
        </p:grpSpPr>
        <p:sp>
          <p:nvSpPr>
            <p:cNvPr id="65561" name="Rectangle 21">
              <a:extLst>
                <a:ext uri="{FF2B5EF4-FFF2-40B4-BE49-F238E27FC236}">
                  <a16:creationId xmlns:a16="http://schemas.microsoft.com/office/drawing/2014/main" id="{BD762EBF-A821-AC13-2AFD-1A2E3B4F0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74109">
              <a:off x="2322" y="1417"/>
              <a:ext cx="558" cy="73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562" name="Rectangle 22">
              <a:extLst>
                <a:ext uri="{FF2B5EF4-FFF2-40B4-BE49-F238E27FC236}">
                  <a16:creationId xmlns:a16="http://schemas.microsoft.com/office/drawing/2014/main" id="{271295D0-5BC4-C93B-6F24-F6DAC3D75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620"/>
              <a:ext cx="82" cy="102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563" name="Rectangle 23">
              <a:extLst>
                <a:ext uri="{FF2B5EF4-FFF2-40B4-BE49-F238E27FC236}">
                  <a16:creationId xmlns:a16="http://schemas.microsoft.com/office/drawing/2014/main" id="{E0C05C53-AD77-8668-C4B1-B3650037F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249"/>
              <a:ext cx="89" cy="101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564" name="Oval 24">
              <a:extLst>
                <a:ext uri="{FF2B5EF4-FFF2-40B4-BE49-F238E27FC236}">
                  <a16:creationId xmlns:a16="http://schemas.microsoft.com/office/drawing/2014/main" id="{265649C2-0EE0-C7FD-6603-33995448B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1223"/>
              <a:ext cx="85" cy="49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GB" altLang="en-US" sz="1800" b="1">
                <a:solidFill>
                  <a:srgbClr val="008000"/>
                </a:solidFill>
              </a:endParaRPr>
            </a:p>
          </p:txBody>
        </p:sp>
        <p:sp>
          <p:nvSpPr>
            <p:cNvPr id="65565" name="Oval 25">
              <a:extLst>
                <a:ext uri="{FF2B5EF4-FFF2-40B4-BE49-F238E27FC236}">
                  <a16:creationId xmlns:a16="http://schemas.microsoft.com/office/drawing/2014/main" id="{F8D1B7C2-2CC6-F9D2-F93E-0DED00908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324"/>
              <a:ext cx="85" cy="49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GB" altLang="en-US" sz="1800" b="1">
                <a:solidFill>
                  <a:srgbClr val="008000"/>
                </a:solidFill>
              </a:endParaRPr>
            </a:p>
          </p:txBody>
        </p:sp>
        <p:sp>
          <p:nvSpPr>
            <p:cNvPr id="65566" name="Oval 26">
              <a:extLst>
                <a:ext uri="{FF2B5EF4-FFF2-40B4-BE49-F238E27FC236}">
                  <a16:creationId xmlns:a16="http://schemas.microsoft.com/office/drawing/2014/main" id="{F8DF16A4-775E-AC34-5B5A-32D006852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99"/>
              <a:ext cx="82" cy="49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GB" altLang="en-US" sz="1800" b="1">
                <a:solidFill>
                  <a:srgbClr val="008000"/>
                </a:solidFill>
              </a:endParaRPr>
            </a:p>
          </p:txBody>
        </p:sp>
        <p:sp>
          <p:nvSpPr>
            <p:cNvPr id="65567" name="Oval 27">
              <a:extLst>
                <a:ext uri="{FF2B5EF4-FFF2-40B4-BE49-F238E27FC236}">
                  <a16:creationId xmlns:a16="http://schemas.microsoft.com/office/drawing/2014/main" id="{AD14A37F-CE13-5FF4-AB88-55326497A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602"/>
              <a:ext cx="82" cy="49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GB" altLang="en-US" sz="1800" b="1">
                <a:solidFill>
                  <a:srgbClr val="008000"/>
                </a:solidFill>
              </a:endParaRPr>
            </a:p>
          </p:txBody>
        </p:sp>
      </p:grpSp>
      <p:sp>
        <p:nvSpPr>
          <p:cNvPr id="65547" name="Text Box 28">
            <a:extLst>
              <a:ext uri="{FF2B5EF4-FFF2-40B4-BE49-F238E27FC236}">
                <a16:creationId xmlns:a16="http://schemas.microsoft.com/office/drawing/2014/main" id="{F580764D-C0B0-969D-ABA5-7CE0F1D0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2822575"/>
            <a:ext cx="1206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1800" b="1">
                <a:solidFill>
                  <a:srgbClr val="008000"/>
                </a:solidFill>
              </a:rPr>
              <a:t>swivel legs</a:t>
            </a:r>
          </a:p>
        </p:txBody>
      </p:sp>
      <p:sp>
        <p:nvSpPr>
          <p:cNvPr id="65548" name="Text Box 29">
            <a:extLst>
              <a:ext uri="{FF2B5EF4-FFF2-40B4-BE49-F238E27FC236}">
                <a16:creationId xmlns:a16="http://schemas.microsoft.com/office/drawing/2014/main" id="{6929B5CC-4359-32C4-BB25-7B123CD1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2155825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1800" b="1">
                <a:solidFill>
                  <a:srgbClr val="008000"/>
                </a:solidFill>
              </a:rPr>
              <a:t>handles</a:t>
            </a:r>
          </a:p>
        </p:txBody>
      </p:sp>
      <p:grpSp>
        <p:nvGrpSpPr>
          <p:cNvPr id="65549" name="Group 30">
            <a:extLst>
              <a:ext uri="{FF2B5EF4-FFF2-40B4-BE49-F238E27FC236}">
                <a16:creationId xmlns:a16="http://schemas.microsoft.com/office/drawing/2014/main" id="{FD701179-40C8-5051-AFF6-40572DDA50C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828800"/>
            <a:ext cx="885825" cy="833438"/>
            <a:chOff x="2322" y="1223"/>
            <a:chExt cx="558" cy="525"/>
          </a:xfrm>
        </p:grpSpPr>
        <p:sp>
          <p:nvSpPr>
            <p:cNvPr id="65554" name="Rectangle 31">
              <a:extLst>
                <a:ext uri="{FF2B5EF4-FFF2-40B4-BE49-F238E27FC236}">
                  <a16:creationId xmlns:a16="http://schemas.microsoft.com/office/drawing/2014/main" id="{E542C71B-8037-FD7C-AAC3-E9F2061397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74109">
              <a:off x="2322" y="1417"/>
              <a:ext cx="558" cy="73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555" name="Rectangle 32">
              <a:extLst>
                <a:ext uri="{FF2B5EF4-FFF2-40B4-BE49-F238E27FC236}">
                  <a16:creationId xmlns:a16="http://schemas.microsoft.com/office/drawing/2014/main" id="{2CF22A3D-E469-F33B-59D4-5256925A0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620"/>
              <a:ext cx="82" cy="102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556" name="Rectangle 33">
              <a:extLst>
                <a:ext uri="{FF2B5EF4-FFF2-40B4-BE49-F238E27FC236}">
                  <a16:creationId xmlns:a16="http://schemas.microsoft.com/office/drawing/2014/main" id="{F9C4FF9B-035A-E03F-44B4-6099FD62E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249"/>
              <a:ext cx="89" cy="101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557" name="Oval 34">
              <a:extLst>
                <a:ext uri="{FF2B5EF4-FFF2-40B4-BE49-F238E27FC236}">
                  <a16:creationId xmlns:a16="http://schemas.microsoft.com/office/drawing/2014/main" id="{EFC62839-16BC-1C7D-E1AE-6E3776ECF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1223"/>
              <a:ext cx="85" cy="49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GB" altLang="en-US" sz="1800" b="1">
                <a:solidFill>
                  <a:srgbClr val="008000"/>
                </a:solidFill>
              </a:endParaRPr>
            </a:p>
          </p:txBody>
        </p:sp>
        <p:sp>
          <p:nvSpPr>
            <p:cNvPr id="65558" name="Oval 35">
              <a:extLst>
                <a:ext uri="{FF2B5EF4-FFF2-40B4-BE49-F238E27FC236}">
                  <a16:creationId xmlns:a16="http://schemas.microsoft.com/office/drawing/2014/main" id="{11EFBE2C-26F4-F24A-E160-D3C7A6478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324"/>
              <a:ext cx="85" cy="49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GB" altLang="en-US" sz="1800" b="1">
                <a:solidFill>
                  <a:srgbClr val="008000"/>
                </a:solidFill>
              </a:endParaRPr>
            </a:p>
          </p:txBody>
        </p:sp>
        <p:sp>
          <p:nvSpPr>
            <p:cNvPr id="65559" name="Oval 36">
              <a:extLst>
                <a:ext uri="{FF2B5EF4-FFF2-40B4-BE49-F238E27FC236}">
                  <a16:creationId xmlns:a16="http://schemas.microsoft.com/office/drawing/2014/main" id="{20ED3E50-A913-4B91-BE2C-32900390E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699"/>
              <a:ext cx="82" cy="49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GB" altLang="en-US" sz="1800" b="1">
                <a:solidFill>
                  <a:srgbClr val="008000"/>
                </a:solidFill>
              </a:endParaRPr>
            </a:p>
          </p:txBody>
        </p:sp>
        <p:sp>
          <p:nvSpPr>
            <p:cNvPr id="65560" name="Oval 37">
              <a:extLst>
                <a:ext uri="{FF2B5EF4-FFF2-40B4-BE49-F238E27FC236}">
                  <a16:creationId xmlns:a16="http://schemas.microsoft.com/office/drawing/2014/main" id="{0D9A5E0F-8E89-67DA-55F9-0195E2997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1602"/>
              <a:ext cx="82" cy="49"/>
            </a:xfrm>
            <a:prstGeom prst="ellipse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GB" altLang="en-US" sz="1800" b="1">
                <a:solidFill>
                  <a:srgbClr val="008000"/>
                </a:solidFill>
              </a:endParaRPr>
            </a:p>
          </p:txBody>
        </p:sp>
      </p:grpSp>
      <p:sp>
        <p:nvSpPr>
          <p:cNvPr id="65550" name="Line 51">
            <a:extLst>
              <a:ext uri="{FF2B5EF4-FFF2-40B4-BE49-F238E27FC236}">
                <a16:creationId xmlns:a16="http://schemas.microsoft.com/office/drawing/2014/main" id="{776A167E-23B7-D35A-73D5-DBD0DDD94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810000"/>
            <a:ext cx="335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551" name="Text Box 52">
            <a:extLst>
              <a:ext uri="{FF2B5EF4-FFF2-40B4-BE49-F238E27FC236}">
                <a16:creationId xmlns:a16="http://schemas.microsoft.com/office/drawing/2014/main" id="{20211B70-E927-1A1F-2F77-E36FEC60C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4038600"/>
            <a:ext cx="2778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1600" b="1"/>
              <a:t>Minimum 1m x 1m for Tower</a:t>
            </a:r>
          </a:p>
          <a:p>
            <a:pPr algn="ctr"/>
            <a:r>
              <a:rPr lang="en-GB" altLang="en-US" sz="1600" b="1"/>
              <a:t>2m x 50cm for Bridge</a:t>
            </a:r>
          </a:p>
        </p:txBody>
      </p:sp>
      <p:sp>
        <p:nvSpPr>
          <p:cNvPr id="65552" name="AutoShape 53">
            <a:extLst>
              <a:ext uri="{FF2B5EF4-FFF2-40B4-BE49-F238E27FC236}">
                <a16:creationId xmlns:a16="http://schemas.microsoft.com/office/drawing/2014/main" id="{682C643A-2417-64BA-B94D-60718BA87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3657600" cy="1143000"/>
          </a:xfrm>
          <a:prstGeom prst="parallelogram">
            <a:avLst>
              <a:gd name="adj" fmla="val 8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1400" b="1">
                <a:solidFill>
                  <a:srgbClr val="FF0000"/>
                </a:solidFill>
              </a:rPr>
              <a:t>Wooden Sheet</a:t>
            </a:r>
          </a:p>
        </p:txBody>
      </p:sp>
      <p:sp>
        <p:nvSpPr>
          <p:cNvPr id="65553" name="Text Box 54">
            <a:extLst>
              <a:ext uri="{FF2B5EF4-FFF2-40B4-BE49-F238E27FC236}">
                <a16:creationId xmlns:a16="http://schemas.microsoft.com/office/drawing/2014/main" id="{063A94BE-40E0-3D50-D611-8C807F0F7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96000"/>
            <a:ext cx="401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solidFill>
                  <a:srgbClr val="CC3300"/>
                </a:solidFill>
              </a:rPr>
              <a:t>Omit earthquake test if impractical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18445">
            <a:extLst>
              <a:ext uri="{FF2B5EF4-FFF2-40B4-BE49-F238E27FC236}">
                <a16:creationId xmlns:a16="http://schemas.microsoft.com/office/drawing/2014/main" id="{BE30D39F-3959-4D4F-A0BF-3E479E243572}"/>
              </a:ext>
            </a:extLst>
          </p:cNvPr>
          <p:cNvSpPr/>
          <p:nvPr/>
        </p:nvSpPr>
        <p:spPr bwMode="auto">
          <a:xfrm>
            <a:off x="6185899" y="3021983"/>
            <a:ext cx="170525" cy="596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44083"/>
            <a:endParaRPr lang="en-GB" sz="3323" b="1">
              <a:solidFill>
                <a:srgbClr val="00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CB06C7-3FF7-FDC5-D203-6F8600267833}"/>
              </a:ext>
            </a:extLst>
          </p:cNvPr>
          <p:cNvGrpSpPr/>
          <p:nvPr/>
        </p:nvGrpSpPr>
        <p:grpSpPr>
          <a:xfrm>
            <a:off x="170049" y="549000"/>
            <a:ext cx="2880000" cy="2880000"/>
            <a:chOff x="170049" y="549000"/>
            <a:chExt cx="2880000" cy="288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C5EF4E-B8EF-433A-9C24-00E4ED1A1CF7}"/>
                </a:ext>
              </a:extLst>
            </p:cNvPr>
            <p:cNvSpPr/>
            <p:nvPr/>
          </p:nvSpPr>
          <p:spPr bwMode="auto">
            <a:xfrm>
              <a:off x="1826582" y="1214881"/>
              <a:ext cx="239791" cy="83891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4083"/>
              <a:endParaRPr lang="en-GB" sz="3323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B7CB70-2230-4A8A-B7C1-C4E9A1AFD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49" y="549000"/>
              <a:ext cx="2880000" cy="2880000"/>
            </a:xfrm>
            <a:prstGeom prst="ellipse">
              <a:avLst/>
            </a:prstGeom>
            <a:solidFill>
              <a:srgbClr val="FFE594"/>
            </a:solidFill>
            <a:ln w="57150"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4083"/>
              <a:endParaRPr lang="en-GB" sz="3323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6E2FB0-7E98-426C-9E3A-9C6892CC8906}"/>
                </a:ext>
              </a:extLst>
            </p:cNvPr>
            <p:cNvGrpSpPr/>
            <p:nvPr/>
          </p:nvGrpSpPr>
          <p:grpSpPr>
            <a:xfrm>
              <a:off x="807116" y="2092165"/>
              <a:ext cx="1497747" cy="1107946"/>
              <a:chOff x="2342267" y="4664496"/>
              <a:chExt cx="1622559" cy="1200275"/>
            </a:xfrm>
            <a:noFill/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FB421F-2A79-4AA8-942E-5DA16B953D2A}"/>
                  </a:ext>
                </a:extLst>
              </p:cNvPr>
              <p:cNvSpPr/>
              <p:nvPr/>
            </p:nvSpPr>
            <p:spPr bwMode="auto">
              <a:xfrm>
                <a:off x="2342267" y="4664496"/>
                <a:ext cx="1622559" cy="120027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84406" tIns="42203" rIns="84406" bIns="42203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44083"/>
                <a:r>
                  <a:rPr lang="en-GB" sz="6646" b="1" i="1" dirty="0">
                    <a:solidFill>
                      <a:srgbClr val="000099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A</a:t>
                </a:r>
                <a:r>
                  <a:rPr lang="en-GB" sz="6646" b="1" dirty="0">
                    <a:solidFill>
                      <a:srgbClr val="000099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 1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34EA0FB-194D-43C9-9B2D-85780302388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04728" y="5263385"/>
                <a:ext cx="684803" cy="107142"/>
              </a:xfrm>
              <a:prstGeom prst="line">
                <a:avLst/>
              </a:prstGeom>
              <a:grpFill/>
              <a:ln w="57150"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8436" name="Straight Connector 18435">
              <a:extLst>
                <a:ext uri="{FF2B5EF4-FFF2-40B4-BE49-F238E27FC236}">
                  <a16:creationId xmlns:a16="http://schemas.microsoft.com/office/drawing/2014/main" id="{21D76552-ADFB-4A05-A32D-58D74CA4FC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846" y="2614671"/>
              <a:ext cx="782893" cy="7302"/>
            </a:xfrm>
            <a:prstGeom prst="line">
              <a:avLst/>
            </a:prstGeom>
            <a:noFill/>
            <a:ln w="57150">
              <a:solidFill>
                <a:srgbClr val="000099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8444" name="Picture 18443">
              <a:extLst>
                <a:ext uri="{FF2B5EF4-FFF2-40B4-BE49-F238E27FC236}">
                  <a16:creationId xmlns:a16="http://schemas.microsoft.com/office/drawing/2014/main" id="{BFD12964-9788-4A39-80DB-253FCD625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1894" y="816270"/>
              <a:ext cx="1253357" cy="125335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5839-126A-2A73-4352-5A68648E5693}"/>
              </a:ext>
            </a:extLst>
          </p:cNvPr>
          <p:cNvGrpSpPr/>
          <p:nvPr/>
        </p:nvGrpSpPr>
        <p:grpSpPr>
          <a:xfrm>
            <a:off x="3196387" y="597291"/>
            <a:ext cx="2880000" cy="2880000"/>
            <a:chOff x="3196387" y="597291"/>
            <a:chExt cx="2880000" cy="28800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86898F5-6195-88BC-8723-E3FD2B170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387" y="597291"/>
              <a:ext cx="2880000" cy="2880000"/>
            </a:xfrm>
            <a:prstGeom prst="ellipse">
              <a:avLst/>
            </a:prstGeom>
            <a:solidFill>
              <a:srgbClr val="FFE594"/>
            </a:solidFill>
            <a:ln w="57150"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4083"/>
              <a:endParaRPr lang="en-GB" sz="3323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72A36B4-4CD9-4165-9390-321513234CDD}"/>
                </a:ext>
              </a:extLst>
            </p:cNvPr>
            <p:cNvSpPr/>
            <p:nvPr/>
          </p:nvSpPr>
          <p:spPr bwMode="auto">
            <a:xfrm>
              <a:off x="4951073" y="1244884"/>
              <a:ext cx="239791" cy="83891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4083"/>
              <a:endParaRPr lang="en-GB" sz="3323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2F63C14-170A-482B-B1D7-BD56B2700D5F}"/>
                </a:ext>
              </a:extLst>
            </p:cNvPr>
            <p:cNvGrpSpPr/>
            <p:nvPr/>
          </p:nvGrpSpPr>
          <p:grpSpPr>
            <a:xfrm>
              <a:off x="3931608" y="2122168"/>
              <a:ext cx="1497747" cy="1107946"/>
              <a:chOff x="2342268" y="4664496"/>
              <a:chExt cx="1622559" cy="1200275"/>
            </a:xfrm>
            <a:noFill/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4424F00-27D4-44ED-9C95-013FD53660E8}"/>
                  </a:ext>
                </a:extLst>
              </p:cNvPr>
              <p:cNvSpPr/>
              <p:nvPr/>
            </p:nvSpPr>
            <p:spPr bwMode="auto">
              <a:xfrm>
                <a:off x="2342268" y="4664496"/>
                <a:ext cx="1622559" cy="120027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84406" tIns="42203" rIns="84406" bIns="42203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44083"/>
                <a:r>
                  <a:rPr lang="en-GB" sz="6646" b="1" i="1" dirty="0">
                    <a:solidFill>
                      <a:srgbClr val="000099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A</a:t>
                </a:r>
                <a:r>
                  <a:rPr lang="en-GB" sz="6646" b="1" dirty="0">
                    <a:solidFill>
                      <a:srgbClr val="000099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 5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C467731-6BC3-4979-936A-81418D18E3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04728" y="5263385"/>
                <a:ext cx="684803" cy="107142"/>
              </a:xfrm>
              <a:prstGeom prst="line">
                <a:avLst/>
              </a:prstGeom>
              <a:grpFill/>
              <a:ln w="57150"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0BBCA64-66ED-46F8-87D6-4D065F0E42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77109" y="2641225"/>
              <a:ext cx="782893" cy="7302"/>
            </a:xfrm>
            <a:prstGeom prst="line">
              <a:avLst/>
            </a:prstGeom>
            <a:noFill/>
            <a:ln w="57150">
              <a:solidFill>
                <a:srgbClr val="000099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F5986DD-5DBC-4182-B0ED-64B903148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6385" y="846273"/>
              <a:ext cx="1253357" cy="125335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AAA919-E02B-881D-11F0-0BACFEA5F079}"/>
              </a:ext>
            </a:extLst>
          </p:cNvPr>
          <p:cNvGrpSpPr/>
          <p:nvPr/>
        </p:nvGrpSpPr>
        <p:grpSpPr>
          <a:xfrm>
            <a:off x="113405" y="3612792"/>
            <a:ext cx="2880000" cy="2880000"/>
            <a:chOff x="113405" y="3612792"/>
            <a:chExt cx="2880000" cy="288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3246491-4224-FAFB-35B4-2F078749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05" y="3612792"/>
              <a:ext cx="2880000" cy="2880000"/>
            </a:xfrm>
            <a:prstGeom prst="ellipse">
              <a:avLst/>
            </a:prstGeom>
            <a:solidFill>
              <a:srgbClr val="FFE594"/>
            </a:solidFill>
            <a:ln w="57150"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4083"/>
              <a:endParaRPr lang="en-GB" sz="3323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3042D09-628E-4B8B-ADE7-0CEFFAFE85B8}"/>
                </a:ext>
              </a:extLst>
            </p:cNvPr>
            <p:cNvSpPr/>
            <p:nvPr/>
          </p:nvSpPr>
          <p:spPr bwMode="auto">
            <a:xfrm>
              <a:off x="1859798" y="4351536"/>
              <a:ext cx="239791" cy="83891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4083"/>
              <a:endParaRPr lang="en-GB" sz="3323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FD8637D-1ACB-4D2A-B0C4-82B4DCABBD82}"/>
                </a:ext>
              </a:extLst>
            </p:cNvPr>
            <p:cNvGrpSpPr/>
            <p:nvPr/>
          </p:nvGrpSpPr>
          <p:grpSpPr>
            <a:xfrm>
              <a:off x="603087" y="5228820"/>
              <a:ext cx="1972236" cy="1107946"/>
              <a:chOff x="2085252" y="4664496"/>
              <a:chExt cx="2136589" cy="1200275"/>
            </a:xfrm>
            <a:noFill/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445123F-4AAB-4890-A0A4-4683D25A33EC}"/>
                  </a:ext>
                </a:extLst>
              </p:cNvPr>
              <p:cNvSpPr/>
              <p:nvPr/>
            </p:nvSpPr>
            <p:spPr bwMode="auto">
              <a:xfrm>
                <a:off x="2085252" y="4664496"/>
                <a:ext cx="2136589" cy="120027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84406" tIns="42203" rIns="84406" bIns="42203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44083"/>
                <a:r>
                  <a:rPr lang="en-GB" sz="6646" b="1" i="1" dirty="0">
                    <a:solidFill>
                      <a:srgbClr val="000099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A</a:t>
                </a:r>
                <a:r>
                  <a:rPr lang="en-GB" sz="6646" b="1" dirty="0">
                    <a:solidFill>
                      <a:srgbClr val="000099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 10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6C18A8D-787E-4606-869A-25E0974CC6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04728" y="5263385"/>
                <a:ext cx="684803" cy="107142"/>
              </a:xfrm>
              <a:prstGeom prst="line">
                <a:avLst/>
              </a:prstGeom>
              <a:grpFill/>
              <a:ln w="57150"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0AEEE85-E02A-4C4F-9D6E-CD824BBD1A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663" y="5735845"/>
              <a:ext cx="782893" cy="7302"/>
            </a:xfrm>
            <a:prstGeom prst="line">
              <a:avLst/>
            </a:prstGeom>
            <a:noFill/>
            <a:ln w="57150">
              <a:solidFill>
                <a:srgbClr val="000099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96D5893-E2F1-4C7C-AE05-53AF31078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110" y="3952925"/>
              <a:ext cx="1253357" cy="125335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728DB2-5ED2-2AB6-5301-3F9E6780CC0E}"/>
              </a:ext>
            </a:extLst>
          </p:cNvPr>
          <p:cNvGrpSpPr/>
          <p:nvPr/>
        </p:nvGrpSpPr>
        <p:grpSpPr>
          <a:xfrm>
            <a:off x="6150597" y="3612792"/>
            <a:ext cx="2880000" cy="2880000"/>
            <a:chOff x="6150597" y="3612792"/>
            <a:chExt cx="2880000" cy="2880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4DFF99-631A-63E6-6893-FA6284A6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597" y="3612792"/>
              <a:ext cx="2880000" cy="2880000"/>
            </a:xfrm>
            <a:prstGeom prst="ellipse">
              <a:avLst/>
            </a:prstGeom>
            <a:solidFill>
              <a:srgbClr val="FFE594"/>
            </a:solidFill>
            <a:ln w="57150"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4083"/>
              <a:endParaRPr lang="en-GB" sz="3323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2A705C9-EEE9-4D4A-8BBD-32C486E4FED2}"/>
                </a:ext>
              </a:extLst>
            </p:cNvPr>
            <p:cNvSpPr/>
            <p:nvPr/>
          </p:nvSpPr>
          <p:spPr bwMode="auto">
            <a:xfrm>
              <a:off x="8100351" y="4352243"/>
              <a:ext cx="239791" cy="83891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4083"/>
              <a:endParaRPr lang="en-GB" sz="3323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CE7A908-6B76-4D4C-B06C-63B050546A3A}"/>
                </a:ext>
              </a:extLst>
            </p:cNvPr>
            <p:cNvGrpSpPr/>
            <p:nvPr/>
          </p:nvGrpSpPr>
          <p:grpSpPr>
            <a:xfrm>
              <a:off x="6843640" y="5229527"/>
              <a:ext cx="1972236" cy="1107946"/>
              <a:chOff x="2085252" y="4664496"/>
              <a:chExt cx="2136589" cy="1200275"/>
            </a:xfrm>
            <a:noFill/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F8498A3-CE53-4E96-B165-0BEAAD434370}"/>
                  </a:ext>
                </a:extLst>
              </p:cNvPr>
              <p:cNvSpPr/>
              <p:nvPr/>
            </p:nvSpPr>
            <p:spPr bwMode="auto">
              <a:xfrm>
                <a:off x="2085252" y="4664496"/>
                <a:ext cx="2136589" cy="120027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84406" tIns="42203" rIns="84406" bIns="42203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44083"/>
                <a:r>
                  <a:rPr lang="en-GB" sz="6646" b="1" i="1" dirty="0">
                    <a:solidFill>
                      <a:srgbClr val="000099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A</a:t>
                </a:r>
                <a:r>
                  <a:rPr lang="en-GB" sz="6646" b="1" dirty="0">
                    <a:solidFill>
                      <a:srgbClr val="000099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 20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A0B3FDC-6363-4080-AAEE-D343319180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04728" y="5263385"/>
                <a:ext cx="684803" cy="107142"/>
              </a:xfrm>
              <a:prstGeom prst="line">
                <a:avLst/>
              </a:prstGeom>
              <a:grpFill/>
              <a:ln w="57150"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25BCA66-373C-42E7-8BC0-10D8FAD333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01103" y="5735845"/>
              <a:ext cx="782893" cy="7302"/>
            </a:xfrm>
            <a:prstGeom prst="line">
              <a:avLst/>
            </a:prstGeom>
            <a:noFill/>
            <a:ln w="57150">
              <a:solidFill>
                <a:srgbClr val="000099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5A9A5F2-9BF2-41C7-99EA-681F36AD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6621" y="3926209"/>
              <a:ext cx="1253357" cy="125335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91BA13-AD51-9F53-21A5-6746B901744A}"/>
              </a:ext>
            </a:extLst>
          </p:cNvPr>
          <p:cNvGrpSpPr/>
          <p:nvPr/>
        </p:nvGrpSpPr>
        <p:grpSpPr>
          <a:xfrm>
            <a:off x="6185899" y="659954"/>
            <a:ext cx="2880000" cy="2880000"/>
            <a:chOff x="6185899" y="659954"/>
            <a:chExt cx="2880000" cy="288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A49D0D6-937C-5274-0760-314FB9F90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899" y="659954"/>
              <a:ext cx="2880000" cy="2880000"/>
            </a:xfrm>
            <a:prstGeom prst="ellipse">
              <a:avLst/>
            </a:prstGeom>
            <a:solidFill>
              <a:srgbClr val="FFE594"/>
            </a:solidFill>
            <a:ln w="57150"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4083"/>
              <a:endParaRPr lang="en-GB" sz="3323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71A95A2-DB3A-4A9C-890C-3543AF634D13}"/>
                </a:ext>
              </a:extLst>
            </p:cNvPr>
            <p:cNvSpPr/>
            <p:nvPr/>
          </p:nvSpPr>
          <p:spPr bwMode="auto">
            <a:xfrm>
              <a:off x="8047768" y="1233329"/>
              <a:ext cx="239791" cy="83891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4083"/>
              <a:endParaRPr lang="en-GB" sz="3323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CF26704-BDBA-40B5-8E93-DAF40051FEAF}"/>
                </a:ext>
              </a:extLst>
            </p:cNvPr>
            <p:cNvGrpSpPr/>
            <p:nvPr/>
          </p:nvGrpSpPr>
          <p:grpSpPr>
            <a:xfrm>
              <a:off x="7028303" y="2110613"/>
              <a:ext cx="1497747" cy="1107946"/>
              <a:chOff x="2342268" y="4664496"/>
              <a:chExt cx="1622559" cy="1200275"/>
            </a:xfrm>
            <a:noFill/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8453D53-21FE-48DB-8F16-0BBDDFCA6197}"/>
                  </a:ext>
                </a:extLst>
              </p:cNvPr>
              <p:cNvSpPr/>
              <p:nvPr/>
            </p:nvSpPr>
            <p:spPr bwMode="auto">
              <a:xfrm>
                <a:off x="2342268" y="4664496"/>
                <a:ext cx="1622559" cy="120027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84406" tIns="42203" rIns="84406" bIns="42203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44083"/>
                <a:r>
                  <a:rPr lang="en-GB" sz="6646" b="1" i="1" dirty="0">
                    <a:solidFill>
                      <a:srgbClr val="000099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A</a:t>
                </a:r>
                <a:r>
                  <a:rPr lang="en-GB" sz="6646" b="1" dirty="0">
                    <a:solidFill>
                      <a:srgbClr val="000099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 5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369F0C9-FF75-4B81-AA36-19907698D8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04728" y="5263385"/>
                <a:ext cx="684803" cy="107142"/>
              </a:xfrm>
              <a:prstGeom prst="line">
                <a:avLst/>
              </a:prstGeom>
              <a:grpFill/>
              <a:ln w="57150"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2972A4B-A30A-4FA2-B77F-CB0F14B6EC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80082" y="2644876"/>
              <a:ext cx="782893" cy="7302"/>
            </a:xfrm>
            <a:prstGeom prst="line">
              <a:avLst/>
            </a:prstGeom>
            <a:noFill/>
            <a:ln w="57150">
              <a:solidFill>
                <a:srgbClr val="000099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A529D5A-B610-4052-99C3-98F2F5FCA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0092" y="932840"/>
              <a:ext cx="1253357" cy="125335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30B976-CD28-FC7F-DCF6-FDCC306F0F67}"/>
              </a:ext>
            </a:extLst>
          </p:cNvPr>
          <p:cNvGrpSpPr/>
          <p:nvPr/>
        </p:nvGrpSpPr>
        <p:grpSpPr>
          <a:xfrm>
            <a:off x="3121153" y="3618572"/>
            <a:ext cx="2880000" cy="2880000"/>
            <a:chOff x="3121153" y="3618572"/>
            <a:chExt cx="2880000" cy="288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BE3A04-3637-32D7-D444-B24356B15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153" y="3618572"/>
              <a:ext cx="2880000" cy="2880000"/>
            </a:xfrm>
            <a:prstGeom prst="ellipse">
              <a:avLst/>
            </a:prstGeom>
            <a:solidFill>
              <a:srgbClr val="FFE594"/>
            </a:solidFill>
            <a:ln w="57150"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4083"/>
              <a:endParaRPr lang="en-GB" sz="3323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020ABB0-EC62-4CDA-AD58-9B1CA11DA4A0}"/>
                </a:ext>
              </a:extLst>
            </p:cNvPr>
            <p:cNvSpPr/>
            <p:nvPr/>
          </p:nvSpPr>
          <p:spPr bwMode="auto">
            <a:xfrm>
              <a:off x="4921995" y="4363646"/>
              <a:ext cx="239791" cy="83891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44083"/>
              <a:endParaRPr lang="en-GB" sz="3323" b="1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C29B929-CFDD-489E-87A7-2D2EB72E2B28}"/>
                </a:ext>
              </a:extLst>
            </p:cNvPr>
            <p:cNvGrpSpPr/>
            <p:nvPr/>
          </p:nvGrpSpPr>
          <p:grpSpPr>
            <a:xfrm>
              <a:off x="3665284" y="5240930"/>
              <a:ext cx="1972236" cy="1107946"/>
              <a:chOff x="2085252" y="4664496"/>
              <a:chExt cx="2136589" cy="1200275"/>
            </a:xfrm>
            <a:noFill/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42B2717-E3B0-406D-BEBD-D9CDF6893D21}"/>
                  </a:ext>
                </a:extLst>
              </p:cNvPr>
              <p:cNvSpPr/>
              <p:nvPr/>
            </p:nvSpPr>
            <p:spPr bwMode="auto">
              <a:xfrm>
                <a:off x="2085252" y="4664496"/>
                <a:ext cx="2136589" cy="120027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84406" tIns="42203" rIns="84406" bIns="42203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44083"/>
                <a:r>
                  <a:rPr lang="en-GB" sz="6646" b="1" i="1" dirty="0">
                    <a:solidFill>
                      <a:srgbClr val="000099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A</a:t>
                </a:r>
                <a:r>
                  <a:rPr lang="en-GB" sz="6646" b="1" dirty="0">
                    <a:solidFill>
                      <a:srgbClr val="000099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 10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51F9E65-34F8-4C79-B9F2-B851E61BCB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04728" y="5263385"/>
                <a:ext cx="684803" cy="107142"/>
              </a:xfrm>
              <a:prstGeom prst="line">
                <a:avLst/>
              </a:prstGeom>
              <a:grpFill/>
              <a:ln w="57150"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26E4A5C-1252-40B4-AAD6-13F9637707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85860" y="5747955"/>
              <a:ext cx="782893" cy="7302"/>
            </a:xfrm>
            <a:prstGeom prst="line">
              <a:avLst/>
            </a:prstGeom>
            <a:noFill/>
            <a:ln w="57150">
              <a:solidFill>
                <a:srgbClr val="000099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A2127A0-7B96-402A-9C69-DA84BCFED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7307" y="3965035"/>
              <a:ext cx="1253357" cy="1253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455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30EE2FE2-BD35-5BB5-B645-78FBD345A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141311"/>
              </p:ext>
            </p:extLst>
          </p:nvPr>
        </p:nvGraphicFramePr>
        <p:xfrm>
          <a:off x="107504" y="974725"/>
          <a:ext cx="10434178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53345" imgH="3547139" progId="Word.Document.8">
                  <p:embed/>
                </p:oleObj>
              </mc:Choice>
              <mc:Fallback>
                <p:oleObj name="Document" r:id="rId2" imgW="8853345" imgH="3547139" progId="Word.Document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CBD0366-53C9-09C2-2256-2C8723FD24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74725"/>
                        <a:ext cx="10434178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>
            <a:extLst>
              <a:ext uri="{FF2B5EF4-FFF2-40B4-BE49-F238E27FC236}">
                <a16:creationId xmlns:a16="http://schemas.microsoft.com/office/drawing/2014/main" id="{9ACD33C6-16D0-0CE8-D67F-18F93132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09600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Score Sheet</a:t>
            </a:r>
          </a:p>
        </p:txBody>
      </p:sp>
      <p:sp>
        <p:nvSpPr>
          <p:cNvPr id="68611" name="Rectangle 7">
            <a:extLst>
              <a:ext uri="{FF2B5EF4-FFF2-40B4-BE49-F238E27FC236}">
                <a16:creationId xmlns:a16="http://schemas.microsoft.com/office/drawing/2014/main" id="{D8922CC9-BEAA-D899-0383-C29704252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00200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Team</a:t>
            </a:r>
          </a:p>
        </p:txBody>
      </p:sp>
      <p:sp>
        <p:nvSpPr>
          <p:cNvPr id="68612" name="Rectangle 8">
            <a:extLst>
              <a:ext uri="{FF2B5EF4-FFF2-40B4-BE49-F238E27FC236}">
                <a16:creationId xmlns:a16="http://schemas.microsoft.com/office/drawing/2014/main" id="{B1EED55C-023E-9F83-1EF0-2E85A55D6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00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1</a:t>
            </a:r>
          </a:p>
        </p:txBody>
      </p:sp>
      <p:sp>
        <p:nvSpPr>
          <p:cNvPr id="68613" name="Rectangle 9">
            <a:extLst>
              <a:ext uri="{FF2B5EF4-FFF2-40B4-BE49-F238E27FC236}">
                <a16:creationId xmlns:a16="http://schemas.microsoft.com/office/drawing/2014/main" id="{C12365B9-5C88-FF0A-0AE4-77189DF1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600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2</a:t>
            </a:r>
          </a:p>
        </p:txBody>
      </p:sp>
      <p:sp>
        <p:nvSpPr>
          <p:cNvPr id="68614" name="Rectangle 10">
            <a:extLst>
              <a:ext uri="{FF2B5EF4-FFF2-40B4-BE49-F238E27FC236}">
                <a16:creationId xmlns:a16="http://schemas.microsoft.com/office/drawing/2014/main" id="{5D3D637A-1EA7-2299-7729-12F544CC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600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3</a:t>
            </a:r>
          </a:p>
        </p:txBody>
      </p:sp>
      <p:sp>
        <p:nvSpPr>
          <p:cNvPr id="68615" name="Rectangle 11">
            <a:extLst>
              <a:ext uri="{FF2B5EF4-FFF2-40B4-BE49-F238E27FC236}">
                <a16:creationId xmlns:a16="http://schemas.microsoft.com/office/drawing/2014/main" id="{93B03877-3504-DF7F-ECBD-600B3EE7A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600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4</a:t>
            </a:r>
          </a:p>
        </p:txBody>
      </p:sp>
      <p:sp>
        <p:nvSpPr>
          <p:cNvPr id="68616" name="Rectangle 13">
            <a:extLst>
              <a:ext uri="{FF2B5EF4-FFF2-40B4-BE49-F238E27FC236}">
                <a16:creationId xmlns:a16="http://schemas.microsoft.com/office/drawing/2014/main" id="{BEF72FF9-3EC9-826A-6DA2-83B189A1F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600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5</a:t>
            </a:r>
          </a:p>
        </p:txBody>
      </p:sp>
      <p:sp>
        <p:nvSpPr>
          <p:cNvPr id="68617" name="Rectangle 14">
            <a:extLst>
              <a:ext uri="{FF2B5EF4-FFF2-40B4-BE49-F238E27FC236}">
                <a16:creationId xmlns:a16="http://schemas.microsoft.com/office/drawing/2014/main" id="{48D24AD9-E2BE-24B1-21A0-A69ADA25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600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6</a:t>
            </a:r>
          </a:p>
        </p:txBody>
      </p:sp>
      <p:sp>
        <p:nvSpPr>
          <p:cNvPr id="68618" name="Rectangle 15">
            <a:extLst>
              <a:ext uri="{FF2B5EF4-FFF2-40B4-BE49-F238E27FC236}">
                <a16:creationId xmlns:a16="http://schemas.microsoft.com/office/drawing/2014/main" id="{A9217676-B23F-00CD-8072-F57EF46F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00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7</a:t>
            </a:r>
          </a:p>
        </p:txBody>
      </p:sp>
      <p:sp>
        <p:nvSpPr>
          <p:cNvPr id="68619" name="Rectangle 16">
            <a:extLst>
              <a:ext uri="{FF2B5EF4-FFF2-40B4-BE49-F238E27FC236}">
                <a16:creationId xmlns:a16="http://schemas.microsoft.com/office/drawing/2014/main" id="{77316AE2-8E1A-4704-D43F-2D73141DE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00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8</a:t>
            </a:r>
          </a:p>
        </p:txBody>
      </p:sp>
      <p:sp>
        <p:nvSpPr>
          <p:cNvPr id="68620" name="Rectangle 19">
            <a:extLst>
              <a:ext uri="{FF2B5EF4-FFF2-40B4-BE49-F238E27FC236}">
                <a16:creationId xmlns:a16="http://schemas.microsoft.com/office/drawing/2014/main" id="{B2D54546-0C91-44B8-84E9-27F88ADA3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Design</a:t>
            </a:r>
          </a:p>
        </p:txBody>
      </p:sp>
      <p:sp>
        <p:nvSpPr>
          <p:cNvPr id="68621" name="Rectangle 20">
            <a:extLst>
              <a:ext uri="{FF2B5EF4-FFF2-40B4-BE49-F238E27FC236}">
                <a16:creationId xmlns:a16="http://schemas.microsoft.com/office/drawing/2014/main" id="{842C0596-5130-2ED1-5639-0203258B9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981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	</a:t>
            </a:r>
          </a:p>
        </p:txBody>
      </p:sp>
      <p:sp>
        <p:nvSpPr>
          <p:cNvPr id="68622" name="Rectangle 21">
            <a:extLst>
              <a:ext uri="{FF2B5EF4-FFF2-40B4-BE49-F238E27FC236}">
                <a16:creationId xmlns:a16="http://schemas.microsoft.com/office/drawing/2014/main" id="{3BCDE385-F92F-7682-C31A-85B89B1EF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81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23" name="Rectangle 22">
            <a:extLst>
              <a:ext uri="{FF2B5EF4-FFF2-40B4-BE49-F238E27FC236}">
                <a16:creationId xmlns:a16="http://schemas.microsoft.com/office/drawing/2014/main" id="{5ED902D6-9747-CB1A-DCCD-A98F70784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981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24" name="Rectangle 23">
            <a:extLst>
              <a:ext uri="{FF2B5EF4-FFF2-40B4-BE49-F238E27FC236}">
                <a16:creationId xmlns:a16="http://schemas.microsoft.com/office/drawing/2014/main" id="{997321EE-438E-932D-4B9F-03D954512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981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25" name="Rectangle 24">
            <a:extLst>
              <a:ext uri="{FF2B5EF4-FFF2-40B4-BE49-F238E27FC236}">
                <a16:creationId xmlns:a16="http://schemas.microsoft.com/office/drawing/2014/main" id="{58EDFC13-FC65-588B-3B6C-F7EFF28E9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981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26" name="Rectangle 25">
            <a:extLst>
              <a:ext uri="{FF2B5EF4-FFF2-40B4-BE49-F238E27FC236}">
                <a16:creationId xmlns:a16="http://schemas.microsoft.com/office/drawing/2014/main" id="{E3BACAC2-303F-1E03-B956-716111728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81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27" name="Rectangle 26">
            <a:extLst>
              <a:ext uri="{FF2B5EF4-FFF2-40B4-BE49-F238E27FC236}">
                <a16:creationId xmlns:a16="http://schemas.microsoft.com/office/drawing/2014/main" id="{7804B6B4-7ABC-A7BF-5400-45EDB3E6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981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28" name="Rectangle 27">
            <a:extLst>
              <a:ext uri="{FF2B5EF4-FFF2-40B4-BE49-F238E27FC236}">
                <a16:creationId xmlns:a16="http://schemas.microsoft.com/office/drawing/2014/main" id="{FC155EA9-3727-5266-8C7F-2CD28C1F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81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29" name="Rectangle 30">
            <a:extLst>
              <a:ext uri="{FF2B5EF4-FFF2-40B4-BE49-F238E27FC236}">
                <a16:creationId xmlns:a16="http://schemas.microsoft.com/office/drawing/2014/main" id="{A886CE20-DA9C-C2FC-1594-0E5340988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4200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Construction</a:t>
            </a:r>
          </a:p>
        </p:txBody>
      </p:sp>
      <p:sp>
        <p:nvSpPr>
          <p:cNvPr id="68630" name="Rectangle 31">
            <a:extLst>
              <a:ext uri="{FF2B5EF4-FFF2-40B4-BE49-F238E27FC236}">
                <a16:creationId xmlns:a16="http://schemas.microsoft.com/office/drawing/2014/main" id="{FAF84B19-8446-127C-7AB7-D9206E28B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124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	</a:t>
            </a:r>
          </a:p>
        </p:txBody>
      </p:sp>
      <p:sp>
        <p:nvSpPr>
          <p:cNvPr id="68631" name="Rectangle 32">
            <a:extLst>
              <a:ext uri="{FF2B5EF4-FFF2-40B4-BE49-F238E27FC236}">
                <a16:creationId xmlns:a16="http://schemas.microsoft.com/office/drawing/2014/main" id="{32FF66B9-DF06-DB29-F036-7850E0E52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124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32" name="Rectangle 33">
            <a:extLst>
              <a:ext uri="{FF2B5EF4-FFF2-40B4-BE49-F238E27FC236}">
                <a16:creationId xmlns:a16="http://schemas.microsoft.com/office/drawing/2014/main" id="{B38150AE-E2B7-F91A-2C8E-3A8A8ADB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124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33" name="Rectangle 34">
            <a:extLst>
              <a:ext uri="{FF2B5EF4-FFF2-40B4-BE49-F238E27FC236}">
                <a16:creationId xmlns:a16="http://schemas.microsoft.com/office/drawing/2014/main" id="{6B3022AA-B507-2837-0F9D-940858E0C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124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34" name="Rectangle 35">
            <a:extLst>
              <a:ext uri="{FF2B5EF4-FFF2-40B4-BE49-F238E27FC236}">
                <a16:creationId xmlns:a16="http://schemas.microsoft.com/office/drawing/2014/main" id="{B8208D7B-ED86-436E-D8E0-9AD634F3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124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35" name="Rectangle 36">
            <a:extLst>
              <a:ext uri="{FF2B5EF4-FFF2-40B4-BE49-F238E27FC236}">
                <a16:creationId xmlns:a16="http://schemas.microsoft.com/office/drawing/2014/main" id="{9AD872FE-7E9B-EDBC-C6B9-981F44790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124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36" name="Rectangle 37">
            <a:extLst>
              <a:ext uri="{FF2B5EF4-FFF2-40B4-BE49-F238E27FC236}">
                <a16:creationId xmlns:a16="http://schemas.microsoft.com/office/drawing/2014/main" id="{268C7CF2-F252-896B-C46A-834E5F402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24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37" name="Rectangle 38">
            <a:extLst>
              <a:ext uri="{FF2B5EF4-FFF2-40B4-BE49-F238E27FC236}">
                <a16:creationId xmlns:a16="http://schemas.microsoft.com/office/drawing/2014/main" id="{65298EE4-2B71-A23E-6A9A-5F93117FF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124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38" name="Rectangle 40">
            <a:extLst>
              <a:ext uri="{FF2B5EF4-FFF2-40B4-BE49-F238E27FC236}">
                <a16:creationId xmlns:a16="http://schemas.microsoft.com/office/drawing/2014/main" id="{A8A1B9FF-780A-DC79-6853-B5C1A4C71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 dirty="0"/>
              <a:t>Height</a:t>
            </a:r>
          </a:p>
        </p:txBody>
      </p:sp>
      <p:sp>
        <p:nvSpPr>
          <p:cNvPr id="68639" name="Rectangle 41">
            <a:extLst>
              <a:ext uri="{FF2B5EF4-FFF2-40B4-BE49-F238E27FC236}">
                <a16:creationId xmlns:a16="http://schemas.microsoft.com/office/drawing/2014/main" id="{D2DC05A4-8FAA-C19D-7F8F-AE623C22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743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	</a:t>
            </a:r>
          </a:p>
        </p:txBody>
      </p:sp>
      <p:sp>
        <p:nvSpPr>
          <p:cNvPr id="68640" name="Rectangle 42">
            <a:extLst>
              <a:ext uri="{FF2B5EF4-FFF2-40B4-BE49-F238E27FC236}">
                <a16:creationId xmlns:a16="http://schemas.microsoft.com/office/drawing/2014/main" id="{12BFE3F9-3321-6C42-48A6-223393C40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743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41" name="Rectangle 43">
            <a:extLst>
              <a:ext uri="{FF2B5EF4-FFF2-40B4-BE49-F238E27FC236}">
                <a16:creationId xmlns:a16="http://schemas.microsoft.com/office/drawing/2014/main" id="{3C707C26-D966-105B-FA89-13155853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743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42" name="Rectangle 44">
            <a:extLst>
              <a:ext uri="{FF2B5EF4-FFF2-40B4-BE49-F238E27FC236}">
                <a16:creationId xmlns:a16="http://schemas.microsoft.com/office/drawing/2014/main" id="{FD432CEB-77EA-4278-8A1B-B229DE78D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743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43" name="Rectangle 45">
            <a:extLst>
              <a:ext uri="{FF2B5EF4-FFF2-40B4-BE49-F238E27FC236}">
                <a16:creationId xmlns:a16="http://schemas.microsoft.com/office/drawing/2014/main" id="{3085B1FC-F177-C268-B9FE-87C0B2921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743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44" name="Rectangle 46">
            <a:extLst>
              <a:ext uri="{FF2B5EF4-FFF2-40B4-BE49-F238E27FC236}">
                <a16:creationId xmlns:a16="http://schemas.microsoft.com/office/drawing/2014/main" id="{CF304F26-78F3-FF21-E8D0-14ACF1464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43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45" name="Rectangle 47">
            <a:extLst>
              <a:ext uri="{FF2B5EF4-FFF2-40B4-BE49-F238E27FC236}">
                <a16:creationId xmlns:a16="http://schemas.microsoft.com/office/drawing/2014/main" id="{7BFD9BBE-84B6-CD85-0634-C28C97759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743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46" name="Rectangle 48">
            <a:extLst>
              <a:ext uri="{FF2B5EF4-FFF2-40B4-BE49-F238E27FC236}">
                <a16:creationId xmlns:a16="http://schemas.microsoft.com/office/drawing/2014/main" id="{940FE901-F7D3-89ED-585B-407AA63B8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743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47" name="Rectangle 50">
            <a:extLst>
              <a:ext uri="{FF2B5EF4-FFF2-40B4-BE49-F238E27FC236}">
                <a16:creationId xmlns:a16="http://schemas.microsoft.com/office/drawing/2014/main" id="{46DDA326-EDDD-A003-8263-FDC9AFFB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Budget</a:t>
            </a:r>
          </a:p>
        </p:txBody>
      </p:sp>
      <p:sp>
        <p:nvSpPr>
          <p:cNvPr id="68648" name="Rectangle 51">
            <a:extLst>
              <a:ext uri="{FF2B5EF4-FFF2-40B4-BE49-F238E27FC236}">
                <a16:creationId xmlns:a16="http://schemas.microsoft.com/office/drawing/2014/main" id="{AED5E76B-DA0F-FD52-25FF-86F11211B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362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	</a:t>
            </a:r>
          </a:p>
        </p:txBody>
      </p:sp>
      <p:sp>
        <p:nvSpPr>
          <p:cNvPr id="68649" name="Rectangle 52">
            <a:extLst>
              <a:ext uri="{FF2B5EF4-FFF2-40B4-BE49-F238E27FC236}">
                <a16:creationId xmlns:a16="http://schemas.microsoft.com/office/drawing/2014/main" id="{131B78A3-CD1F-1EB0-CE35-0248D4139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362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50" name="Rectangle 53">
            <a:extLst>
              <a:ext uri="{FF2B5EF4-FFF2-40B4-BE49-F238E27FC236}">
                <a16:creationId xmlns:a16="http://schemas.microsoft.com/office/drawing/2014/main" id="{CE54B049-5E4B-8748-B44C-20FF4AC2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362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51" name="Rectangle 54">
            <a:extLst>
              <a:ext uri="{FF2B5EF4-FFF2-40B4-BE49-F238E27FC236}">
                <a16:creationId xmlns:a16="http://schemas.microsoft.com/office/drawing/2014/main" id="{40E0FAFB-8271-F498-1639-8F0E3753B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62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52" name="Rectangle 55">
            <a:extLst>
              <a:ext uri="{FF2B5EF4-FFF2-40B4-BE49-F238E27FC236}">
                <a16:creationId xmlns:a16="http://schemas.microsoft.com/office/drawing/2014/main" id="{D876CBE9-775B-5EE2-D739-E43CAE83B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362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53" name="Rectangle 56">
            <a:extLst>
              <a:ext uri="{FF2B5EF4-FFF2-40B4-BE49-F238E27FC236}">
                <a16:creationId xmlns:a16="http://schemas.microsoft.com/office/drawing/2014/main" id="{B22DD73C-F613-CE06-97DC-2AA534F70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54" name="Rectangle 57">
            <a:extLst>
              <a:ext uri="{FF2B5EF4-FFF2-40B4-BE49-F238E27FC236}">
                <a16:creationId xmlns:a16="http://schemas.microsoft.com/office/drawing/2014/main" id="{BB8AF690-7010-5219-4831-72A150451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55" name="Rectangle 58">
            <a:extLst>
              <a:ext uri="{FF2B5EF4-FFF2-40B4-BE49-F238E27FC236}">
                <a16:creationId xmlns:a16="http://schemas.microsoft.com/office/drawing/2014/main" id="{DD85361A-7124-9D56-FFE2-77B3B6914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362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65" name="Rectangle 70">
            <a:extLst>
              <a:ext uri="{FF2B5EF4-FFF2-40B4-BE49-F238E27FC236}">
                <a16:creationId xmlns:a16="http://schemas.microsoft.com/office/drawing/2014/main" id="{7C98C09B-EECE-AFD6-422A-CA9A1FD2C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05200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Earthquake</a:t>
            </a:r>
          </a:p>
        </p:txBody>
      </p:sp>
      <p:sp>
        <p:nvSpPr>
          <p:cNvPr id="68666" name="Rectangle 71">
            <a:extLst>
              <a:ext uri="{FF2B5EF4-FFF2-40B4-BE49-F238E27FC236}">
                <a16:creationId xmlns:a16="http://schemas.microsoft.com/office/drawing/2014/main" id="{19A09DF8-2FEE-CC4D-1BC5-2877E0FE3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05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	</a:t>
            </a:r>
          </a:p>
        </p:txBody>
      </p:sp>
      <p:sp>
        <p:nvSpPr>
          <p:cNvPr id="68667" name="Rectangle 72">
            <a:extLst>
              <a:ext uri="{FF2B5EF4-FFF2-40B4-BE49-F238E27FC236}">
                <a16:creationId xmlns:a16="http://schemas.microsoft.com/office/drawing/2014/main" id="{2CC1B283-BE75-BA37-4831-7D90C8DE8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505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68" name="Rectangle 73">
            <a:extLst>
              <a:ext uri="{FF2B5EF4-FFF2-40B4-BE49-F238E27FC236}">
                <a16:creationId xmlns:a16="http://schemas.microsoft.com/office/drawing/2014/main" id="{EC43C20D-56F7-9258-AE1F-A04AA3876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05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69" name="Rectangle 74">
            <a:extLst>
              <a:ext uri="{FF2B5EF4-FFF2-40B4-BE49-F238E27FC236}">
                <a16:creationId xmlns:a16="http://schemas.microsoft.com/office/drawing/2014/main" id="{73E9A8AF-F29D-367A-AA47-690D6FB64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505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70" name="Rectangle 75">
            <a:extLst>
              <a:ext uri="{FF2B5EF4-FFF2-40B4-BE49-F238E27FC236}">
                <a16:creationId xmlns:a16="http://schemas.microsoft.com/office/drawing/2014/main" id="{537CAF8C-3B1D-357E-7EBD-94516CBAC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505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71" name="Rectangle 76">
            <a:extLst>
              <a:ext uri="{FF2B5EF4-FFF2-40B4-BE49-F238E27FC236}">
                <a16:creationId xmlns:a16="http://schemas.microsoft.com/office/drawing/2014/main" id="{C6DD7785-590D-13F9-2F69-F838F1CD2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72" name="Rectangle 77">
            <a:extLst>
              <a:ext uri="{FF2B5EF4-FFF2-40B4-BE49-F238E27FC236}">
                <a16:creationId xmlns:a16="http://schemas.microsoft.com/office/drawing/2014/main" id="{345050CF-F797-179E-F8A1-3076A7C74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505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73" name="Rectangle 78">
            <a:extLst>
              <a:ext uri="{FF2B5EF4-FFF2-40B4-BE49-F238E27FC236}">
                <a16:creationId xmlns:a16="http://schemas.microsoft.com/office/drawing/2014/main" id="{FDEE20D8-80B7-8E0A-89CD-BF23CE60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505200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83" name="Rectangle 89">
            <a:extLst>
              <a:ext uri="{FF2B5EF4-FFF2-40B4-BE49-F238E27FC236}">
                <a16:creationId xmlns:a16="http://schemas.microsoft.com/office/drawing/2014/main" id="{B9E85B72-7918-F547-B479-B48375707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30" y="3875896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Spend v Budget</a:t>
            </a:r>
          </a:p>
        </p:txBody>
      </p:sp>
      <p:sp>
        <p:nvSpPr>
          <p:cNvPr id="68684" name="Rectangle 90">
            <a:extLst>
              <a:ext uri="{FF2B5EF4-FFF2-40B4-BE49-F238E27FC236}">
                <a16:creationId xmlns:a16="http://schemas.microsoft.com/office/drawing/2014/main" id="{6E2359AE-E337-53E9-6A57-8D9CE03EA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830" y="3875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	</a:t>
            </a:r>
          </a:p>
        </p:txBody>
      </p:sp>
      <p:sp>
        <p:nvSpPr>
          <p:cNvPr id="68685" name="Rectangle 91">
            <a:extLst>
              <a:ext uri="{FF2B5EF4-FFF2-40B4-BE49-F238E27FC236}">
                <a16:creationId xmlns:a16="http://schemas.microsoft.com/office/drawing/2014/main" id="{A772F0C8-CD72-9035-C469-E92B6F5B2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630" y="3875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86" name="Rectangle 92">
            <a:extLst>
              <a:ext uri="{FF2B5EF4-FFF2-40B4-BE49-F238E27FC236}">
                <a16:creationId xmlns:a16="http://schemas.microsoft.com/office/drawing/2014/main" id="{4A6E2D98-AF3F-BF47-FE63-74438FB37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430" y="3875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87" name="Rectangle 93">
            <a:extLst>
              <a:ext uri="{FF2B5EF4-FFF2-40B4-BE49-F238E27FC236}">
                <a16:creationId xmlns:a16="http://schemas.microsoft.com/office/drawing/2014/main" id="{60BC2451-577E-13AC-F07D-6DB18B2A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230" y="3875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88" name="Rectangle 94">
            <a:extLst>
              <a:ext uri="{FF2B5EF4-FFF2-40B4-BE49-F238E27FC236}">
                <a16:creationId xmlns:a16="http://schemas.microsoft.com/office/drawing/2014/main" id="{CF680A83-3372-D873-2796-CDB5AAA33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830" y="3875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89" name="Rectangle 95">
            <a:extLst>
              <a:ext uri="{FF2B5EF4-FFF2-40B4-BE49-F238E27FC236}">
                <a16:creationId xmlns:a16="http://schemas.microsoft.com/office/drawing/2014/main" id="{A9B2E507-D003-B78D-BA15-A2E7FCE0C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630" y="3875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90" name="Rectangle 96">
            <a:extLst>
              <a:ext uri="{FF2B5EF4-FFF2-40B4-BE49-F238E27FC236}">
                <a16:creationId xmlns:a16="http://schemas.microsoft.com/office/drawing/2014/main" id="{7AEA38CD-9042-A21A-D622-BE41E833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430" y="3875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91" name="Rectangle 97">
            <a:extLst>
              <a:ext uri="{FF2B5EF4-FFF2-40B4-BE49-F238E27FC236}">
                <a16:creationId xmlns:a16="http://schemas.microsoft.com/office/drawing/2014/main" id="{E59CF9E5-1E5B-F948-2021-962E20DC0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230" y="3875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92" name="Rectangle 98">
            <a:extLst>
              <a:ext uri="{FF2B5EF4-FFF2-40B4-BE49-F238E27FC236}">
                <a16:creationId xmlns:a16="http://schemas.microsoft.com/office/drawing/2014/main" id="{10261126-FFB5-A401-0588-4B4A8A481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30" y="4256896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Teamwork</a:t>
            </a:r>
          </a:p>
        </p:txBody>
      </p:sp>
      <p:sp>
        <p:nvSpPr>
          <p:cNvPr id="68693" name="Rectangle 99">
            <a:extLst>
              <a:ext uri="{FF2B5EF4-FFF2-40B4-BE49-F238E27FC236}">
                <a16:creationId xmlns:a16="http://schemas.microsoft.com/office/drawing/2014/main" id="{D6AFAF5F-E2D0-48E9-F411-EC3656E80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830" y="4256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	</a:t>
            </a:r>
          </a:p>
        </p:txBody>
      </p:sp>
      <p:sp>
        <p:nvSpPr>
          <p:cNvPr id="68694" name="Rectangle 100">
            <a:extLst>
              <a:ext uri="{FF2B5EF4-FFF2-40B4-BE49-F238E27FC236}">
                <a16:creationId xmlns:a16="http://schemas.microsoft.com/office/drawing/2014/main" id="{CEEBDBC3-F8C8-31A0-C102-D205605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630" y="4256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95" name="Rectangle 101">
            <a:extLst>
              <a:ext uri="{FF2B5EF4-FFF2-40B4-BE49-F238E27FC236}">
                <a16:creationId xmlns:a16="http://schemas.microsoft.com/office/drawing/2014/main" id="{7C979976-0B8F-CCA3-05F0-290380F77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430" y="4256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96" name="Rectangle 102">
            <a:extLst>
              <a:ext uri="{FF2B5EF4-FFF2-40B4-BE49-F238E27FC236}">
                <a16:creationId xmlns:a16="http://schemas.microsoft.com/office/drawing/2014/main" id="{217C321F-7F35-0AD7-C313-2113A22C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230" y="4256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97" name="Rectangle 103">
            <a:extLst>
              <a:ext uri="{FF2B5EF4-FFF2-40B4-BE49-F238E27FC236}">
                <a16:creationId xmlns:a16="http://schemas.microsoft.com/office/drawing/2014/main" id="{15716BC2-525C-CBC1-F4E6-E745600D5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830" y="4256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98" name="Rectangle 104">
            <a:extLst>
              <a:ext uri="{FF2B5EF4-FFF2-40B4-BE49-F238E27FC236}">
                <a16:creationId xmlns:a16="http://schemas.microsoft.com/office/drawing/2014/main" id="{9D83D197-0BF0-26C5-5813-43FE83EE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630" y="4256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699" name="Rectangle 105">
            <a:extLst>
              <a:ext uri="{FF2B5EF4-FFF2-40B4-BE49-F238E27FC236}">
                <a16:creationId xmlns:a16="http://schemas.microsoft.com/office/drawing/2014/main" id="{3A4BCFCE-4295-13D8-74D4-86F0C638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430" y="4256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00" name="Rectangle 106">
            <a:extLst>
              <a:ext uri="{FF2B5EF4-FFF2-40B4-BE49-F238E27FC236}">
                <a16:creationId xmlns:a16="http://schemas.microsoft.com/office/drawing/2014/main" id="{71C4E158-478F-1289-5169-9D5E69F2C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230" y="4256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01" name="Rectangle 107">
            <a:extLst>
              <a:ext uri="{FF2B5EF4-FFF2-40B4-BE49-F238E27FC236}">
                <a16:creationId xmlns:a16="http://schemas.microsoft.com/office/drawing/2014/main" id="{2A8478B4-4147-C413-F09A-E07E0EEE9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30" y="4637896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Innovation</a:t>
            </a:r>
          </a:p>
        </p:txBody>
      </p:sp>
      <p:sp>
        <p:nvSpPr>
          <p:cNvPr id="68702" name="Rectangle 108">
            <a:extLst>
              <a:ext uri="{FF2B5EF4-FFF2-40B4-BE49-F238E27FC236}">
                <a16:creationId xmlns:a16="http://schemas.microsoft.com/office/drawing/2014/main" id="{C710D0FE-732E-B069-ED7C-2629F4C2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830" y="4637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	</a:t>
            </a:r>
          </a:p>
        </p:txBody>
      </p:sp>
      <p:sp>
        <p:nvSpPr>
          <p:cNvPr id="68703" name="Rectangle 109">
            <a:extLst>
              <a:ext uri="{FF2B5EF4-FFF2-40B4-BE49-F238E27FC236}">
                <a16:creationId xmlns:a16="http://schemas.microsoft.com/office/drawing/2014/main" id="{B7DC33A8-3B87-07C9-34D5-87649C4F7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630" y="4637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04" name="Rectangle 110">
            <a:extLst>
              <a:ext uri="{FF2B5EF4-FFF2-40B4-BE49-F238E27FC236}">
                <a16:creationId xmlns:a16="http://schemas.microsoft.com/office/drawing/2014/main" id="{A1ABED63-750F-43D6-9CD9-5B370D4D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430" y="4637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05" name="Rectangle 111">
            <a:extLst>
              <a:ext uri="{FF2B5EF4-FFF2-40B4-BE49-F238E27FC236}">
                <a16:creationId xmlns:a16="http://schemas.microsoft.com/office/drawing/2014/main" id="{68B3F7C3-73D7-C398-A509-C46C97ED6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230" y="4637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06" name="Rectangle 112">
            <a:extLst>
              <a:ext uri="{FF2B5EF4-FFF2-40B4-BE49-F238E27FC236}">
                <a16:creationId xmlns:a16="http://schemas.microsoft.com/office/drawing/2014/main" id="{74E0F3E0-FFE8-5535-FC78-FC33477A3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830" y="4637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07" name="Rectangle 113">
            <a:extLst>
              <a:ext uri="{FF2B5EF4-FFF2-40B4-BE49-F238E27FC236}">
                <a16:creationId xmlns:a16="http://schemas.microsoft.com/office/drawing/2014/main" id="{210C8EC6-92CE-D9D7-473B-E13A52CEA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630" y="4637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08" name="Rectangle 114">
            <a:extLst>
              <a:ext uri="{FF2B5EF4-FFF2-40B4-BE49-F238E27FC236}">
                <a16:creationId xmlns:a16="http://schemas.microsoft.com/office/drawing/2014/main" id="{DE79E7E1-DF73-EED2-4A09-97C443537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430" y="4637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09" name="Rectangle 115">
            <a:extLst>
              <a:ext uri="{FF2B5EF4-FFF2-40B4-BE49-F238E27FC236}">
                <a16:creationId xmlns:a16="http://schemas.microsoft.com/office/drawing/2014/main" id="{6B419F86-9D25-982A-9E45-441DFE7E0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230" y="46378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10" name="Rectangle 116">
            <a:extLst>
              <a:ext uri="{FF2B5EF4-FFF2-40B4-BE49-F238E27FC236}">
                <a16:creationId xmlns:a16="http://schemas.microsoft.com/office/drawing/2014/main" id="{1763EA26-006B-10DE-B1FC-7A85636A1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30" y="5171296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Total</a:t>
            </a:r>
          </a:p>
        </p:txBody>
      </p:sp>
      <p:sp>
        <p:nvSpPr>
          <p:cNvPr id="68711" name="Rectangle 117">
            <a:extLst>
              <a:ext uri="{FF2B5EF4-FFF2-40B4-BE49-F238E27FC236}">
                <a16:creationId xmlns:a16="http://schemas.microsoft.com/office/drawing/2014/main" id="{57C48D87-3126-9325-8604-22C327809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830" y="51712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/>
              <a:t>	</a:t>
            </a:r>
          </a:p>
        </p:txBody>
      </p:sp>
      <p:sp>
        <p:nvSpPr>
          <p:cNvPr id="68712" name="Rectangle 118">
            <a:extLst>
              <a:ext uri="{FF2B5EF4-FFF2-40B4-BE49-F238E27FC236}">
                <a16:creationId xmlns:a16="http://schemas.microsoft.com/office/drawing/2014/main" id="{7CCDCD6D-1867-E777-0F8B-314570C8D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630" y="51712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13" name="Rectangle 119">
            <a:extLst>
              <a:ext uri="{FF2B5EF4-FFF2-40B4-BE49-F238E27FC236}">
                <a16:creationId xmlns:a16="http://schemas.microsoft.com/office/drawing/2014/main" id="{8105D0D4-EE23-45EE-859E-3B974C964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430" y="51712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14" name="Rectangle 120">
            <a:extLst>
              <a:ext uri="{FF2B5EF4-FFF2-40B4-BE49-F238E27FC236}">
                <a16:creationId xmlns:a16="http://schemas.microsoft.com/office/drawing/2014/main" id="{4B57EC44-21F3-37F2-D95D-38172F626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230" y="51712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15" name="Rectangle 121">
            <a:extLst>
              <a:ext uri="{FF2B5EF4-FFF2-40B4-BE49-F238E27FC236}">
                <a16:creationId xmlns:a16="http://schemas.microsoft.com/office/drawing/2014/main" id="{CB7A183B-F027-82B3-69D0-15DF9E6E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830" y="51712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16" name="Rectangle 122">
            <a:extLst>
              <a:ext uri="{FF2B5EF4-FFF2-40B4-BE49-F238E27FC236}">
                <a16:creationId xmlns:a16="http://schemas.microsoft.com/office/drawing/2014/main" id="{69D30FFE-59A2-D441-4E84-EC2119B87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630" y="51712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17" name="Rectangle 123">
            <a:extLst>
              <a:ext uri="{FF2B5EF4-FFF2-40B4-BE49-F238E27FC236}">
                <a16:creationId xmlns:a16="http://schemas.microsoft.com/office/drawing/2014/main" id="{8204D354-7C14-AE48-5476-BB5E1937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430" y="51712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  <p:sp>
        <p:nvSpPr>
          <p:cNvPr id="68718" name="Rectangle 124">
            <a:extLst>
              <a:ext uri="{FF2B5EF4-FFF2-40B4-BE49-F238E27FC236}">
                <a16:creationId xmlns:a16="http://schemas.microsoft.com/office/drawing/2014/main" id="{6783C9D2-B8AB-B5DF-EEC4-403DA7DAF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230" y="5171296"/>
            <a:ext cx="792163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28CECF-77DE-F616-9174-755F0C0C9806}"/>
              </a:ext>
            </a:extLst>
          </p:cNvPr>
          <p:cNvSpPr/>
          <p:nvPr/>
        </p:nvSpPr>
        <p:spPr bwMode="auto">
          <a:xfrm>
            <a:off x="-252536" y="-99392"/>
            <a:ext cx="9577064" cy="70567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1035">
            <a:extLst>
              <a:ext uri="{FF2B5EF4-FFF2-40B4-BE49-F238E27FC236}">
                <a16:creationId xmlns:a16="http://schemas.microsoft.com/office/drawing/2014/main" id="{A68ECC3C-6962-6F5A-289C-194CD6FBDCDD}"/>
              </a:ext>
            </a:extLst>
          </p:cNvPr>
          <p:cNvGrpSpPr>
            <a:grpSpLocks/>
          </p:cNvGrpSpPr>
          <p:nvPr/>
        </p:nvGrpSpPr>
        <p:grpSpPr bwMode="auto">
          <a:xfrm>
            <a:off x="6300205" y="986633"/>
            <a:ext cx="2627784" cy="5462484"/>
            <a:chOff x="3888" y="432"/>
            <a:chExt cx="1872" cy="3624"/>
          </a:xfrm>
        </p:grpSpPr>
        <p:pic>
          <p:nvPicPr>
            <p:cNvPr id="5127" name="Picture 1036">
              <a:extLst>
                <a:ext uri="{FF2B5EF4-FFF2-40B4-BE49-F238E27FC236}">
                  <a16:creationId xmlns:a16="http://schemas.microsoft.com/office/drawing/2014/main" id="{7396223B-E389-8CF8-6F80-FA729CFE7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32"/>
              <a:ext cx="1872" cy="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Text Box 1037">
              <a:extLst>
                <a:ext uri="{FF2B5EF4-FFF2-40B4-BE49-F238E27FC236}">
                  <a16:creationId xmlns:a16="http://schemas.microsoft.com/office/drawing/2014/main" id="{00BC9F32-64FC-E1BD-BEBD-A325AF48D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8" y="1728"/>
              <a:ext cx="637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b="1" dirty="0">
                  <a:solidFill>
                    <a:srgbClr val="FF0000"/>
                  </a:solidFill>
                </a:rPr>
                <a:t>Eiffel</a:t>
              </a:r>
            </a:p>
            <a:p>
              <a:pPr algn="ctr"/>
              <a:r>
                <a:rPr lang="en-GB" altLang="en-US" b="1" dirty="0">
                  <a:solidFill>
                    <a:srgbClr val="FF0000"/>
                  </a:solidFill>
                </a:rPr>
                <a:t>Tower</a:t>
              </a:r>
            </a:p>
            <a:p>
              <a:pPr algn="ctr"/>
              <a:r>
                <a:rPr lang="en-GB" altLang="en-US" b="1" dirty="0">
                  <a:solidFill>
                    <a:srgbClr val="FF0000"/>
                  </a:solidFill>
                </a:rPr>
                <a:t>in</a:t>
              </a:r>
            </a:p>
            <a:p>
              <a:pPr algn="ctr"/>
              <a:r>
                <a:rPr lang="en-GB" altLang="en-US" b="1" dirty="0">
                  <a:solidFill>
                    <a:srgbClr val="FF0000"/>
                  </a:solidFill>
                </a:rPr>
                <a:t>Paris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AABE443-34A5-EF12-B19F-2BBD3498A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1" y="942975"/>
            <a:ext cx="1609725" cy="5495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331BC-9EB0-B0DF-0D17-33510B3D4B10}"/>
              </a:ext>
            </a:extLst>
          </p:cNvPr>
          <p:cNvSpPr txBox="1"/>
          <p:nvPr/>
        </p:nvSpPr>
        <p:spPr>
          <a:xfrm>
            <a:off x="504286" y="3173950"/>
            <a:ext cx="121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Shard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London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754CA-DE96-4F99-0521-C84D98A1C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638" y="986633"/>
            <a:ext cx="1152525" cy="5457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6E3D7D-6D00-CF92-E888-22236FB1AB7D}"/>
              </a:ext>
            </a:extLst>
          </p:cNvPr>
          <p:cNvSpPr txBox="1"/>
          <p:nvPr/>
        </p:nvSpPr>
        <p:spPr>
          <a:xfrm>
            <a:off x="4719638" y="3046483"/>
            <a:ext cx="1228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Toronto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Tower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FF507E-D014-307B-E734-AF1B7B983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822" y="1009398"/>
            <a:ext cx="2174397" cy="5457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3A247C-C549-9A6D-BB6D-FEA873C4ED52}"/>
              </a:ext>
            </a:extLst>
          </p:cNvPr>
          <p:cNvSpPr txBox="1"/>
          <p:nvPr/>
        </p:nvSpPr>
        <p:spPr>
          <a:xfrm>
            <a:off x="2660158" y="2677151"/>
            <a:ext cx="1517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Empire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State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Building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New </a:t>
            </a:r>
            <a:r>
              <a:rPr lang="en-GB" b="1" dirty="0" err="1">
                <a:solidFill>
                  <a:srgbClr val="FF0000"/>
                </a:solidFill>
              </a:rPr>
              <a:t>Youk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06EE70FD-D085-89C9-2759-D9AA1B185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606" y="1131093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4000" b="1" dirty="0">
                <a:solidFill>
                  <a:srgbClr val="FF0000"/>
                </a:solidFill>
              </a:rPr>
              <a:t>Paper Towers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98A0BA41-7E88-24A9-FB44-653B3AC68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564" y="2151727"/>
            <a:ext cx="613636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200" b="1" dirty="0">
                <a:solidFill>
                  <a:schemeClr val="accent2"/>
                </a:solidFill>
              </a:rPr>
              <a:t>Design, Cost, Build and Test </a:t>
            </a:r>
          </a:p>
          <a:p>
            <a:pPr algn="ctr"/>
            <a:r>
              <a:rPr lang="en-GB" altLang="en-US" sz="3200" b="1" dirty="0">
                <a:solidFill>
                  <a:schemeClr val="accent2"/>
                </a:solidFill>
              </a:rPr>
              <a:t>A Tower Made From </a:t>
            </a:r>
          </a:p>
          <a:p>
            <a:pPr algn="ctr"/>
            <a:r>
              <a:rPr lang="en-GB" altLang="en-US" sz="3200" b="1" dirty="0">
                <a:solidFill>
                  <a:schemeClr val="accent2"/>
                </a:solidFill>
              </a:rPr>
              <a:t>Recycled Paper</a:t>
            </a:r>
          </a:p>
          <a:p>
            <a:pPr algn="ctr"/>
            <a:endParaRPr lang="en-GB" altLang="en-US" sz="3200" b="1" dirty="0">
              <a:solidFill>
                <a:schemeClr val="accent2"/>
              </a:solidFill>
            </a:endParaRPr>
          </a:p>
          <a:p>
            <a:pPr algn="ctr"/>
            <a:r>
              <a:rPr lang="en-GB" altLang="en-US" sz="3200" b="1" dirty="0">
                <a:solidFill>
                  <a:schemeClr val="accent2"/>
                </a:solidFill>
              </a:rPr>
              <a:t>Test it For Earthquake Resistance</a:t>
            </a:r>
          </a:p>
          <a:p>
            <a:pPr algn="ctr"/>
            <a:endParaRPr lang="en-GB" altLang="en-US" sz="3200" b="1" dirty="0">
              <a:solidFill>
                <a:schemeClr val="accent2"/>
              </a:solidFill>
            </a:endParaRPr>
          </a:p>
          <a:p>
            <a:pPr algn="ctr"/>
            <a:r>
              <a:rPr lang="en-GB" altLang="en-US" sz="3200" b="1" dirty="0">
                <a:solidFill>
                  <a:schemeClr val="accent2"/>
                </a:solidFill>
              </a:rPr>
              <a:t>A Team Exercise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B96EABE-7ED5-88B6-DEA1-7E4216C2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76250"/>
            <a:ext cx="327660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 sz="16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9C2F71EB-9AF9-59D0-F9F6-164D153BA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838200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4000" b="1" dirty="0">
                <a:solidFill>
                  <a:srgbClr val="FF0000"/>
                </a:solidFill>
              </a:rPr>
              <a:t>Paper Towers</a:t>
            </a: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id="{9FDD31E3-87E1-0B27-2E56-BCE0F0F22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1824276"/>
            <a:ext cx="5891356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dirty="0"/>
              <a:t>Working in teams:</a:t>
            </a:r>
          </a:p>
          <a:p>
            <a:endParaRPr lang="en-GB" altLang="en-US" sz="1000" b="1" dirty="0"/>
          </a:p>
          <a:p>
            <a:r>
              <a:rPr lang="en-GB" altLang="en-US" b="1" dirty="0">
                <a:solidFill>
                  <a:srgbClr val="008000"/>
                </a:solidFill>
              </a:rPr>
              <a:t>-	using recycled materials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-          	paper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-	nuts and bolts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-	sticky tape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-	scissors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-	hole punches</a:t>
            </a:r>
          </a:p>
          <a:p>
            <a:endParaRPr lang="en-GB" altLang="en-US" sz="1000" b="1" dirty="0"/>
          </a:p>
          <a:p>
            <a:r>
              <a:rPr lang="en-GB" altLang="en-US" b="1" dirty="0"/>
              <a:t>You will Design, Make and Test your Tower</a:t>
            </a:r>
          </a:p>
          <a:p>
            <a:r>
              <a:rPr lang="en-GB" altLang="en-US" b="1" dirty="0"/>
              <a:t>against Earthquakes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D7DDA9AC-C492-B173-97A2-756EAAF0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65325"/>
            <a:ext cx="7710488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Programme:</a:t>
            </a:r>
            <a:endParaRPr lang="en-GB" altLang="en-US" b="1"/>
          </a:p>
          <a:p>
            <a:endParaRPr lang="en-GB" altLang="en-US" sz="800" b="1"/>
          </a:p>
          <a:p>
            <a:r>
              <a:rPr lang="en-GB" altLang="en-US" sz="1600" b="1"/>
              <a:t>     </a:t>
            </a:r>
            <a:r>
              <a:rPr lang="en-GB" altLang="en-US" b="1"/>
              <a:t>Design				- 20 min.</a:t>
            </a:r>
            <a:endParaRPr lang="en-GB" altLang="en-US" sz="1600" b="1"/>
          </a:p>
          <a:p>
            <a:endParaRPr lang="en-GB" altLang="en-US" sz="800" b="1"/>
          </a:p>
          <a:p>
            <a:r>
              <a:rPr lang="en-GB" altLang="en-US" sz="1600" b="1"/>
              <a:t>     </a:t>
            </a:r>
            <a:r>
              <a:rPr lang="en-GB" altLang="en-US" b="1"/>
              <a:t>Request funding 			- 10 min</a:t>
            </a:r>
            <a:r>
              <a:rPr lang="en-GB" altLang="en-US" sz="1600" b="1"/>
              <a:t>	</a:t>
            </a:r>
            <a:endParaRPr lang="en-GB" altLang="en-US" sz="800" b="1"/>
          </a:p>
          <a:p>
            <a:endParaRPr lang="en-GB" altLang="en-US" sz="800" b="1"/>
          </a:p>
          <a:p>
            <a:r>
              <a:rPr lang="en-GB" altLang="en-US" sz="1600" b="1"/>
              <a:t>     </a:t>
            </a:r>
            <a:r>
              <a:rPr lang="en-GB" altLang="en-US" b="1"/>
              <a:t>Make the design			- 60 min.</a:t>
            </a:r>
            <a:endParaRPr lang="en-GB" altLang="en-US" sz="1600" b="1"/>
          </a:p>
          <a:p>
            <a:endParaRPr lang="en-GB" altLang="en-US" sz="800" b="1"/>
          </a:p>
          <a:p>
            <a:r>
              <a:rPr lang="en-GB" altLang="en-US" sz="1600" b="1"/>
              <a:t>     </a:t>
            </a:r>
            <a:r>
              <a:rPr lang="en-GB" altLang="en-US" b="1"/>
              <a:t>Demonstrate and test 		- 3 min. each </a:t>
            </a:r>
          </a:p>
          <a:p>
            <a:r>
              <a:rPr lang="en-GB" altLang="en-US" b="1"/>
              <a:t>	 the product 			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15D9FACC-1AA2-40BF-6C1A-211F07E13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838200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4000" b="1">
                <a:solidFill>
                  <a:srgbClr val="FF0000"/>
                </a:solidFill>
              </a:rPr>
              <a:t>Paper Towers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F687180A-49DF-62E3-6108-0011AFD09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013176"/>
            <a:ext cx="76543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 dirty="0">
                <a:solidFill>
                  <a:srgbClr val="0000CC"/>
                </a:solidFill>
              </a:rPr>
              <a:t>You will be charged 1 point per </a:t>
            </a:r>
            <a:r>
              <a:rPr lang="en-GB" altLang="en-US" sz="2000" b="1" dirty="0" err="1">
                <a:solidFill>
                  <a:srgbClr val="0000CC"/>
                </a:solidFill>
              </a:rPr>
              <a:t>Aureas</a:t>
            </a:r>
            <a:r>
              <a:rPr lang="en-GB" altLang="en-US" sz="2000" b="1" dirty="0">
                <a:solidFill>
                  <a:srgbClr val="0000CC"/>
                </a:solidFill>
              </a:rPr>
              <a:t> (a type pf Roman money) for </a:t>
            </a:r>
          </a:p>
          <a:p>
            <a:r>
              <a:rPr lang="en-GB" altLang="en-US" sz="2000" b="1" dirty="0">
                <a:solidFill>
                  <a:srgbClr val="0000CC"/>
                </a:solidFill>
              </a:rPr>
              <a:t>		</a:t>
            </a:r>
            <a:r>
              <a:rPr lang="en-GB" altLang="en-US" sz="2000" b="1" dirty="0">
                <a:solidFill>
                  <a:srgbClr val="FF0000"/>
                </a:solidFill>
              </a:rPr>
              <a:t>underspending your budget excluding contingency</a:t>
            </a:r>
          </a:p>
          <a:p>
            <a:r>
              <a:rPr lang="en-GB" altLang="en-US" sz="2000" b="1" dirty="0">
                <a:solidFill>
                  <a:srgbClr val="FF0000"/>
                </a:solidFill>
              </a:rPr>
              <a:t>		overspending your budget including contingency</a:t>
            </a:r>
            <a:endParaRPr lang="en-GB" altLang="en-US" sz="2000" b="1" dirty="0">
              <a:solidFill>
                <a:srgbClr val="0000CC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9F60FF89-45DB-8171-FA22-8249FE156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366368"/>
              </p:ext>
            </p:extLst>
          </p:nvPr>
        </p:nvGraphicFramePr>
        <p:xfrm>
          <a:off x="107504" y="974725"/>
          <a:ext cx="10434178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53345" imgH="3547139" progId="Word.Document.8">
                  <p:embed/>
                </p:oleObj>
              </mc:Choice>
              <mc:Fallback>
                <p:oleObj name="Document" r:id="rId2" imgW="8853345" imgH="3547139" progId="Word.Document.8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A4684FF7-B77B-474B-9E2E-E2FD12E1F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74725"/>
                        <a:ext cx="10434178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>
            <a:extLst>
              <a:ext uri="{FF2B5EF4-FFF2-40B4-BE49-F238E27FC236}">
                <a16:creationId xmlns:a16="http://schemas.microsoft.com/office/drawing/2014/main" id="{99013322-AEFA-EF60-AC73-4E3338701276}"/>
              </a:ext>
            </a:extLst>
          </p:cNvPr>
          <p:cNvSpPr txBox="1">
            <a:spLocks noChangeArrowheads="1"/>
          </p:cNvSpPr>
          <p:nvPr/>
        </p:nvSpPr>
        <p:spPr bwMode="auto">
          <a:xfrm rot="19989162">
            <a:off x="381000" y="3276600"/>
            <a:ext cx="89487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dirty="0">
                <a:solidFill>
                  <a:srgbClr val="006600"/>
                </a:solidFill>
              </a:rPr>
              <a:t>Contingency needed for the things you forgot - usually 10% to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37574BDE-A23C-F9BE-7241-FB7366E2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2889"/>
            <a:ext cx="8458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dirty="0">
                <a:solidFill>
                  <a:srgbClr val="008000"/>
                </a:solidFill>
              </a:rPr>
              <a:t>Teams will be judged on:</a:t>
            </a:r>
          </a:p>
          <a:p>
            <a:endParaRPr lang="en-GB" altLang="en-US" b="1" dirty="0"/>
          </a:p>
          <a:p>
            <a:r>
              <a:rPr lang="en-GB" altLang="en-US" b="1" dirty="0"/>
              <a:t>-  your design			20 points</a:t>
            </a:r>
          </a:p>
          <a:p>
            <a:r>
              <a:rPr lang="en-GB" altLang="en-US" b="1" dirty="0"/>
              <a:t>-  your budget		20 points </a:t>
            </a:r>
          </a:p>
          <a:p>
            <a:r>
              <a:rPr lang="en-GB" altLang="en-US" b="1" dirty="0"/>
              <a:t>-  your product 		20 points	</a:t>
            </a:r>
          </a:p>
          <a:p>
            <a:r>
              <a:rPr lang="en-GB" altLang="en-US" b="1" dirty="0"/>
              <a:t>-  cost v budget		</a:t>
            </a:r>
            <a:r>
              <a:rPr lang="en-GB" altLang="en-US" b="1" dirty="0">
                <a:solidFill>
                  <a:srgbClr val="FF0000"/>
                </a:solidFill>
              </a:rPr>
              <a:t>-1</a:t>
            </a:r>
            <a:r>
              <a:rPr lang="en-GB" altLang="en-US" b="1" dirty="0"/>
              <a:t> point per </a:t>
            </a:r>
            <a:r>
              <a:rPr lang="en-GB" altLang="en-US" b="1" i="1" dirty="0">
                <a:solidFill>
                  <a:srgbClr val="FF0000"/>
                </a:solidFill>
                <a:latin typeface="Excalibur SF" pitchFamily="2" charset="0"/>
              </a:rPr>
              <a:t>A</a:t>
            </a:r>
            <a:r>
              <a:rPr lang="en-GB" altLang="en-US" b="1" i="1" dirty="0">
                <a:latin typeface="Excalibur SF" pitchFamily="2" charset="0"/>
              </a:rPr>
              <a:t>ureus</a:t>
            </a:r>
            <a:endParaRPr lang="en-GB" altLang="en-US" b="1" dirty="0"/>
          </a:p>
          <a:p>
            <a:r>
              <a:rPr lang="en-GB" altLang="en-US" b="1" dirty="0"/>
              <a:t>				</a:t>
            </a:r>
            <a:r>
              <a:rPr lang="en-GB" altLang="en-US" b="1" dirty="0">
                <a:solidFill>
                  <a:srgbClr val="FF0000"/>
                </a:solidFill>
              </a:rPr>
              <a:t>underspend budget</a:t>
            </a:r>
          </a:p>
          <a:p>
            <a:r>
              <a:rPr lang="en-GB" altLang="en-US" b="1" dirty="0">
                <a:solidFill>
                  <a:srgbClr val="FF0000"/>
                </a:solidFill>
              </a:rPr>
              <a:t>				overspend budget + contingency</a:t>
            </a:r>
            <a:endParaRPr lang="en-GB" altLang="en-US" b="1" dirty="0"/>
          </a:p>
          <a:p>
            <a:r>
              <a:rPr lang="en-GB" altLang="en-US" b="1" dirty="0"/>
              <a:t>- earthquake test		40 points</a:t>
            </a:r>
          </a:p>
          <a:p>
            <a:r>
              <a:rPr lang="en-GB" altLang="en-US" b="1" dirty="0"/>
              <a:t>- tower height			1 point per centimetre</a:t>
            </a:r>
          </a:p>
          <a:p>
            <a:r>
              <a:rPr lang="en-GB" altLang="en-US" b="1" dirty="0"/>
              <a:t>- innovation			20, 15, 10, 5 points</a:t>
            </a:r>
          </a:p>
          <a:p>
            <a:r>
              <a:rPr lang="en-GB" altLang="en-US" b="1" dirty="0"/>
              <a:t>  (teams vote for innovation)</a:t>
            </a:r>
          </a:p>
          <a:p>
            <a:r>
              <a:rPr lang="en-GB" altLang="en-US" b="1" dirty="0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B7141BD7-83DD-E0BB-D5F2-D2F89B72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9600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4000" b="1">
                <a:solidFill>
                  <a:srgbClr val="FF0000"/>
                </a:solidFill>
              </a:rPr>
              <a:t>Paper Towers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 (x86)\Microsoft Office\Templates\Blank Presentation.pot</Template>
  <TotalTime>537</TotalTime>
  <Words>1208</Words>
  <Application>Microsoft Office PowerPoint</Application>
  <PresentationFormat>On-screen Show (4:3)</PresentationFormat>
  <Paragraphs>291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Excalibur SF</vt:lpstr>
      <vt:lpstr>Times New Roman</vt:lpstr>
      <vt:lpstr>Blank Presentation.pot</vt:lpstr>
      <vt:lpstr>Document</vt:lpstr>
      <vt:lpstr>Bitmap Image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learnt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Derrick</dc:creator>
  <cp:lastModifiedBy>Derrick Willer</cp:lastModifiedBy>
  <cp:revision>50</cp:revision>
  <dcterms:created xsi:type="dcterms:W3CDTF">2016-03-12T20:56:58Z</dcterms:created>
  <dcterms:modified xsi:type="dcterms:W3CDTF">2023-07-02T08:22:33Z</dcterms:modified>
</cp:coreProperties>
</file>