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56" r:id="rId4"/>
    <p:sldId id="257" r:id="rId5"/>
    <p:sldId id="281" r:id="rId6"/>
    <p:sldId id="258" r:id="rId7"/>
    <p:sldId id="259" r:id="rId8"/>
    <p:sldId id="262" r:id="rId9"/>
    <p:sldId id="312" r:id="rId10"/>
    <p:sldId id="263" r:id="rId11"/>
    <p:sldId id="264" r:id="rId12"/>
    <p:sldId id="308" r:id="rId13"/>
    <p:sldId id="313" r:id="rId14"/>
    <p:sldId id="314" r:id="rId15"/>
    <p:sldId id="317" r:id="rId16"/>
    <p:sldId id="359" r:id="rId17"/>
    <p:sldId id="282" r:id="rId18"/>
    <p:sldId id="315" r:id="rId19"/>
    <p:sldId id="260" r:id="rId20"/>
    <p:sldId id="301" r:id="rId21"/>
    <p:sldId id="305" r:id="rId22"/>
    <p:sldId id="311" r:id="rId23"/>
    <p:sldId id="309" r:id="rId24"/>
    <p:sldId id="304" r:id="rId25"/>
    <p:sldId id="306" r:id="rId26"/>
    <p:sldId id="283" r:id="rId27"/>
    <p:sldId id="280" r:id="rId28"/>
    <p:sldId id="298" r:id="rId29"/>
    <p:sldId id="2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Yax//nF6KBY8U3IKurv4Q==" hashData="mzzK0mnEMe0mva9rqYNU8grmAXE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FFCC99"/>
    <a:srgbClr val="00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1AA1C-9F6A-48F1-A5E3-CE7E6A24A745}" v="27" dt="2020-03-09T09:37:19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7" autoAdjust="0"/>
    <p:restoredTop sz="94648" autoAdjust="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rick Willer" userId="c13516ca4e24fc27" providerId="LiveId" clId="{6B51AA1C-9F6A-48F1-A5E3-CE7E6A24A745}"/>
    <pc:docChg chg="undo custSel addSld modSld">
      <pc:chgData name="Derrick Willer" userId="c13516ca4e24fc27" providerId="LiveId" clId="{6B51AA1C-9F6A-48F1-A5E3-CE7E6A24A745}" dt="2020-03-09T09:38:17.280" v="355" actId="478"/>
      <pc:docMkLst>
        <pc:docMk/>
      </pc:docMkLst>
      <pc:sldChg chg="modSp mod">
        <pc:chgData name="Derrick Willer" userId="c13516ca4e24fc27" providerId="LiveId" clId="{6B51AA1C-9F6A-48F1-A5E3-CE7E6A24A745}" dt="2020-03-09T09:17:48.854" v="112" actId="14100"/>
        <pc:sldMkLst>
          <pc:docMk/>
          <pc:sldMk cId="375595651" sldId="260"/>
        </pc:sldMkLst>
        <pc:grpChg chg="mod">
          <ac:chgData name="Derrick Willer" userId="c13516ca4e24fc27" providerId="LiveId" clId="{6B51AA1C-9F6A-48F1-A5E3-CE7E6A24A745}" dt="2020-03-09T09:17:48.854" v="112" actId="14100"/>
          <ac:grpSpMkLst>
            <pc:docMk/>
            <pc:sldMk cId="375595651" sldId="260"/>
            <ac:grpSpMk id="2" creationId="{94AE150C-34D7-44E7-8E6D-6DD6BC94EA7B}"/>
          </ac:grpSpMkLst>
        </pc:grpChg>
        <pc:cxnChg chg="mod">
          <ac:chgData name="Derrick Willer" userId="c13516ca4e24fc27" providerId="LiveId" clId="{6B51AA1C-9F6A-48F1-A5E3-CE7E6A24A745}" dt="2020-03-09T09:17:48.854" v="112" actId="14100"/>
          <ac:cxnSpMkLst>
            <pc:docMk/>
            <pc:sldMk cId="375595651" sldId="260"/>
            <ac:cxnSpMk id="19" creationId="{8433CF65-6283-4D0C-9FEB-15178C12F23B}"/>
          </ac:cxnSpMkLst>
        </pc:cxnChg>
      </pc:sldChg>
      <pc:sldChg chg="addSp delSp modSp mod">
        <pc:chgData name="Derrick Willer" userId="c13516ca4e24fc27" providerId="LiveId" clId="{6B51AA1C-9F6A-48F1-A5E3-CE7E6A24A745}" dt="2020-03-09T09:34:23.759" v="260" actId="20577"/>
        <pc:sldMkLst>
          <pc:docMk/>
          <pc:sldMk cId="1784015172" sldId="301"/>
        </pc:sldMkLst>
        <pc:spChg chg="mod">
          <ac:chgData name="Derrick Willer" userId="c13516ca4e24fc27" providerId="LiveId" clId="{6B51AA1C-9F6A-48F1-A5E3-CE7E6A24A745}" dt="2020-03-09T09:31:34.350" v="222" actId="1076"/>
          <ac:spMkLst>
            <pc:docMk/>
            <pc:sldMk cId="1784015172" sldId="301"/>
            <ac:spMk id="32" creationId="{331FA1C5-4CBE-4F86-BF7B-715AB5F18D24}"/>
          </ac:spMkLst>
        </pc:spChg>
        <pc:graphicFrameChg chg="add del mod">
          <ac:chgData name="Derrick Willer" userId="c13516ca4e24fc27" providerId="LiveId" clId="{6B51AA1C-9F6A-48F1-A5E3-CE7E6A24A745}" dt="2020-03-09T09:23:36.851" v="130"/>
          <ac:graphicFrameMkLst>
            <pc:docMk/>
            <pc:sldMk cId="1784015172" sldId="301"/>
            <ac:graphicFrameMk id="18" creationId="{228432EF-309D-4810-A4BD-DA784EA0482B}"/>
          </ac:graphicFrameMkLst>
        </pc:graphicFrameChg>
        <pc:graphicFrameChg chg="add del mod modGraphic">
          <ac:chgData name="Derrick Willer" userId="c13516ca4e24fc27" providerId="LiveId" clId="{6B51AA1C-9F6A-48F1-A5E3-CE7E6A24A745}" dt="2020-03-09T09:27:24.094" v="182" actId="478"/>
          <ac:graphicFrameMkLst>
            <pc:docMk/>
            <pc:sldMk cId="1784015172" sldId="301"/>
            <ac:graphicFrameMk id="19" creationId="{5122BCC3-9A65-42A0-BAB7-F6A2CBCE6DAC}"/>
          </ac:graphicFrameMkLst>
        </pc:graphicFrameChg>
        <pc:graphicFrameChg chg="add mod modGraphic">
          <ac:chgData name="Derrick Willer" userId="c13516ca4e24fc27" providerId="LiveId" clId="{6B51AA1C-9F6A-48F1-A5E3-CE7E6A24A745}" dt="2020-03-09T09:34:23.759" v="260" actId="20577"/>
          <ac:graphicFrameMkLst>
            <pc:docMk/>
            <pc:sldMk cId="1784015172" sldId="301"/>
            <ac:graphicFrameMk id="21" creationId="{AE76657F-2B21-4C31-84F6-C7074C85933A}"/>
          </ac:graphicFrameMkLst>
        </pc:graphicFrameChg>
        <pc:graphicFrameChg chg="del mod modGraphic">
          <ac:chgData name="Derrick Willer" userId="c13516ca4e24fc27" providerId="LiveId" clId="{6B51AA1C-9F6A-48F1-A5E3-CE7E6A24A745}" dt="2020-03-09T09:23:21.547" v="126" actId="478"/>
          <ac:graphicFrameMkLst>
            <pc:docMk/>
            <pc:sldMk cId="1784015172" sldId="301"/>
            <ac:graphicFrameMk id="37" creationId="{194E9C86-C2FB-45AD-B8D1-34DA176EC4BB}"/>
          </ac:graphicFrameMkLst>
        </pc:graphicFrameChg>
      </pc:sldChg>
      <pc:sldChg chg="addSp delSp modSp mod">
        <pc:chgData name="Derrick Willer" userId="c13516ca4e24fc27" providerId="LiveId" clId="{6B51AA1C-9F6A-48F1-A5E3-CE7E6A24A745}" dt="2020-03-09T09:37:08.244" v="327" actId="478"/>
        <pc:sldMkLst>
          <pc:docMk/>
          <pc:sldMk cId="2133150148" sldId="304"/>
        </pc:sldMkLst>
        <pc:graphicFrameChg chg="del mod modGraphic">
          <ac:chgData name="Derrick Willer" userId="c13516ca4e24fc27" providerId="LiveId" clId="{6B51AA1C-9F6A-48F1-A5E3-CE7E6A24A745}" dt="2020-03-09T09:37:08.244" v="327" actId="478"/>
          <ac:graphicFrameMkLst>
            <pc:docMk/>
            <pc:sldMk cId="2133150148" sldId="304"/>
            <ac:graphicFrameMk id="37" creationId="{FCB3CCCC-0305-4D81-B1A8-BE4CDA428DD2}"/>
          </ac:graphicFrameMkLst>
        </pc:graphicFrameChg>
        <pc:graphicFrameChg chg="add del modGraphic">
          <ac:chgData name="Derrick Willer" userId="c13516ca4e24fc27" providerId="LiveId" clId="{6B51AA1C-9F6A-48F1-A5E3-CE7E6A24A745}" dt="2020-03-09T09:36:29.691" v="306" actId="478"/>
          <ac:graphicFrameMkLst>
            <pc:docMk/>
            <pc:sldMk cId="2133150148" sldId="304"/>
            <ac:graphicFrameMk id="52" creationId="{2E4EB1C3-3FF8-469E-8384-B7C8F902109A}"/>
          </ac:graphicFrameMkLst>
        </pc:graphicFrameChg>
        <pc:graphicFrameChg chg="add mod modGraphic">
          <ac:chgData name="Derrick Willer" userId="c13516ca4e24fc27" providerId="LiveId" clId="{6B51AA1C-9F6A-48F1-A5E3-CE7E6A24A745}" dt="2020-03-09T09:37:05.067" v="326" actId="207"/>
          <ac:graphicFrameMkLst>
            <pc:docMk/>
            <pc:sldMk cId="2133150148" sldId="304"/>
            <ac:graphicFrameMk id="53" creationId="{728123A9-DEC9-47F1-B465-05CD9B42F9C5}"/>
          </ac:graphicFrameMkLst>
        </pc:graphicFrameChg>
        <pc:picChg chg="mod">
          <ac:chgData name="Derrick Willer" userId="c13516ca4e24fc27" providerId="LiveId" clId="{6B51AA1C-9F6A-48F1-A5E3-CE7E6A24A745}" dt="2020-03-09T09:07:18.885" v="62" actId="1076"/>
          <ac:picMkLst>
            <pc:docMk/>
            <pc:sldMk cId="2133150148" sldId="304"/>
            <ac:picMk id="32" creationId="{1E404F97-3E5F-4208-A409-7D803989CCDA}"/>
          </ac:picMkLst>
        </pc:picChg>
        <pc:picChg chg="mod">
          <ac:chgData name="Derrick Willer" userId="c13516ca4e24fc27" providerId="LiveId" clId="{6B51AA1C-9F6A-48F1-A5E3-CE7E6A24A745}" dt="2020-03-09T09:08:10.505" v="76" actId="1076"/>
          <ac:picMkLst>
            <pc:docMk/>
            <pc:sldMk cId="2133150148" sldId="304"/>
            <ac:picMk id="35" creationId="{635326A5-BD76-4DFA-8C0D-25CB5413E6D8}"/>
          </ac:picMkLst>
        </pc:picChg>
        <pc:picChg chg="mod">
          <ac:chgData name="Derrick Willer" userId="c13516ca4e24fc27" providerId="LiveId" clId="{6B51AA1C-9F6A-48F1-A5E3-CE7E6A24A745}" dt="2020-03-09T09:08:41.531" v="82" actId="1076"/>
          <ac:picMkLst>
            <pc:docMk/>
            <pc:sldMk cId="2133150148" sldId="304"/>
            <ac:picMk id="36" creationId="{007E7B7A-7E99-4F30-BD74-B724E274D309}"/>
          </ac:picMkLst>
        </pc:picChg>
        <pc:picChg chg="add mod">
          <ac:chgData name="Derrick Willer" userId="c13516ca4e24fc27" providerId="LiveId" clId="{6B51AA1C-9F6A-48F1-A5E3-CE7E6A24A745}" dt="2020-03-09T09:07:53.649" v="71" actId="1076"/>
          <ac:picMkLst>
            <pc:docMk/>
            <pc:sldMk cId="2133150148" sldId="304"/>
            <ac:picMk id="42" creationId="{57FF075E-ECB5-4911-B58D-544D79229D45}"/>
          </ac:picMkLst>
        </pc:picChg>
        <pc:picChg chg="del">
          <ac:chgData name="Derrick Willer" userId="c13516ca4e24fc27" providerId="LiveId" clId="{6B51AA1C-9F6A-48F1-A5E3-CE7E6A24A745}" dt="2020-03-09T09:08:06.583" v="74" actId="478"/>
          <ac:picMkLst>
            <pc:docMk/>
            <pc:sldMk cId="2133150148" sldId="304"/>
            <ac:picMk id="62" creationId="{62C72F0D-98D5-404D-A12A-A956555E3600}"/>
          </ac:picMkLst>
        </pc:picChg>
        <pc:picChg chg="mod">
          <ac:chgData name="Derrick Willer" userId="c13516ca4e24fc27" providerId="LiveId" clId="{6B51AA1C-9F6A-48F1-A5E3-CE7E6A24A745}" dt="2020-03-09T09:08:31.362" v="81" actId="1076"/>
          <ac:picMkLst>
            <pc:docMk/>
            <pc:sldMk cId="2133150148" sldId="304"/>
            <ac:picMk id="93" creationId="{8DDC4071-AA90-449D-B420-D5D56ACFD6C2}"/>
          </ac:picMkLst>
        </pc:picChg>
        <pc:cxnChg chg="ord">
          <ac:chgData name="Derrick Willer" userId="c13516ca4e24fc27" providerId="LiveId" clId="{6B51AA1C-9F6A-48F1-A5E3-CE7E6A24A745}" dt="2020-03-09T09:08:46.819" v="83" actId="166"/>
          <ac:cxnSpMkLst>
            <pc:docMk/>
            <pc:sldMk cId="2133150148" sldId="304"/>
            <ac:cxnSpMk id="21" creationId="{365B5798-071A-4236-9A4C-95C2DFB55E0B}"/>
          </ac:cxnSpMkLst>
        </pc:cxnChg>
        <pc:cxnChg chg="mod">
          <ac:chgData name="Derrick Willer" userId="c13516ca4e24fc27" providerId="LiveId" clId="{6B51AA1C-9F6A-48F1-A5E3-CE7E6A24A745}" dt="2020-03-09T09:08:17.874" v="78" actId="14100"/>
          <ac:cxnSpMkLst>
            <pc:docMk/>
            <pc:sldMk cId="2133150148" sldId="304"/>
            <ac:cxnSpMk id="39" creationId="{547C1E75-66F2-46D9-BCBA-75EDF595AB10}"/>
          </ac:cxnSpMkLst>
        </pc:cxnChg>
        <pc:cxnChg chg="mod">
          <ac:chgData name="Derrick Willer" userId="c13516ca4e24fc27" providerId="LiveId" clId="{6B51AA1C-9F6A-48F1-A5E3-CE7E6A24A745}" dt="2020-03-09T09:08:13.286" v="77" actId="14100"/>
          <ac:cxnSpMkLst>
            <pc:docMk/>
            <pc:sldMk cId="2133150148" sldId="304"/>
            <ac:cxnSpMk id="40" creationId="{CB84044B-2ADC-4AAD-ACEF-68538C723442}"/>
          </ac:cxnSpMkLst>
        </pc:cxnChg>
        <pc:cxnChg chg="del">
          <ac:chgData name="Derrick Willer" userId="c13516ca4e24fc27" providerId="LiveId" clId="{6B51AA1C-9F6A-48F1-A5E3-CE7E6A24A745}" dt="2020-03-09T09:08:07.755" v="75" actId="478"/>
          <ac:cxnSpMkLst>
            <pc:docMk/>
            <pc:sldMk cId="2133150148" sldId="304"/>
            <ac:cxnSpMk id="41" creationId="{4BDB660A-23E6-43DC-8DD4-4BA167EF0FF1}"/>
          </ac:cxnSpMkLst>
        </pc:cxnChg>
        <pc:cxnChg chg="add mod">
          <ac:chgData name="Derrick Willer" userId="c13516ca4e24fc27" providerId="LiveId" clId="{6B51AA1C-9F6A-48F1-A5E3-CE7E6A24A745}" dt="2020-03-09T09:07:42.190" v="68" actId="14100"/>
          <ac:cxnSpMkLst>
            <pc:docMk/>
            <pc:sldMk cId="2133150148" sldId="304"/>
            <ac:cxnSpMk id="43" creationId="{29514881-9417-4F2E-B5C7-3007D1198AD7}"/>
          </ac:cxnSpMkLst>
        </pc:cxnChg>
        <pc:cxnChg chg="del mod">
          <ac:chgData name="Derrick Willer" userId="c13516ca4e24fc27" providerId="LiveId" clId="{6B51AA1C-9F6A-48F1-A5E3-CE7E6A24A745}" dt="2020-03-09T09:06:52.808" v="57" actId="478"/>
          <ac:cxnSpMkLst>
            <pc:docMk/>
            <pc:sldMk cId="2133150148" sldId="304"/>
            <ac:cxnSpMk id="44" creationId="{6C850408-1227-430C-BF63-F7FCDA9802EB}"/>
          </ac:cxnSpMkLst>
        </pc:cxnChg>
        <pc:cxnChg chg="mod">
          <ac:chgData name="Derrick Willer" userId="c13516ca4e24fc27" providerId="LiveId" clId="{6B51AA1C-9F6A-48F1-A5E3-CE7E6A24A745}" dt="2020-03-09T09:08:26.378" v="79" actId="14100"/>
          <ac:cxnSpMkLst>
            <pc:docMk/>
            <pc:sldMk cId="2133150148" sldId="304"/>
            <ac:cxnSpMk id="46" creationId="{4BF4FD14-4309-4F0A-89C9-1AA148BD1E66}"/>
          </ac:cxnSpMkLst>
        </pc:cxnChg>
        <pc:cxnChg chg="del">
          <ac:chgData name="Derrick Willer" userId="c13516ca4e24fc27" providerId="LiveId" clId="{6B51AA1C-9F6A-48F1-A5E3-CE7E6A24A745}" dt="2020-03-09T09:06:55.525" v="58" actId="478"/>
          <ac:cxnSpMkLst>
            <pc:docMk/>
            <pc:sldMk cId="2133150148" sldId="304"/>
            <ac:cxnSpMk id="47" creationId="{DD9C012F-9198-4101-80C7-AA6B4373E921}"/>
          </ac:cxnSpMkLst>
        </pc:cxnChg>
        <pc:cxnChg chg="mod">
          <ac:chgData name="Derrick Willer" userId="c13516ca4e24fc27" providerId="LiveId" clId="{6B51AA1C-9F6A-48F1-A5E3-CE7E6A24A745}" dt="2020-03-09T09:08:41.531" v="82" actId="1076"/>
          <ac:cxnSpMkLst>
            <pc:docMk/>
            <pc:sldMk cId="2133150148" sldId="304"/>
            <ac:cxnSpMk id="48" creationId="{ADB22518-030D-47F3-A937-B1FB62AE0966}"/>
          </ac:cxnSpMkLst>
        </pc:cxnChg>
        <pc:cxnChg chg="add mod">
          <ac:chgData name="Derrick Willer" userId="c13516ca4e24fc27" providerId="LiveId" clId="{6B51AA1C-9F6A-48F1-A5E3-CE7E6A24A745}" dt="2020-03-09T09:08:57.303" v="87" actId="14100"/>
          <ac:cxnSpMkLst>
            <pc:docMk/>
            <pc:sldMk cId="2133150148" sldId="304"/>
            <ac:cxnSpMk id="49" creationId="{4E470470-0BB6-4FA3-B9AB-94796FA1E8F1}"/>
          </ac:cxnSpMkLst>
        </pc:cxnChg>
      </pc:sldChg>
      <pc:sldChg chg="addSp delSp modSp mod">
        <pc:chgData name="Derrick Willer" userId="c13516ca4e24fc27" providerId="LiveId" clId="{6B51AA1C-9F6A-48F1-A5E3-CE7E6A24A745}" dt="2020-03-09T09:34:35.294" v="261" actId="478"/>
        <pc:sldMkLst>
          <pc:docMk/>
          <pc:sldMk cId="1835059961" sldId="305"/>
        </pc:sldMkLst>
        <pc:graphicFrameChg chg="add del">
          <ac:chgData name="Derrick Willer" userId="c13516ca4e24fc27" providerId="LiveId" clId="{6B51AA1C-9F6A-48F1-A5E3-CE7E6A24A745}" dt="2020-03-09T09:31:25.839" v="221"/>
          <ac:graphicFrameMkLst>
            <pc:docMk/>
            <pc:sldMk cId="1835059961" sldId="305"/>
            <ac:graphicFrameMk id="18" creationId="{FECE788B-1A54-427F-B8BF-D24DE2CB02FF}"/>
          </ac:graphicFrameMkLst>
        </pc:graphicFrameChg>
        <pc:graphicFrameChg chg="del">
          <ac:chgData name="Derrick Willer" userId="c13516ca4e24fc27" providerId="LiveId" clId="{6B51AA1C-9F6A-48F1-A5E3-CE7E6A24A745}" dt="2020-03-09T09:24:11.004" v="133" actId="478"/>
          <ac:graphicFrameMkLst>
            <pc:docMk/>
            <pc:sldMk cId="1835059961" sldId="305"/>
            <ac:graphicFrameMk id="21" creationId="{60B12831-4ED5-474E-B0D7-323C624088F0}"/>
          </ac:graphicFrameMkLst>
        </pc:graphicFrameChg>
        <pc:graphicFrameChg chg="add del mod modGraphic">
          <ac:chgData name="Derrick Willer" userId="c13516ca4e24fc27" providerId="LiveId" clId="{6B51AA1C-9F6A-48F1-A5E3-CE7E6A24A745}" dt="2020-03-09T09:34:35.294" v="261" actId="478"/>
          <ac:graphicFrameMkLst>
            <pc:docMk/>
            <pc:sldMk cId="1835059961" sldId="305"/>
            <ac:graphicFrameMk id="34" creationId="{8A4CD6B0-86CA-43B9-90FE-8F0BA0781E1C}"/>
          </ac:graphicFrameMkLst>
        </pc:graphicFrameChg>
        <pc:graphicFrameChg chg="add del mod">
          <ac:chgData name="Derrick Willer" userId="c13516ca4e24fc27" providerId="LiveId" clId="{6B51AA1C-9F6A-48F1-A5E3-CE7E6A24A745}" dt="2020-03-09T09:33:34.337" v="248" actId="478"/>
          <ac:graphicFrameMkLst>
            <pc:docMk/>
            <pc:sldMk cId="1835059961" sldId="305"/>
            <ac:graphicFrameMk id="35" creationId="{D34B9A4D-A458-4B40-A7FD-3B689A552488}"/>
          </ac:graphicFrameMkLst>
        </pc:graphicFrameChg>
        <pc:graphicFrameChg chg="add mod modGraphic">
          <ac:chgData name="Derrick Willer" userId="c13516ca4e24fc27" providerId="LiveId" clId="{6B51AA1C-9F6A-48F1-A5E3-CE7E6A24A745}" dt="2020-03-09T09:34:09.205" v="259" actId="207"/>
          <ac:graphicFrameMkLst>
            <pc:docMk/>
            <pc:sldMk cId="1835059961" sldId="305"/>
            <ac:graphicFrameMk id="39" creationId="{CA8D3020-8CD9-4891-8CE9-1F84CD47596A}"/>
          </ac:graphicFrameMkLst>
        </pc:graphicFrameChg>
      </pc:sldChg>
      <pc:sldChg chg="addSp delSp modSp mod">
        <pc:chgData name="Derrick Willer" userId="c13516ca4e24fc27" providerId="LiveId" clId="{6B51AA1C-9F6A-48F1-A5E3-CE7E6A24A745}" dt="2020-03-09T09:38:17.280" v="355" actId="478"/>
        <pc:sldMkLst>
          <pc:docMk/>
          <pc:sldMk cId="4158934003" sldId="306"/>
        </pc:sldMkLst>
        <pc:spChg chg="mod">
          <ac:chgData name="Derrick Willer" userId="c13516ca4e24fc27" providerId="LiveId" clId="{6B51AA1C-9F6A-48F1-A5E3-CE7E6A24A745}" dt="2020-03-09T09:37:25.976" v="331" actId="1076"/>
          <ac:spMkLst>
            <pc:docMk/>
            <pc:sldMk cId="4158934003" sldId="306"/>
            <ac:spMk id="34" creationId="{409CCC4F-6B44-4955-BFFE-180B2F62253A}"/>
          </ac:spMkLst>
        </pc:spChg>
        <pc:graphicFrameChg chg="del mod">
          <ac:chgData name="Derrick Willer" userId="c13516ca4e24fc27" providerId="LiveId" clId="{6B51AA1C-9F6A-48F1-A5E3-CE7E6A24A745}" dt="2020-03-09T09:38:17.280" v="355" actId="478"/>
          <ac:graphicFrameMkLst>
            <pc:docMk/>
            <pc:sldMk cId="4158934003" sldId="306"/>
            <ac:graphicFrameMk id="18" creationId="{B45A13CE-E1CC-493B-AB4F-0A2E69BE8C2E}"/>
          </ac:graphicFrameMkLst>
        </pc:graphicFrameChg>
        <pc:graphicFrameChg chg="add mod modGraphic">
          <ac:chgData name="Derrick Willer" userId="c13516ca4e24fc27" providerId="LiveId" clId="{6B51AA1C-9F6A-48F1-A5E3-CE7E6A24A745}" dt="2020-03-09T09:38:13.068" v="354" actId="207"/>
          <ac:graphicFrameMkLst>
            <pc:docMk/>
            <pc:sldMk cId="4158934003" sldId="306"/>
            <ac:graphicFrameMk id="42" creationId="{F5BB362C-1E83-4BA7-8708-22205942FE0B}"/>
          </ac:graphicFrameMkLst>
        </pc:graphicFrameChg>
      </pc:sldChg>
      <pc:sldChg chg="addSp delSp modSp mod">
        <pc:chgData name="Derrick Willer" userId="c13516ca4e24fc27" providerId="LiveId" clId="{6B51AA1C-9F6A-48F1-A5E3-CE7E6A24A745}" dt="2020-03-09T09:36:25.405" v="305" actId="1076"/>
        <pc:sldMkLst>
          <pc:docMk/>
          <pc:sldMk cId="1633255427" sldId="309"/>
        </pc:sldMkLst>
        <pc:graphicFrameChg chg="del mod modGraphic">
          <ac:chgData name="Derrick Willer" userId="c13516ca4e24fc27" providerId="LiveId" clId="{6B51AA1C-9F6A-48F1-A5E3-CE7E6A24A745}" dt="2020-03-09T09:29:16.587" v="200" actId="478"/>
          <ac:graphicFrameMkLst>
            <pc:docMk/>
            <pc:sldMk cId="1633255427" sldId="309"/>
            <ac:graphicFrameMk id="19" creationId="{4D0E77C8-73F5-413C-A633-3E83C461B44E}"/>
          </ac:graphicFrameMkLst>
        </pc:graphicFrameChg>
        <pc:graphicFrameChg chg="add del mod modGraphic">
          <ac:chgData name="Derrick Willer" userId="c13516ca4e24fc27" providerId="LiveId" clId="{6B51AA1C-9F6A-48F1-A5E3-CE7E6A24A745}" dt="2020-03-09T09:27:16.317" v="181" actId="478"/>
          <ac:graphicFrameMkLst>
            <pc:docMk/>
            <pc:sldMk cId="1633255427" sldId="309"/>
            <ac:graphicFrameMk id="47" creationId="{91B7EFC9-FA1D-4DA3-B562-DC5793A9F922}"/>
          </ac:graphicFrameMkLst>
        </pc:graphicFrameChg>
        <pc:graphicFrameChg chg="add del mod modGraphic">
          <ac:chgData name="Derrick Willer" userId="c13516ca4e24fc27" providerId="LiveId" clId="{6B51AA1C-9F6A-48F1-A5E3-CE7E6A24A745}" dt="2020-03-09T09:36:17.850" v="303" actId="478"/>
          <ac:graphicFrameMkLst>
            <pc:docMk/>
            <pc:sldMk cId="1633255427" sldId="309"/>
            <ac:graphicFrameMk id="49" creationId="{B9C07B05-BF5D-495F-8F75-59025109793B}"/>
          </ac:graphicFrameMkLst>
        </pc:graphicFrameChg>
        <pc:graphicFrameChg chg="add mod modGraphic">
          <ac:chgData name="Derrick Willer" userId="c13516ca4e24fc27" providerId="LiveId" clId="{6B51AA1C-9F6A-48F1-A5E3-CE7E6A24A745}" dt="2020-03-09T09:36:25.405" v="305" actId="1076"/>
          <ac:graphicFrameMkLst>
            <pc:docMk/>
            <pc:sldMk cId="1633255427" sldId="309"/>
            <ac:graphicFrameMk id="50" creationId="{9AC7DD69-59B3-4A22-804D-7215F19F2BD8}"/>
          </ac:graphicFrameMkLst>
        </pc:graphicFrameChg>
        <pc:picChg chg="del mod ord">
          <ac:chgData name="Derrick Willer" userId="c13516ca4e24fc27" providerId="LiveId" clId="{6B51AA1C-9F6A-48F1-A5E3-CE7E6A24A745}" dt="2020-03-09T09:04:48.906" v="42" actId="478"/>
          <ac:picMkLst>
            <pc:docMk/>
            <pc:sldMk cId="1633255427" sldId="309"/>
            <ac:picMk id="32" creationId="{1E404F97-3E5F-4208-A409-7D803989CCDA}"/>
          </ac:picMkLst>
        </pc:picChg>
        <pc:picChg chg="add del mod">
          <ac:chgData name="Derrick Willer" userId="c13516ca4e24fc27" providerId="LiveId" clId="{6B51AA1C-9F6A-48F1-A5E3-CE7E6A24A745}" dt="2020-03-09T09:05:12.732" v="45" actId="478"/>
          <ac:picMkLst>
            <pc:docMk/>
            <pc:sldMk cId="1633255427" sldId="309"/>
            <ac:picMk id="34" creationId="{0960AC23-99F0-4AD9-9864-E6A80AA89D94}"/>
          </ac:picMkLst>
        </pc:picChg>
        <pc:picChg chg="mod">
          <ac:chgData name="Derrick Willer" userId="c13516ca4e24fc27" providerId="LiveId" clId="{6B51AA1C-9F6A-48F1-A5E3-CE7E6A24A745}" dt="2020-03-09T09:05:23.730" v="49" actId="1076"/>
          <ac:picMkLst>
            <pc:docMk/>
            <pc:sldMk cId="1633255427" sldId="309"/>
            <ac:picMk id="36" creationId="{007E7B7A-7E99-4F30-BD74-B724E274D309}"/>
          </ac:picMkLst>
        </pc:picChg>
        <pc:picChg chg="add mod">
          <ac:chgData name="Derrick Willer" userId="c13516ca4e24fc27" providerId="LiveId" clId="{6B51AA1C-9F6A-48F1-A5E3-CE7E6A24A745}" dt="2020-03-09T09:04:07.326" v="34" actId="1076"/>
          <ac:picMkLst>
            <pc:docMk/>
            <pc:sldMk cId="1633255427" sldId="309"/>
            <ac:picMk id="38" creationId="{655EB91A-F7D9-415B-A5A0-C60CFF469AF7}"/>
          </ac:picMkLst>
        </pc:picChg>
        <pc:picChg chg="add del mod">
          <ac:chgData name="Derrick Willer" userId="c13516ca4e24fc27" providerId="LiveId" clId="{6B51AA1C-9F6A-48F1-A5E3-CE7E6A24A745}" dt="2020-03-09T09:05:17.397" v="47" actId="478"/>
          <ac:picMkLst>
            <pc:docMk/>
            <pc:sldMk cId="1633255427" sldId="309"/>
            <ac:picMk id="45" creationId="{F8FD0AE6-8C3A-4026-AA41-4E9BA98BFC64}"/>
          </ac:picMkLst>
        </pc:picChg>
        <pc:picChg chg="mod">
          <ac:chgData name="Derrick Willer" userId="c13516ca4e24fc27" providerId="LiveId" clId="{6B51AA1C-9F6A-48F1-A5E3-CE7E6A24A745}" dt="2020-03-09T09:05:36.386" v="52" actId="1076"/>
          <ac:picMkLst>
            <pc:docMk/>
            <pc:sldMk cId="1633255427" sldId="309"/>
            <ac:picMk id="62" creationId="{62C72F0D-98D5-404D-A12A-A956555E3600}"/>
          </ac:picMkLst>
        </pc:picChg>
        <pc:cxnChg chg="ord">
          <ac:chgData name="Derrick Willer" userId="c13516ca4e24fc27" providerId="LiveId" clId="{6B51AA1C-9F6A-48F1-A5E3-CE7E6A24A745}" dt="2020-03-09T09:02:05.562" v="14" actId="166"/>
          <ac:cxnSpMkLst>
            <pc:docMk/>
            <pc:sldMk cId="1633255427" sldId="309"/>
            <ac:cxnSpMk id="21" creationId="{365B5798-071A-4236-9A4C-95C2DFB55E0B}"/>
          </ac:cxnSpMkLst>
        </pc:cxnChg>
        <pc:cxnChg chg="add del mod">
          <ac:chgData name="Derrick Willer" userId="c13516ca4e24fc27" providerId="LiveId" clId="{6B51AA1C-9F6A-48F1-A5E3-CE7E6A24A745}" dt="2020-03-09T09:05:32.136" v="51" actId="478"/>
          <ac:cxnSpMkLst>
            <pc:docMk/>
            <pc:sldMk cId="1633255427" sldId="309"/>
            <ac:cxnSpMk id="37" creationId="{342085B9-6257-4837-B22A-BE541C38646B}"/>
          </ac:cxnSpMkLst>
        </pc:cxnChg>
        <pc:cxnChg chg="mod ord">
          <ac:chgData name="Derrick Willer" userId="c13516ca4e24fc27" providerId="LiveId" clId="{6B51AA1C-9F6A-48F1-A5E3-CE7E6A24A745}" dt="2020-03-09T09:05:40.526" v="53" actId="14100"/>
          <ac:cxnSpMkLst>
            <pc:docMk/>
            <pc:sldMk cId="1633255427" sldId="309"/>
            <ac:cxnSpMk id="39" creationId="{547C1E75-66F2-46D9-BCBA-75EDF595AB10}"/>
          </ac:cxnSpMkLst>
        </pc:cxnChg>
        <pc:cxnChg chg="mod">
          <ac:chgData name="Derrick Willer" userId="c13516ca4e24fc27" providerId="LiveId" clId="{6B51AA1C-9F6A-48F1-A5E3-CE7E6A24A745}" dt="2020-03-09T09:04:35.584" v="40" actId="14100"/>
          <ac:cxnSpMkLst>
            <pc:docMk/>
            <pc:sldMk cId="1633255427" sldId="309"/>
            <ac:cxnSpMk id="44" creationId="{6C850408-1227-430C-BF63-F7FCDA9802EB}"/>
          </ac:cxnSpMkLst>
        </pc:cxnChg>
        <pc:cxnChg chg="mod">
          <ac:chgData name="Derrick Willer" userId="c13516ca4e24fc27" providerId="LiveId" clId="{6B51AA1C-9F6A-48F1-A5E3-CE7E6A24A745}" dt="2020-03-09T09:05:43.886" v="54" actId="1076"/>
          <ac:cxnSpMkLst>
            <pc:docMk/>
            <pc:sldMk cId="1633255427" sldId="309"/>
            <ac:cxnSpMk id="46" creationId="{4BF4FD14-4309-4F0A-89C9-1AA148BD1E66}"/>
          </ac:cxnSpMkLst>
        </pc:cxnChg>
        <pc:cxnChg chg="mod ord">
          <ac:chgData name="Derrick Willer" userId="c13516ca4e24fc27" providerId="LiveId" clId="{6B51AA1C-9F6A-48F1-A5E3-CE7E6A24A745}" dt="2020-03-09T09:05:28.730" v="50" actId="166"/>
          <ac:cxnSpMkLst>
            <pc:docMk/>
            <pc:sldMk cId="1633255427" sldId="309"/>
            <ac:cxnSpMk id="48" creationId="{ADB22518-030D-47F3-A937-B1FB62AE0966}"/>
          </ac:cxnSpMkLst>
        </pc:cxnChg>
      </pc:sldChg>
      <pc:sldChg chg="addSp delSp modSp mod">
        <pc:chgData name="Derrick Willer" userId="c13516ca4e24fc27" providerId="LiveId" clId="{6B51AA1C-9F6A-48F1-A5E3-CE7E6A24A745}" dt="2020-03-09T09:35:21.196" v="281" actId="478"/>
        <pc:sldMkLst>
          <pc:docMk/>
          <pc:sldMk cId="1475023235" sldId="311"/>
        </pc:sldMkLst>
        <pc:graphicFrameChg chg="del mod modGraphic">
          <ac:chgData name="Derrick Willer" userId="c13516ca4e24fc27" providerId="LiveId" clId="{6B51AA1C-9F6A-48F1-A5E3-CE7E6A24A745}" dt="2020-03-09T09:26:12.435" v="157" actId="478"/>
          <ac:graphicFrameMkLst>
            <pc:docMk/>
            <pc:sldMk cId="1475023235" sldId="311"/>
            <ac:graphicFrameMk id="21" creationId="{892BC179-1779-4F5A-85F9-9B8B12A46BFA}"/>
          </ac:graphicFrameMkLst>
        </pc:graphicFrameChg>
        <pc:graphicFrameChg chg="add del mod modGraphic">
          <ac:chgData name="Derrick Willer" userId="c13516ca4e24fc27" providerId="LiveId" clId="{6B51AA1C-9F6A-48F1-A5E3-CE7E6A24A745}" dt="2020-03-09T09:35:21.196" v="281" actId="478"/>
          <ac:graphicFrameMkLst>
            <pc:docMk/>
            <pc:sldMk cId="1475023235" sldId="311"/>
            <ac:graphicFrameMk id="35" creationId="{14F85D3D-5CCA-4DED-A87D-5C5E620355ED}"/>
          </ac:graphicFrameMkLst>
        </pc:graphicFrameChg>
        <pc:graphicFrameChg chg="add modGraphic">
          <ac:chgData name="Derrick Willer" userId="c13516ca4e24fc27" providerId="LiveId" clId="{6B51AA1C-9F6A-48F1-A5E3-CE7E6A24A745}" dt="2020-03-09T09:35:17.392" v="280" actId="20577"/>
          <ac:graphicFrameMkLst>
            <pc:docMk/>
            <pc:sldMk cId="1475023235" sldId="311"/>
            <ac:graphicFrameMk id="36" creationId="{C2A3AA81-8713-44C3-979D-00A88E321801}"/>
          </ac:graphicFrameMkLst>
        </pc:graphicFrameChg>
      </pc:sldChg>
      <pc:sldChg chg="modSp mod">
        <pc:chgData name="Derrick Willer" userId="c13516ca4e24fc27" providerId="LiveId" clId="{6B51AA1C-9F6A-48F1-A5E3-CE7E6A24A745}" dt="2020-03-09T09:15:27.958" v="100" actId="20577"/>
        <pc:sldMkLst>
          <pc:docMk/>
          <pc:sldMk cId="964695042" sldId="313"/>
        </pc:sldMkLst>
        <pc:spChg chg="mod">
          <ac:chgData name="Derrick Willer" userId="c13516ca4e24fc27" providerId="LiveId" clId="{6B51AA1C-9F6A-48F1-A5E3-CE7E6A24A745}" dt="2020-03-09T09:15:27.958" v="100" actId="20577"/>
          <ac:spMkLst>
            <pc:docMk/>
            <pc:sldMk cId="964695042" sldId="313"/>
            <ac:spMk id="28" creationId="{4843801D-C380-402E-9C2B-40F6C234A4EE}"/>
          </ac:spMkLst>
        </pc:spChg>
      </pc:sldChg>
      <pc:sldChg chg="delSp add mod setBg">
        <pc:chgData name="Derrick Willer" userId="c13516ca4e24fc27" providerId="LiveId" clId="{6B51AA1C-9F6A-48F1-A5E3-CE7E6A24A745}" dt="2020-03-09T09:16:00.423" v="102" actId="478"/>
        <pc:sldMkLst>
          <pc:docMk/>
          <pc:sldMk cId="1477009678" sldId="317"/>
        </pc:sldMkLst>
        <pc:spChg chg="del">
          <ac:chgData name="Derrick Willer" userId="c13516ca4e24fc27" providerId="LiveId" clId="{6B51AA1C-9F6A-48F1-A5E3-CE7E6A24A745}" dt="2020-03-09T09:16:00.423" v="102" actId="478"/>
          <ac:spMkLst>
            <pc:docMk/>
            <pc:sldMk cId="1477009678" sldId="317"/>
            <ac:spMk id="6" creationId="{8D215174-5003-49D4-8861-DC0BB3FEBF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7C51-D60F-4255-90AC-6DC688B09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D9018-A585-4F6D-84D3-F54DA4646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5C7F-5E1B-44A9-8984-D917ABA9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04EC0-59C5-4B95-85E8-DF6892461716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59304-BC42-48D3-B84A-D0BC74BC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C4A20-DD41-4043-80E1-C384356D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A2A935-32F7-4C1B-A0D0-C30230DB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4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B9A5F-8E01-4013-95E1-91E8C7B0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04EC0-59C5-4B95-85E8-DF6892461716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13E86-C90B-4CB2-8DD0-45297649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8027-1505-4218-BA7B-B964140B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A2A935-32F7-4C1B-A0D0-C30230DBD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5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choolsliaisoncommunity.net/" TargetMode="External"/><Relationship Id="rId4" Type="http://schemas.openxmlformats.org/officeDocument/2006/relationships/hyperlink" Target="http://www.dwiller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4D5F15-D9AE-457A-AF08-6C05201708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84625" y="89986"/>
            <a:ext cx="4074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Levers Alone – Don’t Pulley My Leg</a:t>
            </a:r>
            <a:endParaRPr lang="en-GB" altLang="en-US" sz="2400" b="1" dirty="0">
              <a:solidFill>
                <a:srgbClr val="385723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3792F4-A227-4446-90B3-AC546AB470AD}"/>
              </a:ext>
            </a:extLst>
          </p:cNvPr>
          <p:cNvSpPr txBox="1"/>
          <p:nvPr userDrawn="1"/>
        </p:nvSpPr>
        <p:spPr>
          <a:xfrm>
            <a:off x="99052" y="6506403"/>
            <a:ext cx="3310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1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C88902-AFD6-4341-9DD6-E5D36011C7E2}"/>
              </a:ext>
            </a:extLst>
          </p:cNvPr>
          <p:cNvSpPr txBox="1"/>
          <p:nvPr userDrawn="1"/>
        </p:nvSpPr>
        <p:spPr>
          <a:xfrm>
            <a:off x="10356574" y="6506403"/>
            <a:ext cx="1736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 </a:t>
            </a:r>
            <a:r>
              <a:rPr lang="en-GB" alt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DA466-C72F-C585-4985-CBBE0D588A28}"/>
              </a:ext>
            </a:extLst>
          </p:cNvPr>
          <p:cNvSpPr txBox="1"/>
          <p:nvPr userDrawn="1"/>
        </p:nvSpPr>
        <p:spPr>
          <a:xfrm>
            <a:off x="4749796" y="6506403"/>
            <a:ext cx="2780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www.schoolsliaisoncommunity.net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4.png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1" y="188640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14" y="2119144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327978" y="2119144"/>
            <a:ext cx="532859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E4CFCF-C940-4EE0-B764-C7F74439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51" y="801479"/>
            <a:ext cx="632342" cy="13529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CBBAD7-F289-4F14-809F-B29FE8C4F415}"/>
              </a:ext>
            </a:extLst>
          </p:cNvPr>
          <p:cNvGrpSpPr/>
          <p:nvPr/>
        </p:nvGrpSpPr>
        <p:grpSpPr>
          <a:xfrm>
            <a:off x="727550" y="2469312"/>
            <a:ext cx="6794648" cy="417095"/>
            <a:chOff x="4475747" y="1925052"/>
            <a:chExt cx="6593797" cy="4170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21086E-D83A-4252-BDB8-57998808F5BA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9B753B-35B3-4E90-A684-0417BDFC2970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C7FF9B-5A2F-4A3E-9AB2-0DD56893B7B1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8D5E49-94F5-44CD-AC19-E8638084C80E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7FC438-4D96-4D1C-B4F7-DBE4FC2402C0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CF39D6-DD18-4B22-BA97-9E5A9F9FF680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E5851E-9ACE-4FC1-A5C3-DDD0A84AB379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15D5DB-DD1B-4D8A-B1DE-A31E0C190960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9670FD-3F4B-4908-8E37-E335A26D8430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DD495FD-8C90-4049-B9DC-B9296672202D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5683F5-3838-4942-8EA3-D29EC468954A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0488C-0D3D-41F4-A57B-4EBD8B7254F5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4BBA3085-C468-4A42-8AB9-CF390EC52557}"/>
              </a:ext>
            </a:extLst>
          </p:cNvPr>
          <p:cNvSpPr/>
          <p:nvPr/>
        </p:nvSpPr>
        <p:spPr>
          <a:xfrm>
            <a:off x="121965" y="3295118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96A7F5A7-85E7-41C6-864B-5E1F5DE2F692}"/>
              </a:ext>
            </a:extLst>
          </p:cNvPr>
          <p:cNvSpPr/>
          <p:nvPr/>
        </p:nvSpPr>
        <p:spPr>
          <a:xfrm>
            <a:off x="514071" y="2379580"/>
            <a:ext cx="644699" cy="99304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59764C-C9EB-41EC-A2DD-74E05C0D31BD}"/>
              </a:ext>
            </a:extLst>
          </p:cNvPr>
          <p:cNvSpPr/>
          <p:nvPr/>
        </p:nvSpPr>
        <p:spPr>
          <a:xfrm>
            <a:off x="727550" y="2612770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4EF60-0470-4B5B-9275-89FBD2444929}"/>
              </a:ext>
            </a:extLst>
          </p:cNvPr>
          <p:cNvSpPr txBox="1"/>
          <p:nvPr/>
        </p:nvSpPr>
        <p:spPr>
          <a:xfrm>
            <a:off x="727550" y="1855700"/>
            <a:ext cx="693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0                      2          3          4           5         6          7         8          9         10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D1CAAC-9AA0-4E4B-95AD-AC02D3214208}"/>
              </a:ext>
            </a:extLst>
          </p:cNvPr>
          <p:cNvGrpSpPr/>
          <p:nvPr/>
        </p:nvGrpSpPr>
        <p:grpSpPr>
          <a:xfrm>
            <a:off x="3804121" y="3386138"/>
            <a:ext cx="598124" cy="430771"/>
            <a:chOff x="3988590" y="5824538"/>
            <a:chExt cx="598124" cy="430771"/>
          </a:xfrm>
        </p:grpSpPr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B0806A35-85AA-4ACF-8680-DCC1B5D10212}"/>
                </a:ext>
              </a:extLst>
            </p:cNvPr>
            <p:cNvSpPr/>
            <p:nvPr/>
          </p:nvSpPr>
          <p:spPr>
            <a:xfrm>
              <a:off x="3988590" y="6047874"/>
              <a:ext cx="598124" cy="207435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60131DDF-9D07-4BF7-8D42-7BBE7F6AF311}"/>
                </a:ext>
              </a:extLst>
            </p:cNvPr>
            <p:cNvSpPr/>
            <p:nvPr/>
          </p:nvSpPr>
          <p:spPr>
            <a:xfrm>
              <a:off x="4218933" y="5912354"/>
              <a:ext cx="131575" cy="160420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D43B4F7E-A72C-4BDF-92A9-D823959C8817}"/>
                </a:ext>
              </a:extLst>
            </p:cNvPr>
            <p:cNvSpPr/>
            <p:nvPr/>
          </p:nvSpPr>
          <p:spPr>
            <a:xfrm>
              <a:off x="4138613" y="5824538"/>
              <a:ext cx="303818" cy="138112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7712D6C-9971-4106-B8CE-6575A8C9032A}"/>
              </a:ext>
            </a:extLst>
          </p:cNvPr>
          <p:cNvSpPr txBox="1"/>
          <p:nvPr/>
        </p:nvSpPr>
        <p:spPr>
          <a:xfrm>
            <a:off x="514071" y="3723982"/>
            <a:ext cx="2785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Using Chord Load the Weight to Each Hole</a:t>
            </a:r>
          </a:p>
          <a:p>
            <a:pPr algn="ctr"/>
            <a:r>
              <a:rPr lang="en-GB" b="1" dirty="0"/>
              <a:t>In Turn </a:t>
            </a:r>
          </a:p>
          <a:p>
            <a:pPr algn="ctr"/>
            <a:r>
              <a:rPr lang="en-GB" b="1" dirty="0"/>
              <a:t>And Weigh It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Record the Weight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01AA0A8-2E4A-42EE-9EC5-EC98C7F92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82090"/>
              </p:ext>
            </p:extLst>
          </p:nvPr>
        </p:nvGraphicFramePr>
        <p:xfrm>
          <a:off x="4687257" y="3713191"/>
          <a:ext cx="7251700" cy="1071881"/>
        </p:xfrm>
        <a:graphic>
          <a:graphicData uri="http://schemas.openxmlformats.org/drawingml/2006/table">
            <a:tbl>
              <a:tblPr/>
              <a:tblGrid>
                <a:gridCol w="1440815">
                  <a:extLst>
                    <a:ext uri="{9D8B030D-6E8A-4147-A177-3AD203B41FA5}">
                      <a16:colId xmlns:a16="http://schemas.microsoft.com/office/drawing/2014/main" val="3446491201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3891513492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274677470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440783804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556721736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402683037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175253774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506912654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518627045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755074879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269909942"/>
                    </a:ext>
                  </a:extLst>
                </a:gridCol>
                <a:gridCol w="529590">
                  <a:extLst>
                    <a:ext uri="{9D8B030D-6E8A-4147-A177-3AD203B41FA5}">
                      <a16:colId xmlns:a16="http://schemas.microsoft.com/office/drawing/2014/main" val="1431223121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Hole Number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697024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1700</a:t>
                      </a:r>
                      <a:b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1700 grams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10098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Advantage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8164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4662AEE-3611-1ED7-2CCB-EAA8F5E1E4CC}"/>
              </a:ext>
            </a:extLst>
          </p:cNvPr>
          <p:cNvSpPr/>
          <p:nvPr/>
        </p:nvSpPr>
        <p:spPr>
          <a:xfrm>
            <a:off x="4106874" y="2678194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3FEE0C-0FDF-5AE7-218A-FE9D51576C08}"/>
              </a:ext>
            </a:extLst>
          </p:cNvPr>
          <p:cNvSpPr/>
          <p:nvPr/>
        </p:nvSpPr>
        <p:spPr>
          <a:xfrm>
            <a:off x="1561577" y="1961838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6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E4CFCF-C940-4EE0-B764-C7F74439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511" y="833380"/>
            <a:ext cx="632342" cy="13529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CBBAD7-F289-4F14-809F-B29FE8C4F415}"/>
              </a:ext>
            </a:extLst>
          </p:cNvPr>
          <p:cNvGrpSpPr/>
          <p:nvPr/>
        </p:nvGrpSpPr>
        <p:grpSpPr>
          <a:xfrm>
            <a:off x="727550" y="2469312"/>
            <a:ext cx="6794648" cy="417095"/>
            <a:chOff x="4475747" y="1925052"/>
            <a:chExt cx="6593797" cy="4170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21086E-D83A-4252-BDB8-57998808F5BA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9B753B-35B3-4E90-A684-0417BDFC2970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C7FF9B-5A2F-4A3E-9AB2-0DD56893B7B1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8D5E49-94F5-44CD-AC19-E8638084C80E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7FC438-4D96-4D1C-B4F7-DBE4FC2402C0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CF39D6-DD18-4B22-BA97-9E5A9F9FF680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E5851E-9ACE-4FC1-A5C3-DDD0A84AB379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15D5DB-DD1B-4D8A-B1DE-A31E0C190960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9670FD-3F4B-4908-8E37-E335A26D8430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DD495FD-8C90-4049-B9DC-B9296672202D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5683F5-3838-4942-8EA3-D29EC468954A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0488C-0D3D-41F4-A57B-4EBD8B7254F5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4BBA3085-C468-4A42-8AB9-CF390EC52557}"/>
              </a:ext>
            </a:extLst>
          </p:cNvPr>
          <p:cNvSpPr/>
          <p:nvPr/>
        </p:nvSpPr>
        <p:spPr>
          <a:xfrm>
            <a:off x="175190" y="3264925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96A7F5A7-85E7-41C6-864B-5E1F5DE2F692}"/>
              </a:ext>
            </a:extLst>
          </p:cNvPr>
          <p:cNvSpPr/>
          <p:nvPr/>
        </p:nvSpPr>
        <p:spPr>
          <a:xfrm>
            <a:off x="514071" y="2379580"/>
            <a:ext cx="644699" cy="99304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59764C-C9EB-41EC-A2DD-74E05C0D31BD}"/>
              </a:ext>
            </a:extLst>
          </p:cNvPr>
          <p:cNvSpPr/>
          <p:nvPr/>
        </p:nvSpPr>
        <p:spPr>
          <a:xfrm>
            <a:off x="727550" y="2612770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4EF60-0470-4B5B-9275-89FBD2444929}"/>
              </a:ext>
            </a:extLst>
          </p:cNvPr>
          <p:cNvSpPr txBox="1"/>
          <p:nvPr/>
        </p:nvSpPr>
        <p:spPr>
          <a:xfrm>
            <a:off x="727550" y="1855700"/>
            <a:ext cx="663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0                      2          3          4           5         6          7         8          9        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D1CAAC-9AA0-4E4B-95AD-AC02D3214208}"/>
              </a:ext>
            </a:extLst>
          </p:cNvPr>
          <p:cNvGrpSpPr/>
          <p:nvPr/>
        </p:nvGrpSpPr>
        <p:grpSpPr>
          <a:xfrm>
            <a:off x="3821432" y="3440138"/>
            <a:ext cx="598124" cy="430771"/>
            <a:chOff x="3988590" y="5824538"/>
            <a:chExt cx="598124" cy="430771"/>
          </a:xfrm>
        </p:grpSpPr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B0806A35-85AA-4ACF-8680-DCC1B5D10212}"/>
                </a:ext>
              </a:extLst>
            </p:cNvPr>
            <p:cNvSpPr/>
            <p:nvPr/>
          </p:nvSpPr>
          <p:spPr>
            <a:xfrm>
              <a:off x="3988590" y="6047874"/>
              <a:ext cx="598124" cy="207435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60131DDF-9D07-4BF7-8D42-7BBE7F6AF311}"/>
                </a:ext>
              </a:extLst>
            </p:cNvPr>
            <p:cNvSpPr/>
            <p:nvPr/>
          </p:nvSpPr>
          <p:spPr>
            <a:xfrm>
              <a:off x="4218933" y="5912354"/>
              <a:ext cx="131575" cy="160420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D43B4F7E-A72C-4BDF-92A9-D823959C8817}"/>
                </a:ext>
              </a:extLst>
            </p:cNvPr>
            <p:cNvSpPr/>
            <p:nvPr/>
          </p:nvSpPr>
          <p:spPr>
            <a:xfrm>
              <a:off x="4138613" y="5824538"/>
              <a:ext cx="303818" cy="138112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7712D6C-9971-4106-B8CE-6575A8C9032A}"/>
              </a:ext>
            </a:extLst>
          </p:cNvPr>
          <p:cNvSpPr txBox="1"/>
          <p:nvPr/>
        </p:nvSpPr>
        <p:spPr>
          <a:xfrm>
            <a:off x="412471" y="4036700"/>
            <a:ext cx="2785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Calculate the </a:t>
            </a:r>
            <a:br>
              <a:rPr lang="en-GB" b="1" dirty="0"/>
            </a:br>
            <a:r>
              <a:rPr lang="en-GB" b="1" dirty="0"/>
              <a:t>Mechanical Advantage</a:t>
            </a:r>
          </a:p>
          <a:p>
            <a:pPr algn="ctr"/>
            <a:r>
              <a:rPr lang="en-GB" b="1" dirty="0"/>
              <a:t>By Dividing the Weight in Hole 1 by the Weight in Hole 5</a:t>
            </a:r>
          </a:p>
          <a:p>
            <a:pPr algn="ctr"/>
            <a:r>
              <a:rPr lang="en-GB" b="1" dirty="0"/>
              <a:t>And so forth for each hole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0FE4FB7-5DDE-4E42-8987-A7C351BBE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467386"/>
              </p:ext>
            </p:extLst>
          </p:nvPr>
        </p:nvGraphicFramePr>
        <p:xfrm>
          <a:off x="3728725" y="4355317"/>
          <a:ext cx="7251700" cy="1071881"/>
        </p:xfrm>
        <a:graphic>
          <a:graphicData uri="http://schemas.openxmlformats.org/drawingml/2006/table">
            <a:tbl>
              <a:tblPr/>
              <a:tblGrid>
                <a:gridCol w="1440815">
                  <a:extLst>
                    <a:ext uri="{9D8B030D-6E8A-4147-A177-3AD203B41FA5}">
                      <a16:colId xmlns:a16="http://schemas.microsoft.com/office/drawing/2014/main" val="1424630371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1432706915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1549960183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3589390873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18809195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3757020727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3733909350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076514508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598523090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457913525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733309669"/>
                    </a:ext>
                  </a:extLst>
                </a:gridCol>
                <a:gridCol w="529590">
                  <a:extLst>
                    <a:ext uri="{9D8B030D-6E8A-4147-A177-3AD203B41FA5}">
                      <a16:colId xmlns:a16="http://schemas.microsoft.com/office/drawing/2014/main" val="3397975124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Hole Number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398347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4250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2833.333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2125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1416.667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1214.286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1062.5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944.4444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443426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Advantage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6264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DFE171B-14E6-7981-3920-495BC4639DC4}"/>
              </a:ext>
            </a:extLst>
          </p:cNvPr>
          <p:cNvSpPr/>
          <p:nvPr/>
        </p:nvSpPr>
        <p:spPr>
          <a:xfrm>
            <a:off x="4106874" y="2678194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6DDB6D-CE93-1111-0CDE-2F89817BCB00}"/>
              </a:ext>
            </a:extLst>
          </p:cNvPr>
          <p:cNvSpPr/>
          <p:nvPr/>
        </p:nvSpPr>
        <p:spPr>
          <a:xfrm>
            <a:off x="7262186" y="1961838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6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E4CFCF-C940-4EE0-B764-C7F74439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394" y="781448"/>
            <a:ext cx="632342" cy="13529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CBBAD7-F289-4F14-809F-B29FE8C4F415}"/>
              </a:ext>
            </a:extLst>
          </p:cNvPr>
          <p:cNvGrpSpPr/>
          <p:nvPr/>
        </p:nvGrpSpPr>
        <p:grpSpPr>
          <a:xfrm>
            <a:off x="727550" y="2469312"/>
            <a:ext cx="6794648" cy="417095"/>
            <a:chOff x="4475747" y="1925052"/>
            <a:chExt cx="6593797" cy="4170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21086E-D83A-4252-BDB8-57998808F5BA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9B753B-35B3-4E90-A684-0417BDFC2970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C7FF9B-5A2F-4A3E-9AB2-0DD56893B7B1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8D5E49-94F5-44CD-AC19-E8638084C80E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7FC438-4D96-4D1C-B4F7-DBE4FC2402C0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CF39D6-DD18-4B22-BA97-9E5A9F9FF680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E5851E-9ACE-4FC1-A5C3-DDD0A84AB379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15D5DB-DD1B-4D8A-B1DE-A31E0C190960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9670FD-3F4B-4908-8E37-E335A26D8430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DD495FD-8C90-4049-B9DC-B9296672202D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5683F5-3838-4942-8EA3-D29EC468954A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0488C-0D3D-41F4-A57B-4EBD8B7254F5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4BBA3085-C468-4A42-8AB9-CF390EC52557}"/>
              </a:ext>
            </a:extLst>
          </p:cNvPr>
          <p:cNvSpPr/>
          <p:nvPr/>
        </p:nvSpPr>
        <p:spPr>
          <a:xfrm>
            <a:off x="175190" y="3264925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96A7F5A7-85E7-41C6-864B-5E1F5DE2F692}"/>
              </a:ext>
            </a:extLst>
          </p:cNvPr>
          <p:cNvSpPr/>
          <p:nvPr/>
        </p:nvSpPr>
        <p:spPr>
          <a:xfrm>
            <a:off x="514071" y="2379580"/>
            <a:ext cx="644699" cy="99304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59764C-C9EB-41EC-A2DD-74E05C0D31BD}"/>
              </a:ext>
            </a:extLst>
          </p:cNvPr>
          <p:cNvSpPr/>
          <p:nvPr/>
        </p:nvSpPr>
        <p:spPr>
          <a:xfrm>
            <a:off x="727550" y="2612770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4EF60-0470-4B5B-9275-89FBD2444929}"/>
              </a:ext>
            </a:extLst>
          </p:cNvPr>
          <p:cNvSpPr txBox="1"/>
          <p:nvPr/>
        </p:nvSpPr>
        <p:spPr>
          <a:xfrm>
            <a:off x="727550" y="1855700"/>
            <a:ext cx="663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0                      2          3          4           5         6          7         8          9        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D1CAAC-9AA0-4E4B-95AD-AC02D3214208}"/>
              </a:ext>
            </a:extLst>
          </p:cNvPr>
          <p:cNvGrpSpPr/>
          <p:nvPr/>
        </p:nvGrpSpPr>
        <p:grpSpPr>
          <a:xfrm>
            <a:off x="3821432" y="3440138"/>
            <a:ext cx="598124" cy="430771"/>
            <a:chOff x="3988590" y="5824538"/>
            <a:chExt cx="598124" cy="430771"/>
          </a:xfrm>
        </p:grpSpPr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B0806A35-85AA-4ACF-8680-DCC1B5D10212}"/>
                </a:ext>
              </a:extLst>
            </p:cNvPr>
            <p:cNvSpPr/>
            <p:nvPr/>
          </p:nvSpPr>
          <p:spPr>
            <a:xfrm>
              <a:off x="3988590" y="6047874"/>
              <a:ext cx="598124" cy="207435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60131DDF-9D07-4BF7-8D42-7BBE7F6AF311}"/>
                </a:ext>
              </a:extLst>
            </p:cNvPr>
            <p:cNvSpPr/>
            <p:nvPr/>
          </p:nvSpPr>
          <p:spPr>
            <a:xfrm>
              <a:off x="4218933" y="5912354"/>
              <a:ext cx="131575" cy="160420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D43B4F7E-A72C-4BDF-92A9-D823959C8817}"/>
                </a:ext>
              </a:extLst>
            </p:cNvPr>
            <p:cNvSpPr/>
            <p:nvPr/>
          </p:nvSpPr>
          <p:spPr>
            <a:xfrm>
              <a:off x="4138613" y="5824538"/>
              <a:ext cx="303818" cy="138112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7712D6C-9971-4106-B8CE-6575A8C9032A}"/>
              </a:ext>
            </a:extLst>
          </p:cNvPr>
          <p:cNvSpPr txBox="1"/>
          <p:nvPr/>
        </p:nvSpPr>
        <p:spPr>
          <a:xfrm>
            <a:off x="412471" y="4036700"/>
            <a:ext cx="2785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Calculate the </a:t>
            </a:r>
            <a:br>
              <a:rPr lang="en-GB" b="1" dirty="0"/>
            </a:br>
            <a:r>
              <a:rPr lang="en-GB" b="1" dirty="0"/>
              <a:t>Mechanical Advantage</a:t>
            </a:r>
          </a:p>
          <a:p>
            <a:pPr algn="ctr"/>
            <a:r>
              <a:rPr lang="en-GB" b="1" dirty="0"/>
              <a:t>By Dividing the Weight in Hole 1 by the Weight in Hole 5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0A12149-C10D-4294-841F-62D00F8A7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63858"/>
              </p:ext>
            </p:extLst>
          </p:nvPr>
        </p:nvGraphicFramePr>
        <p:xfrm>
          <a:off x="3728725" y="4355317"/>
          <a:ext cx="7251700" cy="1071881"/>
        </p:xfrm>
        <a:graphic>
          <a:graphicData uri="http://schemas.openxmlformats.org/drawingml/2006/table">
            <a:tbl>
              <a:tblPr/>
              <a:tblGrid>
                <a:gridCol w="1440815">
                  <a:extLst>
                    <a:ext uri="{9D8B030D-6E8A-4147-A177-3AD203B41FA5}">
                      <a16:colId xmlns:a16="http://schemas.microsoft.com/office/drawing/2014/main" val="1424630371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1432706915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1549960183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3589390873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18809195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3757020727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3733909350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076514508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598523090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457913525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733309669"/>
                    </a:ext>
                  </a:extLst>
                </a:gridCol>
                <a:gridCol w="529590">
                  <a:extLst>
                    <a:ext uri="{9D8B030D-6E8A-4147-A177-3AD203B41FA5}">
                      <a16:colId xmlns:a16="http://schemas.microsoft.com/office/drawing/2014/main" val="3397975124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Hole Number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398347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4250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2833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2125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1417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1214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944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443426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Advantage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6264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D494AE7-8E96-728A-4518-5632D22F91C8}"/>
              </a:ext>
            </a:extLst>
          </p:cNvPr>
          <p:cNvSpPr/>
          <p:nvPr/>
        </p:nvSpPr>
        <p:spPr>
          <a:xfrm>
            <a:off x="4106874" y="2678194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1C9B6B-CBDB-F8CE-DEE2-315AB8AFB7F3}"/>
              </a:ext>
            </a:extLst>
          </p:cNvPr>
          <p:cNvSpPr/>
          <p:nvPr/>
        </p:nvSpPr>
        <p:spPr>
          <a:xfrm>
            <a:off x="7280186" y="1947987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6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E4CFCF-C940-4EE0-B764-C7F74439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79" y="1001180"/>
            <a:ext cx="632342" cy="13529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CBBAD7-F289-4F14-809F-B29FE8C4F415}"/>
              </a:ext>
            </a:extLst>
          </p:cNvPr>
          <p:cNvGrpSpPr/>
          <p:nvPr/>
        </p:nvGrpSpPr>
        <p:grpSpPr>
          <a:xfrm>
            <a:off x="727550" y="2469312"/>
            <a:ext cx="6794648" cy="417095"/>
            <a:chOff x="4475747" y="1925052"/>
            <a:chExt cx="6593797" cy="4170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21086E-D83A-4252-BDB8-57998808F5BA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9B753B-35B3-4E90-A684-0417BDFC2970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C7FF9B-5A2F-4A3E-9AB2-0DD56893B7B1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8D5E49-94F5-44CD-AC19-E8638084C80E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7FC438-4D96-4D1C-B4F7-DBE4FC2402C0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CF39D6-DD18-4B22-BA97-9E5A9F9FF680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E5851E-9ACE-4FC1-A5C3-DDD0A84AB379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15D5DB-DD1B-4D8A-B1DE-A31E0C190960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9670FD-3F4B-4908-8E37-E335A26D8430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DD495FD-8C90-4049-B9DC-B9296672202D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5683F5-3838-4942-8EA3-D29EC468954A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0488C-0D3D-41F4-A57B-4EBD8B7254F5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4BBA3085-C468-4A42-8AB9-CF390EC52557}"/>
              </a:ext>
            </a:extLst>
          </p:cNvPr>
          <p:cNvSpPr/>
          <p:nvPr/>
        </p:nvSpPr>
        <p:spPr>
          <a:xfrm>
            <a:off x="175190" y="3264925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96A7F5A7-85E7-41C6-864B-5E1F5DE2F692}"/>
              </a:ext>
            </a:extLst>
          </p:cNvPr>
          <p:cNvSpPr/>
          <p:nvPr/>
        </p:nvSpPr>
        <p:spPr>
          <a:xfrm>
            <a:off x="514071" y="2379580"/>
            <a:ext cx="644699" cy="99304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59764C-C9EB-41EC-A2DD-74E05C0D31BD}"/>
              </a:ext>
            </a:extLst>
          </p:cNvPr>
          <p:cNvSpPr/>
          <p:nvPr/>
        </p:nvSpPr>
        <p:spPr>
          <a:xfrm>
            <a:off x="727550" y="2612770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4EF60-0470-4B5B-9275-89FBD2444929}"/>
              </a:ext>
            </a:extLst>
          </p:cNvPr>
          <p:cNvSpPr txBox="1"/>
          <p:nvPr/>
        </p:nvSpPr>
        <p:spPr>
          <a:xfrm>
            <a:off x="727550" y="1855700"/>
            <a:ext cx="663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0                      2          3          4           5         6          7         8          9        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D1CAAC-9AA0-4E4B-95AD-AC02D3214208}"/>
              </a:ext>
            </a:extLst>
          </p:cNvPr>
          <p:cNvGrpSpPr/>
          <p:nvPr/>
        </p:nvGrpSpPr>
        <p:grpSpPr>
          <a:xfrm>
            <a:off x="3821432" y="3440138"/>
            <a:ext cx="598124" cy="430771"/>
            <a:chOff x="3988590" y="5824538"/>
            <a:chExt cx="598124" cy="430771"/>
          </a:xfrm>
        </p:grpSpPr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B0806A35-85AA-4ACF-8680-DCC1B5D10212}"/>
                </a:ext>
              </a:extLst>
            </p:cNvPr>
            <p:cNvSpPr/>
            <p:nvPr/>
          </p:nvSpPr>
          <p:spPr>
            <a:xfrm>
              <a:off x="3988590" y="6047874"/>
              <a:ext cx="598124" cy="207435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60131DDF-9D07-4BF7-8D42-7BBE7F6AF311}"/>
                </a:ext>
              </a:extLst>
            </p:cNvPr>
            <p:cNvSpPr/>
            <p:nvPr/>
          </p:nvSpPr>
          <p:spPr>
            <a:xfrm>
              <a:off x="4218933" y="5912354"/>
              <a:ext cx="131575" cy="160420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D43B4F7E-A72C-4BDF-92A9-D823959C8817}"/>
                </a:ext>
              </a:extLst>
            </p:cNvPr>
            <p:cNvSpPr/>
            <p:nvPr/>
          </p:nvSpPr>
          <p:spPr>
            <a:xfrm>
              <a:off x="4138613" y="5824538"/>
              <a:ext cx="303818" cy="138112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7712D6C-9971-4106-B8CE-6575A8C9032A}"/>
              </a:ext>
            </a:extLst>
          </p:cNvPr>
          <p:cNvSpPr txBox="1"/>
          <p:nvPr/>
        </p:nvSpPr>
        <p:spPr>
          <a:xfrm>
            <a:off x="412471" y="4036700"/>
            <a:ext cx="2785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Calculate the </a:t>
            </a:r>
            <a:br>
              <a:rPr lang="en-GB" b="1" dirty="0"/>
            </a:br>
            <a:r>
              <a:rPr lang="en-GB" b="1" dirty="0"/>
              <a:t>Mechanical Advantage</a:t>
            </a:r>
          </a:p>
          <a:p>
            <a:pPr algn="ctr"/>
            <a:r>
              <a:rPr lang="en-GB" b="1" dirty="0"/>
              <a:t>By Dividing the Weight in Hole 1 by the Weight in Hole 5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0A12149-C10D-4294-841F-62D00F8A7EB2}"/>
              </a:ext>
            </a:extLst>
          </p:cNvPr>
          <p:cNvGraphicFramePr>
            <a:graphicFrameLocks noGrp="1"/>
          </p:cNvGraphicFramePr>
          <p:nvPr/>
        </p:nvGraphicFramePr>
        <p:xfrm>
          <a:off x="3728725" y="4355317"/>
          <a:ext cx="7251700" cy="1071881"/>
        </p:xfrm>
        <a:graphic>
          <a:graphicData uri="http://schemas.openxmlformats.org/drawingml/2006/table">
            <a:tbl>
              <a:tblPr/>
              <a:tblGrid>
                <a:gridCol w="1440815">
                  <a:extLst>
                    <a:ext uri="{9D8B030D-6E8A-4147-A177-3AD203B41FA5}">
                      <a16:colId xmlns:a16="http://schemas.microsoft.com/office/drawing/2014/main" val="1424630371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1432706915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1549960183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3589390873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18809195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3757020727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3733909350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076514508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598523090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457913525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733309669"/>
                    </a:ext>
                  </a:extLst>
                </a:gridCol>
                <a:gridCol w="529590">
                  <a:extLst>
                    <a:ext uri="{9D8B030D-6E8A-4147-A177-3AD203B41FA5}">
                      <a16:colId xmlns:a16="http://schemas.microsoft.com/office/drawing/2014/main" val="3397975124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Hole Number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398347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4250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2833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2125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1417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1214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944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443426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Advantage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626483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843801D-C380-402E-9C2B-40F6C234A4EE}"/>
              </a:ext>
            </a:extLst>
          </p:cNvPr>
          <p:cNvSpPr txBox="1"/>
          <p:nvPr/>
        </p:nvSpPr>
        <p:spPr>
          <a:xfrm>
            <a:off x="836420" y="771208"/>
            <a:ext cx="915530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You should find that these are also the ratio of the hole numbers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250C8B-F502-25F3-269A-89936D96256F}"/>
              </a:ext>
            </a:extLst>
          </p:cNvPr>
          <p:cNvSpPr/>
          <p:nvPr/>
        </p:nvSpPr>
        <p:spPr>
          <a:xfrm>
            <a:off x="4098482" y="2721613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25E8CF-1C67-EBB3-7A66-98911C6096A6}"/>
              </a:ext>
            </a:extLst>
          </p:cNvPr>
          <p:cNvSpPr txBox="1"/>
          <p:nvPr/>
        </p:nvSpPr>
        <p:spPr>
          <a:xfrm>
            <a:off x="3835979" y="1348002"/>
            <a:ext cx="300297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Hole 1 = 1/5 = 0.20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CC1EAF-EA98-E760-43D8-902B1D4D08F0}"/>
              </a:ext>
            </a:extLst>
          </p:cNvPr>
          <p:cNvSpPr/>
          <p:nvPr/>
        </p:nvSpPr>
        <p:spPr>
          <a:xfrm>
            <a:off x="1538717" y="2210793"/>
            <a:ext cx="45719" cy="44799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9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E4CFCF-C940-4EE0-B764-C7F74439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00" y="687414"/>
            <a:ext cx="632342" cy="13529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CBBAD7-F289-4F14-809F-B29FE8C4F415}"/>
              </a:ext>
            </a:extLst>
          </p:cNvPr>
          <p:cNvGrpSpPr/>
          <p:nvPr/>
        </p:nvGrpSpPr>
        <p:grpSpPr>
          <a:xfrm>
            <a:off x="727550" y="2469312"/>
            <a:ext cx="6794648" cy="417095"/>
            <a:chOff x="4475747" y="1925052"/>
            <a:chExt cx="6593797" cy="4170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21086E-D83A-4252-BDB8-57998808F5BA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9B753B-35B3-4E90-A684-0417BDFC2970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C7FF9B-5A2F-4A3E-9AB2-0DD56893B7B1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8D5E49-94F5-44CD-AC19-E8638084C80E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7FC438-4D96-4D1C-B4F7-DBE4FC2402C0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CF39D6-DD18-4B22-BA97-9E5A9F9FF680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E5851E-9ACE-4FC1-A5C3-DDD0A84AB379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15D5DB-DD1B-4D8A-B1DE-A31E0C190960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9670FD-3F4B-4908-8E37-E335A26D8430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DD495FD-8C90-4049-B9DC-B9296672202D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5683F5-3838-4942-8EA3-D29EC468954A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0488C-0D3D-41F4-A57B-4EBD8B7254F5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4BBA3085-C468-4A42-8AB9-CF390EC52557}"/>
              </a:ext>
            </a:extLst>
          </p:cNvPr>
          <p:cNvSpPr/>
          <p:nvPr/>
        </p:nvSpPr>
        <p:spPr>
          <a:xfrm>
            <a:off x="175190" y="3264925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96A7F5A7-85E7-41C6-864B-5E1F5DE2F692}"/>
              </a:ext>
            </a:extLst>
          </p:cNvPr>
          <p:cNvSpPr/>
          <p:nvPr/>
        </p:nvSpPr>
        <p:spPr>
          <a:xfrm>
            <a:off x="514071" y="2379580"/>
            <a:ext cx="644699" cy="99304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59764C-C9EB-41EC-A2DD-74E05C0D31BD}"/>
              </a:ext>
            </a:extLst>
          </p:cNvPr>
          <p:cNvSpPr/>
          <p:nvPr/>
        </p:nvSpPr>
        <p:spPr>
          <a:xfrm>
            <a:off x="727550" y="2612770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4EF60-0470-4B5B-9275-89FBD2444929}"/>
              </a:ext>
            </a:extLst>
          </p:cNvPr>
          <p:cNvSpPr txBox="1"/>
          <p:nvPr/>
        </p:nvSpPr>
        <p:spPr>
          <a:xfrm>
            <a:off x="727550" y="1855700"/>
            <a:ext cx="756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0            1         2          3          4                     6          7         8          9           10        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D1CAAC-9AA0-4E4B-95AD-AC02D3214208}"/>
              </a:ext>
            </a:extLst>
          </p:cNvPr>
          <p:cNvGrpSpPr/>
          <p:nvPr/>
        </p:nvGrpSpPr>
        <p:grpSpPr>
          <a:xfrm>
            <a:off x="1897917" y="3391507"/>
            <a:ext cx="598124" cy="430771"/>
            <a:chOff x="3988590" y="5824538"/>
            <a:chExt cx="598124" cy="430771"/>
          </a:xfrm>
        </p:grpSpPr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B0806A35-85AA-4ACF-8680-DCC1B5D10212}"/>
                </a:ext>
              </a:extLst>
            </p:cNvPr>
            <p:cNvSpPr/>
            <p:nvPr/>
          </p:nvSpPr>
          <p:spPr>
            <a:xfrm>
              <a:off x="3988590" y="6047874"/>
              <a:ext cx="598124" cy="207435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60131DDF-9D07-4BF7-8D42-7BBE7F6AF311}"/>
                </a:ext>
              </a:extLst>
            </p:cNvPr>
            <p:cNvSpPr/>
            <p:nvPr/>
          </p:nvSpPr>
          <p:spPr>
            <a:xfrm>
              <a:off x="4218933" y="5912354"/>
              <a:ext cx="131575" cy="160420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D43B4F7E-A72C-4BDF-92A9-D823959C8817}"/>
                </a:ext>
              </a:extLst>
            </p:cNvPr>
            <p:cNvSpPr/>
            <p:nvPr/>
          </p:nvSpPr>
          <p:spPr>
            <a:xfrm>
              <a:off x="4138613" y="5824538"/>
              <a:ext cx="303818" cy="138112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7B4BAC-AD13-4FE0-BEE0-C3FC537DE897}"/>
              </a:ext>
            </a:extLst>
          </p:cNvPr>
          <p:cNvSpPr txBox="1"/>
          <p:nvPr/>
        </p:nvSpPr>
        <p:spPr>
          <a:xfrm>
            <a:off x="4387992" y="3556095"/>
            <a:ext cx="413786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You can do this again when the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weight is in different holes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E9E049-4BB5-CC40-2C80-3817875F7C94}"/>
              </a:ext>
            </a:extLst>
          </p:cNvPr>
          <p:cNvSpPr/>
          <p:nvPr/>
        </p:nvSpPr>
        <p:spPr>
          <a:xfrm>
            <a:off x="2160979" y="2698679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01EC7D-FE90-6CD5-BA2D-C396F0F79EFB}"/>
              </a:ext>
            </a:extLst>
          </p:cNvPr>
          <p:cNvSpPr/>
          <p:nvPr/>
        </p:nvSpPr>
        <p:spPr>
          <a:xfrm>
            <a:off x="4103183" y="1946502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50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FCC400-B492-4E84-8B2B-D49A0D621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1923252" y="1604210"/>
            <a:ext cx="7685949" cy="4323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610E86-1753-45BA-8BC4-65E584028CFD}"/>
              </a:ext>
            </a:extLst>
          </p:cNvPr>
          <p:cNvSpPr txBox="1"/>
          <p:nvPr/>
        </p:nvSpPr>
        <p:spPr>
          <a:xfrm>
            <a:off x="1560748" y="1604210"/>
            <a:ext cx="316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Well Done</a:t>
            </a:r>
          </a:p>
        </p:txBody>
      </p:sp>
    </p:spTree>
    <p:extLst>
      <p:ext uri="{BB962C8B-B14F-4D97-AF65-F5344CB8AC3E}">
        <p14:creationId xmlns:p14="http://schemas.microsoft.com/office/powerpoint/2010/main" val="147700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4280D-24CC-4FA2-9CC6-7B567F7D6A35}"/>
              </a:ext>
            </a:extLst>
          </p:cNvPr>
          <p:cNvSpPr txBox="1"/>
          <p:nvPr/>
        </p:nvSpPr>
        <p:spPr>
          <a:xfrm>
            <a:off x="1690640" y="1063625"/>
            <a:ext cx="4692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Now for Pulleys</a:t>
            </a:r>
          </a:p>
        </p:txBody>
      </p:sp>
    </p:spTree>
    <p:extLst>
      <p:ext uri="{BB962C8B-B14F-4D97-AF65-F5344CB8AC3E}">
        <p14:creationId xmlns:p14="http://schemas.microsoft.com/office/powerpoint/2010/main" val="31491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4280D-24CC-4FA2-9CC6-7B567F7D6A35}"/>
              </a:ext>
            </a:extLst>
          </p:cNvPr>
          <p:cNvSpPr txBox="1"/>
          <p:nvPr/>
        </p:nvSpPr>
        <p:spPr>
          <a:xfrm>
            <a:off x="1690640" y="1063625"/>
            <a:ext cx="4692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Now for Pulleys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A3C3C0-DFE0-403A-9B07-F7B7CCA1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26" y="4362263"/>
            <a:ext cx="589054" cy="1228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843D2C-553D-4D12-8070-FC1114C0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860" y="4362263"/>
            <a:ext cx="589054" cy="122815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6EF11F6-D31F-721E-BA2B-2739A8C62DA7}"/>
              </a:ext>
            </a:extLst>
          </p:cNvPr>
          <p:cNvGrpSpPr/>
          <p:nvPr/>
        </p:nvGrpSpPr>
        <p:grpSpPr>
          <a:xfrm>
            <a:off x="2665546" y="4362263"/>
            <a:ext cx="3240646" cy="1228158"/>
            <a:chOff x="2665546" y="4362263"/>
            <a:chExt cx="3240646" cy="122815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FD7EA4-1D7A-4E33-B4D0-AA5978DBE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7694" y="4362263"/>
              <a:ext cx="589054" cy="122815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EC50905-302A-4F83-B873-6E03826E8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685" y="4362263"/>
              <a:ext cx="589054" cy="1228158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3C1D77-7350-CA03-9316-6C6EAEDE04DE}"/>
                </a:ext>
              </a:extLst>
            </p:cNvPr>
            <p:cNvGrpSpPr/>
            <p:nvPr/>
          </p:nvGrpSpPr>
          <p:grpSpPr>
            <a:xfrm>
              <a:off x="2665546" y="4519141"/>
              <a:ext cx="3240646" cy="210031"/>
              <a:chOff x="2655497" y="3705224"/>
              <a:chExt cx="3240646" cy="21003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4F15320-7914-CFA8-B794-86EBAA4A96B3}"/>
                  </a:ext>
                </a:extLst>
              </p:cNvPr>
              <p:cNvSpPr/>
              <p:nvPr/>
            </p:nvSpPr>
            <p:spPr>
              <a:xfrm flipV="1">
                <a:off x="4957198" y="3705224"/>
                <a:ext cx="938945" cy="210031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3A4BFC9-08F9-9333-0A18-E1F76D869D0F}"/>
                  </a:ext>
                </a:extLst>
              </p:cNvPr>
              <p:cNvSpPr/>
              <p:nvPr/>
            </p:nvSpPr>
            <p:spPr>
              <a:xfrm flipV="1">
                <a:off x="2655497" y="3705224"/>
                <a:ext cx="938945" cy="210031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348777E-8076-C843-087A-738959466724}"/>
                  </a:ext>
                </a:extLst>
              </p:cNvPr>
              <p:cNvCxnSpPr>
                <a:cxnSpLocks/>
                <a:stCxn id="4" idx="2"/>
              </p:cNvCxnSpPr>
              <p:nvPr/>
            </p:nvCxnSpPr>
            <p:spPr>
              <a:xfrm flipH="1">
                <a:off x="4283869" y="3810239"/>
                <a:ext cx="673329" cy="0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F103C4-BC82-218C-D727-77EBDA59C4AD}"/>
                  </a:ext>
                </a:extLst>
              </p:cNvPr>
              <p:cNvSpPr/>
              <p:nvPr/>
            </p:nvSpPr>
            <p:spPr>
              <a:xfrm flipV="1">
                <a:off x="3470225" y="3757058"/>
                <a:ext cx="162324" cy="106366"/>
              </a:xfrm>
              <a:prstGeom prst="ellipse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75B2D03-3B26-9DB8-F2B8-81D94A730958}"/>
                  </a:ext>
                </a:extLst>
              </p:cNvPr>
              <p:cNvSpPr/>
              <p:nvPr/>
            </p:nvSpPr>
            <p:spPr>
              <a:xfrm flipV="1">
                <a:off x="4914208" y="3757059"/>
                <a:ext cx="162324" cy="106366"/>
              </a:xfrm>
              <a:prstGeom prst="ellipse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DD72916-762E-BE19-98C0-AEE91427F3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46922" y="3810239"/>
                <a:ext cx="202231" cy="0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ADA1722-96A9-5504-A4FF-44B9E26DAD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0190" y="3810239"/>
                <a:ext cx="290335" cy="0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91137C-02DB-8659-6E5D-8DCE55759A7F}"/>
              </a:ext>
            </a:extLst>
          </p:cNvPr>
          <p:cNvGrpSpPr/>
          <p:nvPr/>
        </p:nvGrpSpPr>
        <p:grpSpPr>
          <a:xfrm>
            <a:off x="6665878" y="4520872"/>
            <a:ext cx="3240646" cy="210031"/>
            <a:chOff x="2655497" y="3705224"/>
            <a:chExt cx="3240646" cy="21003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E98B5D-C905-E717-F231-560F8F50B0F0}"/>
                </a:ext>
              </a:extLst>
            </p:cNvPr>
            <p:cNvSpPr/>
            <p:nvPr/>
          </p:nvSpPr>
          <p:spPr>
            <a:xfrm flipV="1">
              <a:off x="4957198" y="3705224"/>
              <a:ext cx="938945" cy="210031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8A23E3-38FE-F5B6-21D7-6E18407528B7}"/>
                </a:ext>
              </a:extLst>
            </p:cNvPr>
            <p:cNvSpPr/>
            <p:nvPr/>
          </p:nvSpPr>
          <p:spPr>
            <a:xfrm flipV="1">
              <a:off x="2655497" y="3705224"/>
              <a:ext cx="938945" cy="210031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6D86B85-1719-5EC2-9F4D-ED3AD0468D6D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4283869" y="3810239"/>
              <a:ext cx="673329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796E32-DEB2-90A2-E4D0-97FA7B17CDA8}"/>
                </a:ext>
              </a:extLst>
            </p:cNvPr>
            <p:cNvSpPr/>
            <p:nvPr/>
          </p:nvSpPr>
          <p:spPr>
            <a:xfrm flipV="1">
              <a:off x="3470225" y="3757058"/>
              <a:ext cx="162324" cy="106366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CA52741-1325-E34B-D8E7-4BF1CB3D10DE}"/>
                </a:ext>
              </a:extLst>
            </p:cNvPr>
            <p:cNvSpPr/>
            <p:nvPr/>
          </p:nvSpPr>
          <p:spPr>
            <a:xfrm flipV="1">
              <a:off x="4914208" y="3757059"/>
              <a:ext cx="162324" cy="106366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0CC84D9-1F48-EF88-6F98-1189C4D177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6922" y="3810239"/>
              <a:ext cx="202231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08B4CD-A1D9-42BB-6658-13F243F13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0190" y="3810239"/>
              <a:ext cx="290335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FBF8031-7AD0-EE3E-A3AA-EAC5EEBE975F}"/>
              </a:ext>
            </a:extLst>
          </p:cNvPr>
          <p:cNvSpPr txBox="1"/>
          <p:nvPr/>
        </p:nvSpPr>
        <p:spPr>
          <a:xfrm flipH="1">
            <a:off x="2018567" y="2572950"/>
            <a:ext cx="788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First pass the knotted string through the pulleys </a:t>
            </a:r>
          </a:p>
        </p:txBody>
      </p:sp>
    </p:spTree>
    <p:extLst>
      <p:ext uri="{BB962C8B-B14F-4D97-AF65-F5344CB8AC3E}">
        <p14:creationId xmlns:p14="http://schemas.microsoft.com/office/powerpoint/2010/main" val="1613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4280D-24CC-4FA2-9CC6-7B567F7D6A35}"/>
              </a:ext>
            </a:extLst>
          </p:cNvPr>
          <p:cNvSpPr txBox="1"/>
          <p:nvPr/>
        </p:nvSpPr>
        <p:spPr>
          <a:xfrm>
            <a:off x="1214651" y="1051099"/>
            <a:ext cx="2206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Pulleys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585490-44C7-4D2A-BDD2-69A716E8F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362" y="3931395"/>
            <a:ext cx="1732035" cy="105095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0D15928-0698-446B-AF70-94EEDD2077C3}"/>
              </a:ext>
            </a:extLst>
          </p:cNvPr>
          <p:cNvGrpSpPr/>
          <p:nvPr/>
        </p:nvGrpSpPr>
        <p:grpSpPr>
          <a:xfrm>
            <a:off x="3819415" y="4354523"/>
            <a:ext cx="984222" cy="657414"/>
            <a:chOff x="200590" y="2545428"/>
            <a:chExt cx="1322460" cy="820590"/>
          </a:xfrm>
        </p:grpSpPr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DC2EE62B-9699-4E06-81C9-884CFCD9BF7C}"/>
                </a:ext>
              </a:extLst>
            </p:cNvPr>
            <p:cNvSpPr/>
            <p:nvPr/>
          </p:nvSpPr>
          <p:spPr>
            <a:xfrm>
              <a:off x="200590" y="3183978"/>
              <a:ext cx="1322460" cy="182040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C2D9E090-2C91-40FF-ADE9-B9304C886362}"/>
                </a:ext>
              </a:extLst>
            </p:cNvPr>
            <p:cNvSpPr/>
            <p:nvPr/>
          </p:nvSpPr>
          <p:spPr>
            <a:xfrm>
              <a:off x="539471" y="2545428"/>
              <a:ext cx="644699" cy="705852"/>
            </a:xfrm>
            <a:prstGeom prst="cube">
              <a:avLst>
                <a:gd name="adj" fmla="val 12179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9078D6C-2678-4106-BE77-36B658B22340}"/>
                </a:ext>
              </a:extLst>
            </p:cNvPr>
            <p:cNvSpPr/>
            <p:nvPr/>
          </p:nvSpPr>
          <p:spPr>
            <a:xfrm>
              <a:off x="752950" y="2778618"/>
              <a:ext cx="11129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178588E6-C1A6-422E-9D2E-566A2927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231" y="4304269"/>
            <a:ext cx="401157" cy="10445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B890D8D-F9BB-4345-AD4B-34D8022244E0}"/>
              </a:ext>
            </a:extLst>
          </p:cNvPr>
          <p:cNvSpPr/>
          <p:nvPr/>
        </p:nvSpPr>
        <p:spPr>
          <a:xfrm>
            <a:off x="526472" y="1991904"/>
            <a:ext cx="817281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Bar, Mount,  Clamp, 4 Pulleys, Chord, and Table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DCC6E40-82D9-47CB-9559-EA21EC297083}"/>
              </a:ext>
            </a:extLst>
          </p:cNvPr>
          <p:cNvSpPr/>
          <p:nvPr/>
        </p:nvSpPr>
        <p:spPr>
          <a:xfrm>
            <a:off x="5029592" y="5289366"/>
            <a:ext cx="2282927" cy="10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E1B97E-013A-4D14-B621-D1042ED83925}"/>
              </a:ext>
            </a:extLst>
          </p:cNvPr>
          <p:cNvSpPr/>
          <p:nvPr/>
        </p:nvSpPr>
        <p:spPr>
          <a:xfrm rot="5400000">
            <a:off x="5033270" y="5725540"/>
            <a:ext cx="785716" cy="10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02935D-5C6C-4E46-BB81-A421915ACA07}"/>
              </a:ext>
            </a:extLst>
          </p:cNvPr>
          <p:cNvSpPr/>
          <p:nvPr/>
        </p:nvSpPr>
        <p:spPr>
          <a:xfrm rot="5400000">
            <a:off x="6567537" y="5725540"/>
            <a:ext cx="785716" cy="10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7A4418-3B83-4B02-BB5B-33F2A120AE7C}"/>
              </a:ext>
            </a:extLst>
          </p:cNvPr>
          <p:cNvGrpSpPr/>
          <p:nvPr/>
        </p:nvGrpSpPr>
        <p:grpSpPr>
          <a:xfrm>
            <a:off x="1952521" y="3075035"/>
            <a:ext cx="6794648" cy="417095"/>
            <a:chOff x="4475747" y="1925052"/>
            <a:chExt cx="6593797" cy="41709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8B4EFB8-2E1A-46A2-B415-91694A05384D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FB2E3E2-A609-4E3D-A1EA-551F9D882134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817518C-FC7F-4B8D-8479-40EC0EE9317A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7ABF217-EC21-448F-9534-777C6571E585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43850CD-08D9-4288-8392-93D0958EB652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56CDFDA-AC72-42A3-86BA-CCCA0ED86643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1DDFE43-CE7C-4D9E-A37D-7F5E782917C6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3086EAA-3AF0-4C1B-8566-A867257C5258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EF9E3E9-59C7-420E-AEC3-4B8AE01C120F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F427C45-3029-448D-A0F1-E24350003CEB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0D22FC8-B4AC-41CA-93C0-0BE07EA54A17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0970B4B-47EF-42A2-B570-4715570F8737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6EA95CE-538C-3A14-2C5A-829ACF0DD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166" y="1258295"/>
            <a:ext cx="2105843" cy="8304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B0D7B8-3F6B-E71E-1735-B2F980FAB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165" y="2096132"/>
            <a:ext cx="2105843" cy="8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42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E0A3F6-3A77-DB00-D71E-A45999B8B8D6}"/>
              </a:ext>
            </a:extLst>
          </p:cNvPr>
          <p:cNvCxnSpPr>
            <a:cxnSpLocks/>
          </p:cNvCxnSpPr>
          <p:nvPr/>
        </p:nvCxnSpPr>
        <p:spPr>
          <a:xfrm>
            <a:off x="6328636" y="3414140"/>
            <a:ext cx="0" cy="248223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A close up of a phone&#10;&#10;Description automatically generated">
            <a:extLst>
              <a:ext uri="{FF2B5EF4-FFF2-40B4-BE49-F238E27FC236}">
                <a16:creationId xmlns:a16="http://schemas.microsoft.com/office/drawing/2014/main" id="{62C72F0D-98D5-404D-A12A-A956555E3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70" y="3824199"/>
            <a:ext cx="474926" cy="984124"/>
          </a:xfrm>
          <a:prstGeom prst="rect">
            <a:avLst/>
          </a:prstGeom>
        </p:spPr>
      </p:pic>
      <p:sp>
        <p:nvSpPr>
          <p:cNvPr id="15" name="Cube 14">
            <a:extLst>
              <a:ext uri="{FF2B5EF4-FFF2-40B4-BE49-F238E27FC236}">
                <a16:creationId xmlns:a16="http://schemas.microsoft.com/office/drawing/2014/main" id="{6C618EB3-7DDA-4DC2-8CBE-E3741125AD5B}"/>
              </a:ext>
            </a:extLst>
          </p:cNvPr>
          <p:cNvSpPr/>
          <p:nvPr/>
        </p:nvSpPr>
        <p:spPr>
          <a:xfrm>
            <a:off x="859900" y="2683344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AE150C-34D7-44E7-8E6D-6DD6BC94EA7B}"/>
              </a:ext>
            </a:extLst>
          </p:cNvPr>
          <p:cNvGrpSpPr/>
          <p:nvPr/>
        </p:nvGrpSpPr>
        <p:grpSpPr>
          <a:xfrm rot="593706">
            <a:off x="1364089" y="2508454"/>
            <a:ext cx="5256000" cy="340914"/>
            <a:chOff x="4475747" y="1925052"/>
            <a:chExt cx="6593797" cy="4170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046A1A-86DD-4A9D-A5E1-58FD757CC5C6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428812-FA22-4392-A755-EB93DD4DBB65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C5DD58-2D43-4A9E-A1D9-CD7130A7CFA5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C33434-9280-4CB9-B9D4-59F2DA18F49A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BE29CA-DE36-48D3-A748-4D122AF496F6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2B6EF0-F0A2-4A15-A010-F84D99E5B388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CCCD8-B716-468D-9AB6-685A93737B9B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C26757-8BC2-48CC-A0A1-583BD3B23014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D4B566-24DD-48CB-81F9-E970BAB7B33C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5680F3-3EDF-4F2C-AC31-8C086D126584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A5B1C8-22BE-4C6C-9A71-EA9FAD09AA52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EB27F4-F0E1-479C-B350-66D84134558B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56A6291A-1FEA-4E40-A1E5-F0640D1FACCA}"/>
              </a:ext>
            </a:extLst>
          </p:cNvPr>
          <p:cNvSpPr/>
          <p:nvPr/>
        </p:nvSpPr>
        <p:spPr>
          <a:xfrm>
            <a:off x="1198781" y="2044794"/>
            <a:ext cx="644699" cy="70585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029C2-5A69-4BEA-B183-9434118A58DF}"/>
              </a:ext>
            </a:extLst>
          </p:cNvPr>
          <p:cNvSpPr/>
          <p:nvPr/>
        </p:nvSpPr>
        <p:spPr>
          <a:xfrm>
            <a:off x="1412260" y="2277984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7075A42-BB27-47FB-9A38-BFBE40EC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86" y="2568606"/>
            <a:ext cx="401157" cy="1241394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1942A7E-EA9D-4E08-837A-B289D9730F3D}"/>
              </a:ext>
            </a:extLst>
          </p:cNvPr>
          <p:cNvSpPr/>
          <p:nvPr/>
        </p:nvSpPr>
        <p:spPr>
          <a:xfrm flipV="1">
            <a:off x="943937" y="2868301"/>
            <a:ext cx="3128352" cy="1484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6D272A-3FA7-4B31-AA21-09C0D7B2086F}"/>
              </a:ext>
            </a:extLst>
          </p:cNvPr>
          <p:cNvSpPr txBox="1"/>
          <p:nvPr/>
        </p:nvSpPr>
        <p:spPr>
          <a:xfrm>
            <a:off x="339559" y="910437"/>
            <a:ext cx="4878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Make the Crane Like this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9B278AD-999C-4308-AB82-D0365F8F96AD}"/>
              </a:ext>
            </a:extLst>
          </p:cNvPr>
          <p:cNvSpPr txBox="1"/>
          <p:nvPr/>
        </p:nvSpPr>
        <p:spPr>
          <a:xfrm>
            <a:off x="7013111" y="2683344"/>
            <a:ext cx="2134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Use one Pulley </a:t>
            </a:r>
            <a:br>
              <a:rPr lang="en-GB" sz="2400" b="1" dirty="0"/>
            </a:br>
            <a:r>
              <a:rPr lang="en-GB" sz="2400" b="1" dirty="0"/>
              <a:t>at first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E3435D1-9BEF-4132-9E43-8BAE974EB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673" y="5072312"/>
            <a:ext cx="609653" cy="445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DDC4071-AA90-449D-B420-D5D56ACFD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44973">
            <a:off x="9798377" y="4774762"/>
            <a:ext cx="632342" cy="13529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1C057D-0E59-4E6B-A250-FA77BBE52DE9}"/>
              </a:ext>
            </a:extLst>
          </p:cNvPr>
          <p:cNvSpPr/>
          <p:nvPr/>
        </p:nvSpPr>
        <p:spPr>
          <a:xfrm flipH="1">
            <a:off x="1264011" y="3013525"/>
            <a:ext cx="168038" cy="22814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672E00-2C4B-482D-97EF-5243C003F464}"/>
              </a:ext>
            </a:extLst>
          </p:cNvPr>
          <p:cNvSpPr/>
          <p:nvPr/>
        </p:nvSpPr>
        <p:spPr>
          <a:xfrm flipH="1">
            <a:off x="3727422" y="3013525"/>
            <a:ext cx="142924" cy="22814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33CF65-6283-4D0C-9FEB-15178C12F23B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6381621" y="3162832"/>
            <a:ext cx="3702" cy="450372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5BE66F-12F1-46DA-8703-F9B94A3C9F2C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6416500" y="4759507"/>
            <a:ext cx="0" cy="31280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001F56-2EF9-49D9-9D7A-A9FEFCDC349A}"/>
              </a:ext>
            </a:extLst>
          </p:cNvPr>
          <p:cNvCxnSpPr>
            <a:cxnSpLocks/>
          </p:cNvCxnSpPr>
          <p:nvPr/>
        </p:nvCxnSpPr>
        <p:spPr>
          <a:xfrm>
            <a:off x="6518955" y="4433777"/>
            <a:ext cx="3147908" cy="95329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D56D83-5FF3-238C-76AE-7F44863CD3CF}"/>
              </a:ext>
            </a:extLst>
          </p:cNvPr>
          <p:cNvCxnSpPr>
            <a:cxnSpLocks/>
          </p:cNvCxnSpPr>
          <p:nvPr/>
        </p:nvCxnSpPr>
        <p:spPr>
          <a:xfrm flipH="1">
            <a:off x="6450505" y="3553577"/>
            <a:ext cx="3702" cy="450372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26DA217A-0C0F-2BD5-5FB8-9E680781E5E1}"/>
              </a:ext>
            </a:extLst>
          </p:cNvPr>
          <p:cNvSpPr/>
          <p:nvPr/>
        </p:nvSpPr>
        <p:spPr>
          <a:xfrm>
            <a:off x="6290215" y="3516796"/>
            <a:ext cx="185204" cy="71748"/>
          </a:xfrm>
          <a:custGeom>
            <a:avLst/>
            <a:gdLst>
              <a:gd name="connsiteX0" fmla="*/ 150778 w 150778"/>
              <a:gd name="connsiteY0" fmla="*/ 60417 h 60417"/>
              <a:gd name="connsiteX1" fmla="*/ 53 w 150778"/>
              <a:gd name="connsiteY1" fmla="*/ 127 h 60417"/>
              <a:gd name="connsiteX2" fmla="*/ 150778 w 150778"/>
              <a:gd name="connsiteY2" fmla="*/ 60417 h 6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778" h="60417">
                <a:moveTo>
                  <a:pt x="150778" y="60417"/>
                </a:moveTo>
                <a:cubicBezTo>
                  <a:pt x="150778" y="60417"/>
                  <a:pt x="-3296" y="-3222"/>
                  <a:pt x="53" y="127"/>
                </a:cubicBezTo>
                <a:cubicBezTo>
                  <a:pt x="3402" y="3476"/>
                  <a:pt x="150778" y="60417"/>
                  <a:pt x="150778" y="60417"/>
                </a:cubicBezTo>
                <a:close/>
              </a:path>
            </a:pathLst>
          </a:custGeom>
          <a:solidFill>
            <a:srgbClr val="008000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B6809C-89AB-3862-35AA-6B77429B0DCB}"/>
              </a:ext>
            </a:extLst>
          </p:cNvPr>
          <p:cNvSpPr txBox="1"/>
          <p:nvPr/>
        </p:nvSpPr>
        <p:spPr>
          <a:xfrm>
            <a:off x="4079127" y="3709679"/>
            <a:ext cx="212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Use the dowel to fix the loops together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9FB213-65F8-2893-1864-344354E50703}"/>
              </a:ext>
            </a:extLst>
          </p:cNvPr>
          <p:cNvCxnSpPr>
            <a:cxnSpLocks/>
          </p:cNvCxnSpPr>
          <p:nvPr/>
        </p:nvCxnSpPr>
        <p:spPr>
          <a:xfrm flipV="1">
            <a:off x="5637116" y="3516947"/>
            <a:ext cx="580596" cy="19273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9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695888" y="1050690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620213" y="1720349"/>
            <a:ext cx="8151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exercise introduces pupils to levers and pulleys.</a:t>
            </a:r>
          </a:p>
          <a:p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discover the mechanical advantage of levers and then pulleys.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295781" y="269193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38A4BC-D161-4993-97AF-BF67E4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74700"/>
              </p:ext>
            </p:extLst>
          </p:nvPr>
        </p:nvGraphicFramePr>
        <p:xfrm>
          <a:off x="1620213" y="3663518"/>
          <a:ext cx="8431530" cy="2029750"/>
        </p:xfrm>
        <a:graphic>
          <a:graphicData uri="http://schemas.openxmlformats.org/drawingml/2006/table">
            <a:tbl>
              <a:tblPr firstRow="1" firstCol="1" bandRow="1"/>
              <a:tblGrid>
                <a:gridCol w="1754582">
                  <a:extLst>
                    <a:ext uri="{9D8B030D-6E8A-4147-A177-3AD203B41FA5}">
                      <a16:colId xmlns:a16="http://schemas.microsoft.com/office/drawing/2014/main" val="646837468"/>
                    </a:ext>
                  </a:extLst>
                </a:gridCol>
                <a:gridCol w="1811797">
                  <a:extLst>
                    <a:ext uri="{9D8B030D-6E8A-4147-A177-3AD203B41FA5}">
                      <a16:colId xmlns:a16="http://schemas.microsoft.com/office/drawing/2014/main" val="1588450340"/>
                    </a:ext>
                  </a:extLst>
                </a:gridCol>
                <a:gridCol w="4865151">
                  <a:extLst>
                    <a:ext uri="{9D8B030D-6E8A-4147-A177-3AD203B41FA5}">
                      <a16:colId xmlns:a16="http://schemas.microsoft.com/office/drawing/2014/main" val="1791955"/>
                    </a:ext>
                  </a:extLst>
                </a:gridCol>
              </a:tblGrid>
              <a:tr h="355255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Avoidance Action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34452"/>
                  </a:ext>
                </a:extLst>
              </a:tr>
              <a:tr h="277641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Clamps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548559"/>
                  </a:ext>
                </a:extLst>
              </a:tr>
              <a:tr h="432249">
                <a:tc>
                  <a:txBody>
                    <a:bodyPr/>
                    <a:lstStyle/>
                    <a:p>
                      <a:pPr marL="57150"/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Components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Misuse and Mistakes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12515"/>
                  </a:ext>
                </a:extLst>
              </a:tr>
              <a:tr h="679405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Aggression between those present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immediate action to defuse aggression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2744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21028D-F020-3869-8CD9-2143299A8243}"/>
              </a:ext>
            </a:extLst>
          </p:cNvPr>
          <p:cNvSpPr txBox="1"/>
          <p:nvPr/>
        </p:nvSpPr>
        <p:spPr>
          <a:xfrm>
            <a:off x="3104409" y="3061265"/>
            <a:ext cx="518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lose up of a phone&#10;&#10;Description automatically generated">
            <a:extLst>
              <a:ext uri="{FF2B5EF4-FFF2-40B4-BE49-F238E27FC236}">
                <a16:creationId xmlns:a16="http://schemas.microsoft.com/office/drawing/2014/main" id="{62C72F0D-98D5-404D-A12A-A956555E3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84" y="3465021"/>
            <a:ext cx="474926" cy="984124"/>
          </a:xfrm>
          <a:prstGeom prst="rect">
            <a:avLst/>
          </a:prstGeom>
        </p:spPr>
      </p:pic>
      <p:sp>
        <p:nvSpPr>
          <p:cNvPr id="15" name="Cube 14">
            <a:extLst>
              <a:ext uri="{FF2B5EF4-FFF2-40B4-BE49-F238E27FC236}">
                <a16:creationId xmlns:a16="http://schemas.microsoft.com/office/drawing/2014/main" id="{6C618EB3-7DDA-4DC2-8CBE-E3741125AD5B}"/>
              </a:ext>
            </a:extLst>
          </p:cNvPr>
          <p:cNvSpPr/>
          <p:nvPr/>
        </p:nvSpPr>
        <p:spPr>
          <a:xfrm>
            <a:off x="859900" y="2683344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AE150C-34D7-44E7-8E6D-6DD6BC94EA7B}"/>
              </a:ext>
            </a:extLst>
          </p:cNvPr>
          <p:cNvGrpSpPr/>
          <p:nvPr/>
        </p:nvGrpSpPr>
        <p:grpSpPr>
          <a:xfrm rot="411481">
            <a:off x="1378155" y="2369222"/>
            <a:ext cx="5197031" cy="340914"/>
            <a:chOff x="4475747" y="1925052"/>
            <a:chExt cx="6593797" cy="4170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046A1A-86DD-4A9D-A5E1-58FD757CC5C6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428812-FA22-4392-A755-EB93DD4DBB65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C5DD58-2D43-4A9E-A1D9-CD7130A7CFA5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C33434-9280-4CB9-B9D4-59F2DA18F49A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BE29CA-DE36-48D3-A748-4D122AF496F6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2B6EF0-F0A2-4A15-A010-F84D99E5B388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CCCD8-B716-468D-9AB6-685A93737B9B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C26757-8BC2-48CC-A0A1-583BD3B23014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D4B566-24DD-48CB-81F9-E970BAB7B33C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5680F3-3EDF-4F2C-AC31-8C086D126584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A5B1C8-22BE-4C6C-9A71-EA9FAD09AA52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EB27F4-F0E1-479C-B350-66D84134558B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56A6291A-1FEA-4E40-A1E5-F0640D1FACCA}"/>
              </a:ext>
            </a:extLst>
          </p:cNvPr>
          <p:cNvSpPr/>
          <p:nvPr/>
        </p:nvSpPr>
        <p:spPr>
          <a:xfrm>
            <a:off x="1198781" y="2044794"/>
            <a:ext cx="644699" cy="70585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029C2-5A69-4BEA-B183-9434118A58DF}"/>
              </a:ext>
            </a:extLst>
          </p:cNvPr>
          <p:cNvSpPr/>
          <p:nvPr/>
        </p:nvSpPr>
        <p:spPr>
          <a:xfrm>
            <a:off x="1412260" y="2277984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7075A42-BB27-47FB-9A38-BFBE40EC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86" y="2568606"/>
            <a:ext cx="401157" cy="1044598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1942A7E-EA9D-4E08-837A-B289D9730F3D}"/>
              </a:ext>
            </a:extLst>
          </p:cNvPr>
          <p:cNvSpPr/>
          <p:nvPr/>
        </p:nvSpPr>
        <p:spPr>
          <a:xfrm flipV="1">
            <a:off x="929359" y="2771103"/>
            <a:ext cx="3128352" cy="1484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6D272A-3FA7-4B31-AA21-09C0D7B2086F}"/>
              </a:ext>
            </a:extLst>
          </p:cNvPr>
          <p:cNvSpPr txBox="1"/>
          <p:nvPr/>
        </p:nvSpPr>
        <p:spPr>
          <a:xfrm>
            <a:off x="1587099" y="819989"/>
            <a:ext cx="362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Weigh the Weight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DDC4071-AA90-449D-B420-D5D56ACFD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44973">
            <a:off x="9800421" y="4964495"/>
            <a:ext cx="632342" cy="13529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1C057D-0E59-4E6B-A250-FA77BBE52DE9}"/>
              </a:ext>
            </a:extLst>
          </p:cNvPr>
          <p:cNvSpPr/>
          <p:nvPr/>
        </p:nvSpPr>
        <p:spPr>
          <a:xfrm flipH="1">
            <a:off x="1149893" y="2865383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672E00-2C4B-482D-97EF-5243C003F464}"/>
              </a:ext>
            </a:extLst>
          </p:cNvPr>
          <p:cNvSpPr/>
          <p:nvPr/>
        </p:nvSpPr>
        <p:spPr>
          <a:xfrm flipH="1">
            <a:off x="3845330" y="2862197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87C69D-801B-4C2C-8C4C-59F90C623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852" y="5195924"/>
            <a:ext cx="609653" cy="4450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31FA1C5-4CBE-4F86-BF7B-715AB5F18D24}"/>
              </a:ext>
            </a:extLst>
          </p:cNvPr>
          <p:cNvSpPr txBox="1"/>
          <p:nvPr/>
        </p:nvSpPr>
        <p:spPr>
          <a:xfrm>
            <a:off x="7606610" y="1070606"/>
            <a:ext cx="2509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Record the weight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1A5665-CE42-414E-B813-0920162247EE}"/>
              </a:ext>
            </a:extLst>
          </p:cNvPr>
          <p:cNvCxnSpPr>
            <a:cxnSpLocks/>
          </p:cNvCxnSpPr>
          <p:nvPr/>
        </p:nvCxnSpPr>
        <p:spPr>
          <a:xfrm>
            <a:off x="6365785" y="2841614"/>
            <a:ext cx="15834" cy="77159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16785A-57A5-4EFA-BEF6-00969B72FEBE}"/>
              </a:ext>
            </a:extLst>
          </p:cNvPr>
          <p:cNvCxnSpPr>
            <a:cxnSpLocks/>
          </p:cNvCxnSpPr>
          <p:nvPr/>
        </p:nvCxnSpPr>
        <p:spPr>
          <a:xfrm>
            <a:off x="6200744" y="4254193"/>
            <a:ext cx="15834" cy="982963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8F73DB4-EB98-4762-ADAE-D5FF803EAEC4}"/>
              </a:ext>
            </a:extLst>
          </p:cNvPr>
          <p:cNvCxnSpPr>
            <a:cxnSpLocks/>
          </p:cNvCxnSpPr>
          <p:nvPr/>
        </p:nvCxnSpPr>
        <p:spPr>
          <a:xfrm>
            <a:off x="6521404" y="4120465"/>
            <a:ext cx="3107505" cy="1339214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E76657F-2B21-4C31-84F6-C7074C859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35669"/>
              </p:ext>
            </p:extLst>
          </p:nvPr>
        </p:nvGraphicFramePr>
        <p:xfrm>
          <a:off x="7297627" y="1932890"/>
          <a:ext cx="4267200" cy="2187575"/>
        </p:xfrm>
        <a:graphic>
          <a:graphicData uri="http://schemas.openxmlformats.org/drawingml/2006/table">
            <a:tbl>
              <a:tblPr firstRow="1" firstCol="1" bandRow="1"/>
              <a:tblGrid>
                <a:gridCol w="1724025">
                  <a:extLst>
                    <a:ext uri="{9D8B030D-6E8A-4147-A177-3AD203B41FA5}">
                      <a16:colId xmlns:a16="http://schemas.microsoft.com/office/drawing/2014/main" val="647559975"/>
                    </a:ext>
                  </a:extLst>
                </a:gridCol>
                <a:gridCol w="494665">
                  <a:extLst>
                    <a:ext uri="{9D8B030D-6E8A-4147-A177-3AD203B41FA5}">
                      <a16:colId xmlns:a16="http://schemas.microsoft.com/office/drawing/2014/main" val="76753532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982117919"/>
                    </a:ext>
                  </a:extLst>
                </a:gridCol>
                <a:gridCol w="518795">
                  <a:extLst>
                    <a:ext uri="{9D8B030D-6E8A-4147-A177-3AD203B41FA5}">
                      <a16:colId xmlns:a16="http://schemas.microsoft.com/office/drawing/2014/main" val="852985124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779232106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91565992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Pulleys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4164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Load (grams)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7875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Pulleys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44089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Weight of Load and Pulleys 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7419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Vertical Pulley Connections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97246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30072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Advantage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901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015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lose up of a phone&#10;&#10;Description automatically generated">
            <a:extLst>
              <a:ext uri="{FF2B5EF4-FFF2-40B4-BE49-F238E27FC236}">
                <a16:creationId xmlns:a16="http://schemas.microsoft.com/office/drawing/2014/main" id="{62C72F0D-98D5-404D-A12A-A956555E3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84" y="3465021"/>
            <a:ext cx="474926" cy="984124"/>
          </a:xfrm>
          <a:prstGeom prst="rect">
            <a:avLst/>
          </a:prstGeom>
        </p:spPr>
      </p:pic>
      <p:sp>
        <p:nvSpPr>
          <p:cNvPr id="15" name="Cube 14">
            <a:extLst>
              <a:ext uri="{FF2B5EF4-FFF2-40B4-BE49-F238E27FC236}">
                <a16:creationId xmlns:a16="http://schemas.microsoft.com/office/drawing/2014/main" id="{6C618EB3-7DDA-4DC2-8CBE-E3741125AD5B}"/>
              </a:ext>
            </a:extLst>
          </p:cNvPr>
          <p:cNvSpPr/>
          <p:nvPr/>
        </p:nvSpPr>
        <p:spPr>
          <a:xfrm>
            <a:off x="859900" y="2683344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AE150C-34D7-44E7-8E6D-6DD6BC94EA7B}"/>
              </a:ext>
            </a:extLst>
          </p:cNvPr>
          <p:cNvGrpSpPr/>
          <p:nvPr/>
        </p:nvGrpSpPr>
        <p:grpSpPr>
          <a:xfrm rot="411481">
            <a:off x="1378155" y="2369222"/>
            <a:ext cx="5197031" cy="340914"/>
            <a:chOff x="4475747" y="1925052"/>
            <a:chExt cx="6593797" cy="4170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046A1A-86DD-4A9D-A5E1-58FD757CC5C6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428812-FA22-4392-A755-EB93DD4DBB65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C5DD58-2D43-4A9E-A1D9-CD7130A7CFA5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C33434-9280-4CB9-B9D4-59F2DA18F49A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BE29CA-DE36-48D3-A748-4D122AF496F6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2B6EF0-F0A2-4A15-A010-F84D99E5B388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CCCD8-B716-468D-9AB6-685A93737B9B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C26757-8BC2-48CC-A0A1-583BD3B23014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D4B566-24DD-48CB-81F9-E970BAB7B33C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5680F3-3EDF-4F2C-AC31-8C086D126584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A5B1C8-22BE-4C6C-9A71-EA9FAD09AA52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EB27F4-F0E1-479C-B350-66D84134558B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56A6291A-1FEA-4E40-A1E5-F0640D1FACCA}"/>
              </a:ext>
            </a:extLst>
          </p:cNvPr>
          <p:cNvSpPr/>
          <p:nvPr/>
        </p:nvSpPr>
        <p:spPr>
          <a:xfrm>
            <a:off x="1198781" y="2044794"/>
            <a:ext cx="644699" cy="70585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029C2-5A69-4BEA-B183-9434118A58DF}"/>
              </a:ext>
            </a:extLst>
          </p:cNvPr>
          <p:cNvSpPr/>
          <p:nvPr/>
        </p:nvSpPr>
        <p:spPr>
          <a:xfrm>
            <a:off x="1412260" y="2277984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7075A42-BB27-47FB-9A38-BFBE40EC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86" y="2568606"/>
            <a:ext cx="401157" cy="1044598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1942A7E-EA9D-4E08-837A-B289D9730F3D}"/>
              </a:ext>
            </a:extLst>
          </p:cNvPr>
          <p:cNvSpPr/>
          <p:nvPr/>
        </p:nvSpPr>
        <p:spPr>
          <a:xfrm flipV="1">
            <a:off x="948453" y="2841270"/>
            <a:ext cx="3128352" cy="1484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6D272A-3FA7-4B31-AA21-09C0D7B2086F}"/>
              </a:ext>
            </a:extLst>
          </p:cNvPr>
          <p:cNvSpPr txBox="1"/>
          <p:nvPr/>
        </p:nvSpPr>
        <p:spPr>
          <a:xfrm>
            <a:off x="1689470" y="819989"/>
            <a:ext cx="341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Weigh the Pulley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DDC4071-AA90-449D-B420-D5D56ACFD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44973">
            <a:off x="9800421" y="4964495"/>
            <a:ext cx="632342" cy="13529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1C057D-0E59-4E6B-A250-FA77BBE52DE9}"/>
              </a:ext>
            </a:extLst>
          </p:cNvPr>
          <p:cNvSpPr/>
          <p:nvPr/>
        </p:nvSpPr>
        <p:spPr>
          <a:xfrm flipH="1">
            <a:off x="1149893" y="2865383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672E00-2C4B-482D-97EF-5243C003F464}"/>
              </a:ext>
            </a:extLst>
          </p:cNvPr>
          <p:cNvSpPr/>
          <p:nvPr/>
        </p:nvSpPr>
        <p:spPr>
          <a:xfrm flipH="1">
            <a:off x="3845330" y="2862197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A close up of a phone&#10;&#10;Description automatically generated">
            <a:extLst>
              <a:ext uri="{FF2B5EF4-FFF2-40B4-BE49-F238E27FC236}">
                <a16:creationId xmlns:a16="http://schemas.microsoft.com/office/drawing/2014/main" id="{6FDE7D90-A01A-45A9-8E03-65004224B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05" y="5071411"/>
            <a:ext cx="474926" cy="98412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3E47531-0AAB-4CE1-8CD9-453B4015C53C}"/>
              </a:ext>
            </a:extLst>
          </p:cNvPr>
          <p:cNvSpPr txBox="1"/>
          <p:nvPr/>
        </p:nvSpPr>
        <p:spPr>
          <a:xfrm>
            <a:off x="7389588" y="1521524"/>
            <a:ext cx="2509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Record the weight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D5D174-4D51-48D4-ADD3-8B3D6FEC7899}"/>
              </a:ext>
            </a:extLst>
          </p:cNvPr>
          <p:cNvCxnSpPr>
            <a:cxnSpLocks/>
          </p:cNvCxnSpPr>
          <p:nvPr/>
        </p:nvCxnSpPr>
        <p:spPr>
          <a:xfrm>
            <a:off x="6365785" y="2841614"/>
            <a:ext cx="15834" cy="77159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119A90-6CCE-448C-8388-84BC0195B749}"/>
              </a:ext>
            </a:extLst>
          </p:cNvPr>
          <p:cNvCxnSpPr>
            <a:cxnSpLocks/>
          </p:cNvCxnSpPr>
          <p:nvPr/>
        </p:nvCxnSpPr>
        <p:spPr>
          <a:xfrm>
            <a:off x="6200744" y="4254193"/>
            <a:ext cx="15834" cy="982963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E9DD12-0F1B-47D3-93F7-572ABFD9571E}"/>
              </a:ext>
            </a:extLst>
          </p:cNvPr>
          <p:cNvCxnSpPr>
            <a:cxnSpLocks/>
          </p:cNvCxnSpPr>
          <p:nvPr/>
        </p:nvCxnSpPr>
        <p:spPr>
          <a:xfrm>
            <a:off x="6521404" y="4120465"/>
            <a:ext cx="3107505" cy="1339214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A8D3020-8CD9-4891-8CE9-1F84CD475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97761"/>
              </p:ext>
            </p:extLst>
          </p:nvPr>
        </p:nvGraphicFramePr>
        <p:xfrm>
          <a:off x="7375949" y="2175749"/>
          <a:ext cx="4267200" cy="2187575"/>
        </p:xfrm>
        <a:graphic>
          <a:graphicData uri="http://schemas.openxmlformats.org/drawingml/2006/table">
            <a:tbl>
              <a:tblPr firstRow="1" firstCol="1" bandRow="1"/>
              <a:tblGrid>
                <a:gridCol w="1724025">
                  <a:extLst>
                    <a:ext uri="{9D8B030D-6E8A-4147-A177-3AD203B41FA5}">
                      <a16:colId xmlns:a16="http://schemas.microsoft.com/office/drawing/2014/main" val="647559975"/>
                    </a:ext>
                  </a:extLst>
                </a:gridCol>
                <a:gridCol w="494665">
                  <a:extLst>
                    <a:ext uri="{9D8B030D-6E8A-4147-A177-3AD203B41FA5}">
                      <a16:colId xmlns:a16="http://schemas.microsoft.com/office/drawing/2014/main" val="76753532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982117919"/>
                    </a:ext>
                  </a:extLst>
                </a:gridCol>
                <a:gridCol w="518795">
                  <a:extLst>
                    <a:ext uri="{9D8B030D-6E8A-4147-A177-3AD203B41FA5}">
                      <a16:colId xmlns:a16="http://schemas.microsoft.com/office/drawing/2014/main" val="852985124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779232106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91565992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Pulleys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4164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Load (grams)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7875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Pulleys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44089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Weight of Load and Pulleys 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7419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Vertical Pulley Connections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97246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30072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Advantage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901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05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lose up of a phone&#10;&#10;Description automatically generated">
            <a:extLst>
              <a:ext uri="{FF2B5EF4-FFF2-40B4-BE49-F238E27FC236}">
                <a16:creationId xmlns:a16="http://schemas.microsoft.com/office/drawing/2014/main" id="{62C72F0D-98D5-404D-A12A-A956555E3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56" y="3465021"/>
            <a:ext cx="474926" cy="984124"/>
          </a:xfrm>
          <a:prstGeom prst="rect">
            <a:avLst/>
          </a:prstGeom>
        </p:spPr>
      </p:pic>
      <p:sp>
        <p:nvSpPr>
          <p:cNvPr id="15" name="Cube 14">
            <a:extLst>
              <a:ext uri="{FF2B5EF4-FFF2-40B4-BE49-F238E27FC236}">
                <a16:creationId xmlns:a16="http://schemas.microsoft.com/office/drawing/2014/main" id="{6C618EB3-7DDA-4DC2-8CBE-E3741125AD5B}"/>
              </a:ext>
            </a:extLst>
          </p:cNvPr>
          <p:cNvSpPr/>
          <p:nvPr/>
        </p:nvSpPr>
        <p:spPr>
          <a:xfrm>
            <a:off x="859900" y="2683344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AE150C-34D7-44E7-8E6D-6DD6BC94EA7B}"/>
              </a:ext>
            </a:extLst>
          </p:cNvPr>
          <p:cNvGrpSpPr/>
          <p:nvPr/>
        </p:nvGrpSpPr>
        <p:grpSpPr>
          <a:xfrm rot="411481">
            <a:off x="1378155" y="2369222"/>
            <a:ext cx="5197031" cy="340914"/>
            <a:chOff x="4475747" y="1925052"/>
            <a:chExt cx="6593797" cy="4170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046A1A-86DD-4A9D-A5E1-58FD757CC5C6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428812-FA22-4392-A755-EB93DD4DBB65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C5DD58-2D43-4A9E-A1D9-CD7130A7CFA5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C33434-9280-4CB9-B9D4-59F2DA18F49A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BE29CA-DE36-48D3-A748-4D122AF496F6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2B6EF0-F0A2-4A15-A010-F84D99E5B388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CCCD8-B716-468D-9AB6-685A93737B9B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C26757-8BC2-48CC-A0A1-583BD3B23014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D4B566-24DD-48CB-81F9-E970BAB7B33C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5680F3-3EDF-4F2C-AC31-8C086D126584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A5B1C8-22BE-4C6C-9A71-EA9FAD09AA52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EB27F4-F0E1-479C-B350-66D84134558B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56A6291A-1FEA-4E40-A1E5-F0640D1FACCA}"/>
              </a:ext>
            </a:extLst>
          </p:cNvPr>
          <p:cNvSpPr/>
          <p:nvPr/>
        </p:nvSpPr>
        <p:spPr>
          <a:xfrm>
            <a:off x="1198781" y="2044794"/>
            <a:ext cx="644699" cy="70585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029C2-5A69-4BEA-B183-9434118A58DF}"/>
              </a:ext>
            </a:extLst>
          </p:cNvPr>
          <p:cNvSpPr/>
          <p:nvPr/>
        </p:nvSpPr>
        <p:spPr>
          <a:xfrm>
            <a:off x="1412260" y="2277984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7075A42-BB27-47FB-9A38-BFBE40EC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86" y="2568606"/>
            <a:ext cx="401157" cy="1044598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1942A7E-EA9D-4E08-837A-B289D9730F3D}"/>
              </a:ext>
            </a:extLst>
          </p:cNvPr>
          <p:cNvSpPr/>
          <p:nvPr/>
        </p:nvSpPr>
        <p:spPr>
          <a:xfrm flipV="1">
            <a:off x="939095" y="2788879"/>
            <a:ext cx="3128352" cy="1484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6D272A-3FA7-4B31-AA21-09C0D7B2086F}"/>
              </a:ext>
            </a:extLst>
          </p:cNvPr>
          <p:cNvSpPr txBox="1"/>
          <p:nvPr/>
        </p:nvSpPr>
        <p:spPr>
          <a:xfrm>
            <a:off x="1098261" y="910437"/>
            <a:ext cx="3360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Using one pulley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9B278AD-999C-4308-AB82-D0365F8F96AD}"/>
              </a:ext>
            </a:extLst>
          </p:cNvPr>
          <p:cNvSpPr txBox="1"/>
          <p:nvPr/>
        </p:nvSpPr>
        <p:spPr>
          <a:xfrm>
            <a:off x="1711505" y="3438435"/>
            <a:ext cx="2134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Use one Pulley </a:t>
            </a:r>
            <a:br>
              <a:rPr lang="en-GB" sz="2400" b="1" dirty="0"/>
            </a:br>
            <a:r>
              <a:rPr lang="en-GB" sz="2400" b="1" dirty="0"/>
              <a:t>at first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E3435D1-9BEF-4132-9E43-8BAE974EB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76" y="5252000"/>
            <a:ext cx="609653" cy="445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DDC4071-AA90-449D-B420-D5D56ACFD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44973">
            <a:off x="9689985" y="4783203"/>
            <a:ext cx="632342" cy="1352952"/>
          </a:xfrm>
          <a:prstGeom prst="rect">
            <a:avLst/>
          </a:prstGeom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EF883BA-02D5-449E-9B1D-880E0FF66390}"/>
              </a:ext>
            </a:extLst>
          </p:cNvPr>
          <p:cNvCxnSpPr/>
          <p:nvPr/>
        </p:nvCxnSpPr>
        <p:spPr>
          <a:xfrm>
            <a:off x="5747279" y="4270228"/>
            <a:ext cx="0" cy="981772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0853102-FDB1-43FF-B1B8-1D712B719E66}"/>
              </a:ext>
            </a:extLst>
          </p:cNvPr>
          <p:cNvSpPr txBox="1"/>
          <p:nvPr/>
        </p:nvSpPr>
        <p:spPr>
          <a:xfrm>
            <a:off x="4955941" y="4717468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About</a:t>
            </a:r>
            <a:br>
              <a:rPr lang="en-GB" sz="2000" b="1" dirty="0"/>
            </a:br>
            <a:r>
              <a:rPr lang="en-GB" sz="2000" b="1" dirty="0"/>
              <a:t>30cm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1C057D-0E59-4E6B-A250-FA77BBE52DE9}"/>
              </a:ext>
            </a:extLst>
          </p:cNvPr>
          <p:cNvSpPr/>
          <p:nvPr/>
        </p:nvSpPr>
        <p:spPr>
          <a:xfrm flipH="1">
            <a:off x="1149893" y="2865383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672E00-2C4B-482D-97EF-5243C003F464}"/>
              </a:ext>
            </a:extLst>
          </p:cNvPr>
          <p:cNvSpPr/>
          <p:nvPr/>
        </p:nvSpPr>
        <p:spPr>
          <a:xfrm flipH="1">
            <a:off x="3845330" y="2862197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33CF65-6283-4D0C-9FEB-15178C12F23B}"/>
              </a:ext>
            </a:extLst>
          </p:cNvPr>
          <p:cNvCxnSpPr>
            <a:cxnSpLocks/>
          </p:cNvCxnSpPr>
          <p:nvPr/>
        </p:nvCxnSpPr>
        <p:spPr>
          <a:xfrm>
            <a:off x="6365785" y="2841614"/>
            <a:ext cx="15834" cy="77159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5BE66F-12F1-46DA-8703-F9B94A3C9F2C}"/>
              </a:ext>
            </a:extLst>
          </p:cNvPr>
          <p:cNvCxnSpPr>
            <a:cxnSpLocks/>
          </p:cNvCxnSpPr>
          <p:nvPr/>
        </p:nvCxnSpPr>
        <p:spPr>
          <a:xfrm>
            <a:off x="6284459" y="4303128"/>
            <a:ext cx="15834" cy="982963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001F56-2EF9-49D9-9D7A-A9FEFCDC349A}"/>
              </a:ext>
            </a:extLst>
          </p:cNvPr>
          <p:cNvCxnSpPr>
            <a:cxnSpLocks/>
          </p:cNvCxnSpPr>
          <p:nvPr/>
        </p:nvCxnSpPr>
        <p:spPr>
          <a:xfrm>
            <a:off x="6521404" y="4120465"/>
            <a:ext cx="3107505" cy="1339214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51EE18-6BF4-4686-B5F9-0A110B6AF8FE}"/>
              </a:ext>
            </a:extLst>
          </p:cNvPr>
          <p:cNvSpPr txBox="1"/>
          <p:nvPr/>
        </p:nvSpPr>
        <p:spPr>
          <a:xfrm>
            <a:off x="7434873" y="1281483"/>
            <a:ext cx="3558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Record the weight and the</a:t>
            </a:r>
            <a:br>
              <a:rPr lang="en-GB" sz="2400" b="1" dirty="0"/>
            </a:br>
            <a:r>
              <a:rPr lang="en-GB" sz="2400" b="1" dirty="0"/>
              <a:t>mechanical advantage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2A3AA81-8713-44C3-979D-00A88E321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36443"/>
              </p:ext>
            </p:extLst>
          </p:nvPr>
        </p:nvGraphicFramePr>
        <p:xfrm>
          <a:off x="7375949" y="2175749"/>
          <a:ext cx="4267200" cy="2187575"/>
        </p:xfrm>
        <a:graphic>
          <a:graphicData uri="http://schemas.openxmlformats.org/drawingml/2006/table">
            <a:tbl>
              <a:tblPr firstRow="1" firstCol="1" bandRow="1"/>
              <a:tblGrid>
                <a:gridCol w="1724025">
                  <a:extLst>
                    <a:ext uri="{9D8B030D-6E8A-4147-A177-3AD203B41FA5}">
                      <a16:colId xmlns:a16="http://schemas.microsoft.com/office/drawing/2014/main" val="647559975"/>
                    </a:ext>
                  </a:extLst>
                </a:gridCol>
                <a:gridCol w="494665">
                  <a:extLst>
                    <a:ext uri="{9D8B030D-6E8A-4147-A177-3AD203B41FA5}">
                      <a16:colId xmlns:a16="http://schemas.microsoft.com/office/drawing/2014/main" val="76753532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982117919"/>
                    </a:ext>
                  </a:extLst>
                </a:gridCol>
                <a:gridCol w="518795">
                  <a:extLst>
                    <a:ext uri="{9D8B030D-6E8A-4147-A177-3AD203B41FA5}">
                      <a16:colId xmlns:a16="http://schemas.microsoft.com/office/drawing/2014/main" val="852985124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779232106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91565992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Pulleys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4164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Load (grams)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7875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Pulleys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44089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Weight of Load and Pulleys 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7419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Vertical Pulley Connections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97246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30072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Advantage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901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023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lose up of a phone&#10;&#10;Description automatically generated">
            <a:extLst>
              <a:ext uri="{FF2B5EF4-FFF2-40B4-BE49-F238E27FC236}">
                <a16:creationId xmlns:a16="http://schemas.microsoft.com/office/drawing/2014/main" id="{62C72F0D-98D5-404D-A12A-A956555E3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03" y="2839514"/>
            <a:ext cx="474926" cy="984124"/>
          </a:xfrm>
          <a:prstGeom prst="rect">
            <a:avLst/>
          </a:prstGeom>
        </p:spPr>
      </p:pic>
      <p:sp>
        <p:nvSpPr>
          <p:cNvPr id="15" name="Cube 14">
            <a:extLst>
              <a:ext uri="{FF2B5EF4-FFF2-40B4-BE49-F238E27FC236}">
                <a16:creationId xmlns:a16="http://schemas.microsoft.com/office/drawing/2014/main" id="{6C618EB3-7DDA-4DC2-8CBE-E3741125AD5B}"/>
              </a:ext>
            </a:extLst>
          </p:cNvPr>
          <p:cNvSpPr/>
          <p:nvPr/>
        </p:nvSpPr>
        <p:spPr>
          <a:xfrm>
            <a:off x="378952" y="2055197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AE150C-34D7-44E7-8E6D-6DD6BC94EA7B}"/>
              </a:ext>
            </a:extLst>
          </p:cNvPr>
          <p:cNvGrpSpPr/>
          <p:nvPr/>
        </p:nvGrpSpPr>
        <p:grpSpPr>
          <a:xfrm rot="411481">
            <a:off x="897207" y="1741075"/>
            <a:ext cx="5197031" cy="340914"/>
            <a:chOff x="4475747" y="1925052"/>
            <a:chExt cx="6593797" cy="4170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046A1A-86DD-4A9D-A5E1-58FD757CC5C6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428812-FA22-4392-A755-EB93DD4DBB65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C5DD58-2D43-4A9E-A1D9-CD7130A7CFA5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C33434-9280-4CB9-B9D4-59F2DA18F49A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BE29CA-DE36-48D3-A748-4D122AF496F6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2B6EF0-F0A2-4A15-A010-F84D99E5B388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CCCD8-B716-468D-9AB6-685A93737B9B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C26757-8BC2-48CC-A0A1-583BD3B23014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D4B566-24DD-48CB-81F9-E970BAB7B33C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5680F3-3EDF-4F2C-AC31-8C086D126584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A5B1C8-22BE-4C6C-9A71-EA9FAD09AA52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EB27F4-F0E1-479C-B350-66D84134558B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56A6291A-1FEA-4E40-A1E5-F0640D1FACCA}"/>
              </a:ext>
            </a:extLst>
          </p:cNvPr>
          <p:cNvSpPr/>
          <p:nvPr/>
        </p:nvSpPr>
        <p:spPr>
          <a:xfrm>
            <a:off x="717833" y="1416647"/>
            <a:ext cx="644699" cy="70585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029C2-5A69-4BEA-B183-9434118A58DF}"/>
              </a:ext>
            </a:extLst>
          </p:cNvPr>
          <p:cNvSpPr/>
          <p:nvPr/>
        </p:nvSpPr>
        <p:spPr>
          <a:xfrm>
            <a:off x="931312" y="1649837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7075A42-BB27-47FB-9A38-BFBE40EC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38" y="1940459"/>
            <a:ext cx="401157" cy="1044598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1942A7E-EA9D-4E08-837A-B289D9730F3D}"/>
              </a:ext>
            </a:extLst>
          </p:cNvPr>
          <p:cNvSpPr/>
          <p:nvPr/>
        </p:nvSpPr>
        <p:spPr>
          <a:xfrm flipV="1">
            <a:off x="448411" y="2186587"/>
            <a:ext cx="3128352" cy="1484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6D272A-3FA7-4B31-AA21-09C0D7B2086F}"/>
              </a:ext>
            </a:extLst>
          </p:cNvPr>
          <p:cNvSpPr txBox="1"/>
          <p:nvPr/>
        </p:nvSpPr>
        <p:spPr>
          <a:xfrm>
            <a:off x="2244921" y="672018"/>
            <a:ext cx="3562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Using two pulleys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DDC4071-AA90-449D-B420-D5D56ACFD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44973">
            <a:off x="9319473" y="4336348"/>
            <a:ext cx="632342" cy="13529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1C057D-0E59-4E6B-A250-FA77BBE52DE9}"/>
              </a:ext>
            </a:extLst>
          </p:cNvPr>
          <p:cNvSpPr/>
          <p:nvPr/>
        </p:nvSpPr>
        <p:spPr>
          <a:xfrm flipH="1">
            <a:off x="668945" y="2237236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672E00-2C4B-482D-97EF-5243C003F464}"/>
              </a:ext>
            </a:extLst>
          </p:cNvPr>
          <p:cNvSpPr/>
          <p:nvPr/>
        </p:nvSpPr>
        <p:spPr>
          <a:xfrm flipH="1">
            <a:off x="3364382" y="2234050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07E7B7A-7E99-4F30-BD74-B724E274D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879" y="5822585"/>
            <a:ext cx="609653" cy="445047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850408-1227-430C-BF63-F7FCDA9802EB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870330" y="2076856"/>
            <a:ext cx="672138" cy="293596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BF4FD14-4309-4F0A-89C9-1AA148BD1E66}"/>
              </a:ext>
            </a:extLst>
          </p:cNvPr>
          <p:cNvCxnSpPr>
            <a:cxnSpLocks/>
          </p:cNvCxnSpPr>
          <p:nvPr/>
        </p:nvCxnSpPr>
        <p:spPr>
          <a:xfrm>
            <a:off x="6034924" y="3480413"/>
            <a:ext cx="2979913" cy="134269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66D5079-D909-457F-9BC6-302EF5C5B98E}"/>
              </a:ext>
            </a:extLst>
          </p:cNvPr>
          <p:cNvSpPr txBox="1"/>
          <p:nvPr/>
        </p:nvSpPr>
        <p:spPr>
          <a:xfrm>
            <a:off x="7111858" y="788147"/>
            <a:ext cx="3558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Record the weight and the</a:t>
            </a:r>
            <a:br>
              <a:rPr lang="en-GB" sz="2400" b="1" dirty="0"/>
            </a:br>
            <a:r>
              <a:rPr lang="en-GB" sz="2400" b="1" dirty="0"/>
              <a:t>mechanical advantage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5B5798-071A-4236-9A4C-95C2DFB55E0B}"/>
              </a:ext>
            </a:extLst>
          </p:cNvPr>
          <p:cNvCxnSpPr>
            <a:cxnSpLocks/>
          </p:cNvCxnSpPr>
          <p:nvPr/>
        </p:nvCxnSpPr>
        <p:spPr>
          <a:xfrm flipH="1">
            <a:off x="5902680" y="2199715"/>
            <a:ext cx="4660" cy="744191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close up of a phone&#10;&#10;Description automatically generated">
            <a:extLst>
              <a:ext uri="{FF2B5EF4-FFF2-40B4-BE49-F238E27FC236}">
                <a16:creationId xmlns:a16="http://schemas.microsoft.com/office/drawing/2014/main" id="{655EB91A-F7D9-415B-A5A0-C60CFF469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8243" y="4703371"/>
            <a:ext cx="474926" cy="984124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7C1E75-66F2-46D9-BCBA-75EDF595AB10}"/>
              </a:ext>
            </a:extLst>
          </p:cNvPr>
          <p:cNvCxnSpPr>
            <a:cxnSpLocks/>
          </p:cNvCxnSpPr>
          <p:nvPr/>
        </p:nvCxnSpPr>
        <p:spPr>
          <a:xfrm>
            <a:off x="5745705" y="3544840"/>
            <a:ext cx="113658" cy="1286693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DB22518-030D-47F3-A937-B1FB62AE0966}"/>
              </a:ext>
            </a:extLst>
          </p:cNvPr>
          <p:cNvCxnSpPr>
            <a:cxnSpLocks/>
          </p:cNvCxnSpPr>
          <p:nvPr/>
        </p:nvCxnSpPr>
        <p:spPr>
          <a:xfrm>
            <a:off x="5745706" y="5494604"/>
            <a:ext cx="0" cy="38578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9AC7DD69-59B3-4A22-804D-7215F19F2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656"/>
              </p:ext>
            </p:extLst>
          </p:nvPr>
        </p:nvGraphicFramePr>
        <p:xfrm>
          <a:off x="6836035" y="1691170"/>
          <a:ext cx="4267200" cy="2187575"/>
        </p:xfrm>
        <a:graphic>
          <a:graphicData uri="http://schemas.openxmlformats.org/drawingml/2006/table">
            <a:tbl>
              <a:tblPr firstRow="1" firstCol="1" bandRow="1"/>
              <a:tblGrid>
                <a:gridCol w="1724025">
                  <a:extLst>
                    <a:ext uri="{9D8B030D-6E8A-4147-A177-3AD203B41FA5}">
                      <a16:colId xmlns:a16="http://schemas.microsoft.com/office/drawing/2014/main" val="647559975"/>
                    </a:ext>
                  </a:extLst>
                </a:gridCol>
                <a:gridCol w="494665">
                  <a:extLst>
                    <a:ext uri="{9D8B030D-6E8A-4147-A177-3AD203B41FA5}">
                      <a16:colId xmlns:a16="http://schemas.microsoft.com/office/drawing/2014/main" val="76753532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982117919"/>
                    </a:ext>
                  </a:extLst>
                </a:gridCol>
                <a:gridCol w="518795">
                  <a:extLst>
                    <a:ext uri="{9D8B030D-6E8A-4147-A177-3AD203B41FA5}">
                      <a16:colId xmlns:a16="http://schemas.microsoft.com/office/drawing/2014/main" val="852985124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779232106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91565992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Pulleys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4164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Load (grams)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7875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Pulleys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44089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Weight of Load and Pulleys 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7419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Vertical Pulley Connections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97246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625 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30072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Advantage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901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255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be 14">
            <a:extLst>
              <a:ext uri="{FF2B5EF4-FFF2-40B4-BE49-F238E27FC236}">
                <a16:creationId xmlns:a16="http://schemas.microsoft.com/office/drawing/2014/main" id="{6C618EB3-7DDA-4DC2-8CBE-E3741125AD5B}"/>
              </a:ext>
            </a:extLst>
          </p:cNvPr>
          <p:cNvSpPr/>
          <p:nvPr/>
        </p:nvSpPr>
        <p:spPr>
          <a:xfrm>
            <a:off x="378952" y="2055197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AE150C-34D7-44E7-8E6D-6DD6BC94EA7B}"/>
              </a:ext>
            </a:extLst>
          </p:cNvPr>
          <p:cNvGrpSpPr/>
          <p:nvPr/>
        </p:nvGrpSpPr>
        <p:grpSpPr>
          <a:xfrm rot="411481">
            <a:off x="897207" y="1741075"/>
            <a:ext cx="5197031" cy="340914"/>
            <a:chOff x="4475747" y="1925052"/>
            <a:chExt cx="6593797" cy="4170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046A1A-86DD-4A9D-A5E1-58FD757CC5C6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428812-FA22-4392-A755-EB93DD4DBB65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C5DD58-2D43-4A9E-A1D9-CD7130A7CFA5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C33434-9280-4CB9-B9D4-59F2DA18F49A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BE29CA-DE36-48D3-A748-4D122AF496F6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2B6EF0-F0A2-4A15-A010-F84D99E5B388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CCCD8-B716-468D-9AB6-685A93737B9B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C26757-8BC2-48CC-A0A1-583BD3B23014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D4B566-24DD-48CB-81F9-E970BAB7B33C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5680F3-3EDF-4F2C-AC31-8C086D126584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A5B1C8-22BE-4C6C-9A71-EA9FAD09AA52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EB27F4-F0E1-479C-B350-66D84134558B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56A6291A-1FEA-4E40-A1E5-F0640D1FACCA}"/>
              </a:ext>
            </a:extLst>
          </p:cNvPr>
          <p:cNvSpPr/>
          <p:nvPr/>
        </p:nvSpPr>
        <p:spPr>
          <a:xfrm>
            <a:off x="717833" y="1416647"/>
            <a:ext cx="644699" cy="70585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029C2-5A69-4BEA-B183-9434118A58DF}"/>
              </a:ext>
            </a:extLst>
          </p:cNvPr>
          <p:cNvSpPr/>
          <p:nvPr/>
        </p:nvSpPr>
        <p:spPr>
          <a:xfrm>
            <a:off x="931312" y="1649837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7075A42-BB27-47FB-9A38-BFBE40EC5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38" y="1940459"/>
            <a:ext cx="401157" cy="1044598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1942A7E-EA9D-4E08-837A-B289D9730F3D}"/>
              </a:ext>
            </a:extLst>
          </p:cNvPr>
          <p:cNvSpPr/>
          <p:nvPr/>
        </p:nvSpPr>
        <p:spPr>
          <a:xfrm flipV="1">
            <a:off x="467505" y="2199727"/>
            <a:ext cx="3128352" cy="1484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6D272A-3FA7-4B31-AA21-09C0D7B2086F}"/>
              </a:ext>
            </a:extLst>
          </p:cNvPr>
          <p:cNvSpPr txBox="1"/>
          <p:nvPr/>
        </p:nvSpPr>
        <p:spPr>
          <a:xfrm>
            <a:off x="2103729" y="672018"/>
            <a:ext cx="3844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Using three pulleys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DDC4071-AA90-449D-B420-D5D56ACFD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26046">
            <a:off x="9482527" y="4035757"/>
            <a:ext cx="632342" cy="13529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1C057D-0E59-4E6B-A250-FA77BBE52DE9}"/>
              </a:ext>
            </a:extLst>
          </p:cNvPr>
          <p:cNvSpPr/>
          <p:nvPr/>
        </p:nvSpPr>
        <p:spPr>
          <a:xfrm flipH="1">
            <a:off x="668945" y="2237236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672E00-2C4B-482D-97EF-5243C003F464}"/>
              </a:ext>
            </a:extLst>
          </p:cNvPr>
          <p:cNvSpPr/>
          <p:nvPr/>
        </p:nvSpPr>
        <p:spPr>
          <a:xfrm flipH="1">
            <a:off x="3364382" y="2234050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9CCC4F-6B44-4955-BFFE-180B2F62253A}"/>
              </a:ext>
            </a:extLst>
          </p:cNvPr>
          <p:cNvSpPr txBox="1"/>
          <p:nvPr/>
        </p:nvSpPr>
        <p:spPr>
          <a:xfrm>
            <a:off x="7312724" y="954982"/>
            <a:ext cx="3558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Record the weight and the</a:t>
            </a:r>
            <a:br>
              <a:rPr lang="en-GB" sz="2400" b="1" dirty="0"/>
            </a:br>
            <a:r>
              <a:rPr lang="en-GB" sz="2400" b="1" dirty="0"/>
              <a:t>mechanical advantage</a:t>
            </a:r>
          </a:p>
        </p:txBody>
      </p:sp>
      <p:pic>
        <p:nvPicPr>
          <p:cNvPr id="32" name="Picture 31" descr="A close up of a device&#10;&#10;Description automatically generated">
            <a:extLst>
              <a:ext uri="{FF2B5EF4-FFF2-40B4-BE49-F238E27FC236}">
                <a16:creationId xmlns:a16="http://schemas.microsoft.com/office/drawing/2014/main" id="{1E404F97-3E5F-4208-A409-7D803989C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61609" y="4724063"/>
            <a:ext cx="594836" cy="12325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07E7B7A-7E99-4F30-BD74-B724E274D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687" y="6101892"/>
            <a:ext cx="609653" cy="445047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7C1E75-66F2-46D9-BCBA-75EDF595AB10}"/>
              </a:ext>
            </a:extLst>
          </p:cNvPr>
          <p:cNvCxnSpPr>
            <a:cxnSpLocks/>
          </p:cNvCxnSpPr>
          <p:nvPr/>
        </p:nvCxnSpPr>
        <p:spPr>
          <a:xfrm>
            <a:off x="5765156" y="3548237"/>
            <a:ext cx="7702" cy="1352805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BF4FD14-4309-4F0A-89C9-1AA148BD1E66}"/>
              </a:ext>
            </a:extLst>
          </p:cNvPr>
          <p:cNvCxnSpPr>
            <a:cxnSpLocks/>
          </p:cNvCxnSpPr>
          <p:nvPr/>
        </p:nvCxnSpPr>
        <p:spPr>
          <a:xfrm flipV="1">
            <a:off x="6312258" y="4831533"/>
            <a:ext cx="2950436" cy="342633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DB22518-030D-47F3-A937-B1FB62AE0966}"/>
              </a:ext>
            </a:extLst>
          </p:cNvPr>
          <p:cNvCxnSpPr>
            <a:cxnSpLocks/>
          </p:cNvCxnSpPr>
          <p:nvPr/>
        </p:nvCxnSpPr>
        <p:spPr>
          <a:xfrm>
            <a:off x="5860156" y="5800200"/>
            <a:ext cx="0" cy="38578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close up of a phone&#10;&#10;Description automatically generated">
            <a:extLst>
              <a:ext uri="{FF2B5EF4-FFF2-40B4-BE49-F238E27FC236}">
                <a16:creationId xmlns:a16="http://schemas.microsoft.com/office/drawing/2014/main" id="{635326A5-BD76-4DFA-8C0D-25CB5413E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77" y="2751244"/>
            <a:ext cx="474926" cy="98412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84044B-2ADC-4AAD-ACEF-68538C723442}"/>
              </a:ext>
            </a:extLst>
          </p:cNvPr>
          <p:cNvCxnSpPr>
            <a:cxnSpLocks/>
          </p:cNvCxnSpPr>
          <p:nvPr/>
        </p:nvCxnSpPr>
        <p:spPr>
          <a:xfrm flipH="1">
            <a:off x="5954689" y="3636157"/>
            <a:ext cx="69913" cy="1376667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A close up of a device&#10;&#10;Description automatically generated">
            <a:extLst>
              <a:ext uri="{FF2B5EF4-FFF2-40B4-BE49-F238E27FC236}">
                <a16:creationId xmlns:a16="http://schemas.microsoft.com/office/drawing/2014/main" id="{57FF075E-ECB5-4911-B58D-544D79229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60156" y="4733935"/>
            <a:ext cx="594836" cy="1232599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514881-9417-4F2E-B5C7-3007D1198AD7}"/>
              </a:ext>
            </a:extLst>
          </p:cNvPr>
          <p:cNvCxnSpPr>
            <a:cxnSpLocks/>
          </p:cNvCxnSpPr>
          <p:nvPr/>
        </p:nvCxnSpPr>
        <p:spPr>
          <a:xfrm>
            <a:off x="4939836" y="2083650"/>
            <a:ext cx="469507" cy="2929174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5B5798-071A-4236-9A4C-95C2DFB55E0B}"/>
              </a:ext>
            </a:extLst>
          </p:cNvPr>
          <p:cNvCxnSpPr>
            <a:cxnSpLocks/>
          </p:cNvCxnSpPr>
          <p:nvPr/>
        </p:nvCxnSpPr>
        <p:spPr>
          <a:xfrm flipH="1">
            <a:off x="5902680" y="2199715"/>
            <a:ext cx="4660" cy="744191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E470470-0BB6-4FA3-B9AB-94796FA1E8F1}"/>
              </a:ext>
            </a:extLst>
          </p:cNvPr>
          <p:cNvCxnSpPr>
            <a:cxnSpLocks/>
          </p:cNvCxnSpPr>
          <p:nvPr/>
        </p:nvCxnSpPr>
        <p:spPr>
          <a:xfrm>
            <a:off x="5632420" y="5800200"/>
            <a:ext cx="512383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728123A9-DEC9-47F1-B465-05CD9B42F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09477"/>
              </p:ext>
            </p:extLst>
          </p:nvPr>
        </p:nvGraphicFramePr>
        <p:xfrm>
          <a:off x="7313776" y="1883392"/>
          <a:ext cx="4267200" cy="2187575"/>
        </p:xfrm>
        <a:graphic>
          <a:graphicData uri="http://schemas.openxmlformats.org/drawingml/2006/table">
            <a:tbl>
              <a:tblPr firstRow="1" firstCol="1" bandRow="1"/>
              <a:tblGrid>
                <a:gridCol w="1724025">
                  <a:extLst>
                    <a:ext uri="{9D8B030D-6E8A-4147-A177-3AD203B41FA5}">
                      <a16:colId xmlns:a16="http://schemas.microsoft.com/office/drawing/2014/main" val="647559975"/>
                    </a:ext>
                  </a:extLst>
                </a:gridCol>
                <a:gridCol w="494665">
                  <a:extLst>
                    <a:ext uri="{9D8B030D-6E8A-4147-A177-3AD203B41FA5}">
                      <a16:colId xmlns:a16="http://schemas.microsoft.com/office/drawing/2014/main" val="76753532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982117919"/>
                    </a:ext>
                  </a:extLst>
                </a:gridCol>
                <a:gridCol w="518795">
                  <a:extLst>
                    <a:ext uri="{9D8B030D-6E8A-4147-A177-3AD203B41FA5}">
                      <a16:colId xmlns:a16="http://schemas.microsoft.com/office/drawing/2014/main" val="852985124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779232106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91565992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Pulleys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4164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Load (grams)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7875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Pulleys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44089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Weight of Load and Pulleys 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7419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Vertical Pulley Connections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97246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625 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30072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Advantage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901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50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FD13DC3-2370-4246-A0B8-CDD5B7EEF8A4}"/>
              </a:ext>
            </a:extLst>
          </p:cNvPr>
          <p:cNvGrpSpPr/>
          <p:nvPr/>
        </p:nvGrpSpPr>
        <p:grpSpPr>
          <a:xfrm flipV="1">
            <a:off x="5449018" y="4796705"/>
            <a:ext cx="903306" cy="988035"/>
            <a:chOff x="5634136" y="2832963"/>
            <a:chExt cx="903306" cy="988035"/>
          </a:xfrm>
        </p:grpSpPr>
        <p:pic>
          <p:nvPicPr>
            <p:cNvPr id="49" name="Picture 48" descr="A close up of a phone&#10;&#10;Description automatically generated">
              <a:extLst>
                <a:ext uri="{FF2B5EF4-FFF2-40B4-BE49-F238E27FC236}">
                  <a16:creationId xmlns:a16="http://schemas.microsoft.com/office/drawing/2014/main" id="{3EC79C66-894C-4BC5-8793-885B04B4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136" y="2836874"/>
              <a:ext cx="474926" cy="984124"/>
            </a:xfrm>
            <a:prstGeom prst="rect">
              <a:avLst/>
            </a:prstGeom>
          </p:spPr>
        </p:pic>
        <p:pic>
          <p:nvPicPr>
            <p:cNvPr id="50" name="Picture 49" descr="A close up of a phone&#10;&#10;Description automatically generated">
              <a:extLst>
                <a:ext uri="{FF2B5EF4-FFF2-40B4-BE49-F238E27FC236}">
                  <a16:creationId xmlns:a16="http://schemas.microsoft.com/office/drawing/2014/main" id="{3C0439AC-0D9F-4696-9449-ED45B15A9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16" y="2832963"/>
              <a:ext cx="474926" cy="984124"/>
            </a:xfrm>
            <a:prstGeom prst="rect">
              <a:avLst/>
            </a:prstGeom>
          </p:spPr>
        </p:pic>
      </p:grpSp>
      <p:sp>
        <p:nvSpPr>
          <p:cNvPr id="15" name="Cube 14">
            <a:extLst>
              <a:ext uri="{FF2B5EF4-FFF2-40B4-BE49-F238E27FC236}">
                <a16:creationId xmlns:a16="http://schemas.microsoft.com/office/drawing/2014/main" id="{6C618EB3-7DDA-4DC2-8CBE-E3741125AD5B}"/>
              </a:ext>
            </a:extLst>
          </p:cNvPr>
          <p:cNvSpPr/>
          <p:nvPr/>
        </p:nvSpPr>
        <p:spPr>
          <a:xfrm>
            <a:off x="378952" y="2055197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AE150C-34D7-44E7-8E6D-6DD6BC94EA7B}"/>
              </a:ext>
            </a:extLst>
          </p:cNvPr>
          <p:cNvGrpSpPr/>
          <p:nvPr/>
        </p:nvGrpSpPr>
        <p:grpSpPr>
          <a:xfrm rot="411481">
            <a:off x="897207" y="1741075"/>
            <a:ext cx="5197031" cy="340914"/>
            <a:chOff x="4475747" y="1925052"/>
            <a:chExt cx="6593797" cy="4170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046A1A-86DD-4A9D-A5E1-58FD757CC5C6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428812-FA22-4392-A755-EB93DD4DBB65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C5DD58-2D43-4A9E-A1D9-CD7130A7CFA5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C33434-9280-4CB9-B9D4-59F2DA18F49A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BE29CA-DE36-48D3-A748-4D122AF496F6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2B6EF0-F0A2-4A15-A010-F84D99E5B388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CCCD8-B716-468D-9AB6-685A93737B9B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C26757-8BC2-48CC-A0A1-583BD3B23014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D4B566-24DD-48CB-81F9-E970BAB7B33C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5680F3-3EDF-4F2C-AC31-8C086D126584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A5B1C8-22BE-4C6C-9A71-EA9FAD09AA52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EB27F4-F0E1-479C-B350-66D84134558B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56A6291A-1FEA-4E40-A1E5-F0640D1FACCA}"/>
              </a:ext>
            </a:extLst>
          </p:cNvPr>
          <p:cNvSpPr/>
          <p:nvPr/>
        </p:nvSpPr>
        <p:spPr>
          <a:xfrm>
            <a:off x="717833" y="1416647"/>
            <a:ext cx="644699" cy="70585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029C2-5A69-4BEA-B183-9434118A58DF}"/>
              </a:ext>
            </a:extLst>
          </p:cNvPr>
          <p:cNvSpPr/>
          <p:nvPr/>
        </p:nvSpPr>
        <p:spPr>
          <a:xfrm>
            <a:off x="931312" y="1649837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7075A42-BB27-47FB-9A38-BFBE40EC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38" y="1940459"/>
            <a:ext cx="401157" cy="1044598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1942A7E-EA9D-4E08-837A-B289D9730F3D}"/>
              </a:ext>
            </a:extLst>
          </p:cNvPr>
          <p:cNvSpPr/>
          <p:nvPr/>
        </p:nvSpPr>
        <p:spPr>
          <a:xfrm flipV="1">
            <a:off x="432430" y="2228641"/>
            <a:ext cx="3128352" cy="1484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6D272A-3FA7-4B31-AA21-09C0D7B2086F}"/>
              </a:ext>
            </a:extLst>
          </p:cNvPr>
          <p:cNvSpPr txBox="1"/>
          <p:nvPr/>
        </p:nvSpPr>
        <p:spPr>
          <a:xfrm>
            <a:off x="2220043" y="672018"/>
            <a:ext cx="3612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Using four pulleys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DDC4071-AA90-449D-B420-D5D56ACFD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44973">
            <a:off x="9280523" y="4155057"/>
            <a:ext cx="632342" cy="13529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1C057D-0E59-4E6B-A250-FA77BBE52DE9}"/>
              </a:ext>
            </a:extLst>
          </p:cNvPr>
          <p:cNvSpPr/>
          <p:nvPr/>
        </p:nvSpPr>
        <p:spPr>
          <a:xfrm flipH="1">
            <a:off x="668945" y="2237236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672E00-2C4B-482D-97EF-5243C003F464}"/>
              </a:ext>
            </a:extLst>
          </p:cNvPr>
          <p:cNvSpPr/>
          <p:nvPr/>
        </p:nvSpPr>
        <p:spPr>
          <a:xfrm flipH="1">
            <a:off x="3364382" y="2234050"/>
            <a:ext cx="67351" cy="25974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9CCC4F-6B44-4955-BFFE-180B2F62253A}"/>
              </a:ext>
            </a:extLst>
          </p:cNvPr>
          <p:cNvSpPr txBox="1"/>
          <p:nvPr/>
        </p:nvSpPr>
        <p:spPr>
          <a:xfrm>
            <a:off x="7288264" y="799665"/>
            <a:ext cx="3418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Record the weights and n</a:t>
            </a:r>
            <a:br>
              <a:rPr lang="en-GB" sz="2400" b="1" dirty="0"/>
            </a:br>
            <a:r>
              <a:rPr lang="en-GB" sz="2400" b="1" dirty="0"/>
              <a:t>mechanical advantage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07E7B7A-7E99-4F30-BD74-B724E274D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939" y="6008613"/>
            <a:ext cx="609653" cy="445047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7C1E75-66F2-46D9-BCBA-75EDF595AB10}"/>
              </a:ext>
            </a:extLst>
          </p:cNvPr>
          <p:cNvCxnSpPr>
            <a:cxnSpLocks/>
          </p:cNvCxnSpPr>
          <p:nvPr/>
        </p:nvCxnSpPr>
        <p:spPr>
          <a:xfrm>
            <a:off x="5563739" y="3700879"/>
            <a:ext cx="217656" cy="1130654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DB22518-030D-47F3-A937-B1FB62AE0966}"/>
              </a:ext>
            </a:extLst>
          </p:cNvPr>
          <p:cNvCxnSpPr>
            <a:cxnSpLocks/>
          </p:cNvCxnSpPr>
          <p:nvPr/>
        </p:nvCxnSpPr>
        <p:spPr>
          <a:xfrm>
            <a:off x="5902680" y="5718072"/>
            <a:ext cx="0" cy="38578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48D3F5-9B25-467F-88D4-283EDF4092D6}"/>
              </a:ext>
            </a:extLst>
          </p:cNvPr>
          <p:cNvGrpSpPr/>
          <p:nvPr/>
        </p:nvGrpSpPr>
        <p:grpSpPr>
          <a:xfrm>
            <a:off x="5429965" y="2811125"/>
            <a:ext cx="903306" cy="988035"/>
            <a:chOff x="5634136" y="2832963"/>
            <a:chExt cx="903306" cy="988035"/>
          </a:xfrm>
        </p:grpSpPr>
        <p:pic>
          <p:nvPicPr>
            <p:cNvPr id="62" name="Picture 61" descr="A close up of a phone&#10;&#10;Description automatically generated">
              <a:extLst>
                <a:ext uri="{FF2B5EF4-FFF2-40B4-BE49-F238E27FC236}">
                  <a16:creationId xmlns:a16="http://schemas.microsoft.com/office/drawing/2014/main" id="{62C72F0D-98D5-404D-A12A-A956555E3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136" y="2836874"/>
              <a:ext cx="474926" cy="984124"/>
            </a:xfrm>
            <a:prstGeom prst="rect">
              <a:avLst/>
            </a:prstGeom>
          </p:spPr>
        </p:pic>
        <p:pic>
          <p:nvPicPr>
            <p:cNvPr id="35" name="Picture 34" descr="A close up of a phone&#10;&#10;Description automatically generated">
              <a:extLst>
                <a:ext uri="{FF2B5EF4-FFF2-40B4-BE49-F238E27FC236}">
                  <a16:creationId xmlns:a16="http://schemas.microsoft.com/office/drawing/2014/main" id="{61F899C6-F049-4C6F-8A8F-F4847707B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16" y="2832963"/>
              <a:ext cx="474926" cy="984124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0D2B1CF-4BC4-45A1-8F4F-6A3DCB9EEFE2}"/>
              </a:ext>
            </a:extLst>
          </p:cNvPr>
          <p:cNvCxnSpPr>
            <a:cxnSpLocks/>
          </p:cNvCxnSpPr>
          <p:nvPr/>
        </p:nvCxnSpPr>
        <p:spPr>
          <a:xfrm flipV="1">
            <a:off x="5673002" y="5727152"/>
            <a:ext cx="504764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1A14A18-9D4D-4FD8-88BA-A96A3354A37F}"/>
              </a:ext>
            </a:extLst>
          </p:cNvPr>
          <p:cNvCxnSpPr>
            <a:cxnSpLocks/>
          </p:cNvCxnSpPr>
          <p:nvPr/>
        </p:nvCxnSpPr>
        <p:spPr>
          <a:xfrm>
            <a:off x="5827555" y="3530011"/>
            <a:ext cx="128614" cy="14324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6AEFBC-888D-4AF1-BCAA-E9F723D63F5A}"/>
              </a:ext>
            </a:extLst>
          </p:cNvPr>
          <p:cNvCxnSpPr>
            <a:cxnSpLocks/>
          </p:cNvCxnSpPr>
          <p:nvPr/>
        </p:nvCxnSpPr>
        <p:spPr>
          <a:xfrm>
            <a:off x="5956169" y="3684676"/>
            <a:ext cx="330942" cy="1317055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31632BC-CD4F-4106-9F9F-504F6E80CC69}"/>
              </a:ext>
            </a:extLst>
          </p:cNvPr>
          <p:cNvCxnSpPr>
            <a:cxnSpLocks/>
          </p:cNvCxnSpPr>
          <p:nvPr/>
        </p:nvCxnSpPr>
        <p:spPr>
          <a:xfrm flipV="1">
            <a:off x="5610097" y="2936225"/>
            <a:ext cx="504764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5B5798-071A-4236-9A4C-95C2DFB55E0B}"/>
              </a:ext>
            </a:extLst>
          </p:cNvPr>
          <p:cNvCxnSpPr>
            <a:cxnSpLocks/>
          </p:cNvCxnSpPr>
          <p:nvPr/>
        </p:nvCxnSpPr>
        <p:spPr>
          <a:xfrm flipH="1">
            <a:off x="5855168" y="2177710"/>
            <a:ext cx="21575" cy="78534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BF4FD14-4309-4F0A-89C9-1AA148BD1E66}"/>
              </a:ext>
            </a:extLst>
          </p:cNvPr>
          <p:cNvCxnSpPr>
            <a:cxnSpLocks/>
          </p:cNvCxnSpPr>
          <p:nvPr/>
        </p:nvCxnSpPr>
        <p:spPr>
          <a:xfrm>
            <a:off x="6199497" y="3389959"/>
            <a:ext cx="2979913" cy="134269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AA252C0-CFE4-4F35-BAD2-22E0DCBF114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363872" y="2182834"/>
            <a:ext cx="193974" cy="2779665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5BB362C-1E83-4BA7-8708-22205942F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01920"/>
              </p:ext>
            </p:extLst>
          </p:nvPr>
        </p:nvGraphicFramePr>
        <p:xfrm>
          <a:off x="7439927" y="1619386"/>
          <a:ext cx="4267200" cy="2187575"/>
        </p:xfrm>
        <a:graphic>
          <a:graphicData uri="http://schemas.openxmlformats.org/drawingml/2006/table">
            <a:tbl>
              <a:tblPr firstRow="1" firstCol="1" bandRow="1"/>
              <a:tblGrid>
                <a:gridCol w="1724025">
                  <a:extLst>
                    <a:ext uri="{9D8B030D-6E8A-4147-A177-3AD203B41FA5}">
                      <a16:colId xmlns:a16="http://schemas.microsoft.com/office/drawing/2014/main" val="647559975"/>
                    </a:ext>
                  </a:extLst>
                </a:gridCol>
                <a:gridCol w="494665">
                  <a:extLst>
                    <a:ext uri="{9D8B030D-6E8A-4147-A177-3AD203B41FA5}">
                      <a16:colId xmlns:a16="http://schemas.microsoft.com/office/drawing/2014/main" val="76753532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982117919"/>
                    </a:ext>
                  </a:extLst>
                </a:gridCol>
                <a:gridCol w="518795">
                  <a:extLst>
                    <a:ext uri="{9D8B030D-6E8A-4147-A177-3AD203B41FA5}">
                      <a16:colId xmlns:a16="http://schemas.microsoft.com/office/drawing/2014/main" val="852985124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779232106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91565992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Pulleys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4164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Load (grams)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7875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Pulleys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44089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Weight of Load and Pulleys Attached to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7419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Vertical Pulley Connections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97246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 Load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625 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30072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Advantage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901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934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8171A-3595-4B1B-A8D8-AA18B535F0F7}"/>
              </a:ext>
            </a:extLst>
          </p:cNvPr>
          <p:cNvSpPr txBox="1"/>
          <p:nvPr/>
        </p:nvSpPr>
        <p:spPr>
          <a:xfrm>
            <a:off x="1010653" y="1187115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You have learnt: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9E39B8-4551-456A-972A-ADB4CE3D6436}"/>
              </a:ext>
            </a:extLst>
          </p:cNvPr>
          <p:cNvSpPr txBox="1"/>
          <p:nvPr/>
        </p:nvSpPr>
        <p:spPr>
          <a:xfrm>
            <a:off x="662379" y="2064333"/>
            <a:ext cx="624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About Levers and Mechanical Advantage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7F7E5-F9C1-49C7-8B7D-69058C181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671" y="1531827"/>
            <a:ext cx="2518173" cy="1890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256F1-D8B4-40A5-8606-F7696C05096A}"/>
              </a:ext>
            </a:extLst>
          </p:cNvPr>
          <p:cNvSpPr txBox="1"/>
          <p:nvPr/>
        </p:nvSpPr>
        <p:spPr>
          <a:xfrm>
            <a:off x="3336445" y="2596794"/>
            <a:ext cx="3566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Two examples using levers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D606B4-9FCF-4FEE-8CD3-5C706760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980" y="1664936"/>
            <a:ext cx="1978618" cy="16403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DAD3DC-95C4-4867-ACC2-4EF01583B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208" y="3749241"/>
            <a:ext cx="1915274" cy="1792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F8CA39-DB36-4A19-AB8A-7BA3EA7AD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594" y="3412457"/>
            <a:ext cx="3143250" cy="2381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92FB26-3187-4B70-9C19-1D4E6BF45032}"/>
              </a:ext>
            </a:extLst>
          </p:cNvPr>
          <p:cNvSpPr txBox="1"/>
          <p:nvPr/>
        </p:nvSpPr>
        <p:spPr>
          <a:xfrm>
            <a:off x="662379" y="4122407"/>
            <a:ext cx="6342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About Pulleys and Mechanical Advantage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DC2B0-65DB-4EBB-83D4-6A47334AE5BA}"/>
              </a:ext>
            </a:extLst>
          </p:cNvPr>
          <p:cNvSpPr txBox="1"/>
          <p:nvPr/>
        </p:nvSpPr>
        <p:spPr>
          <a:xfrm>
            <a:off x="3264245" y="4708256"/>
            <a:ext cx="371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Two examples using pulleys</a:t>
            </a:r>
          </a:p>
        </p:txBody>
      </p:sp>
    </p:spTree>
    <p:extLst>
      <p:ext uri="{BB962C8B-B14F-4D97-AF65-F5344CB8AC3E}">
        <p14:creationId xmlns:p14="http://schemas.microsoft.com/office/powerpoint/2010/main" val="2656847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FCC400-B492-4E84-8B2B-D49A0D621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1923252" y="1604210"/>
            <a:ext cx="7685949" cy="4323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610E86-1753-45BA-8BC4-65E584028CFD}"/>
              </a:ext>
            </a:extLst>
          </p:cNvPr>
          <p:cNvSpPr txBox="1"/>
          <p:nvPr/>
        </p:nvSpPr>
        <p:spPr>
          <a:xfrm>
            <a:off x="1560748" y="1604210"/>
            <a:ext cx="316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Well Done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15174-5003-49D4-8861-DC0BB3FEBFBA}"/>
              </a:ext>
            </a:extLst>
          </p:cNvPr>
          <p:cNvSpPr txBox="1"/>
          <p:nvPr/>
        </p:nvSpPr>
        <p:spPr>
          <a:xfrm>
            <a:off x="7384239" y="4607459"/>
            <a:ext cx="3148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8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22989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7B5CA7-DDBD-41B6-AE78-22F6D75ABE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>
            <a:extLst>
              <a:ext uri="{FF2B5EF4-FFF2-40B4-BE49-F238E27FC236}">
                <a16:creationId xmlns:a16="http://schemas.microsoft.com/office/drawing/2014/main" id="{916AA4F4-3CF9-4310-B79A-03D763964410}"/>
              </a:ext>
            </a:extLst>
          </p:cNvPr>
          <p:cNvSpPr/>
          <p:nvPr/>
        </p:nvSpPr>
        <p:spPr>
          <a:xfrm>
            <a:off x="3644898" y="3997726"/>
            <a:ext cx="2604819" cy="790374"/>
          </a:xfrm>
          <a:prstGeom prst="cube">
            <a:avLst>
              <a:gd name="adj" fmla="val 6615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A30A61-71E1-4CFF-ABAE-693481DD6DB9}"/>
              </a:ext>
            </a:extLst>
          </p:cNvPr>
          <p:cNvCxnSpPr>
            <a:cxnSpLocks/>
          </p:cNvCxnSpPr>
          <p:nvPr/>
        </p:nvCxnSpPr>
        <p:spPr>
          <a:xfrm>
            <a:off x="3644899" y="5168900"/>
            <a:ext cx="201010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be 14">
            <a:extLst>
              <a:ext uri="{FF2B5EF4-FFF2-40B4-BE49-F238E27FC236}">
                <a16:creationId xmlns:a16="http://schemas.microsoft.com/office/drawing/2014/main" id="{B594D9E0-BA6A-48FA-8D9F-EF12E8E58EA7}"/>
              </a:ext>
            </a:extLst>
          </p:cNvPr>
          <p:cNvSpPr/>
          <p:nvPr/>
        </p:nvSpPr>
        <p:spPr>
          <a:xfrm>
            <a:off x="4665852" y="2582875"/>
            <a:ext cx="864889" cy="1926528"/>
          </a:xfrm>
          <a:prstGeom prst="cube">
            <a:avLst>
              <a:gd name="adj" fmla="val 563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4C0DAF-FD97-4BF9-B525-6ED07CA40220}"/>
              </a:ext>
            </a:extLst>
          </p:cNvPr>
          <p:cNvCxnSpPr>
            <a:cxnSpLocks/>
          </p:cNvCxnSpPr>
          <p:nvPr/>
        </p:nvCxnSpPr>
        <p:spPr>
          <a:xfrm flipV="1">
            <a:off x="5968075" y="4069750"/>
            <a:ext cx="700350" cy="7494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CE447D-81B9-49B5-8842-579D0E912AE7}"/>
              </a:ext>
            </a:extLst>
          </p:cNvPr>
          <p:cNvCxnSpPr>
            <a:cxnSpLocks/>
          </p:cNvCxnSpPr>
          <p:nvPr/>
        </p:nvCxnSpPr>
        <p:spPr>
          <a:xfrm>
            <a:off x="4551528" y="2449783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B919E67-9241-4AF6-AA62-13D1DFBA4CC0}"/>
              </a:ext>
            </a:extLst>
          </p:cNvPr>
          <p:cNvSpPr txBox="1"/>
          <p:nvPr/>
        </p:nvSpPr>
        <p:spPr>
          <a:xfrm>
            <a:off x="4666026" y="21116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275110-EB23-46D0-8ACF-EAD7C5715B95}"/>
              </a:ext>
            </a:extLst>
          </p:cNvPr>
          <p:cNvSpPr txBox="1"/>
          <p:nvPr/>
        </p:nvSpPr>
        <p:spPr>
          <a:xfrm>
            <a:off x="6381221" y="425978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32mm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0CD793-867A-4AE2-9E70-58744512E72A}"/>
              </a:ext>
            </a:extLst>
          </p:cNvPr>
          <p:cNvCxnSpPr>
            <a:cxnSpLocks/>
          </p:cNvCxnSpPr>
          <p:nvPr/>
        </p:nvCxnSpPr>
        <p:spPr>
          <a:xfrm flipV="1">
            <a:off x="3381900" y="4438216"/>
            <a:ext cx="0" cy="3435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96AEAEB-41F5-433F-84FA-F7198EB3D87F}"/>
              </a:ext>
            </a:extLst>
          </p:cNvPr>
          <p:cNvSpPr txBox="1"/>
          <p:nvPr/>
        </p:nvSpPr>
        <p:spPr>
          <a:xfrm>
            <a:off x="2977496" y="43943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12mm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D1D8B3-1195-4E4C-A125-0C57BADB2631}"/>
              </a:ext>
            </a:extLst>
          </p:cNvPr>
          <p:cNvSpPr txBox="1"/>
          <p:nvPr/>
        </p:nvSpPr>
        <p:spPr>
          <a:xfrm>
            <a:off x="4561150" y="520974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80mm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CC640E-B0DB-4D81-96D6-1FCC9753796A}"/>
              </a:ext>
            </a:extLst>
          </p:cNvPr>
          <p:cNvCxnSpPr>
            <a:cxnSpLocks/>
          </p:cNvCxnSpPr>
          <p:nvPr/>
        </p:nvCxnSpPr>
        <p:spPr>
          <a:xfrm>
            <a:off x="3646650" y="3154687"/>
            <a:ext cx="0" cy="11050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6EA8DA1-D89A-4555-922E-0415F53EEE3A}"/>
              </a:ext>
            </a:extLst>
          </p:cNvPr>
          <p:cNvSpPr txBox="1"/>
          <p:nvPr/>
        </p:nvSpPr>
        <p:spPr>
          <a:xfrm>
            <a:off x="3174148" y="3522569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100mm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881128-51B6-40C3-99F2-58E04FE0E48B}"/>
              </a:ext>
            </a:extLst>
          </p:cNvPr>
          <p:cNvCxnSpPr>
            <a:cxnSpLocks/>
          </p:cNvCxnSpPr>
          <p:nvPr/>
        </p:nvCxnSpPr>
        <p:spPr>
          <a:xfrm>
            <a:off x="4392248" y="2111635"/>
            <a:ext cx="125148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88E0469-9E57-4C29-AD53-8A179552754A}"/>
              </a:ext>
            </a:extLst>
          </p:cNvPr>
          <p:cNvSpPr txBox="1"/>
          <p:nvPr/>
        </p:nvSpPr>
        <p:spPr>
          <a:xfrm>
            <a:off x="4694928" y="165176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37mm</a:t>
            </a:r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E2D58626-FF96-4E88-915C-2AA55ACBE9C1}"/>
              </a:ext>
            </a:extLst>
          </p:cNvPr>
          <p:cNvSpPr/>
          <p:nvPr/>
        </p:nvSpPr>
        <p:spPr>
          <a:xfrm>
            <a:off x="3723807" y="2620675"/>
            <a:ext cx="864889" cy="1926528"/>
          </a:xfrm>
          <a:prstGeom prst="cube">
            <a:avLst>
              <a:gd name="adj" fmla="val 563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2B557A-C3C8-4D38-BA75-A7E471C67DBB}"/>
              </a:ext>
            </a:extLst>
          </p:cNvPr>
          <p:cNvSpPr/>
          <p:nvPr/>
        </p:nvSpPr>
        <p:spPr>
          <a:xfrm>
            <a:off x="5212514" y="3299419"/>
            <a:ext cx="189575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EDE173-ED35-46D4-872F-6BA46A50B807}"/>
              </a:ext>
            </a:extLst>
          </p:cNvPr>
          <p:cNvSpPr/>
          <p:nvPr/>
        </p:nvSpPr>
        <p:spPr>
          <a:xfrm>
            <a:off x="4214017" y="3343373"/>
            <a:ext cx="189575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F8547-E060-4D00-B7E9-DEFDE2748ABC}"/>
              </a:ext>
            </a:extLst>
          </p:cNvPr>
          <p:cNvSpPr txBox="1"/>
          <p:nvPr/>
        </p:nvSpPr>
        <p:spPr>
          <a:xfrm>
            <a:off x="6997700" y="2362200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Approximate Dimensions</a:t>
            </a:r>
          </a:p>
        </p:txBody>
      </p:sp>
    </p:spTree>
    <p:extLst>
      <p:ext uri="{BB962C8B-B14F-4D97-AF65-F5344CB8AC3E}">
        <p14:creationId xmlns:p14="http://schemas.microsoft.com/office/powerpoint/2010/main" val="8393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53CF7D9C-A734-49AC-AD70-84DE95C5F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5" y="1002214"/>
            <a:ext cx="864012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solidFill>
                  <a:srgbClr val="FF0000"/>
                </a:solidFill>
              </a:rPr>
              <a:t>An Exercise With Levers and Pulleys </a:t>
            </a:r>
            <a:br>
              <a:rPr lang="en-GB" altLang="en-US" sz="4400" b="1" dirty="0">
                <a:solidFill>
                  <a:srgbClr val="FF0000"/>
                </a:solidFill>
              </a:rPr>
            </a:br>
            <a:r>
              <a:rPr lang="en-GB" altLang="en-US" sz="4400" b="1" dirty="0">
                <a:solidFill>
                  <a:srgbClr val="FF0000"/>
                </a:solidFill>
              </a:rPr>
              <a:t>to find Mechanical Advantage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54453-B994-4650-874D-33CEA8134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8635" y="2473040"/>
            <a:ext cx="4873366" cy="377496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7BF006-B064-4D06-A3DB-C4D3A5A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1798" y="2473040"/>
            <a:ext cx="3430160" cy="375068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26929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957C-935C-4800-8181-43D6F74787E3}"/>
              </a:ext>
            </a:extLst>
          </p:cNvPr>
          <p:cNvSpPr txBox="1"/>
          <p:nvPr/>
        </p:nvSpPr>
        <p:spPr>
          <a:xfrm>
            <a:off x="452298" y="705877"/>
            <a:ext cx="2428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You need for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each kit: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562D957-8C74-4EE0-B7DD-82CF71F43CD4}"/>
              </a:ext>
            </a:extLst>
          </p:cNvPr>
          <p:cNvGrpSpPr/>
          <p:nvPr/>
        </p:nvGrpSpPr>
        <p:grpSpPr>
          <a:xfrm>
            <a:off x="4510733" y="1774718"/>
            <a:ext cx="6593797" cy="417095"/>
            <a:chOff x="4475747" y="1925052"/>
            <a:chExt cx="6593797" cy="4170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59FEE5-FE20-4C37-814E-A4F9DC91B2EA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0025D05-87B1-446A-AB53-01DF6B0B3DD6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55FF1CD-2E10-462F-9176-B3FE03DA969E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39B2F0-399E-4AA7-9A7C-4CC0FC3E9D99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39CA28-9CE6-43EB-8A98-8E257AC0E981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3767A3-BA7B-4719-8D0E-53997F83C37D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01CD80-289F-4EA1-A4CD-BCFF7BD12162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12ADC7-3114-43A7-94A8-06856AB26DAA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484C98-AC45-41CB-B816-D40D0A6FC75C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8B9E75-691F-4623-A201-7AB5A750C9ED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C090D24-6966-40BD-B450-A5F1CD3D3B51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ADCF2A-07DF-4F87-B4D3-EC47F2CC435C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737F83-7462-4282-8017-1A11F74A9AE3}"/>
              </a:ext>
            </a:extLst>
          </p:cNvPr>
          <p:cNvCxnSpPr>
            <a:cxnSpLocks/>
          </p:cNvCxnSpPr>
          <p:nvPr/>
        </p:nvCxnSpPr>
        <p:spPr>
          <a:xfrm>
            <a:off x="4703487" y="1445093"/>
            <a:ext cx="609399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BFCEF8-693F-4519-890C-04985411C1D5}"/>
              </a:ext>
            </a:extLst>
          </p:cNvPr>
          <p:cNvCxnSpPr/>
          <p:nvPr/>
        </p:nvCxnSpPr>
        <p:spPr>
          <a:xfrm flipV="1">
            <a:off x="4703487" y="1152705"/>
            <a:ext cx="0" cy="62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EC1792-D7D5-477E-BCE6-695032DF2A72}"/>
              </a:ext>
            </a:extLst>
          </p:cNvPr>
          <p:cNvCxnSpPr/>
          <p:nvPr/>
        </p:nvCxnSpPr>
        <p:spPr>
          <a:xfrm flipV="1">
            <a:off x="10837837" y="1085709"/>
            <a:ext cx="0" cy="62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B2801EC-4B48-4C0E-A47D-58BAF2196288}"/>
              </a:ext>
            </a:extLst>
          </p:cNvPr>
          <p:cNvSpPr txBox="1"/>
          <p:nvPr/>
        </p:nvSpPr>
        <p:spPr>
          <a:xfrm>
            <a:off x="4295896" y="723085"/>
            <a:ext cx="7183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45cm Minimum, 11 holes equally spaced,  each 1cm </a:t>
            </a:r>
            <a:r>
              <a:rPr lang="en-GB" sz="2400" b="1" dirty="0" err="1"/>
              <a:t>dia</a:t>
            </a:r>
            <a:endParaRPr lang="en-GB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F2D2B9-E54F-4A73-8679-B922C24DA8E1}"/>
              </a:ext>
            </a:extLst>
          </p:cNvPr>
          <p:cNvSpPr txBox="1"/>
          <p:nvPr/>
        </p:nvSpPr>
        <p:spPr>
          <a:xfrm>
            <a:off x="1122456" y="1783095"/>
            <a:ext cx="3212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Wood or Steel Bar with </a:t>
            </a: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11 holes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1C9B99-13A2-4446-B0FA-67ACF1FAEC42}"/>
              </a:ext>
            </a:extLst>
          </p:cNvPr>
          <p:cNvSpPr txBox="1"/>
          <p:nvPr/>
        </p:nvSpPr>
        <p:spPr>
          <a:xfrm>
            <a:off x="1663561" y="2612285"/>
            <a:ext cx="170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Dowel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98BEFB7-8170-4E04-B461-03397219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604" y="2521437"/>
            <a:ext cx="445122" cy="9280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A1D8D9A-5CC5-45C8-A613-03A51650B979}"/>
              </a:ext>
            </a:extLst>
          </p:cNvPr>
          <p:cNvSpPr txBox="1"/>
          <p:nvPr/>
        </p:nvSpPr>
        <p:spPr>
          <a:xfrm>
            <a:off x="4816643" y="2612285"/>
            <a:ext cx="272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3cm long, 0.5cm </a:t>
            </a:r>
            <a:r>
              <a:rPr lang="en-GB" sz="2400" b="1" dirty="0" err="1"/>
              <a:t>dia</a:t>
            </a:r>
            <a:endParaRPr lang="en-GB" sz="2400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E150C2E-B61E-4EEF-848F-270E6B8C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797" y="3445560"/>
            <a:ext cx="1732035" cy="1050955"/>
          </a:xfrm>
          <a:prstGeom prst="rect">
            <a:avLst/>
          </a:prstGeom>
        </p:spPr>
      </p:pic>
      <p:sp>
        <p:nvSpPr>
          <p:cNvPr id="34" name="Cube 33">
            <a:extLst>
              <a:ext uri="{FF2B5EF4-FFF2-40B4-BE49-F238E27FC236}">
                <a16:creationId xmlns:a16="http://schemas.microsoft.com/office/drawing/2014/main" id="{E8DB7F85-B7FB-4E11-9C5F-97D3AEB1A73C}"/>
              </a:ext>
            </a:extLst>
          </p:cNvPr>
          <p:cNvSpPr/>
          <p:nvPr/>
        </p:nvSpPr>
        <p:spPr>
          <a:xfrm rot="5679468" flipH="1">
            <a:off x="4443570" y="4558221"/>
            <a:ext cx="412045" cy="1190435"/>
          </a:xfrm>
          <a:prstGeom prst="cube">
            <a:avLst>
              <a:gd name="adj" fmla="val 5731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1C85C32-30AB-80F8-FA48-BC41496F7387}"/>
              </a:ext>
            </a:extLst>
          </p:cNvPr>
          <p:cNvGrpSpPr/>
          <p:nvPr/>
        </p:nvGrpSpPr>
        <p:grpSpPr>
          <a:xfrm>
            <a:off x="4149337" y="4157668"/>
            <a:ext cx="321365" cy="1011432"/>
            <a:chOff x="4149337" y="4157668"/>
            <a:chExt cx="321365" cy="1011432"/>
          </a:xfrm>
        </p:grpSpPr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EF74A60F-3CE8-49FC-BF66-1CBEBE485FA4}"/>
                </a:ext>
              </a:extLst>
            </p:cNvPr>
            <p:cNvSpPr/>
            <p:nvPr/>
          </p:nvSpPr>
          <p:spPr>
            <a:xfrm>
              <a:off x="4149337" y="4157668"/>
              <a:ext cx="321365" cy="1011432"/>
            </a:xfrm>
            <a:prstGeom prst="cube">
              <a:avLst>
                <a:gd name="adj" fmla="val 61274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9D9AEA1-C833-4D19-9E77-41AA02BEBC32}"/>
                </a:ext>
              </a:extLst>
            </p:cNvPr>
            <p:cNvSpPr/>
            <p:nvPr/>
          </p:nvSpPr>
          <p:spPr>
            <a:xfrm>
              <a:off x="4307048" y="4405018"/>
              <a:ext cx="72138" cy="15901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E140CEB-D5C5-432C-99BC-3BFED3C8F395}"/>
              </a:ext>
            </a:extLst>
          </p:cNvPr>
          <p:cNvSpPr/>
          <p:nvPr/>
        </p:nvSpPr>
        <p:spPr>
          <a:xfrm>
            <a:off x="1479697" y="3336894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One Bench Clamp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85652-F526-48B8-9CDD-DBBFD2431938}"/>
              </a:ext>
            </a:extLst>
          </p:cNvPr>
          <p:cNvSpPr txBox="1"/>
          <p:nvPr/>
        </p:nvSpPr>
        <p:spPr>
          <a:xfrm>
            <a:off x="1526682" y="4140017"/>
            <a:ext cx="2205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Wooden Mount</a:t>
            </a: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For the Bar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9E3FF4-06A8-4027-9D24-3FFC2B2E77AA}"/>
              </a:ext>
            </a:extLst>
          </p:cNvPr>
          <p:cNvSpPr txBox="1"/>
          <p:nvPr/>
        </p:nvSpPr>
        <p:spPr>
          <a:xfrm>
            <a:off x="5314764" y="4507017"/>
            <a:ext cx="213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1cm </a:t>
            </a:r>
            <a:r>
              <a:rPr lang="en-GB" sz="2400" b="1" dirty="0" err="1"/>
              <a:t>dia</a:t>
            </a:r>
            <a:r>
              <a:rPr lang="en-GB" sz="2400" b="1" dirty="0"/>
              <a:t> hole</a:t>
            </a:r>
          </a:p>
          <a:p>
            <a:pPr algn="ctr"/>
            <a:r>
              <a:rPr lang="en-GB" sz="2400" b="1" dirty="0"/>
              <a:t>with nut &amp; bolt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7CC32F5-0FEE-4BC5-B271-2A53651C4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658" y="2521437"/>
            <a:ext cx="445122" cy="92806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783A733-7C28-4FB5-9A85-B5F901965D01}"/>
              </a:ext>
            </a:extLst>
          </p:cNvPr>
          <p:cNvSpPr txBox="1"/>
          <p:nvPr/>
        </p:nvSpPr>
        <p:spPr>
          <a:xfrm>
            <a:off x="7655497" y="2794420"/>
            <a:ext cx="1660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8000"/>
                </a:solidFill>
              </a:rPr>
              <a:t>FourPulleys</a:t>
            </a: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2FCAD0-CDA4-4CE6-AC90-21801401B86B}"/>
              </a:ext>
            </a:extLst>
          </p:cNvPr>
          <p:cNvSpPr txBox="1"/>
          <p:nvPr/>
        </p:nvSpPr>
        <p:spPr>
          <a:xfrm>
            <a:off x="7631759" y="3644344"/>
            <a:ext cx="1852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Strong Chord</a:t>
            </a: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3 to 4M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58E84BA-3753-4D9D-A4DD-319FC8BB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527" y="4497188"/>
            <a:ext cx="632342" cy="135295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68FF148-55AF-4CAC-A61B-F37503BC9B71}"/>
              </a:ext>
            </a:extLst>
          </p:cNvPr>
          <p:cNvSpPr txBox="1"/>
          <p:nvPr/>
        </p:nvSpPr>
        <p:spPr>
          <a:xfrm>
            <a:off x="7724605" y="4751091"/>
            <a:ext cx="206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Luggage Scales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A3E9304-D2B3-4C64-B4CC-5DBFFE58A574}"/>
              </a:ext>
            </a:extLst>
          </p:cNvPr>
          <p:cNvGrpSpPr/>
          <p:nvPr/>
        </p:nvGrpSpPr>
        <p:grpSpPr>
          <a:xfrm>
            <a:off x="3995802" y="5565516"/>
            <a:ext cx="598124" cy="430771"/>
            <a:chOff x="3988590" y="5824538"/>
            <a:chExt cx="598124" cy="430771"/>
          </a:xfrm>
        </p:grpSpPr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671A428A-2832-47D2-B9EB-F668E1D23CCD}"/>
                </a:ext>
              </a:extLst>
            </p:cNvPr>
            <p:cNvSpPr/>
            <p:nvPr/>
          </p:nvSpPr>
          <p:spPr>
            <a:xfrm>
              <a:off x="3988590" y="6047874"/>
              <a:ext cx="598124" cy="207435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ylinder 52">
              <a:extLst>
                <a:ext uri="{FF2B5EF4-FFF2-40B4-BE49-F238E27FC236}">
                  <a16:creationId xmlns:a16="http://schemas.microsoft.com/office/drawing/2014/main" id="{C09078B3-BA59-4465-A2B2-E7503F5EE4CD}"/>
                </a:ext>
              </a:extLst>
            </p:cNvPr>
            <p:cNvSpPr/>
            <p:nvPr/>
          </p:nvSpPr>
          <p:spPr>
            <a:xfrm>
              <a:off x="4218933" y="5912354"/>
              <a:ext cx="131575" cy="160420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7796944B-6DBB-4C7B-86E3-740E72D6BAB9}"/>
                </a:ext>
              </a:extLst>
            </p:cNvPr>
            <p:cNvSpPr/>
            <p:nvPr/>
          </p:nvSpPr>
          <p:spPr>
            <a:xfrm>
              <a:off x="4138613" y="5824538"/>
              <a:ext cx="303818" cy="138112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9697CF4-601A-43E7-BFFF-9FC113F13027}"/>
              </a:ext>
            </a:extLst>
          </p:cNvPr>
          <p:cNvSpPr txBox="1"/>
          <p:nvPr/>
        </p:nvSpPr>
        <p:spPr>
          <a:xfrm>
            <a:off x="1541214" y="5534622"/>
            <a:ext cx="208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Heavy Weights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21BC04-C38B-4516-9BEE-712644C88CBA}"/>
              </a:ext>
            </a:extLst>
          </p:cNvPr>
          <p:cNvSpPr txBox="1"/>
          <p:nvPr/>
        </p:nvSpPr>
        <p:spPr>
          <a:xfrm>
            <a:off x="4840612" y="5613357"/>
            <a:ext cx="1876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1Kg, 2Kg, etc</a:t>
            </a:r>
          </a:p>
          <a:p>
            <a:pPr algn="ctr"/>
            <a:r>
              <a:rPr lang="en-GB" b="1" dirty="0"/>
              <a:t>also filled bottles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A92AC25-B29D-4607-8F31-EC2951922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759" y="5281574"/>
            <a:ext cx="742920" cy="106435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531D36E-180F-4D42-88C6-193A08C36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501" y="2521437"/>
            <a:ext cx="445122" cy="928065"/>
          </a:xfrm>
          <a:prstGeom prst="rect">
            <a:avLst/>
          </a:prstGeom>
        </p:spPr>
      </p:pic>
      <p:sp>
        <p:nvSpPr>
          <p:cNvPr id="21" name="Cylinder 20">
            <a:extLst>
              <a:ext uri="{FF2B5EF4-FFF2-40B4-BE49-F238E27FC236}">
                <a16:creationId xmlns:a16="http://schemas.microsoft.com/office/drawing/2014/main" id="{CAB1F19F-3743-4478-9659-534C0313D373}"/>
              </a:ext>
            </a:extLst>
          </p:cNvPr>
          <p:cNvSpPr/>
          <p:nvPr/>
        </p:nvSpPr>
        <p:spPr>
          <a:xfrm>
            <a:off x="4586714" y="2530296"/>
            <a:ext cx="104025" cy="625642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3379AC-7F1A-45B5-90F9-9B9E13BEC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875" y="3256085"/>
            <a:ext cx="1447800" cy="8191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D4849DD-7297-4598-B22F-4E3AAF70C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132" y="2524973"/>
            <a:ext cx="445122" cy="928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1C18DC-604A-D379-F2AE-9CED65ABD629}"/>
              </a:ext>
            </a:extLst>
          </p:cNvPr>
          <p:cNvSpPr txBox="1"/>
          <p:nvPr/>
        </p:nvSpPr>
        <p:spPr>
          <a:xfrm>
            <a:off x="7853383" y="5650102"/>
            <a:ext cx="1943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Knotted String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8A22BAC-C293-1157-16B5-596321AAE58E}"/>
              </a:ext>
            </a:extLst>
          </p:cNvPr>
          <p:cNvGrpSpPr/>
          <p:nvPr/>
        </p:nvGrpSpPr>
        <p:grpSpPr>
          <a:xfrm>
            <a:off x="9862059" y="5996287"/>
            <a:ext cx="1309564" cy="160842"/>
            <a:chOff x="9862059" y="5996287"/>
            <a:chExt cx="1309564" cy="16084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8AF4856-4D5D-C6B0-6107-968119E82D06}"/>
                </a:ext>
              </a:extLst>
            </p:cNvPr>
            <p:cNvSpPr/>
            <p:nvPr/>
          </p:nvSpPr>
          <p:spPr>
            <a:xfrm>
              <a:off x="10726501" y="5996287"/>
              <a:ext cx="445122" cy="138628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C113BD0-D6F1-9CE1-72F6-305CAD9DA5A3}"/>
                </a:ext>
              </a:extLst>
            </p:cNvPr>
            <p:cNvSpPr/>
            <p:nvPr/>
          </p:nvSpPr>
          <p:spPr>
            <a:xfrm>
              <a:off x="9862059" y="6018501"/>
              <a:ext cx="445122" cy="138628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3548800-99DA-39D5-F5DF-E38778FED38B}"/>
                </a:ext>
              </a:extLst>
            </p:cNvPr>
            <p:cNvCxnSpPr>
              <a:cxnSpLocks/>
              <a:stCxn id="26" idx="2"/>
              <a:endCxn id="29" idx="6"/>
            </p:cNvCxnSpPr>
            <p:nvPr/>
          </p:nvCxnSpPr>
          <p:spPr>
            <a:xfrm flipH="1">
              <a:off x="10307181" y="6065601"/>
              <a:ext cx="419320" cy="22214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178235C-7BDD-5BE6-E4BC-C719EE960D64}"/>
                </a:ext>
              </a:extLst>
            </p:cNvPr>
            <p:cNvSpPr/>
            <p:nvPr/>
          </p:nvSpPr>
          <p:spPr>
            <a:xfrm>
              <a:off x="10248296" y="6052712"/>
              <a:ext cx="76952" cy="70205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586FF72-C8B7-5409-09B2-B38D50E6B2AC}"/>
                </a:ext>
              </a:extLst>
            </p:cNvPr>
            <p:cNvSpPr/>
            <p:nvPr/>
          </p:nvSpPr>
          <p:spPr>
            <a:xfrm>
              <a:off x="10706092" y="6030497"/>
              <a:ext cx="76952" cy="70205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E94B1CB-6B82-AF53-DFC1-E4E7F332E146}"/>
              </a:ext>
            </a:extLst>
          </p:cNvPr>
          <p:cNvCxnSpPr/>
          <p:nvPr/>
        </p:nvCxnSpPr>
        <p:spPr>
          <a:xfrm flipV="1">
            <a:off x="9879806" y="6281738"/>
            <a:ext cx="1328738" cy="1905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BAD8DBF-75D5-3046-BD18-02E6E63E6075}"/>
              </a:ext>
            </a:extLst>
          </p:cNvPr>
          <p:cNvSpPr txBox="1"/>
          <p:nvPr/>
        </p:nvSpPr>
        <p:spPr>
          <a:xfrm flipH="1">
            <a:off x="10221198" y="6192041"/>
            <a:ext cx="692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15cm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97D4B7B-DDCA-C657-AE45-62F23CF32A9C}"/>
              </a:ext>
            </a:extLst>
          </p:cNvPr>
          <p:cNvGrpSpPr/>
          <p:nvPr/>
        </p:nvGrpSpPr>
        <p:grpSpPr>
          <a:xfrm>
            <a:off x="4525891" y="4180162"/>
            <a:ext cx="321365" cy="1011432"/>
            <a:chOff x="4149337" y="4157668"/>
            <a:chExt cx="321365" cy="1011432"/>
          </a:xfrm>
        </p:grpSpPr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BAEE6A2D-BA80-DEB4-688B-6591FCF30025}"/>
                </a:ext>
              </a:extLst>
            </p:cNvPr>
            <p:cNvSpPr/>
            <p:nvPr/>
          </p:nvSpPr>
          <p:spPr>
            <a:xfrm>
              <a:off x="4149337" y="4157668"/>
              <a:ext cx="321365" cy="1011432"/>
            </a:xfrm>
            <a:prstGeom prst="cube">
              <a:avLst>
                <a:gd name="adj" fmla="val 61274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7DD4C6E-5C6E-3F04-E34D-0A2F4FBAA05E}"/>
                </a:ext>
              </a:extLst>
            </p:cNvPr>
            <p:cNvSpPr/>
            <p:nvPr/>
          </p:nvSpPr>
          <p:spPr>
            <a:xfrm>
              <a:off x="4307048" y="4405018"/>
              <a:ext cx="72138" cy="15901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0E39BFFE-8C5B-1B2A-DA22-2D39168295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444" y="4372148"/>
            <a:ext cx="839217" cy="2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4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367E3D-A20A-472B-AF8D-915115F72DDB}"/>
              </a:ext>
            </a:extLst>
          </p:cNvPr>
          <p:cNvSpPr txBox="1"/>
          <p:nvPr/>
        </p:nvSpPr>
        <p:spPr>
          <a:xfrm>
            <a:off x="1539368" y="963331"/>
            <a:ext cx="911326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Levers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008000"/>
                </a:solidFill>
              </a:rPr>
              <a:t>Using the bar, clamp, chord, scales and a table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450E31-F693-4C0C-9A61-F87EA89A0306}"/>
              </a:ext>
            </a:extLst>
          </p:cNvPr>
          <p:cNvGrpSpPr/>
          <p:nvPr/>
        </p:nvGrpSpPr>
        <p:grpSpPr>
          <a:xfrm>
            <a:off x="2973495" y="3077059"/>
            <a:ext cx="6794648" cy="417095"/>
            <a:chOff x="4475747" y="1925052"/>
            <a:chExt cx="6593797" cy="41709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07FD68-FEB1-42A8-B7F7-FC48AB447370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EAA9C8-6EAF-4833-83A1-9F545DB5A14D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7A0C323-C0EB-48F5-84B1-C1C63585C44E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48FBEB0-9E7C-4336-A1AB-7AE32633075E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C9A7ADB-59A6-428A-97F3-6AF567E71EF6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917D04-6CA4-4ACF-AD77-A1FC2E4FA38D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717B17F-ABE9-4236-BEB4-936A5A2F19B8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79ABBE5-DC96-4BC6-A55B-EB11C51E5E33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7D8A76-05FB-4F6D-A57E-B4F3D0A0E2AA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83EE4B-6F3D-43AA-96DF-3E78F7882857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3D99FC-E2DB-495A-AE57-87D75166D413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9C250AE-79A5-4E3E-8F31-0EEC0C444133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Cube 30">
            <a:extLst>
              <a:ext uri="{FF2B5EF4-FFF2-40B4-BE49-F238E27FC236}">
                <a16:creationId xmlns:a16="http://schemas.microsoft.com/office/drawing/2014/main" id="{5C59022D-CF42-41B5-83E5-A90D10FF99C2}"/>
              </a:ext>
            </a:extLst>
          </p:cNvPr>
          <p:cNvSpPr/>
          <p:nvPr/>
        </p:nvSpPr>
        <p:spPr>
          <a:xfrm>
            <a:off x="2353663" y="3928888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1407148B-0102-414F-A43B-4A7DA4AA707D}"/>
              </a:ext>
            </a:extLst>
          </p:cNvPr>
          <p:cNvSpPr/>
          <p:nvPr/>
        </p:nvSpPr>
        <p:spPr>
          <a:xfrm>
            <a:off x="2760016" y="2998416"/>
            <a:ext cx="644699" cy="1050954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BFF15D-5C0B-4D88-8347-A9DB91CB80DC}"/>
              </a:ext>
            </a:extLst>
          </p:cNvPr>
          <p:cNvSpPr/>
          <p:nvPr/>
        </p:nvSpPr>
        <p:spPr>
          <a:xfrm>
            <a:off x="2973495" y="3231606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26D2A85-F38D-48D2-B0FB-0DE0D4FC848B}"/>
              </a:ext>
            </a:extLst>
          </p:cNvPr>
          <p:cNvGrpSpPr/>
          <p:nvPr/>
        </p:nvGrpSpPr>
        <p:grpSpPr>
          <a:xfrm>
            <a:off x="2585401" y="4312129"/>
            <a:ext cx="586719" cy="1590229"/>
            <a:chOff x="2319035" y="3662488"/>
            <a:chExt cx="586719" cy="159022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CEA5D9-D0E8-4035-B8EF-28C05D4D04DA}"/>
                </a:ext>
              </a:extLst>
            </p:cNvPr>
            <p:cNvGrpSpPr/>
            <p:nvPr/>
          </p:nvGrpSpPr>
          <p:grpSpPr>
            <a:xfrm>
              <a:off x="2319035" y="3662488"/>
              <a:ext cx="586719" cy="1590229"/>
              <a:chOff x="2319035" y="3662488"/>
              <a:chExt cx="586719" cy="1590229"/>
            </a:xfrm>
          </p:grpSpPr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8279AB6A-49C8-4B5C-A293-DD0ED1F9828F}"/>
                  </a:ext>
                </a:extLst>
              </p:cNvPr>
              <p:cNvSpPr/>
              <p:nvPr/>
            </p:nvSpPr>
            <p:spPr>
              <a:xfrm>
                <a:off x="2427531" y="3662488"/>
                <a:ext cx="396616" cy="210114"/>
              </a:xfrm>
              <a:prstGeom prst="cub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1A1BC17-98CC-4B1D-92E9-4737E64A5494}"/>
                  </a:ext>
                </a:extLst>
              </p:cNvPr>
              <p:cNvGrpSpPr/>
              <p:nvPr/>
            </p:nvGrpSpPr>
            <p:grpSpPr>
              <a:xfrm>
                <a:off x="2319035" y="3662488"/>
                <a:ext cx="586719" cy="1590229"/>
                <a:chOff x="2319035" y="3662488"/>
                <a:chExt cx="586719" cy="1590229"/>
              </a:xfrm>
            </p:grpSpPr>
            <p:sp>
              <p:nvSpPr>
                <p:cNvPr id="39" name="Cube 38">
                  <a:extLst>
                    <a:ext uri="{FF2B5EF4-FFF2-40B4-BE49-F238E27FC236}">
                      <a16:creationId xmlns:a16="http://schemas.microsoft.com/office/drawing/2014/main" id="{93F8C375-AA41-46B7-B1BE-B70580E3CF2A}"/>
                    </a:ext>
                  </a:extLst>
                </p:cNvPr>
                <p:cNvSpPr/>
                <p:nvPr/>
              </p:nvSpPr>
              <p:spPr>
                <a:xfrm>
                  <a:off x="2319035" y="3662488"/>
                  <a:ext cx="190103" cy="1112483"/>
                </a:xfrm>
                <a:prstGeom prst="cub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Cylinder 39">
                  <a:extLst>
                    <a:ext uri="{FF2B5EF4-FFF2-40B4-BE49-F238E27FC236}">
                      <a16:creationId xmlns:a16="http://schemas.microsoft.com/office/drawing/2014/main" id="{D3FB03B4-91AF-41FE-B866-71793BC7A1E3}"/>
                    </a:ext>
                  </a:extLst>
                </p:cNvPr>
                <p:cNvSpPr/>
                <p:nvPr/>
              </p:nvSpPr>
              <p:spPr>
                <a:xfrm>
                  <a:off x="2699442" y="4297225"/>
                  <a:ext cx="47112" cy="95549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Isosceles Triangle 40">
                  <a:extLst>
                    <a:ext uri="{FF2B5EF4-FFF2-40B4-BE49-F238E27FC236}">
                      <a16:creationId xmlns:a16="http://schemas.microsoft.com/office/drawing/2014/main" id="{0E210AB1-C5EE-4D75-A0B3-013F008FA21C}"/>
                    </a:ext>
                  </a:extLst>
                </p:cNvPr>
                <p:cNvSpPr/>
                <p:nvPr/>
              </p:nvSpPr>
              <p:spPr>
                <a:xfrm flipV="1">
                  <a:off x="2509138" y="4228847"/>
                  <a:ext cx="396616" cy="210114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5D6B8903-0069-4E53-A0BC-86C32058C818}"/>
                </a:ext>
              </a:extLst>
            </p:cNvPr>
            <p:cNvSpPr/>
            <p:nvPr/>
          </p:nvSpPr>
          <p:spPr>
            <a:xfrm>
              <a:off x="2398535" y="4596233"/>
              <a:ext cx="507219" cy="182040"/>
            </a:xfrm>
            <a:prstGeom prst="cub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46FD436-69D7-4B45-A0F4-88C8FDE1406E}"/>
              </a:ext>
            </a:extLst>
          </p:cNvPr>
          <p:cNvSpPr/>
          <p:nvPr/>
        </p:nvSpPr>
        <p:spPr>
          <a:xfrm>
            <a:off x="5013236" y="3769313"/>
            <a:ext cx="4148826" cy="18369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CE3CF2-F501-4215-94EB-759B949E6F38}"/>
              </a:ext>
            </a:extLst>
          </p:cNvPr>
          <p:cNvSpPr/>
          <p:nvPr/>
        </p:nvSpPr>
        <p:spPr>
          <a:xfrm rot="5400000">
            <a:off x="4652064" y="4962729"/>
            <a:ext cx="2219391" cy="1999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9857D5-E169-434E-A212-B9328AD6EE7A}"/>
              </a:ext>
            </a:extLst>
          </p:cNvPr>
          <p:cNvSpPr/>
          <p:nvPr/>
        </p:nvSpPr>
        <p:spPr>
          <a:xfrm rot="5400000">
            <a:off x="7440328" y="4962729"/>
            <a:ext cx="2219391" cy="1999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40A9268-E9D9-4ED0-8C46-FA6BFF44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00" y="2998416"/>
            <a:ext cx="1732035" cy="10509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C62C7E9-F4CE-419D-B8B8-42481A42C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972" y="4386226"/>
            <a:ext cx="632342" cy="13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9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3BA123E-3FA2-4935-85FF-9A2C065FC308}"/>
              </a:ext>
            </a:extLst>
          </p:cNvPr>
          <p:cNvGrpSpPr/>
          <p:nvPr/>
        </p:nvGrpSpPr>
        <p:grpSpPr>
          <a:xfrm>
            <a:off x="3071195" y="3170339"/>
            <a:ext cx="6794648" cy="417095"/>
            <a:chOff x="4475747" y="1925052"/>
            <a:chExt cx="6593797" cy="41709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94E44C-17B6-4C54-BB5D-5A0222E0E428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E1F95E-C33A-458C-860A-9B27714C58E1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85701D5-2654-4914-948A-F5A547249B2B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DFE0AD-2DB7-4BAE-B1ED-E69F62FA66CD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E1A391-074C-4F6E-80F5-753576C7E1AB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D50B2F0-D191-446B-BF4C-E833EC767E04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5E0AE0D-3705-43D9-BB12-332A9703B0B4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D3727E5-B1D5-4BAA-8A38-091FB56232D8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AA26637-CA8B-42C1-93D6-36C6A68BAF8B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E7EDA45-BD0E-4670-B925-3EE14688F130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4514B3C-14F4-4E5C-AE4A-B60FCD865123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1FA0515-53C5-4C0F-80E2-56EE05D522D4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Cube 27">
            <a:extLst>
              <a:ext uri="{FF2B5EF4-FFF2-40B4-BE49-F238E27FC236}">
                <a16:creationId xmlns:a16="http://schemas.microsoft.com/office/drawing/2014/main" id="{7B37D0E8-4F4E-4977-8292-A3EFA759A5BC}"/>
              </a:ext>
            </a:extLst>
          </p:cNvPr>
          <p:cNvSpPr/>
          <p:nvPr/>
        </p:nvSpPr>
        <p:spPr>
          <a:xfrm>
            <a:off x="2524690" y="3907130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A6413D9C-3B60-4558-BCFB-4A3F4B5FA140}"/>
              </a:ext>
            </a:extLst>
          </p:cNvPr>
          <p:cNvSpPr/>
          <p:nvPr/>
        </p:nvSpPr>
        <p:spPr>
          <a:xfrm>
            <a:off x="2857716" y="3091696"/>
            <a:ext cx="644699" cy="854084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E96C6B-C7CD-4F08-8285-337287D8BE20}"/>
              </a:ext>
            </a:extLst>
          </p:cNvPr>
          <p:cNvSpPr/>
          <p:nvPr/>
        </p:nvSpPr>
        <p:spPr>
          <a:xfrm>
            <a:off x="3071195" y="3324886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94B86B0-787E-4CA1-8013-CC1FB1FEEF32}"/>
              </a:ext>
            </a:extLst>
          </p:cNvPr>
          <p:cNvGrpSpPr/>
          <p:nvPr/>
        </p:nvGrpSpPr>
        <p:grpSpPr>
          <a:xfrm flipH="1">
            <a:off x="3572699" y="3670824"/>
            <a:ext cx="586719" cy="1590229"/>
            <a:chOff x="2319035" y="3662488"/>
            <a:chExt cx="586719" cy="159022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8D4A15F-9242-4542-A2ED-08FA69F6AAC0}"/>
                </a:ext>
              </a:extLst>
            </p:cNvPr>
            <p:cNvGrpSpPr/>
            <p:nvPr/>
          </p:nvGrpSpPr>
          <p:grpSpPr>
            <a:xfrm>
              <a:off x="2319035" y="3662488"/>
              <a:ext cx="586719" cy="1590229"/>
              <a:chOff x="2319035" y="3662488"/>
              <a:chExt cx="586719" cy="1590229"/>
            </a:xfrm>
          </p:grpSpPr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D399E80F-1E7F-487E-B5B7-B5379B640566}"/>
                  </a:ext>
                </a:extLst>
              </p:cNvPr>
              <p:cNvSpPr/>
              <p:nvPr/>
            </p:nvSpPr>
            <p:spPr>
              <a:xfrm>
                <a:off x="2427531" y="3662488"/>
                <a:ext cx="396616" cy="210114"/>
              </a:xfrm>
              <a:prstGeom prst="cub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E46B9AF-B92E-4D17-904E-41B2267E2802}"/>
                  </a:ext>
                </a:extLst>
              </p:cNvPr>
              <p:cNvGrpSpPr/>
              <p:nvPr/>
            </p:nvGrpSpPr>
            <p:grpSpPr>
              <a:xfrm>
                <a:off x="2319035" y="3662488"/>
                <a:ext cx="586719" cy="1590229"/>
                <a:chOff x="2319035" y="3662488"/>
                <a:chExt cx="586719" cy="1590229"/>
              </a:xfrm>
            </p:grpSpPr>
            <p:sp>
              <p:nvSpPr>
                <p:cNvPr id="43" name="Cube 42">
                  <a:extLst>
                    <a:ext uri="{FF2B5EF4-FFF2-40B4-BE49-F238E27FC236}">
                      <a16:creationId xmlns:a16="http://schemas.microsoft.com/office/drawing/2014/main" id="{0F97A99F-ADA9-43A2-85B9-F7BD6E5BB438}"/>
                    </a:ext>
                  </a:extLst>
                </p:cNvPr>
                <p:cNvSpPr/>
                <p:nvPr/>
              </p:nvSpPr>
              <p:spPr>
                <a:xfrm>
                  <a:off x="2319035" y="3662488"/>
                  <a:ext cx="190103" cy="1112483"/>
                </a:xfrm>
                <a:prstGeom prst="cub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Cylinder 45">
                  <a:extLst>
                    <a:ext uri="{FF2B5EF4-FFF2-40B4-BE49-F238E27FC236}">
                      <a16:creationId xmlns:a16="http://schemas.microsoft.com/office/drawing/2014/main" id="{9425ACB0-2C00-4EA3-801D-A893A128BA34}"/>
                    </a:ext>
                  </a:extLst>
                </p:cNvPr>
                <p:cNvSpPr/>
                <p:nvPr/>
              </p:nvSpPr>
              <p:spPr>
                <a:xfrm>
                  <a:off x="2699442" y="4297225"/>
                  <a:ext cx="47112" cy="955492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Isosceles Triangle 46">
                  <a:extLst>
                    <a:ext uri="{FF2B5EF4-FFF2-40B4-BE49-F238E27FC236}">
                      <a16:creationId xmlns:a16="http://schemas.microsoft.com/office/drawing/2014/main" id="{D380D11E-ED30-4828-A467-9BFA5B1F776F}"/>
                    </a:ext>
                  </a:extLst>
                </p:cNvPr>
                <p:cNvSpPr/>
                <p:nvPr/>
              </p:nvSpPr>
              <p:spPr>
                <a:xfrm flipV="1">
                  <a:off x="2509138" y="4228847"/>
                  <a:ext cx="396616" cy="210114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60A880CA-97BE-46F3-A471-1C9BFC02AFAB}"/>
                </a:ext>
              </a:extLst>
            </p:cNvPr>
            <p:cNvSpPr/>
            <p:nvPr/>
          </p:nvSpPr>
          <p:spPr>
            <a:xfrm>
              <a:off x="2398535" y="4596233"/>
              <a:ext cx="507219" cy="182040"/>
            </a:xfrm>
            <a:prstGeom prst="cub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94300A1-747D-463E-9CA9-E3ADF73DAC07}"/>
              </a:ext>
            </a:extLst>
          </p:cNvPr>
          <p:cNvSpPr/>
          <p:nvPr/>
        </p:nvSpPr>
        <p:spPr>
          <a:xfrm>
            <a:off x="653847" y="4074242"/>
            <a:ext cx="3254385" cy="16098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E40487-3004-4461-8FD8-29D6511CF383}"/>
              </a:ext>
            </a:extLst>
          </p:cNvPr>
          <p:cNvSpPr/>
          <p:nvPr/>
        </p:nvSpPr>
        <p:spPr>
          <a:xfrm rot="5400000">
            <a:off x="2283430" y="5247559"/>
            <a:ext cx="2219391" cy="1999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A9FA12-DAD5-40F8-A123-1A9B94AA8A37}"/>
              </a:ext>
            </a:extLst>
          </p:cNvPr>
          <p:cNvSpPr/>
          <p:nvPr/>
        </p:nvSpPr>
        <p:spPr>
          <a:xfrm rot="5400000">
            <a:off x="-96486" y="5247559"/>
            <a:ext cx="2219391" cy="1999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600B27-E63B-4BDE-9A25-FA1523EDB112}"/>
              </a:ext>
            </a:extLst>
          </p:cNvPr>
          <p:cNvSpPr txBox="1"/>
          <p:nvPr/>
        </p:nvSpPr>
        <p:spPr>
          <a:xfrm>
            <a:off x="1253939" y="4390866"/>
            <a:ext cx="861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Table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D5BDBE-0CE2-443F-A841-754BBFBAA818}"/>
              </a:ext>
            </a:extLst>
          </p:cNvPr>
          <p:cNvSpPr txBox="1"/>
          <p:nvPr/>
        </p:nvSpPr>
        <p:spPr>
          <a:xfrm>
            <a:off x="1212124" y="3715639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Clamp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46AFEA-0148-491A-A39F-C3991C4A1898}"/>
              </a:ext>
            </a:extLst>
          </p:cNvPr>
          <p:cNvSpPr txBox="1"/>
          <p:nvPr/>
        </p:nvSpPr>
        <p:spPr>
          <a:xfrm>
            <a:off x="1608026" y="2446979"/>
            <a:ext cx="105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Mount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2F9DE0A-8D8E-4983-B744-14BC5D3DFF76}"/>
              </a:ext>
            </a:extLst>
          </p:cNvPr>
          <p:cNvSpPr txBox="1"/>
          <p:nvPr/>
        </p:nvSpPr>
        <p:spPr>
          <a:xfrm>
            <a:off x="8815400" y="1850674"/>
            <a:ext cx="300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Wood/Steel Bar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E0980A7-47CE-4983-B7B5-04944CEE293B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2134934" y="2908644"/>
            <a:ext cx="566331" cy="2203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8EEFB44-9740-42BA-9B3F-10BE8D31F46D}"/>
              </a:ext>
            </a:extLst>
          </p:cNvPr>
          <p:cNvSpPr txBox="1"/>
          <p:nvPr/>
        </p:nvSpPr>
        <p:spPr>
          <a:xfrm>
            <a:off x="527640" y="1263541"/>
            <a:ext cx="9662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Load the bar onto a table and secure it with the clamps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73A17B-717F-4E6F-8D32-648E03D9430B}"/>
              </a:ext>
            </a:extLst>
          </p:cNvPr>
          <p:cNvSpPr txBox="1"/>
          <p:nvPr/>
        </p:nvSpPr>
        <p:spPr>
          <a:xfrm>
            <a:off x="7029965" y="4112965"/>
            <a:ext cx="414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 should overhang the table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2811E0-2CB7-4BF8-9EA9-8785001421FB}"/>
              </a:ext>
            </a:extLst>
          </p:cNvPr>
          <p:cNvSpPr txBox="1"/>
          <p:nvPr/>
        </p:nvSpPr>
        <p:spPr>
          <a:xfrm>
            <a:off x="3071195" y="2567816"/>
            <a:ext cx="682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0           1         2          3          4          5          6          7         8          9         10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D05B0-97CD-453E-BB51-4803BAADDA10}"/>
              </a:ext>
            </a:extLst>
          </p:cNvPr>
          <p:cNvSpPr txBox="1"/>
          <p:nvPr/>
        </p:nvSpPr>
        <p:spPr>
          <a:xfrm>
            <a:off x="5802770" y="2318919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Hole Number</a:t>
            </a:r>
          </a:p>
        </p:txBody>
      </p:sp>
    </p:spTree>
    <p:extLst>
      <p:ext uri="{BB962C8B-B14F-4D97-AF65-F5344CB8AC3E}">
        <p14:creationId xmlns:p14="http://schemas.microsoft.com/office/powerpoint/2010/main" val="41179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E4CFCF-C940-4EE0-B764-C7F74439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950" y="993989"/>
            <a:ext cx="632342" cy="13529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CBBAD7-F289-4F14-809F-B29FE8C4F415}"/>
              </a:ext>
            </a:extLst>
          </p:cNvPr>
          <p:cNvGrpSpPr/>
          <p:nvPr/>
        </p:nvGrpSpPr>
        <p:grpSpPr>
          <a:xfrm>
            <a:off x="1324450" y="2647112"/>
            <a:ext cx="6794648" cy="417095"/>
            <a:chOff x="4475747" y="1925052"/>
            <a:chExt cx="6593797" cy="4170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21086E-D83A-4252-BDB8-57998808F5BA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9B753B-35B3-4E90-A684-0417BDFC2970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C7FF9B-5A2F-4A3E-9AB2-0DD56893B7B1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8D5E49-94F5-44CD-AC19-E8638084C80E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7FC438-4D96-4D1C-B4F7-DBE4FC2402C0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CF39D6-DD18-4B22-BA97-9E5A9F9FF680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E5851E-9ACE-4FC1-A5C3-DDD0A84AB379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15D5DB-DD1B-4D8A-B1DE-A31E0C190960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9670FD-3F4B-4908-8E37-E335A26D8430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DD495FD-8C90-4049-B9DC-B9296672202D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5683F5-3838-4942-8EA3-D29EC468954A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0488C-0D3D-41F4-A57B-4EBD8B7254F5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4BBA3085-C468-4A42-8AB9-CF390EC52557}"/>
              </a:ext>
            </a:extLst>
          </p:cNvPr>
          <p:cNvSpPr/>
          <p:nvPr/>
        </p:nvSpPr>
        <p:spPr>
          <a:xfrm>
            <a:off x="761629" y="3443536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96A7F5A7-85E7-41C6-864B-5E1F5DE2F692}"/>
              </a:ext>
            </a:extLst>
          </p:cNvPr>
          <p:cNvSpPr/>
          <p:nvPr/>
        </p:nvSpPr>
        <p:spPr>
          <a:xfrm>
            <a:off x="1110971" y="2557380"/>
            <a:ext cx="644699" cy="991014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59764C-C9EB-41EC-A2DD-74E05C0D31BD}"/>
              </a:ext>
            </a:extLst>
          </p:cNvPr>
          <p:cNvSpPr/>
          <p:nvPr/>
        </p:nvSpPr>
        <p:spPr>
          <a:xfrm>
            <a:off x="1324450" y="2790570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4EF60-0470-4B5B-9275-89FBD2444929}"/>
              </a:ext>
            </a:extLst>
          </p:cNvPr>
          <p:cNvSpPr txBox="1"/>
          <p:nvPr/>
        </p:nvSpPr>
        <p:spPr>
          <a:xfrm>
            <a:off x="1324450" y="2033500"/>
            <a:ext cx="682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0           1         2          3          4                     6          7         8          9         10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712D6C-9971-4106-B8CE-6575A8C9032A}"/>
              </a:ext>
            </a:extLst>
          </p:cNvPr>
          <p:cNvSpPr txBox="1"/>
          <p:nvPr/>
        </p:nvSpPr>
        <p:spPr>
          <a:xfrm>
            <a:off x="562313" y="3702757"/>
            <a:ext cx="3502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Find the weight of the Bar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Record This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75CFA82-16BF-43DA-958E-5384DDF8C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67204"/>
              </p:ext>
            </p:extLst>
          </p:nvPr>
        </p:nvGraphicFramePr>
        <p:xfrm>
          <a:off x="4687257" y="3713191"/>
          <a:ext cx="7251700" cy="1071881"/>
        </p:xfrm>
        <a:graphic>
          <a:graphicData uri="http://schemas.openxmlformats.org/drawingml/2006/table">
            <a:tbl>
              <a:tblPr/>
              <a:tblGrid>
                <a:gridCol w="1440815">
                  <a:extLst>
                    <a:ext uri="{9D8B030D-6E8A-4147-A177-3AD203B41FA5}">
                      <a16:colId xmlns:a16="http://schemas.microsoft.com/office/drawing/2014/main" val="3446491201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3891513492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274677470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440783804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556721736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402683037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175253774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506912654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518627045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755074879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269909942"/>
                    </a:ext>
                  </a:extLst>
                </a:gridCol>
                <a:gridCol w="529590">
                  <a:extLst>
                    <a:ext uri="{9D8B030D-6E8A-4147-A177-3AD203B41FA5}">
                      <a16:colId xmlns:a16="http://schemas.microsoft.com/office/drawing/2014/main" val="1431223121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Hole Number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697024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b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10098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Advantage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81642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DF6B19B8-0FB6-A491-6869-B6E3A6A5CEB0}"/>
              </a:ext>
            </a:extLst>
          </p:cNvPr>
          <p:cNvSpPr/>
          <p:nvPr/>
        </p:nvSpPr>
        <p:spPr>
          <a:xfrm>
            <a:off x="4649121" y="2122477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C5503-A128-82CD-4F24-EC2ED1589D43}"/>
              </a:ext>
            </a:extLst>
          </p:cNvPr>
          <p:cNvSpPr txBox="1"/>
          <p:nvPr/>
        </p:nvSpPr>
        <p:spPr>
          <a:xfrm>
            <a:off x="4685121" y="1770211"/>
            <a:ext cx="1943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8000"/>
                </a:solidFill>
              </a:rPr>
              <a:t>Knotted String</a:t>
            </a:r>
          </a:p>
        </p:txBody>
      </p:sp>
    </p:spTree>
    <p:extLst>
      <p:ext uri="{BB962C8B-B14F-4D97-AF65-F5344CB8AC3E}">
        <p14:creationId xmlns:p14="http://schemas.microsoft.com/office/powerpoint/2010/main" val="197638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E4CFCF-C940-4EE0-B764-C7F74439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24" y="1299878"/>
            <a:ext cx="632342" cy="135295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ED1CAAC-9AA0-4E4B-95AD-AC02D3214208}"/>
              </a:ext>
            </a:extLst>
          </p:cNvPr>
          <p:cNvGrpSpPr/>
          <p:nvPr/>
        </p:nvGrpSpPr>
        <p:grpSpPr>
          <a:xfrm>
            <a:off x="3072204" y="3387266"/>
            <a:ext cx="598124" cy="430771"/>
            <a:chOff x="3988590" y="5824538"/>
            <a:chExt cx="598124" cy="430771"/>
          </a:xfrm>
        </p:grpSpPr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B0806A35-85AA-4ACF-8680-DCC1B5D10212}"/>
                </a:ext>
              </a:extLst>
            </p:cNvPr>
            <p:cNvSpPr/>
            <p:nvPr/>
          </p:nvSpPr>
          <p:spPr>
            <a:xfrm>
              <a:off x="3988590" y="6047874"/>
              <a:ext cx="598124" cy="207435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60131DDF-9D07-4BF7-8D42-7BBE7F6AF311}"/>
                </a:ext>
              </a:extLst>
            </p:cNvPr>
            <p:cNvSpPr/>
            <p:nvPr/>
          </p:nvSpPr>
          <p:spPr>
            <a:xfrm>
              <a:off x="4218933" y="5912354"/>
              <a:ext cx="131575" cy="160420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D43B4F7E-A72C-4BDF-92A9-D823959C8817}"/>
                </a:ext>
              </a:extLst>
            </p:cNvPr>
            <p:cNvSpPr/>
            <p:nvPr/>
          </p:nvSpPr>
          <p:spPr>
            <a:xfrm>
              <a:off x="4138613" y="5824538"/>
              <a:ext cx="303818" cy="138112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7712D6C-9971-4106-B8CE-6575A8C9032A}"/>
              </a:ext>
            </a:extLst>
          </p:cNvPr>
          <p:cNvSpPr txBox="1"/>
          <p:nvPr/>
        </p:nvSpPr>
        <p:spPr>
          <a:xfrm>
            <a:off x="253043" y="3861742"/>
            <a:ext cx="2785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Weigh the weight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Record the Weight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CAD4CEA3-2129-4112-85E0-981C412016EA}"/>
              </a:ext>
            </a:extLst>
          </p:cNvPr>
          <p:cNvSpPr/>
          <p:nvPr/>
        </p:nvSpPr>
        <p:spPr>
          <a:xfrm rot="7053718">
            <a:off x="3280334" y="2330761"/>
            <a:ext cx="511226" cy="166818"/>
          </a:xfrm>
          <a:prstGeom prst="arc">
            <a:avLst>
              <a:gd name="adj1" fmla="val 14395435"/>
              <a:gd name="adj2" fmla="val 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78A2008-E4E9-4005-BD08-6FC33C542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02318"/>
              </p:ext>
            </p:extLst>
          </p:nvPr>
        </p:nvGraphicFramePr>
        <p:xfrm>
          <a:off x="4687257" y="3713191"/>
          <a:ext cx="7251700" cy="1071881"/>
        </p:xfrm>
        <a:graphic>
          <a:graphicData uri="http://schemas.openxmlformats.org/drawingml/2006/table">
            <a:tbl>
              <a:tblPr/>
              <a:tblGrid>
                <a:gridCol w="1440815">
                  <a:extLst>
                    <a:ext uri="{9D8B030D-6E8A-4147-A177-3AD203B41FA5}">
                      <a16:colId xmlns:a16="http://schemas.microsoft.com/office/drawing/2014/main" val="3446491201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3891513492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274677470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440783804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556721736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402683037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175253774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506912654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518627045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755074879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269909942"/>
                    </a:ext>
                  </a:extLst>
                </a:gridCol>
                <a:gridCol w="529590">
                  <a:extLst>
                    <a:ext uri="{9D8B030D-6E8A-4147-A177-3AD203B41FA5}">
                      <a16:colId xmlns:a16="http://schemas.microsoft.com/office/drawing/2014/main" val="1431223121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Hole Number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697024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10098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Advantage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8164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3D66424-82E5-355A-A068-AE734E5E302E}"/>
              </a:ext>
            </a:extLst>
          </p:cNvPr>
          <p:cNvSpPr/>
          <p:nvPr/>
        </p:nvSpPr>
        <p:spPr>
          <a:xfrm flipH="1">
            <a:off x="3343729" y="2498878"/>
            <a:ext cx="54393" cy="100304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D30E1-E791-B912-7D23-37F155FF3A01}"/>
              </a:ext>
            </a:extLst>
          </p:cNvPr>
          <p:cNvSpPr txBox="1"/>
          <p:nvPr/>
        </p:nvSpPr>
        <p:spPr>
          <a:xfrm>
            <a:off x="2462191" y="2846511"/>
            <a:ext cx="1943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8000"/>
                </a:solidFill>
              </a:rPr>
              <a:t>Knotted String</a:t>
            </a:r>
          </a:p>
        </p:txBody>
      </p:sp>
    </p:spTree>
    <p:extLst>
      <p:ext uri="{BB962C8B-B14F-4D97-AF65-F5344CB8AC3E}">
        <p14:creationId xmlns:p14="http://schemas.microsoft.com/office/powerpoint/2010/main" val="135442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E4CFCF-C940-4EE0-B764-C7F74439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24" y="784133"/>
            <a:ext cx="632342" cy="13529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CBBAD7-F289-4F14-809F-B29FE8C4F415}"/>
              </a:ext>
            </a:extLst>
          </p:cNvPr>
          <p:cNvGrpSpPr/>
          <p:nvPr/>
        </p:nvGrpSpPr>
        <p:grpSpPr>
          <a:xfrm>
            <a:off x="727550" y="2469312"/>
            <a:ext cx="6794648" cy="417095"/>
            <a:chOff x="4475747" y="1925052"/>
            <a:chExt cx="6593797" cy="4170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21086E-D83A-4252-BDB8-57998808F5BA}"/>
                </a:ext>
              </a:extLst>
            </p:cNvPr>
            <p:cNvSpPr/>
            <p:nvPr/>
          </p:nvSpPr>
          <p:spPr>
            <a:xfrm>
              <a:off x="4475747" y="1925052"/>
              <a:ext cx="6593797" cy="4170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9B753B-35B3-4E90-A684-0417BDFC2970}"/>
                </a:ext>
              </a:extLst>
            </p:cNvPr>
            <p:cNvSpPr/>
            <p:nvPr/>
          </p:nvSpPr>
          <p:spPr>
            <a:xfrm>
              <a:off x="1076249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C7FF9B-5A2F-4A3E-9AB2-0DD56893B7B1}"/>
                </a:ext>
              </a:extLst>
            </p:cNvPr>
            <p:cNvSpPr/>
            <p:nvPr/>
          </p:nvSpPr>
          <p:spPr>
            <a:xfrm>
              <a:off x="4596312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8D5E49-94F5-44CD-AC19-E8638084C80E}"/>
                </a:ext>
              </a:extLst>
            </p:cNvPr>
            <p:cNvSpPr/>
            <p:nvPr/>
          </p:nvSpPr>
          <p:spPr>
            <a:xfrm>
              <a:off x="10145883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7FC438-4D96-4D1C-B4F7-DBE4FC2402C0}"/>
                </a:ext>
              </a:extLst>
            </p:cNvPr>
            <p:cNvSpPr/>
            <p:nvPr/>
          </p:nvSpPr>
          <p:spPr>
            <a:xfrm>
              <a:off x="9529264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CF39D6-DD18-4B22-BA97-9E5A9F9FF680}"/>
                </a:ext>
              </a:extLst>
            </p:cNvPr>
            <p:cNvSpPr/>
            <p:nvPr/>
          </p:nvSpPr>
          <p:spPr>
            <a:xfrm>
              <a:off x="8912645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E5851E-9ACE-4FC1-A5C3-DDD0A84AB379}"/>
                </a:ext>
              </a:extLst>
            </p:cNvPr>
            <p:cNvSpPr/>
            <p:nvPr/>
          </p:nvSpPr>
          <p:spPr>
            <a:xfrm>
              <a:off x="8296026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15D5DB-DD1B-4D8A-B1DE-A31E0C190960}"/>
                </a:ext>
              </a:extLst>
            </p:cNvPr>
            <p:cNvSpPr/>
            <p:nvPr/>
          </p:nvSpPr>
          <p:spPr>
            <a:xfrm>
              <a:off x="7679407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9670FD-3F4B-4908-8E37-E335A26D8430}"/>
                </a:ext>
              </a:extLst>
            </p:cNvPr>
            <p:cNvSpPr/>
            <p:nvPr/>
          </p:nvSpPr>
          <p:spPr>
            <a:xfrm>
              <a:off x="7062788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DD495FD-8C90-4049-B9DC-B9296672202D}"/>
                </a:ext>
              </a:extLst>
            </p:cNvPr>
            <p:cNvSpPr/>
            <p:nvPr/>
          </p:nvSpPr>
          <p:spPr>
            <a:xfrm>
              <a:off x="6446169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5683F5-3838-4942-8EA3-D29EC468954A}"/>
                </a:ext>
              </a:extLst>
            </p:cNvPr>
            <p:cNvSpPr/>
            <p:nvPr/>
          </p:nvSpPr>
          <p:spPr>
            <a:xfrm>
              <a:off x="5829550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0488C-0D3D-41F4-A57B-4EBD8B7254F5}"/>
                </a:ext>
              </a:extLst>
            </p:cNvPr>
            <p:cNvSpPr/>
            <p:nvPr/>
          </p:nvSpPr>
          <p:spPr>
            <a:xfrm>
              <a:off x="5212931" y="2053514"/>
              <a:ext cx="144379" cy="16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4BBA3085-C468-4A42-8AB9-CF390EC52557}"/>
              </a:ext>
            </a:extLst>
          </p:cNvPr>
          <p:cNvSpPr/>
          <p:nvPr/>
        </p:nvSpPr>
        <p:spPr>
          <a:xfrm>
            <a:off x="121965" y="3246960"/>
            <a:ext cx="1322460" cy="18204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96A7F5A7-85E7-41C6-864B-5E1F5DE2F692}"/>
              </a:ext>
            </a:extLst>
          </p:cNvPr>
          <p:cNvSpPr/>
          <p:nvPr/>
        </p:nvSpPr>
        <p:spPr>
          <a:xfrm>
            <a:off x="514071" y="2379580"/>
            <a:ext cx="644699" cy="993042"/>
          </a:xfrm>
          <a:prstGeom prst="cube">
            <a:avLst>
              <a:gd name="adj" fmla="val 1217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59764C-C9EB-41EC-A2DD-74E05C0D31BD}"/>
              </a:ext>
            </a:extLst>
          </p:cNvPr>
          <p:cNvSpPr/>
          <p:nvPr/>
        </p:nvSpPr>
        <p:spPr>
          <a:xfrm>
            <a:off x="727550" y="2612770"/>
            <a:ext cx="11129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4EF60-0470-4B5B-9275-89FBD2444929}"/>
              </a:ext>
            </a:extLst>
          </p:cNvPr>
          <p:cNvSpPr txBox="1"/>
          <p:nvPr/>
        </p:nvSpPr>
        <p:spPr>
          <a:xfrm>
            <a:off x="727550" y="1855700"/>
            <a:ext cx="682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0           1         2          3          4                     6          7         8          9         10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D1CAAC-9AA0-4E4B-95AD-AC02D3214208}"/>
              </a:ext>
            </a:extLst>
          </p:cNvPr>
          <p:cNvGrpSpPr/>
          <p:nvPr/>
        </p:nvGrpSpPr>
        <p:grpSpPr>
          <a:xfrm>
            <a:off x="3804121" y="3386138"/>
            <a:ext cx="598124" cy="430771"/>
            <a:chOff x="3988590" y="5824538"/>
            <a:chExt cx="598124" cy="430771"/>
          </a:xfrm>
        </p:grpSpPr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B0806A35-85AA-4ACF-8680-DCC1B5D10212}"/>
                </a:ext>
              </a:extLst>
            </p:cNvPr>
            <p:cNvSpPr/>
            <p:nvPr/>
          </p:nvSpPr>
          <p:spPr>
            <a:xfrm>
              <a:off x="3988590" y="6047874"/>
              <a:ext cx="598124" cy="207435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60131DDF-9D07-4BF7-8D42-7BBE7F6AF311}"/>
                </a:ext>
              </a:extLst>
            </p:cNvPr>
            <p:cNvSpPr/>
            <p:nvPr/>
          </p:nvSpPr>
          <p:spPr>
            <a:xfrm>
              <a:off x="4218933" y="5912354"/>
              <a:ext cx="131575" cy="160420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D43B4F7E-A72C-4BDF-92A9-D823959C8817}"/>
                </a:ext>
              </a:extLst>
            </p:cNvPr>
            <p:cNvSpPr/>
            <p:nvPr/>
          </p:nvSpPr>
          <p:spPr>
            <a:xfrm>
              <a:off x="4138613" y="5824538"/>
              <a:ext cx="303818" cy="138112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7BB806D-C9D8-4430-B6A6-570645095EB7}"/>
              </a:ext>
            </a:extLst>
          </p:cNvPr>
          <p:cNvSpPr/>
          <p:nvPr/>
        </p:nvSpPr>
        <p:spPr>
          <a:xfrm>
            <a:off x="4086512" y="2666770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712D6C-9971-4106-B8CE-6575A8C9032A}"/>
              </a:ext>
            </a:extLst>
          </p:cNvPr>
          <p:cNvSpPr txBox="1"/>
          <p:nvPr/>
        </p:nvSpPr>
        <p:spPr>
          <a:xfrm>
            <a:off x="984960" y="3860614"/>
            <a:ext cx="2785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Using Chord Load the Weight to Hole 5 in the </a:t>
            </a:r>
          </a:p>
          <a:p>
            <a:pPr algn="ctr"/>
            <a:r>
              <a:rPr lang="en-GB" b="1" dirty="0"/>
              <a:t>Middle of the Bar</a:t>
            </a:r>
          </a:p>
          <a:p>
            <a:pPr algn="ctr"/>
            <a:r>
              <a:rPr lang="en-GB" b="1" dirty="0"/>
              <a:t>And Weigh It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Record the Weight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5CAD34-DA22-4FFF-816F-527E5AFC8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65896"/>
              </p:ext>
            </p:extLst>
          </p:nvPr>
        </p:nvGraphicFramePr>
        <p:xfrm>
          <a:off x="4028795" y="4095689"/>
          <a:ext cx="7251700" cy="1071881"/>
        </p:xfrm>
        <a:graphic>
          <a:graphicData uri="http://schemas.openxmlformats.org/drawingml/2006/table">
            <a:tbl>
              <a:tblPr/>
              <a:tblGrid>
                <a:gridCol w="1440815">
                  <a:extLst>
                    <a:ext uri="{9D8B030D-6E8A-4147-A177-3AD203B41FA5}">
                      <a16:colId xmlns:a16="http://schemas.microsoft.com/office/drawing/2014/main" val="2008097685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2213860499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3021820008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518517256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3714130504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501986042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844875499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832093439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1861828957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63717232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4199873951"/>
                    </a:ext>
                  </a:extLst>
                </a:gridCol>
                <a:gridCol w="529590">
                  <a:extLst>
                    <a:ext uri="{9D8B030D-6E8A-4147-A177-3AD203B41FA5}">
                      <a16:colId xmlns:a16="http://schemas.microsoft.com/office/drawing/2014/main" val="1637351538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Hole Number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590046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1700</a:t>
                      </a:r>
                      <a:b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28039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</a:t>
                      </a:r>
                      <a:b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Advantage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26461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DA05C4D6-F80C-6BB1-8145-60A81BBD1BD6}"/>
              </a:ext>
            </a:extLst>
          </p:cNvPr>
          <p:cNvSpPr/>
          <p:nvPr/>
        </p:nvSpPr>
        <p:spPr>
          <a:xfrm>
            <a:off x="4068512" y="1920914"/>
            <a:ext cx="36000" cy="70585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1555ED-7711-1A21-112B-2498DDEB9D93}"/>
              </a:ext>
            </a:extLst>
          </p:cNvPr>
          <p:cNvSpPr txBox="1"/>
          <p:nvPr/>
        </p:nvSpPr>
        <p:spPr>
          <a:xfrm>
            <a:off x="3205641" y="2962614"/>
            <a:ext cx="1943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8000"/>
                </a:solidFill>
              </a:rPr>
              <a:t>Knotted String</a:t>
            </a:r>
          </a:p>
        </p:txBody>
      </p:sp>
    </p:spTree>
    <p:extLst>
      <p:ext uri="{BB962C8B-B14F-4D97-AF65-F5344CB8AC3E}">
        <p14:creationId xmlns:p14="http://schemas.microsoft.com/office/powerpoint/2010/main" val="150875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1186</Words>
  <Application>Microsoft Office PowerPoint</Application>
  <PresentationFormat>Widescreen</PresentationFormat>
  <Paragraphs>446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47</cp:revision>
  <dcterms:created xsi:type="dcterms:W3CDTF">2019-04-20T21:39:58Z</dcterms:created>
  <dcterms:modified xsi:type="dcterms:W3CDTF">2023-06-29T09:08:33Z</dcterms:modified>
</cp:coreProperties>
</file>