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76" r:id="rId3"/>
    <p:sldId id="358" r:id="rId4"/>
    <p:sldId id="3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84" r:id="rId16"/>
    <p:sldId id="272" r:id="rId17"/>
    <p:sldId id="282" r:id="rId18"/>
    <p:sldId id="273" r:id="rId19"/>
    <p:sldId id="283" r:id="rId20"/>
    <p:sldId id="266" r:id="rId21"/>
    <p:sldId id="269" r:id="rId22"/>
    <p:sldId id="270" r:id="rId23"/>
    <p:sldId id="271" r:id="rId24"/>
    <p:sldId id="274" r:id="rId25"/>
    <p:sldId id="285" r:id="rId26"/>
    <p:sldId id="286" r:id="rId27"/>
    <p:sldId id="275" r:id="rId28"/>
    <p:sldId id="287" r:id="rId29"/>
    <p:sldId id="276" r:id="rId30"/>
    <p:sldId id="277" r:id="rId31"/>
    <p:sldId id="289" r:id="rId32"/>
    <p:sldId id="288" r:id="rId33"/>
    <p:sldId id="279" r:id="rId34"/>
    <p:sldId id="290" r:id="rId35"/>
    <p:sldId id="291" r:id="rId36"/>
    <p:sldId id="280" r:id="rId37"/>
    <p:sldId id="292" r:id="rId38"/>
    <p:sldId id="293" r:id="rId39"/>
    <p:sldId id="294" r:id="rId40"/>
    <p:sldId id="295" r:id="rId41"/>
    <p:sldId id="302" r:id="rId42"/>
    <p:sldId id="296" r:id="rId43"/>
    <p:sldId id="297" r:id="rId44"/>
    <p:sldId id="298" r:id="rId45"/>
    <p:sldId id="299" r:id="rId46"/>
    <p:sldId id="300" r:id="rId47"/>
    <p:sldId id="378" r:id="rId4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HLPnAKVbgn9mAdXcE0WrQ==" hashData="I7wIW2ltufUCrs1k+5lg4dvyaE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1437D-1DD3-4EA9-A7B3-49FC5179DC6A}" v="1497" dt="2020-04-15T10:26:45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" userId="c13516ca4e24fc27" providerId="LiveId" clId="{6E41437D-1DD3-4EA9-A7B3-49FC5179DC6A}"/>
    <pc:docChg chg="undo custSel addSld delSld modSld sldOrd">
      <pc:chgData name="Derrick Willer" userId="c13516ca4e24fc27" providerId="LiveId" clId="{6E41437D-1DD3-4EA9-A7B3-49FC5179DC6A}" dt="2020-04-15T10:26:50.512" v="11217" actId="1076"/>
      <pc:docMkLst>
        <pc:docMk/>
      </pc:docMkLst>
      <pc:sldChg chg="addSp delSp modSp mod">
        <pc:chgData name="Derrick Willer" userId="c13516ca4e24fc27" providerId="LiveId" clId="{6E41437D-1DD3-4EA9-A7B3-49FC5179DC6A}" dt="2020-04-15T10:21:20.124" v="10953" actId="1076"/>
        <pc:sldMkLst>
          <pc:docMk/>
          <pc:sldMk cId="1461607411" sldId="256"/>
        </pc:sldMkLst>
        <pc:spChg chg="mod ord">
          <ac:chgData name="Derrick Willer" userId="c13516ca4e24fc27" providerId="LiveId" clId="{6E41437D-1DD3-4EA9-A7B3-49FC5179DC6A}" dt="2020-04-14T16:21:16.363" v="10936" actId="166"/>
          <ac:spMkLst>
            <pc:docMk/>
            <pc:sldMk cId="1461607411" sldId="256"/>
            <ac:spMk id="5" creationId="{DC131FB5-039E-4B39-89A2-7E437BBA0CEF}"/>
          </ac:spMkLst>
        </pc:spChg>
        <pc:spChg chg="mod ord">
          <ac:chgData name="Derrick Willer" userId="c13516ca4e24fc27" providerId="LiveId" clId="{6E41437D-1DD3-4EA9-A7B3-49FC5179DC6A}" dt="2020-04-14T16:21:45.207" v="10950" actId="20577"/>
          <ac:spMkLst>
            <pc:docMk/>
            <pc:sldMk cId="1461607411" sldId="256"/>
            <ac:spMk id="7" creationId="{CAEB8613-8FFF-4D5F-8D12-31747F2FBAFC}"/>
          </ac:spMkLst>
        </pc:spChg>
        <pc:spChg chg="mod">
          <ac:chgData name="Derrick Willer" userId="c13516ca4e24fc27" providerId="LiveId" clId="{6E41437D-1DD3-4EA9-A7B3-49FC5179DC6A}" dt="2020-04-12T13:07:19.745" v="196" actId="1076"/>
          <ac:spMkLst>
            <pc:docMk/>
            <pc:sldMk cId="1461607411" sldId="256"/>
            <ac:spMk id="8" creationId="{71E67374-C2EB-4C5B-8CB3-ED174CB6D3F8}"/>
          </ac:spMkLst>
        </pc:spChg>
        <pc:spChg chg="add del">
          <ac:chgData name="Derrick Willer" userId="c13516ca4e24fc27" providerId="LiveId" clId="{6E41437D-1DD3-4EA9-A7B3-49FC5179DC6A}" dt="2020-04-12T17:36:39.066" v="2142"/>
          <ac:spMkLst>
            <pc:docMk/>
            <pc:sldMk cId="1461607411" sldId="256"/>
            <ac:spMk id="9" creationId="{C0698053-37BE-4BB7-8776-9395640E7FA9}"/>
          </ac:spMkLst>
        </pc:spChg>
        <pc:spChg chg="add mod">
          <ac:chgData name="Derrick Willer" userId="c13516ca4e24fc27" providerId="LiveId" clId="{6E41437D-1DD3-4EA9-A7B3-49FC5179DC6A}" dt="2020-04-15T10:21:20.124" v="10953" actId="1076"/>
          <ac:spMkLst>
            <pc:docMk/>
            <pc:sldMk cId="1461607411" sldId="256"/>
            <ac:spMk id="11" creationId="{EA2BFD5D-6409-44F5-9D19-27704A9AA9BB}"/>
          </ac:spMkLst>
        </pc:spChg>
        <pc:picChg chg="add mod">
          <ac:chgData name="Derrick Willer" userId="c13516ca4e24fc27" providerId="LiveId" clId="{6E41437D-1DD3-4EA9-A7B3-49FC5179DC6A}" dt="2020-04-14T16:19:49.863" v="10932" actId="1076"/>
          <ac:picMkLst>
            <pc:docMk/>
            <pc:sldMk cId="1461607411" sldId="256"/>
            <ac:picMk id="9" creationId="{5F94ECA1-5199-44A2-90B4-B03520487C0F}"/>
          </ac:picMkLst>
        </pc:picChg>
        <pc:picChg chg="add mod">
          <ac:chgData name="Derrick Willer" userId="c13516ca4e24fc27" providerId="LiveId" clId="{6E41437D-1DD3-4EA9-A7B3-49FC5179DC6A}" dt="2020-04-15T10:21:15.968" v="10952" actId="1076"/>
          <ac:picMkLst>
            <pc:docMk/>
            <pc:sldMk cId="1461607411" sldId="256"/>
            <ac:picMk id="10" creationId="{F0E0CDFD-8FF1-4754-AAEB-FD0F2E182D79}"/>
          </ac:picMkLst>
        </pc:picChg>
      </pc:sldChg>
      <pc:sldChg chg="addSp delSp modSp mod">
        <pc:chgData name="Derrick Willer" userId="c13516ca4e24fc27" providerId="LiveId" clId="{6E41437D-1DD3-4EA9-A7B3-49FC5179DC6A}" dt="2020-04-13T11:21:33.175" v="6175" actId="113"/>
        <pc:sldMkLst>
          <pc:docMk/>
          <pc:sldMk cId="2195713108" sldId="257"/>
        </pc:sldMkLst>
        <pc:spChg chg="mod">
          <ac:chgData name="Derrick Willer" userId="c13516ca4e24fc27" providerId="LiveId" clId="{6E41437D-1DD3-4EA9-A7B3-49FC5179DC6A}" dt="2020-04-12T15:28:16.131" v="324" actId="20577"/>
          <ac:spMkLst>
            <pc:docMk/>
            <pc:sldMk cId="2195713108" sldId="257"/>
            <ac:spMk id="4" creationId="{F42611C3-31D9-4660-AA20-523E1DF9522D}"/>
          </ac:spMkLst>
        </pc:spChg>
        <pc:spChg chg="mod">
          <ac:chgData name="Derrick Willer" userId="c13516ca4e24fc27" providerId="LiveId" clId="{6E41437D-1DD3-4EA9-A7B3-49FC5179DC6A}" dt="2020-04-12T15:28:30.038" v="326" actId="20577"/>
          <ac:spMkLst>
            <pc:docMk/>
            <pc:sldMk cId="2195713108" sldId="257"/>
            <ac:spMk id="5" creationId="{802DF952-F3BE-43FC-A333-5A023FC6AD6B}"/>
          </ac:spMkLst>
        </pc:spChg>
        <pc:spChg chg="mod">
          <ac:chgData name="Derrick Willer" userId="c13516ca4e24fc27" providerId="LiveId" clId="{6E41437D-1DD3-4EA9-A7B3-49FC5179DC6A}" dt="2020-04-12T15:28:41.350" v="330" actId="20577"/>
          <ac:spMkLst>
            <pc:docMk/>
            <pc:sldMk cId="2195713108" sldId="257"/>
            <ac:spMk id="10" creationId="{0EB1AB2F-A4AF-4595-92F9-DCD226ED59B1}"/>
          </ac:spMkLst>
        </pc:spChg>
        <pc:spChg chg="mod">
          <ac:chgData name="Derrick Willer" userId="c13516ca4e24fc27" providerId="LiveId" clId="{6E41437D-1DD3-4EA9-A7B3-49FC5179DC6A}" dt="2020-04-12T13:03:07.984" v="49" actId="164"/>
          <ac:spMkLst>
            <pc:docMk/>
            <pc:sldMk cId="2195713108" sldId="257"/>
            <ac:spMk id="14" creationId="{E1DF6F01-8886-4236-841B-B1BFD3DC264E}"/>
          </ac:spMkLst>
        </pc:spChg>
        <pc:spChg chg="add del mod">
          <ac:chgData name="Derrick Willer" userId="c13516ca4e24fc27" providerId="LiveId" clId="{6E41437D-1DD3-4EA9-A7B3-49FC5179DC6A}" dt="2020-04-12T13:07:27.620" v="198" actId="478"/>
          <ac:spMkLst>
            <pc:docMk/>
            <pc:sldMk cId="2195713108" sldId="257"/>
            <ac:spMk id="16" creationId="{5DD3ED70-FCFA-434E-A47D-05477AF408FA}"/>
          </ac:spMkLst>
        </pc:spChg>
        <pc:spChg chg="add mod">
          <ac:chgData name="Derrick Willer" userId="c13516ca4e24fc27" providerId="LiveId" clId="{6E41437D-1DD3-4EA9-A7B3-49FC5179DC6A}" dt="2020-04-13T11:21:33.175" v="6175" actId="113"/>
          <ac:spMkLst>
            <pc:docMk/>
            <pc:sldMk cId="2195713108" sldId="257"/>
            <ac:spMk id="16" creationId="{87EDAECD-994C-4430-9D0A-26A8F31C18A6}"/>
          </ac:spMkLst>
        </pc:spChg>
        <pc:spChg chg="add">
          <ac:chgData name="Derrick Willer" userId="c13516ca4e24fc27" providerId="LiveId" clId="{6E41437D-1DD3-4EA9-A7B3-49FC5179DC6A}" dt="2020-04-12T13:07:29.573" v="199"/>
          <ac:spMkLst>
            <pc:docMk/>
            <pc:sldMk cId="2195713108" sldId="257"/>
            <ac:spMk id="30" creationId="{FAE08980-725D-4DEF-8B3F-6082C0A7D982}"/>
          </ac:spMkLst>
        </pc:spChg>
        <pc:grpChg chg="mod">
          <ac:chgData name="Derrick Willer" userId="c13516ca4e24fc27" providerId="LiveId" clId="{6E41437D-1DD3-4EA9-A7B3-49FC5179DC6A}" dt="2020-04-12T15:28:25.491" v="325" actId="1076"/>
          <ac:grpSpMkLst>
            <pc:docMk/>
            <pc:sldMk cId="2195713108" sldId="257"/>
            <ac:grpSpMk id="2" creationId="{4BF2DA18-6D68-465C-AA5B-2E22FE11BA17}"/>
          </ac:grpSpMkLst>
        </pc:grpChg>
        <pc:grpChg chg="add mod">
          <ac:chgData name="Derrick Willer" userId="c13516ca4e24fc27" providerId="LiveId" clId="{6E41437D-1DD3-4EA9-A7B3-49FC5179DC6A}" dt="2020-04-12T15:28:25.491" v="325" actId="1076"/>
          <ac:grpSpMkLst>
            <pc:docMk/>
            <pc:sldMk cId="2195713108" sldId="257"/>
            <ac:grpSpMk id="15" creationId="{0CC91926-878D-4D5D-875E-25B6D0E94E09}"/>
          </ac:grpSpMkLst>
        </pc:grpChg>
        <pc:grpChg chg="add del mod">
          <ac:chgData name="Derrick Willer" userId="c13516ca4e24fc27" providerId="LiveId" clId="{6E41437D-1DD3-4EA9-A7B3-49FC5179DC6A}" dt="2020-04-12T13:07:26.292" v="197" actId="478"/>
          <ac:grpSpMkLst>
            <pc:docMk/>
            <pc:sldMk cId="2195713108" sldId="257"/>
            <ac:grpSpMk id="17" creationId="{C33C726E-3143-4873-A13B-BD505BFB0D40}"/>
          </ac:grpSpMkLst>
        </pc:grpChg>
        <pc:grpChg chg="mod">
          <ac:chgData name="Derrick Willer" userId="c13516ca4e24fc27" providerId="LiveId" clId="{6E41437D-1DD3-4EA9-A7B3-49FC5179DC6A}" dt="2020-04-12T13:05:43.745" v="138" actId="1076"/>
          <ac:grpSpMkLst>
            <pc:docMk/>
            <pc:sldMk cId="2195713108" sldId="257"/>
            <ac:grpSpMk id="18" creationId="{7C92A296-F857-4A57-974F-358EB6155FAB}"/>
          </ac:grpSpMkLst>
        </pc:grpChg>
      </pc:sldChg>
      <pc:sldChg chg="addSp modSp mod">
        <pc:chgData name="Derrick Willer" userId="c13516ca4e24fc27" providerId="LiveId" clId="{6E41437D-1DD3-4EA9-A7B3-49FC5179DC6A}" dt="2020-04-12T15:29:05.896" v="334" actId="20577"/>
        <pc:sldMkLst>
          <pc:docMk/>
          <pc:sldMk cId="3209450341" sldId="258"/>
        </pc:sldMkLst>
        <pc:spChg chg="mod">
          <ac:chgData name="Derrick Willer" userId="c13516ca4e24fc27" providerId="LiveId" clId="{6E41437D-1DD3-4EA9-A7B3-49FC5179DC6A}" dt="2020-04-12T13:21:50.623" v="322" actId="207"/>
          <ac:spMkLst>
            <pc:docMk/>
            <pc:sldMk cId="3209450341" sldId="258"/>
            <ac:spMk id="5" creationId="{175D2C50-84B0-4A29-BADA-6CC7420284ED}"/>
          </ac:spMkLst>
        </pc:spChg>
        <pc:spChg chg="mod">
          <ac:chgData name="Derrick Willer" userId="c13516ca4e24fc27" providerId="LiveId" clId="{6E41437D-1DD3-4EA9-A7B3-49FC5179DC6A}" dt="2020-04-12T15:28:55.818" v="332" actId="20577"/>
          <ac:spMkLst>
            <pc:docMk/>
            <pc:sldMk cId="3209450341" sldId="258"/>
            <ac:spMk id="10" creationId="{51357D1D-4ABD-414C-9EA1-6AA577C3EDA9}"/>
          </ac:spMkLst>
        </pc:spChg>
        <pc:spChg chg="mod">
          <ac:chgData name="Derrick Willer" userId="c13516ca4e24fc27" providerId="LiveId" clId="{6E41437D-1DD3-4EA9-A7B3-49FC5179DC6A}" dt="2020-04-12T13:21:42.317" v="321" actId="20577"/>
          <ac:spMkLst>
            <pc:docMk/>
            <pc:sldMk cId="3209450341" sldId="258"/>
            <ac:spMk id="13" creationId="{03D3F881-7C79-416A-AE9B-91545218B6E5}"/>
          </ac:spMkLst>
        </pc:spChg>
        <pc:spChg chg="mod">
          <ac:chgData name="Derrick Willer" userId="c13516ca4e24fc27" providerId="LiveId" clId="{6E41437D-1DD3-4EA9-A7B3-49FC5179DC6A}" dt="2020-04-12T13:18:55.397" v="268" actId="1076"/>
          <ac:spMkLst>
            <pc:docMk/>
            <pc:sldMk cId="3209450341" sldId="258"/>
            <ac:spMk id="24" creationId="{5FB147D1-3508-4563-B23F-D98645162D9D}"/>
          </ac:spMkLst>
        </pc:spChg>
        <pc:spChg chg="mod">
          <ac:chgData name="Derrick Willer" userId="c13516ca4e24fc27" providerId="LiveId" clId="{6E41437D-1DD3-4EA9-A7B3-49FC5179DC6A}" dt="2020-04-12T15:29:05.896" v="334" actId="20577"/>
          <ac:spMkLst>
            <pc:docMk/>
            <pc:sldMk cId="3209450341" sldId="258"/>
            <ac:spMk id="29" creationId="{284BB74D-8EDD-45E5-BDBB-C69F19637B50}"/>
          </ac:spMkLst>
        </pc:spChg>
        <pc:spChg chg="mod">
          <ac:chgData name="Derrick Willer" userId="c13516ca4e24fc27" providerId="LiveId" clId="{6E41437D-1DD3-4EA9-A7B3-49FC5179DC6A}" dt="2020-04-12T13:12:48.288" v="238" actId="20577"/>
          <ac:spMkLst>
            <pc:docMk/>
            <pc:sldMk cId="3209450341" sldId="258"/>
            <ac:spMk id="32" creationId="{67D83E45-D2BF-49D7-90EA-642B1C93207E}"/>
          </ac:spMkLst>
        </pc:spChg>
        <pc:spChg chg="add">
          <ac:chgData name="Derrick Willer" userId="c13516ca4e24fc27" providerId="LiveId" clId="{6E41437D-1DD3-4EA9-A7B3-49FC5179DC6A}" dt="2020-04-12T13:07:33.120" v="200"/>
          <ac:spMkLst>
            <pc:docMk/>
            <pc:sldMk cId="3209450341" sldId="258"/>
            <ac:spMk id="35" creationId="{955F94C1-E919-4613-BB42-4273B5A18FBE}"/>
          </ac:spMkLst>
        </pc:spChg>
        <pc:grpChg chg="mod">
          <ac:chgData name="Derrick Willer" userId="c13516ca4e24fc27" providerId="LiveId" clId="{6E41437D-1DD3-4EA9-A7B3-49FC5179DC6A}" dt="2020-04-12T13:18:51.210" v="266" actId="1076"/>
          <ac:grpSpMkLst>
            <pc:docMk/>
            <pc:sldMk cId="3209450341" sldId="258"/>
            <ac:grpSpMk id="2" creationId="{A3B70B5C-621C-47CF-BBA3-14A382039849}"/>
          </ac:grpSpMkLst>
        </pc:grpChg>
        <pc:grpChg chg="mod">
          <ac:chgData name="Derrick Willer" userId="c13516ca4e24fc27" providerId="LiveId" clId="{6E41437D-1DD3-4EA9-A7B3-49FC5179DC6A}" dt="2020-04-12T13:18:51.210" v="266" actId="1076"/>
          <ac:grpSpMkLst>
            <pc:docMk/>
            <pc:sldMk cId="3209450341" sldId="258"/>
            <ac:grpSpMk id="20" creationId="{D50EFD5C-86F7-4361-ACF4-7CC1AD70329B}"/>
          </ac:grpSpMkLst>
        </pc:grpChg>
        <pc:grpChg chg="mod">
          <ac:chgData name="Derrick Willer" userId="c13516ca4e24fc27" providerId="LiveId" clId="{6E41437D-1DD3-4EA9-A7B3-49FC5179DC6A}" dt="2020-04-12T13:18:55.397" v="268" actId="1076"/>
          <ac:grpSpMkLst>
            <pc:docMk/>
            <pc:sldMk cId="3209450341" sldId="258"/>
            <ac:grpSpMk id="21" creationId="{518ED3DB-5546-453E-948E-D7942838C77B}"/>
          </ac:grpSpMkLst>
        </pc:grpChg>
      </pc:sldChg>
      <pc:sldChg chg="addSp modSp new mod">
        <pc:chgData name="Derrick Willer" userId="c13516ca4e24fc27" providerId="LiveId" clId="{6E41437D-1DD3-4EA9-A7B3-49FC5179DC6A}" dt="2020-04-12T15:29:22.834" v="336" actId="20577"/>
        <pc:sldMkLst>
          <pc:docMk/>
          <pc:sldMk cId="843525032" sldId="259"/>
        </pc:sldMkLst>
        <pc:spChg chg="add mod">
          <ac:chgData name="Derrick Willer" userId="c13516ca4e24fc27" providerId="LiveId" clId="{6E41437D-1DD3-4EA9-A7B3-49FC5179DC6A}" dt="2020-04-12T13:06:11.557" v="154" actId="255"/>
          <ac:spMkLst>
            <pc:docMk/>
            <pc:sldMk cId="843525032" sldId="259"/>
            <ac:spMk id="2" creationId="{8D991CB7-09A7-4CE0-91BE-1D5100A42B0B}"/>
          </ac:spMkLst>
        </pc:spChg>
        <pc:spChg chg="mod">
          <ac:chgData name="Derrick Willer" userId="c13516ca4e24fc27" providerId="LiveId" clId="{6E41437D-1DD3-4EA9-A7B3-49FC5179DC6A}" dt="2020-04-12T13:19:01.303" v="270" actId="1076"/>
          <ac:spMkLst>
            <pc:docMk/>
            <pc:sldMk cId="843525032" sldId="259"/>
            <ac:spMk id="8" creationId="{AD470A09-0F5A-4BEE-92F6-C72168FFA891}"/>
          </ac:spMkLst>
        </pc:spChg>
        <pc:spChg chg="mod">
          <ac:chgData name="Derrick Willer" userId="c13516ca4e24fc27" providerId="LiveId" clId="{6E41437D-1DD3-4EA9-A7B3-49FC5179DC6A}" dt="2020-04-12T15:29:22.834" v="336" actId="20577"/>
          <ac:spMkLst>
            <pc:docMk/>
            <pc:sldMk cId="843525032" sldId="259"/>
            <ac:spMk id="13" creationId="{EE20B352-2AAF-4B35-A1D0-22AD11ECFE03}"/>
          </ac:spMkLst>
        </pc:spChg>
        <pc:spChg chg="add mod">
          <ac:chgData name="Derrick Willer" userId="c13516ca4e24fc27" providerId="LiveId" clId="{6E41437D-1DD3-4EA9-A7B3-49FC5179DC6A}" dt="2020-04-12T13:07:52.729" v="202" actId="20577"/>
          <ac:spMkLst>
            <pc:docMk/>
            <pc:sldMk cId="843525032" sldId="259"/>
            <ac:spMk id="16" creationId="{92FD9E78-BC87-454A-A473-88E5F52FC673}"/>
          </ac:spMkLst>
        </pc:spChg>
        <pc:grpChg chg="add mod">
          <ac:chgData name="Derrick Willer" userId="c13516ca4e24fc27" providerId="LiveId" clId="{6E41437D-1DD3-4EA9-A7B3-49FC5179DC6A}" dt="2020-04-12T13:19:01.303" v="270" actId="1076"/>
          <ac:grpSpMkLst>
            <pc:docMk/>
            <pc:sldMk cId="843525032" sldId="259"/>
            <ac:grpSpMk id="3" creationId="{8E93D8EA-3C5E-45A9-B1E8-803A328F7F64}"/>
          </ac:grpSpMkLst>
        </pc:grpChg>
        <pc:grpChg chg="mod">
          <ac:chgData name="Derrick Willer" userId="c13516ca4e24fc27" providerId="LiveId" clId="{6E41437D-1DD3-4EA9-A7B3-49FC5179DC6A}" dt="2020-04-12T13:19:01.303" v="270" actId="1076"/>
          <ac:grpSpMkLst>
            <pc:docMk/>
            <pc:sldMk cId="843525032" sldId="259"/>
            <ac:grpSpMk id="4" creationId="{BF364E3D-4547-4897-A6D9-F00764F72BC7}"/>
          </ac:grpSpMkLst>
        </pc:grpChg>
      </pc:sldChg>
      <pc:sldChg chg="addSp modSp add mod modAnim">
        <pc:chgData name="Derrick Willer" userId="c13516ca4e24fc27" providerId="LiveId" clId="{6E41437D-1DD3-4EA9-A7B3-49FC5179DC6A}" dt="2020-04-12T15:29:39.271" v="342" actId="20577"/>
        <pc:sldMkLst>
          <pc:docMk/>
          <pc:sldMk cId="3525251089" sldId="260"/>
        </pc:sldMkLst>
        <pc:spChg chg="mod">
          <ac:chgData name="Derrick Willer" userId="c13516ca4e24fc27" providerId="LiveId" clId="{6E41437D-1DD3-4EA9-A7B3-49FC5179DC6A}" dt="2020-04-12T13:19:19.006" v="274" actId="1076"/>
          <ac:spMkLst>
            <pc:docMk/>
            <pc:sldMk cId="3525251089" sldId="260"/>
            <ac:spMk id="5" creationId="{092283FC-E19F-4EFB-BF7D-854683298A65}"/>
          </ac:spMkLst>
        </pc:spChg>
        <pc:spChg chg="mod">
          <ac:chgData name="Derrick Willer" userId="c13516ca4e24fc27" providerId="LiveId" clId="{6E41437D-1DD3-4EA9-A7B3-49FC5179DC6A}" dt="2020-04-12T15:29:29.568" v="338" actId="20577"/>
          <ac:spMkLst>
            <pc:docMk/>
            <pc:sldMk cId="3525251089" sldId="260"/>
            <ac:spMk id="10" creationId="{2C26D982-A2E0-4E7C-B55B-FC942514EA5B}"/>
          </ac:spMkLst>
        </pc:spChg>
        <pc:spChg chg="mod">
          <ac:chgData name="Derrick Willer" userId="c13516ca4e24fc27" providerId="LiveId" clId="{6E41437D-1DD3-4EA9-A7B3-49FC5179DC6A}" dt="2020-04-12T13:19:27.100" v="276" actId="1076"/>
          <ac:spMkLst>
            <pc:docMk/>
            <pc:sldMk cId="3525251089" sldId="260"/>
            <ac:spMk id="16" creationId="{76949018-CA53-4969-B642-9BB0990485F9}"/>
          </ac:spMkLst>
        </pc:spChg>
        <pc:spChg chg="mod">
          <ac:chgData name="Derrick Willer" userId="c13516ca4e24fc27" providerId="LiveId" clId="{6E41437D-1DD3-4EA9-A7B3-49FC5179DC6A}" dt="2020-04-12T15:29:35.255" v="340" actId="20577"/>
          <ac:spMkLst>
            <pc:docMk/>
            <pc:sldMk cId="3525251089" sldId="260"/>
            <ac:spMk id="21" creationId="{A8BED1BF-10A6-4CD4-BF22-CAA733E3879D}"/>
          </ac:spMkLst>
        </pc:spChg>
        <pc:spChg chg="add mod">
          <ac:chgData name="Derrick Willer" userId="c13516ca4e24fc27" providerId="LiveId" clId="{6E41437D-1DD3-4EA9-A7B3-49FC5179DC6A}" dt="2020-04-12T13:08:54.472" v="207" actId="164"/>
          <ac:spMkLst>
            <pc:docMk/>
            <pc:sldMk cId="3525251089" sldId="260"/>
            <ac:spMk id="26" creationId="{8FC161C3-D778-4531-B43E-F9E76075C11E}"/>
          </ac:spMkLst>
        </pc:spChg>
        <pc:spChg chg="mod">
          <ac:chgData name="Derrick Willer" userId="c13516ca4e24fc27" providerId="LiveId" clId="{6E41437D-1DD3-4EA9-A7B3-49FC5179DC6A}" dt="2020-04-12T13:19:31.975" v="278" actId="1076"/>
          <ac:spMkLst>
            <pc:docMk/>
            <pc:sldMk cId="3525251089" sldId="260"/>
            <ac:spMk id="30" creationId="{598AC268-FED1-450B-B610-D1452ADAF3ED}"/>
          </ac:spMkLst>
        </pc:spChg>
        <pc:spChg chg="mod">
          <ac:chgData name="Derrick Willer" userId="c13516ca4e24fc27" providerId="LiveId" clId="{6E41437D-1DD3-4EA9-A7B3-49FC5179DC6A}" dt="2020-04-12T15:29:39.271" v="342" actId="20577"/>
          <ac:spMkLst>
            <pc:docMk/>
            <pc:sldMk cId="3525251089" sldId="260"/>
            <ac:spMk id="35" creationId="{D4803480-083F-41E4-8A58-FC3CD9902B88}"/>
          </ac:spMkLst>
        </pc:spChg>
        <pc:spChg chg="add mod">
          <ac:chgData name="Derrick Willer" userId="c13516ca4e24fc27" providerId="LiveId" clId="{6E41437D-1DD3-4EA9-A7B3-49FC5179DC6A}" dt="2020-04-12T13:09:10.582" v="208" actId="164"/>
          <ac:spMkLst>
            <pc:docMk/>
            <pc:sldMk cId="3525251089" sldId="260"/>
            <ac:spMk id="39" creationId="{C1A29A93-27A5-4611-AF00-FCE2EF602E0F}"/>
          </ac:spMkLst>
        </pc:spChg>
        <pc:spChg chg="add mod">
          <ac:chgData name="Derrick Willer" userId="c13516ca4e24fc27" providerId="LiveId" clId="{6E41437D-1DD3-4EA9-A7B3-49FC5179DC6A}" dt="2020-04-12T13:08:19.397" v="203" actId="1076"/>
          <ac:spMkLst>
            <pc:docMk/>
            <pc:sldMk cId="3525251089" sldId="260"/>
            <ac:spMk id="40" creationId="{F22FE9CE-04BE-4B4A-9B00-812AF63B67E5}"/>
          </ac:spMkLst>
        </pc:spChg>
        <pc:spChg chg="add mod">
          <ac:chgData name="Derrick Willer" userId="c13516ca4e24fc27" providerId="LiveId" clId="{6E41437D-1DD3-4EA9-A7B3-49FC5179DC6A}" dt="2020-04-12T13:08:54.472" v="207" actId="164"/>
          <ac:spMkLst>
            <pc:docMk/>
            <pc:sldMk cId="3525251089" sldId="260"/>
            <ac:spMk id="41" creationId="{5B5629E9-F1E1-4D6B-A1B8-DBB318D509AB}"/>
          </ac:spMkLst>
        </pc:spChg>
        <pc:spChg chg="add mod">
          <ac:chgData name="Derrick Willer" userId="c13516ca4e24fc27" providerId="LiveId" clId="{6E41437D-1DD3-4EA9-A7B3-49FC5179DC6A}" dt="2020-04-12T13:09:10.582" v="208" actId="164"/>
          <ac:spMkLst>
            <pc:docMk/>
            <pc:sldMk cId="3525251089" sldId="260"/>
            <ac:spMk id="42" creationId="{46F752C5-2C72-4EB3-B4AC-B3E9865F8534}"/>
          </ac:spMkLst>
        </pc:spChg>
        <pc:spChg chg="add mod">
          <ac:chgData name="Derrick Willer" userId="c13516ca4e24fc27" providerId="LiveId" clId="{6E41437D-1DD3-4EA9-A7B3-49FC5179DC6A}" dt="2020-04-12T13:08:19.397" v="203" actId="1076"/>
          <ac:spMkLst>
            <pc:docMk/>
            <pc:sldMk cId="3525251089" sldId="260"/>
            <ac:spMk id="46" creationId="{7B3599D3-715A-44E0-B176-5ADB1B729352}"/>
          </ac:spMkLst>
        </pc:spChg>
        <pc:spChg chg="add mod">
          <ac:chgData name="Derrick Willer" userId="c13516ca4e24fc27" providerId="LiveId" clId="{6E41437D-1DD3-4EA9-A7B3-49FC5179DC6A}" dt="2020-04-12T13:13:08.460" v="240" actId="6549"/>
          <ac:spMkLst>
            <pc:docMk/>
            <pc:sldMk cId="3525251089" sldId="260"/>
            <ac:spMk id="50" creationId="{B169640B-79B7-44FC-993C-FCBEC2E5B921}"/>
          </ac:spMkLst>
        </pc:spChg>
        <pc:grpChg chg="add mod">
          <ac:chgData name="Derrick Willer" userId="c13516ca4e24fc27" providerId="LiveId" clId="{6E41437D-1DD3-4EA9-A7B3-49FC5179DC6A}" dt="2020-04-12T13:19:19.006" v="274" actId="1076"/>
          <ac:grpSpMkLst>
            <pc:docMk/>
            <pc:sldMk cId="3525251089" sldId="260"/>
            <ac:grpSpMk id="2" creationId="{72F53139-1022-404E-89D8-7504DCE3E7E3}"/>
          </ac:grpSpMkLst>
        </pc:grpChg>
        <pc:grpChg chg="add mod">
          <ac:chgData name="Derrick Willer" userId="c13516ca4e24fc27" providerId="LiveId" clId="{6E41437D-1DD3-4EA9-A7B3-49FC5179DC6A}" dt="2020-04-12T13:19:27.100" v="276" actId="1076"/>
          <ac:grpSpMkLst>
            <pc:docMk/>
            <pc:sldMk cId="3525251089" sldId="260"/>
            <ac:grpSpMk id="13" creationId="{12DE0BA4-1F25-45DD-8830-2B522922BBD0}"/>
          </ac:grpSpMkLst>
        </pc:grpChg>
        <pc:grpChg chg="add mod">
          <ac:chgData name="Derrick Willer" userId="c13516ca4e24fc27" providerId="LiveId" clId="{6E41437D-1DD3-4EA9-A7B3-49FC5179DC6A}" dt="2020-04-12T13:19:31.975" v="278" actId="1076"/>
          <ac:grpSpMkLst>
            <pc:docMk/>
            <pc:sldMk cId="3525251089" sldId="260"/>
            <ac:grpSpMk id="27" creationId="{47CEEB9F-6E6A-4DC3-AB17-09B1B1680F8C}"/>
          </ac:grpSpMkLst>
        </pc:grpChg>
        <pc:grpChg chg="add mod">
          <ac:chgData name="Derrick Willer" userId="c13516ca4e24fc27" providerId="LiveId" clId="{6E41437D-1DD3-4EA9-A7B3-49FC5179DC6A}" dt="2020-04-12T13:19:27.100" v="276" actId="1076"/>
          <ac:grpSpMkLst>
            <pc:docMk/>
            <pc:sldMk cId="3525251089" sldId="260"/>
            <ac:grpSpMk id="48" creationId="{E2BFA305-331D-472B-B281-21EF5487DC00}"/>
          </ac:grpSpMkLst>
        </pc:grpChg>
        <pc:grpChg chg="add mod">
          <ac:chgData name="Derrick Willer" userId="c13516ca4e24fc27" providerId="LiveId" clId="{6E41437D-1DD3-4EA9-A7B3-49FC5179DC6A}" dt="2020-04-12T13:19:31.975" v="278" actId="1076"/>
          <ac:grpSpMkLst>
            <pc:docMk/>
            <pc:sldMk cId="3525251089" sldId="260"/>
            <ac:grpSpMk id="49" creationId="{1AAC7DF2-5279-44F4-A34F-48777030F3F1}"/>
          </ac:grpSpMkLst>
        </pc:grpChg>
        <pc:cxnChg chg="add mod">
          <ac:chgData name="Derrick Willer" userId="c13516ca4e24fc27" providerId="LiveId" clId="{6E41437D-1DD3-4EA9-A7B3-49FC5179DC6A}" dt="2020-04-12T13:08:54.472" v="207" actId="164"/>
          <ac:cxnSpMkLst>
            <pc:docMk/>
            <pc:sldMk cId="3525251089" sldId="260"/>
            <ac:cxnSpMk id="24" creationId="{EC244B84-A0A0-4BA1-8622-AC1EC8AD1839}"/>
          </ac:cxnSpMkLst>
        </pc:cxnChg>
        <pc:cxnChg chg="add mod">
          <ac:chgData name="Derrick Willer" userId="c13516ca4e24fc27" providerId="LiveId" clId="{6E41437D-1DD3-4EA9-A7B3-49FC5179DC6A}" dt="2020-04-12T13:08:54.472" v="207" actId="164"/>
          <ac:cxnSpMkLst>
            <pc:docMk/>
            <pc:sldMk cId="3525251089" sldId="260"/>
            <ac:cxnSpMk id="25" creationId="{F8D3EBD4-F178-4BDF-B60C-6EE0D71DE23E}"/>
          </ac:cxnSpMkLst>
        </pc:cxnChg>
        <pc:cxnChg chg="add mod">
          <ac:chgData name="Derrick Willer" userId="c13516ca4e24fc27" providerId="LiveId" clId="{6E41437D-1DD3-4EA9-A7B3-49FC5179DC6A}" dt="2020-04-12T13:09:10.582" v="208" actId="164"/>
          <ac:cxnSpMkLst>
            <pc:docMk/>
            <pc:sldMk cId="3525251089" sldId="260"/>
            <ac:cxnSpMk id="38" creationId="{BB1A73E7-B737-4473-873C-22D8EAE86F14}"/>
          </ac:cxnSpMkLst>
        </pc:cxnChg>
        <pc:cxnChg chg="add mod">
          <ac:chgData name="Derrick Willer" userId="c13516ca4e24fc27" providerId="LiveId" clId="{6E41437D-1DD3-4EA9-A7B3-49FC5179DC6A}" dt="2020-04-12T13:08:54.472" v="207" actId="164"/>
          <ac:cxnSpMkLst>
            <pc:docMk/>
            <pc:sldMk cId="3525251089" sldId="260"/>
            <ac:cxnSpMk id="43" creationId="{914A7429-6FA0-4981-B8CE-81DCEBD29A32}"/>
          </ac:cxnSpMkLst>
        </pc:cxnChg>
        <pc:cxnChg chg="add mod">
          <ac:chgData name="Derrick Willer" userId="c13516ca4e24fc27" providerId="LiveId" clId="{6E41437D-1DD3-4EA9-A7B3-49FC5179DC6A}" dt="2020-04-12T13:09:10.582" v="208" actId="164"/>
          <ac:cxnSpMkLst>
            <pc:docMk/>
            <pc:sldMk cId="3525251089" sldId="260"/>
            <ac:cxnSpMk id="44" creationId="{D7D3E893-56D4-4AD8-B3E5-E091F79DBF28}"/>
          </ac:cxnSpMkLst>
        </pc:cxnChg>
        <pc:cxnChg chg="add mod">
          <ac:chgData name="Derrick Willer" userId="c13516ca4e24fc27" providerId="LiveId" clId="{6E41437D-1DD3-4EA9-A7B3-49FC5179DC6A}" dt="2020-04-12T13:09:10.582" v="208" actId="164"/>
          <ac:cxnSpMkLst>
            <pc:docMk/>
            <pc:sldMk cId="3525251089" sldId="260"/>
            <ac:cxnSpMk id="45" creationId="{3DD9E7B8-72C8-4E3F-901C-50A71BD774FD}"/>
          </ac:cxnSpMkLst>
        </pc:cxnChg>
        <pc:cxnChg chg="add mod">
          <ac:chgData name="Derrick Willer" userId="c13516ca4e24fc27" providerId="LiveId" clId="{6E41437D-1DD3-4EA9-A7B3-49FC5179DC6A}" dt="2020-04-12T13:08:19.397" v="203" actId="1076"/>
          <ac:cxnSpMkLst>
            <pc:docMk/>
            <pc:sldMk cId="3525251089" sldId="260"/>
            <ac:cxnSpMk id="47" creationId="{D4C34239-55EF-4328-8FC3-D11728D2288A}"/>
          </ac:cxnSpMkLst>
        </pc:cxnChg>
      </pc:sldChg>
      <pc:sldChg chg="addSp delSp modSp add mod modAnim">
        <pc:chgData name="Derrick Willer" userId="c13516ca4e24fc27" providerId="LiveId" clId="{6E41437D-1DD3-4EA9-A7B3-49FC5179DC6A}" dt="2020-04-12T15:29:49.631" v="346" actId="20577"/>
        <pc:sldMkLst>
          <pc:docMk/>
          <pc:sldMk cId="403684105" sldId="261"/>
        </pc:sldMkLst>
        <pc:spChg chg="add del mod">
          <ac:chgData name="Derrick Willer" userId="c13516ca4e24fc27" providerId="LiveId" clId="{6E41437D-1DD3-4EA9-A7B3-49FC5179DC6A}" dt="2020-04-12T12:57:54.842" v="11"/>
          <ac:spMkLst>
            <pc:docMk/>
            <pc:sldMk cId="403684105" sldId="261"/>
            <ac:spMk id="13" creationId="{2EA44706-598D-4C4D-B5D5-D9958CAB7924}"/>
          </ac:spMkLst>
        </pc:spChg>
        <pc:spChg chg="mod">
          <ac:chgData name="Derrick Willer" userId="c13516ca4e24fc27" providerId="LiveId" clId="{6E41437D-1DD3-4EA9-A7B3-49FC5179DC6A}" dt="2020-04-12T13:19:39.272" v="280" actId="1076"/>
          <ac:spMkLst>
            <pc:docMk/>
            <pc:sldMk cId="403684105" sldId="261"/>
            <ac:spMk id="17" creationId="{D1FA6C8C-1883-41D6-A4C3-788DA2756585}"/>
          </ac:spMkLst>
        </pc:spChg>
        <pc:spChg chg="mod">
          <ac:chgData name="Derrick Willer" userId="c13516ca4e24fc27" providerId="LiveId" clId="{6E41437D-1DD3-4EA9-A7B3-49FC5179DC6A}" dt="2020-04-12T15:29:46.412" v="344" actId="20577"/>
          <ac:spMkLst>
            <pc:docMk/>
            <pc:sldMk cId="403684105" sldId="261"/>
            <ac:spMk id="22" creationId="{A27070DF-C207-4D9B-BFE7-88A3E70FCA13}"/>
          </ac:spMkLst>
        </pc:spChg>
        <pc:spChg chg="add mod">
          <ac:chgData name="Derrick Willer" userId="c13516ca4e24fc27" providerId="LiveId" clId="{6E41437D-1DD3-4EA9-A7B3-49FC5179DC6A}" dt="2020-04-12T12:58:04.405" v="12" actId="1076"/>
          <ac:spMkLst>
            <pc:docMk/>
            <pc:sldMk cId="403684105" sldId="261"/>
            <ac:spMk id="25" creationId="{7532E8E7-EB2A-48BA-9CE0-4BBC5DC754F6}"/>
          </ac:spMkLst>
        </pc:spChg>
        <pc:spChg chg="add mod">
          <ac:chgData name="Derrick Willer" userId="c13516ca4e24fc27" providerId="LiveId" clId="{6E41437D-1DD3-4EA9-A7B3-49FC5179DC6A}" dt="2020-04-12T12:58:04.405" v="12" actId="1076"/>
          <ac:spMkLst>
            <pc:docMk/>
            <pc:sldMk cId="403684105" sldId="261"/>
            <ac:spMk id="27" creationId="{F9DCE1F3-1409-45BD-AD8C-004D209973BE}"/>
          </ac:spMkLst>
        </pc:spChg>
        <pc:spChg chg="mod">
          <ac:chgData name="Derrick Willer" userId="c13516ca4e24fc27" providerId="LiveId" clId="{6E41437D-1DD3-4EA9-A7B3-49FC5179DC6A}" dt="2020-04-12T13:19:43.881" v="282" actId="1076"/>
          <ac:spMkLst>
            <pc:docMk/>
            <pc:sldMk cId="403684105" sldId="261"/>
            <ac:spMk id="32" creationId="{7B7C1226-58A7-4ADD-92FE-6E38DD1C06B3}"/>
          </ac:spMkLst>
        </pc:spChg>
        <pc:spChg chg="mod">
          <ac:chgData name="Derrick Willer" userId="c13516ca4e24fc27" providerId="LiveId" clId="{6E41437D-1DD3-4EA9-A7B3-49FC5179DC6A}" dt="2020-04-12T15:29:49.631" v="346" actId="20577"/>
          <ac:spMkLst>
            <pc:docMk/>
            <pc:sldMk cId="403684105" sldId="261"/>
            <ac:spMk id="37" creationId="{5D60BAAC-1DEE-4480-9FF1-D66A01414284}"/>
          </ac:spMkLst>
        </pc:spChg>
        <pc:spChg chg="add mod">
          <ac:chgData name="Derrick Willer" userId="c13516ca4e24fc27" providerId="LiveId" clId="{6E41437D-1DD3-4EA9-A7B3-49FC5179DC6A}" dt="2020-04-12T13:09:44.898" v="213" actId="164"/>
          <ac:spMkLst>
            <pc:docMk/>
            <pc:sldMk cId="403684105" sldId="261"/>
            <ac:spMk id="40" creationId="{98FC687B-126F-496B-896C-94F25991CE2B}"/>
          </ac:spMkLst>
        </pc:spChg>
        <pc:spChg chg="add mod">
          <ac:chgData name="Derrick Willer" userId="c13516ca4e24fc27" providerId="LiveId" clId="{6E41437D-1DD3-4EA9-A7B3-49FC5179DC6A}" dt="2020-04-12T13:09:44.898" v="213" actId="164"/>
          <ac:spMkLst>
            <pc:docMk/>
            <pc:sldMk cId="403684105" sldId="261"/>
            <ac:spMk id="42" creationId="{D4552639-CD19-4551-984A-824C01A97529}"/>
          </ac:spMkLst>
        </pc:spChg>
        <pc:spChg chg="add">
          <ac:chgData name="Derrick Willer" userId="c13516ca4e24fc27" providerId="LiveId" clId="{6E41437D-1DD3-4EA9-A7B3-49FC5179DC6A}" dt="2020-04-12T13:10:06.500" v="216"/>
          <ac:spMkLst>
            <pc:docMk/>
            <pc:sldMk cId="403684105" sldId="261"/>
            <ac:spMk id="50" creationId="{29EF060C-5602-4CE3-9BBF-2F354E6269E9}"/>
          </ac:spMkLst>
        </pc:spChg>
        <pc:grpChg chg="add del">
          <ac:chgData name="Derrick Willer" userId="c13516ca4e24fc27" providerId="LiveId" clId="{6E41437D-1DD3-4EA9-A7B3-49FC5179DC6A}" dt="2020-04-12T12:57:49.030" v="8" actId="478"/>
          <ac:grpSpMkLst>
            <pc:docMk/>
            <pc:sldMk cId="403684105" sldId="261"/>
            <ac:grpSpMk id="2" creationId="{8E03BDA4-5FC8-4331-81EA-917A32B6F04F}"/>
          </ac:grpSpMkLst>
        </pc:grpChg>
        <pc:grpChg chg="add mod">
          <ac:chgData name="Derrick Willer" userId="c13516ca4e24fc27" providerId="LiveId" clId="{6E41437D-1DD3-4EA9-A7B3-49FC5179DC6A}" dt="2020-04-12T13:19:39.272" v="280" actId="1076"/>
          <ac:grpSpMkLst>
            <pc:docMk/>
            <pc:sldMk cId="403684105" sldId="261"/>
            <ac:grpSpMk id="14" creationId="{B84CED3C-AD25-4F73-A514-5D3A229B310A}"/>
          </ac:grpSpMkLst>
        </pc:grpChg>
        <pc:grpChg chg="add mod">
          <ac:chgData name="Derrick Willer" userId="c13516ca4e24fc27" providerId="LiveId" clId="{6E41437D-1DD3-4EA9-A7B3-49FC5179DC6A}" dt="2020-04-12T13:19:43.881" v="282" actId="1076"/>
          <ac:grpSpMkLst>
            <pc:docMk/>
            <pc:sldMk cId="403684105" sldId="261"/>
            <ac:grpSpMk id="29" creationId="{46358C51-30A1-4325-96D3-174F33A4254E}"/>
          </ac:grpSpMkLst>
        </pc:grpChg>
        <pc:grpChg chg="add mod">
          <ac:chgData name="Derrick Willer" userId="c13516ca4e24fc27" providerId="LiveId" clId="{6E41437D-1DD3-4EA9-A7B3-49FC5179DC6A}" dt="2020-04-12T13:19:43.881" v="282" actId="1076"/>
          <ac:grpSpMkLst>
            <pc:docMk/>
            <pc:sldMk cId="403684105" sldId="261"/>
            <ac:grpSpMk id="49" creationId="{2443C599-A411-4C5C-AE6D-F18E615FE6E9}"/>
          </ac:grpSpMkLst>
        </pc:grp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26" creationId="{7E7F15DF-4104-4A24-B7B6-D45F8FFC6F5E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28" creationId="{AA78483B-8980-4563-AEB7-C8CA41994DA6}"/>
          </ac:cxnSpMkLst>
        </pc:cxnChg>
        <pc:cxnChg chg="add mod">
          <ac:chgData name="Derrick Willer" userId="c13516ca4e24fc27" providerId="LiveId" clId="{6E41437D-1DD3-4EA9-A7B3-49FC5179DC6A}" dt="2020-04-12T13:09:44.898" v="213" actId="164"/>
          <ac:cxnSpMkLst>
            <pc:docMk/>
            <pc:sldMk cId="403684105" sldId="261"/>
            <ac:cxnSpMk id="41" creationId="{C7E6C2B4-B264-47E6-A274-33F2023A4F49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3" creationId="{501F9B46-92F1-46B9-A318-246E209464DA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4" creationId="{92E04F83-D9F8-4EF5-A777-006386295CD0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5" creationId="{B77B6878-7D7E-4110-BEBE-DAFEB2F5E9BC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6" creationId="{5E6271B6-AA23-475A-B6AF-E87B90E3B9A0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7" creationId="{BE04A7A2-2C12-48DA-B80E-DF44CA2C465E}"/>
          </ac:cxnSpMkLst>
        </pc:cxnChg>
        <pc:cxnChg chg="add mod">
          <ac:chgData name="Derrick Willer" userId="c13516ca4e24fc27" providerId="LiveId" clId="{6E41437D-1DD3-4EA9-A7B3-49FC5179DC6A}" dt="2020-04-12T12:58:04.405" v="12" actId="1076"/>
          <ac:cxnSpMkLst>
            <pc:docMk/>
            <pc:sldMk cId="403684105" sldId="261"/>
            <ac:cxnSpMk id="48" creationId="{AC3F414D-7B4B-4CA3-AABB-4A55EC942127}"/>
          </ac:cxnSpMkLst>
        </pc:cxnChg>
      </pc:sldChg>
      <pc:sldChg chg="addSp modSp add mod modAnim">
        <pc:chgData name="Derrick Willer" userId="c13516ca4e24fc27" providerId="LiveId" clId="{6E41437D-1DD3-4EA9-A7B3-49FC5179DC6A}" dt="2020-04-12T15:30:09.959" v="350" actId="20577"/>
        <pc:sldMkLst>
          <pc:docMk/>
          <pc:sldMk cId="3307186018" sldId="262"/>
        </pc:sldMkLst>
        <pc:spChg chg="mod">
          <ac:chgData name="Derrick Willer" userId="c13516ca4e24fc27" providerId="LiveId" clId="{6E41437D-1DD3-4EA9-A7B3-49FC5179DC6A}" dt="2020-04-12T13:19:50.710" v="284" actId="1076"/>
          <ac:spMkLst>
            <pc:docMk/>
            <pc:sldMk cId="3307186018" sldId="262"/>
            <ac:spMk id="5" creationId="{BF5E3508-9045-458B-ACE2-B90D194F47A4}"/>
          </ac:spMkLst>
        </pc:spChg>
        <pc:spChg chg="mod">
          <ac:chgData name="Derrick Willer" userId="c13516ca4e24fc27" providerId="LiveId" clId="{6E41437D-1DD3-4EA9-A7B3-49FC5179DC6A}" dt="2020-04-12T15:30:04.865" v="348" actId="20577"/>
          <ac:spMkLst>
            <pc:docMk/>
            <pc:sldMk cId="3307186018" sldId="262"/>
            <ac:spMk id="10" creationId="{DBFEAC62-5897-40AC-8DA9-3B69716399CB}"/>
          </ac:spMkLst>
        </pc:spChg>
        <pc:spChg chg="add mod">
          <ac:chgData name="Derrick Willer" userId="c13516ca4e24fc27" providerId="LiveId" clId="{6E41437D-1DD3-4EA9-A7B3-49FC5179DC6A}" dt="2020-04-12T12:58:22.559" v="14" actId="1076"/>
          <ac:spMkLst>
            <pc:docMk/>
            <pc:sldMk cId="3307186018" sldId="262"/>
            <ac:spMk id="13" creationId="{4EB26BD9-EDF1-46C0-85C4-416FE72712A7}"/>
          </ac:spMkLst>
        </pc:spChg>
        <pc:spChg chg="mod">
          <ac:chgData name="Derrick Willer" userId="c13516ca4e24fc27" providerId="LiveId" clId="{6E41437D-1DD3-4EA9-A7B3-49FC5179DC6A}" dt="2020-04-12T13:19:54.631" v="286" actId="1076"/>
          <ac:spMkLst>
            <pc:docMk/>
            <pc:sldMk cId="3307186018" sldId="262"/>
            <ac:spMk id="18" creationId="{9244998C-37BB-4FC5-AB0B-03B968769985}"/>
          </ac:spMkLst>
        </pc:spChg>
        <pc:spChg chg="mod">
          <ac:chgData name="Derrick Willer" userId="c13516ca4e24fc27" providerId="LiveId" clId="{6E41437D-1DD3-4EA9-A7B3-49FC5179DC6A}" dt="2020-04-12T15:30:09.959" v="350" actId="20577"/>
          <ac:spMkLst>
            <pc:docMk/>
            <pc:sldMk cId="3307186018" sldId="262"/>
            <ac:spMk id="23" creationId="{0074F28F-1AF6-405C-997B-8E4DFEAF04F0}"/>
          </ac:spMkLst>
        </pc:spChg>
        <pc:spChg chg="add mod">
          <ac:chgData name="Derrick Willer" userId="c13516ca4e24fc27" providerId="LiveId" clId="{6E41437D-1DD3-4EA9-A7B3-49FC5179DC6A}" dt="2020-04-12T13:10:36.552" v="219" actId="164"/>
          <ac:spMkLst>
            <pc:docMk/>
            <pc:sldMk cId="3307186018" sldId="262"/>
            <ac:spMk id="26" creationId="{A512D5ED-6C77-48B6-AE51-CD71F50B12B9}"/>
          </ac:spMkLst>
        </pc:spChg>
        <pc:spChg chg="add mod">
          <ac:chgData name="Derrick Willer" userId="c13516ca4e24fc27" providerId="LiveId" clId="{6E41437D-1DD3-4EA9-A7B3-49FC5179DC6A}" dt="2020-04-12T13:14:54.736" v="259" actId="20577"/>
          <ac:spMkLst>
            <pc:docMk/>
            <pc:sldMk cId="3307186018" sldId="262"/>
            <ac:spMk id="28" creationId="{2C67BA48-7030-444E-A263-1882A374361E}"/>
          </ac:spMkLst>
        </pc:spChg>
        <pc:spChg chg="add mod">
          <ac:chgData name="Derrick Willer" userId="c13516ca4e24fc27" providerId="LiveId" clId="{6E41437D-1DD3-4EA9-A7B3-49FC5179DC6A}" dt="2020-04-12T13:14:42.079" v="243" actId="1076"/>
          <ac:spMkLst>
            <pc:docMk/>
            <pc:sldMk cId="3307186018" sldId="262"/>
            <ac:spMk id="32" creationId="{02AB44E4-4350-4BAF-BAAB-1EA9FB45D596}"/>
          </ac:spMkLst>
        </pc:spChg>
        <pc:spChg chg="add mod">
          <ac:chgData name="Derrick Willer" userId="c13516ca4e24fc27" providerId="LiveId" clId="{6E41437D-1DD3-4EA9-A7B3-49FC5179DC6A}" dt="2020-04-12T13:14:07.173" v="242" actId="1076"/>
          <ac:spMkLst>
            <pc:docMk/>
            <pc:sldMk cId="3307186018" sldId="262"/>
            <ac:spMk id="33" creationId="{EA540B3A-7B70-4724-A709-FFBCC4AFF7B1}"/>
          </ac:spMkLst>
        </pc:spChg>
        <pc:grpChg chg="add mod">
          <ac:chgData name="Derrick Willer" userId="c13516ca4e24fc27" providerId="LiveId" clId="{6E41437D-1DD3-4EA9-A7B3-49FC5179DC6A}" dt="2020-04-12T13:19:50.710" v="284" actId="1076"/>
          <ac:grpSpMkLst>
            <pc:docMk/>
            <pc:sldMk cId="3307186018" sldId="262"/>
            <ac:grpSpMk id="2" creationId="{A8D67096-36AC-4980-8D71-C366E393102B}"/>
          </ac:grpSpMkLst>
        </pc:grpChg>
        <pc:grpChg chg="add mod">
          <ac:chgData name="Derrick Willer" userId="c13516ca4e24fc27" providerId="LiveId" clId="{6E41437D-1DD3-4EA9-A7B3-49FC5179DC6A}" dt="2020-04-12T13:19:54.631" v="286" actId="1076"/>
          <ac:grpSpMkLst>
            <pc:docMk/>
            <pc:sldMk cId="3307186018" sldId="262"/>
            <ac:grpSpMk id="15" creationId="{614E5263-CBB4-4F42-9CDE-8BC840537D4B}"/>
          </ac:grpSpMkLst>
        </pc:grpChg>
        <pc:grpChg chg="add mod">
          <ac:chgData name="Derrick Willer" userId="c13516ca4e24fc27" providerId="LiveId" clId="{6E41437D-1DD3-4EA9-A7B3-49FC5179DC6A}" dt="2020-04-12T13:19:54.631" v="286" actId="1076"/>
          <ac:grpSpMkLst>
            <pc:docMk/>
            <pc:sldMk cId="3307186018" sldId="262"/>
            <ac:grpSpMk id="31" creationId="{716E5046-16E1-4CA0-AB23-59973FC88DA6}"/>
          </ac:grpSpMkLst>
        </pc:grpChg>
        <pc:cxnChg chg="add mod">
          <ac:chgData name="Derrick Willer" userId="c13516ca4e24fc27" providerId="LiveId" clId="{6E41437D-1DD3-4EA9-A7B3-49FC5179DC6A}" dt="2020-04-12T12:58:22.559" v="14" actId="1076"/>
          <ac:cxnSpMkLst>
            <pc:docMk/>
            <pc:sldMk cId="3307186018" sldId="262"/>
            <ac:cxnSpMk id="14" creationId="{334EF8C1-7C92-4EF1-8D7B-38DE55B62697}"/>
          </ac:cxnSpMkLst>
        </pc:cxnChg>
        <pc:cxnChg chg="add mod">
          <ac:chgData name="Derrick Willer" userId="c13516ca4e24fc27" providerId="LiveId" clId="{6E41437D-1DD3-4EA9-A7B3-49FC5179DC6A}" dt="2020-04-12T13:10:36.552" v="219" actId="164"/>
          <ac:cxnSpMkLst>
            <pc:docMk/>
            <pc:sldMk cId="3307186018" sldId="262"/>
            <ac:cxnSpMk id="27" creationId="{EB5DD6FB-D926-42C9-84F5-814AC88CF761}"/>
          </ac:cxnSpMkLst>
        </pc:cxnChg>
        <pc:cxnChg chg="add mod">
          <ac:chgData name="Derrick Willer" userId="c13516ca4e24fc27" providerId="LiveId" clId="{6E41437D-1DD3-4EA9-A7B3-49FC5179DC6A}" dt="2020-04-12T13:10:36.552" v="219" actId="164"/>
          <ac:cxnSpMkLst>
            <pc:docMk/>
            <pc:sldMk cId="3307186018" sldId="262"/>
            <ac:cxnSpMk id="29" creationId="{F405C9E8-4C5D-4B49-8969-4CB2CD93012D}"/>
          </ac:cxnSpMkLst>
        </pc:cxnChg>
        <pc:cxnChg chg="add mod">
          <ac:chgData name="Derrick Willer" userId="c13516ca4e24fc27" providerId="LiveId" clId="{6E41437D-1DD3-4EA9-A7B3-49FC5179DC6A}" dt="2020-04-12T13:10:36.552" v="219" actId="164"/>
          <ac:cxnSpMkLst>
            <pc:docMk/>
            <pc:sldMk cId="3307186018" sldId="262"/>
            <ac:cxnSpMk id="30" creationId="{25F94F18-0F0F-4230-A4E9-5737E897D8C1}"/>
          </ac:cxnSpMkLst>
        </pc:cxnChg>
      </pc:sldChg>
      <pc:sldChg chg="addSp delSp modSp add mod modAnim">
        <pc:chgData name="Derrick Willer" userId="c13516ca4e24fc27" providerId="LiveId" clId="{6E41437D-1DD3-4EA9-A7B3-49FC5179DC6A}" dt="2020-04-12T15:30:34.018" v="356" actId="1076"/>
        <pc:sldMkLst>
          <pc:docMk/>
          <pc:sldMk cId="4293015952" sldId="263"/>
        </pc:sldMkLst>
        <pc:spChg chg="mod">
          <ac:chgData name="Derrick Willer" userId="c13516ca4e24fc27" providerId="LiveId" clId="{6E41437D-1DD3-4EA9-A7B3-49FC5179DC6A}" dt="2020-04-12T13:20:09.138" v="291" actId="20577"/>
          <ac:spMkLst>
            <pc:docMk/>
            <pc:sldMk cId="4293015952" sldId="263"/>
            <ac:spMk id="7" creationId="{5411F891-DECD-4872-8BFC-FD5E8E0BDF51}"/>
          </ac:spMkLst>
        </pc:spChg>
        <pc:spChg chg="mod">
          <ac:chgData name="Derrick Willer" userId="c13516ca4e24fc27" providerId="LiveId" clId="{6E41437D-1DD3-4EA9-A7B3-49FC5179DC6A}" dt="2020-04-12T15:30:21.376" v="352" actId="20577"/>
          <ac:spMkLst>
            <pc:docMk/>
            <pc:sldMk cId="4293015952" sldId="263"/>
            <ac:spMk id="12" creationId="{E10236E4-6325-4463-B304-B58EEEDA4707}"/>
          </ac:spMkLst>
        </pc:spChg>
        <pc:spChg chg="add mod">
          <ac:chgData name="Derrick Willer" userId="c13516ca4e24fc27" providerId="LiveId" clId="{6E41437D-1DD3-4EA9-A7B3-49FC5179DC6A}" dt="2020-04-12T13:20:20.263" v="299" actId="6549"/>
          <ac:spMkLst>
            <pc:docMk/>
            <pc:sldMk cId="4293015952" sldId="263"/>
            <ac:spMk id="16" creationId="{18B05A1C-8138-4376-9E86-50BDBFCFF56E}"/>
          </ac:spMkLst>
        </pc:spChg>
        <pc:spChg chg="mod">
          <ac:chgData name="Derrick Willer" userId="c13516ca4e24fc27" providerId="LiveId" clId="{6E41437D-1DD3-4EA9-A7B3-49FC5179DC6A}" dt="2020-04-12T13:20:35.498" v="301" actId="1076"/>
          <ac:spMkLst>
            <pc:docMk/>
            <pc:sldMk cId="4293015952" sldId="263"/>
            <ac:spMk id="25" creationId="{2433A0CF-C34A-46DC-8D78-AE9236377996}"/>
          </ac:spMkLst>
        </pc:spChg>
        <pc:spChg chg="mod">
          <ac:chgData name="Derrick Willer" userId="c13516ca4e24fc27" providerId="LiveId" clId="{6E41437D-1DD3-4EA9-A7B3-49FC5179DC6A}" dt="2020-04-12T15:30:24.859" v="354" actId="20577"/>
          <ac:spMkLst>
            <pc:docMk/>
            <pc:sldMk cId="4293015952" sldId="263"/>
            <ac:spMk id="30" creationId="{55DF0416-D475-48D3-8DC5-D6CF3F065C04}"/>
          </ac:spMkLst>
        </pc:spChg>
        <pc:spChg chg="add mod">
          <ac:chgData name="Derrick Willer" userId="c13516ca4e24fc27" providerId="LiveId" clId="{6E41437D-1DD3-4EA9-A7B3-49FC5179DC6A}" dt="2020-04-12T13:11:05.130" v="224" actId="164"/>
          <ac:spMkLst>
            <pc:docMk/>
            <pc:sldMk cId="4293015952" sldId="263"/>
            <ac:spMk id="33" creationId="{A88ABBCD-F596-4CB9-84B0-6497E315BD7E}"/>
          </ac:spMkLst>
        </pc:spChg>
        <pc:spChg chg="add">
          <ac:chgData name="Derrick Willer" userId="c13516ca4e24fc27" providerId="LiveId" clId="{6E41437D-1DD3-4EA9-A7B3-49FC5179DC6A}" dt="2020-04-12T13:11:12.021" v="226"/>
          <ac:spMkLst>
            <pc:docMk/>
            <pc:sldMk cId="4293015952" sldId="263"/>
            <ac:spMk id="36" creationId="{5C79D41E-71D7-4320-933B-830FB2680544}"/>
          </ac:spMkLst>
        </pc:spChg>
        <pc:grpChg chg="add mod">
          <ac:chgData name="Derrick Willer" userId="c13516ca4e24fc27" providerId="LiveId" clId="{6E41437D-1DD3-4EA9-A7B3-49FC5179DC6A}" dt="2020-04-12T12:58:40.899" v="16" actId="1076"/>
          <ac:grpSpMkLst>
            <pc:docMk/>
            <pc:sldMk cId="4293015952" sldId="263"/>
            <ac:grpSpMk id="2" creationId="{132E8C3E-C2CD-4D6A-B4EE-AD1EBABC3391}"/>
          </ac:grpSpMkLst>
        </pc:grpChg>
        <pc:grpChg chg="mod">
          <ac:chgData name="Derrick Willer" userId="c13516ca4e24fc27" providerId="LiveId" clId="{6E41437D-1DD3-4EA9-A7B3-49FC5179DC6A}" dt="2020-04-12T12:58:40.899" v="16" actId="1076"/>
          <ac:grpSpMkLst>
            <pc:docMk/>
            <pc:sldMk cId="4293015952" sldId="263"/>
            <ac:grpSpMk id="3" creationId="{754D6654-4C0F-4A0E-B789-7269FF6F2540}"/>
          </ac:grpSpMkLst>
        </pc:grpChg>
        <pc:grpChg chg="add mod">
          <ac:chgData name="Derrick Willer" userId="c13516ca4e24fc27" providerId="LiveId" clId="{6E41437D-1DD3-4EA9-A7B3-49FC5179DC6A}" dt="2020-04-12T15:30:31.114" v="355" actId="1076"/>
          <ac:grpSpMkLst>
            <pc:docMk/>
            <pc:sldMk cId="4293015952" sldId="263"/>
            <ac:grpSpMk id="20" creationId="{154E9241-C5F7-4740-A3AA-116E5F256B69}"/>
          </ac:grpSpMkLst>
        </pc:grpChg>
        <pc:grpChg chg="mod">
          <ac:chgData name="Derrick Willer" userId="c13516ca4e24fc27" providerId="LiveId" clId="{6E41437D-1DD3-4EA9-A7B3-49FC5179DC6A}" dt="2020-04-12T15:30:31.114" v="355" actId="1076"/>
          <ac:grpSpMkLst>
            <pc:docMk/>
            <pc:sldMk cId="4293015952" sldId="263"/>
            <ac:grpSpMk id="21" creationId="{5DFDA5D7-BB82-4BDB-AC3D-58C9523B6C30}"/>
          </ac:grpSpMkLst>
        </pc:grpChg>
        <pc:grpChg chg="add mod">
          <ac:chgData name="Derrick Willer" userId="c13516ca4e24fc27" providerId="LiveId" clId="{6E41437D-1DD3-4EA9-A7B3-49FC5179DC6A}" dt="2020-04-12T15:30:31.114" v="355" actId="1076"/>
          <ac:grpSpMkLst>
            <pc:docMk/>
            <pc:sldMk cId="4293015952" sldId="263"/>
            <ac:grpSpMk id="35" creationId="{AF0A86F0-2C44-421C-8A70-D10DD7EFD416}"/>
          </ac:grpSpMkLst>
        </pc:grpChg>
        <pc:cxnChg chg="add mod">
          <ac:chgData name="Derrick Willer" userId="c13516ca4e24fc27" providerId="LiveId" clId="{6E41437D-1DD3-4EA9-A7B3-49FC5179DC6A}" dt="2020-04-12T12:58:40.899" v="16" actId="1076"/>
          <ac:cxnSpMkLst>
            <pc:docMk/>
            <pc:sldMk cId="4293015952" sldId="263"/>
            <ac:cxnSpMk id="15" creationId="{D3B09AF5-162B-421A-BBC0-529805BA6284}"/>
          </ac:cxnSpMkLst>
        </pc:cxnChg>
        <pc:cxnChg chg="add mod">
          <ac:chgData name="Derrick Willer" userId="c13516ca4e24fc27" providerId="LiveId" clId="{6E41437D-1DD3-4EA9-A7B3-49FC5179DC6A}" dt="2020-04-12T12:58:40.899" v="16" actId="1076"/>
          <ac:cxnSpMkLst>
            <pc:docMk/>
            <pc:sldMk cId="4293015952" sldId="263"/>
            <ac:cxnSpMk id="17" creationId="{883C6329-7A0D-454B-BBA6-176C08F324E5}"/>
          </ac:cxnSpMkLst>
        </pc:cxnChg>
        <pc:cxnChg chg="add mod">
          <ac:chgData name="Derrick Willer" userId="c13516ca4e24fc27" providerId="LiveId" clId="{6E41437D-1DD3-4EA9-A7B3-49FC5179DC6A}" dt="2020-04-12T12:58:40.899" v="16" actId="1076"/>
          <ac:cxnSpMkLst>
            <pc:docMk/>
            <pc:sldMk cId="4293015952" sldId="263"/>
            <ac:cxnSpMk id="18" creationId="{B5FA78B2-4992-4327-8538-C24863AFA652}"/>
          </ac:cxnSpMkLst>
        </pc:cxnChg>
        <pc:cxnChg chg="add del mod">
          <ac:chgData name="Derrick Willer" userId="c13516ca4e24fc27" providerId="LiveId" clId="{6E41437D-1DD3-4EA9-A7B3-49FC5179DC6A}" dt="2020-04-12T13:20:11.201" v="292" actId="478"/>
          <ac:cxnSpMkLst>
            <pc:docMk/>
            <pc:sldMk cId="4293015952" sldId="263"/>
            <ac:cxnSpMk id="19" creationId="{AE96ED6E-1CBE-4FAC-B0D7-8F23BE705317}"/>
          </ac:cxnSpMkLst>
        </pc:cxnChg>
        <pc:cxnChg chg="add mod">
          <ac:chgData name="Derrick Willer" userId="c13516ca4e24fc27" providerId="LiveId" clId="{6E41437D-1DD3-4EA9-A7B3-49FC5179DC6A}" dt="2020-04-12T15:30:34.018" v="356" actId="1076"/>
          <ac:cxnSpMkLst>
            <pc:docMk/>
            <pc:sldMk cId="4293015952" sldId="263"/>
            <ac:cxnSpMk id="34" creationId="{22FA5649-8D4F-4D81-A1E6-4A06ADC906C5}"/>
          </ac:cxnSpMkLst>
        </pc:cxnChg>
      </pc:sldChg>
      <pc:sldChg chg="addSp modSp new mod modAnim">
        <pc:chgData name="Derrick Willer" userId="c13516ca4e24fc27" providerId="LiveId" clId="{6E41437D-1DD3-4EA9-A7B3-49FC5179DC6A}" dt="2020-04-12T15:33:22.196" v="407" actId="207"/>
        <pc:sldMkLst>
          <pc:docMk/>
          <pc:sldMk cId="1767055758" sldId="264"/>
        </pc:sldMkLst>
        <pc:spChg chg="mod">
          <ac:chgData name="Derrick Willer" userId="c13516ca4e24fc27" providerId="LiveId" clId="{6E41437D-1DD3-4EA9-A7B3-49FC5179DC6A}" dt="2020-04-12T13:20:47.826" v="304" actId="1076"/>
          <ac:spMkLst>
            <pc:docMk/>
            <pc:sldMk cId="1767055758" sldId="264"/>
            <ac:spMk id="7" creationId="{EBD8ABE1-0976-47AF-B81B-94B5638431AF}"/>
          </ac:spMkLst>
        </pc:spChg>
        <pc:spChg chg="mod">
          <ac:chgData name="Derrick Willer" userId="c13516ca4e24fc27" providerId="LiveId" clId="{6E41437D-1DD3-4EA9-A7B3-49FC5179DC6A}" dt="2020-04-12T15:30:45.424" v="359" actId="20577"/>
          <ac:spMkLst>
            <pc:docMk/>
            <pc:sldMk cId="1767055758" sldId="264"/>
            <ac:spMk id="12" creationId="{4C54DACA-256F-4E44-ABAC-A56502F04D9B}"/>
          </ac:spMkLst>
        </pc:spChg>
        <pc:spChg chg="add mod">
          <ac:chgData name="Derrick Willer" userId="c13516ca4e24fc27" providerId="LiveId" clId="{6E41437D-1DD3-4EA9-A7B3-49FC5179DC6A}" dt="2020-04-12T15:31:09.252" v="361" actId="207"/>
          <ac:spMkLst>
            <pc:docMk/>
            <pc:sldMk cId="1767055758" sldId="264"/>
            <ac:spMk id="15" creationId="{01FA61C0-58C9-4C9C-ADAA-2EA132520AC9}"/>
          </ac:spMkLst>
        </pc:spChg>
        <pc:spChg chg="add mod">
          <ac:chgData name="Derrick Willer" userId="c13516ca4e24fc27" providerId="LiveId" clId="{6E41437D-1DD3-4EA9-A7B3-49FC5179DC6A}" dt="2020-04-12T15:31:15.393" v="363" actId="1076"/>
          <ac:spMkLst>
            <pc:docMk/>
            <pc:sldMk cId="1767055758" sldId="264"/>
            <ac:spMk id="18" creationId="{208F3BD7-F929-4ECD-8E1C-434901760C5A}"/>
          </ac:spMkLst>
        </pc:spChg>
        <pc:spChg chg="mod">
          <ac:chgData name="Derrick Willer" userId="c13516ca4e24fc27" providerId="LiveId" clId="{6E41437D-1DD3-4EA9-A7B3-49FC5179DC6A}" dt="2020-04-12T15:31:28.580" v="371" actId="20577"/>
          <ac:spMkLst>
            <pc:docMk/>
            <pc:sldMk cId="1767055758" sldId="264"/>
            <ac:spMk id="24" creationId="{0C57A6A7-7A7E-4D0F-AE3E-1A1420133912}"/>
          </ac:spMkLst>
        </pc:spChg>
        <pc:spChg chg="mod">
          <ac:chgData name="Derrick Willer" userId="c13516ca4e24fc27" providerId="LiveId" clId="{6E41437D-1DD3-4EA9-A7B3-49FC5179DC6A}" dt="2020-04-12T15:33:22.196" v="407" actId="207"/>
          <ac:spMkLst>
            <pc:docMk/>
            <pc:sldMk cId="1767055758" sldId="264"/>
            <ac:spMk id="29" creationId="{120DF46C-0380-4F6C-8AC8-EAC50AB8BE87}"/>
          </ac:spMkLst>
        </pc:spChg>
        <pc:spChg chg="add">
          <ac:chgData name="Derrick Willer" userId="c13516ca4e24fc27" providerId="LiveId" clId="{6E41437D-1DD3-4EA9-A7B3-49FC5179DC6A}" dt="2020-04-12T13:11:42.861" v="231"/>
          <ac:spMkLst>
            <pc:docMk/>
            <pc:sldMk cId="1767055758" sldId="264"/>
            <ac:spMk id="34" creationId="{FBE7F78A-DF46-4398-9973-64DB20214A26}"/>
          </ac:spMkLst>
        </pc:spChg>
        <pc:grpChg chg="add mod">
          <ac:chgData name="Derrick Willer" userId="c13516ca4e24fc27" providerId="LiveId" clId="{6E41437D-1DD3-4EA9-A7B3-49FC5179DC6A}" dt="2020-04-12T13:20:47.826" v="304" actId="1076"/>
          <ac:grpSpMkLst>
            <pc:docMk/>
            <pc:sldMk cId="1767055758" sldId="264"/>
            <ac:grpSpMk id="2" creationId="{F820A0C6-ECD7-45F3-ADF7-E80E20EC4ED2}"/>
          </ac:grpSpMkLst>
        </pc:grpChg>
        <pc:grpChg chg="mod">
          <ac:chgData name="Derrick Willer" userId="c13516ca4e24fc27" providerId="LiveId" clId="{6E41437D-1DD3-4EA9-A7B3-49FC5179DC6A}" dt="2020-04-12T13:20:47.826" v="304" actId="1076"/>
          <ac:grpSpMkLst>
            <pc:docMk/>
            <pc:sldMk cId="1767055758" sldId="264"/>
            <ac:grpSpMk id="3" creationId="{642A481A-78A6-4768-AFB4-E6A3F119562D}"/>
          </ac:grpSpMkLst>
        </pc:grpChg>
        <pc:grpChg chg="add mod">
          <ac:chgData name="Derrick Willer" userId="c13516ca4e24fc27" providerId="LiveId" clId="{6E41437D-1DD3-4EA9-A7B3-49FC5179DC6A}" dt="2020-04-12T13:20:52.341" v="306" actId="1076"/>
          <ac:grpSpMkLst>
            <pc:docMk/>
            <pc:sldMk cId="1767055758" sldId="264"/>
            <ac:grpSpMk id="19" creationId="{5F573E4A-16F5-454D-AF89-C09C2DDBA4D1}"/>
          </ac:grpSpMkLst>
        </pc:grpChg>
        <pc:grpChg chg="mod">
          <ac:chgData name="Derrick Willer" userId="c13516ca4e24fc27" providerId="LiveId" clId="{6E41437D-1DD3-4EA9-A7B3-49FC5179DC6A}" dt="2020-04-12T13:20:52.341" v="306" actId="1076"/>
          <ac:grpSpMkLst>
            <pc:docMk/>
            <pc:sldMk cId="1767055758" sldId="264"/>
            <ac:grpSpMk id="20" creationId="{3CFB91E7-5B1B-41E8-90C4-CCF635EE0F46}"/>
          </ac:grpSpMkLst>
        </pc:grpChg>
        <pc:grpChg chg="add mod">
          <ac:chgData name="Derrick Willer" userId="c13516ca4e24fc27" providerId="LiveId" clId="{6E41437D-1DD3-4EA9-A7B3-49FC5179DC6A}" dt="2020-04-12T13:20:52.341" v="306" actId="1076"/>
          <ac:grpSpMkLst>
            <pc:docMk/>
            <pc:sldMk cId="1767055758" sldId="264"/>
            <ac:grpSpMk id="33" creationId="{1B8A2189-A309-4C06-BE13-F1C764E1621E}"/>
          </ac:grpSpMkLst>
        </pc:grpChg>
        <pc:cxnChg chg="add mod">
          <ac:chgData name="Derrick Willer" userId="c13516ca4e24fc27" providerId="LiveId" clId="{6E41437D-1DD3-4EA9-A7B3-49FC5179DC6A}" dt="2020-04-12T15:30:42.643" v="357" actId="1076"/>
          <ac:cxnSpMkLst>
            <pc:docMk/>
            <pc:sldMk cId="1767055758" sldId="264"/>
            <ac:cxnSpMk id="16" creationId="{C91A6E03-04C1-46A5-92BC-4D84D50A07DE}"/>
          </ac:cxnSpMkLst>
        </pc:cxnChg>
        <pc:cxnChg chg="add mod">
          <ac:chgData name="Derrick Willer" userId="c13516ca4e24fc27" providerId="LiveId" clId="{6E41437D-1DD3-4EA9-A7B3-49FC5179DC6A}" dt="2020-04-12T15:31:12.768" v="362" actId="1076"/>
          <ac:cxnSpMkLst>
            <pc:docMk/>
            <pc:sldMk cId="1767055758" sldId="264"/>
            <ac:cxnSpMk id="17" creationId="{E86AE209-1075-436B-B1D4-4DC088D78865}"/>
          </ac:cxnSpMkLst>
        </pc:cxnChg>
        <pc:cxnChg chg="add mod">
          <ac:chgData name="Derrick Willer" userId="c13516ca4e24fc27" providerId="LiveId" clId="{6E41437D-1DD3-4EA9-A7B3-49FC5179DC6A}" dt="2020-04-12T13:11:36.583" v="229" actId="164"/>
          <ac:cxnSpMkLst>
            <pc:docMk/>
            <pc:sldMk cId="1767055758" sldId="264"/>
            <ac:cxnSpMk id="32" creationId="{093AAE21-1BA4-417C-86C6-5160CB3B8C16}"/>
          </ac:cxnSpMkLst>
        </pc:cxnChg>
      </pc:sldChg>
      <pc:sldChg chg="addSp delSp modSp new mod">
        <pc:chgData name="Derrick Willer" userId="c13516ca4e24fc27" providerId="LiveId" clId="{6E41437D-1DD3-4EA9-A7B3-49FC5179DC6A}" dt="2020-04-12T15:33:14.133" v="406" actId="207"/>
        <pc:sldMkLst>
          <pc:docMk/>
          <pc:sldMk cId="2965244459" sldId="265"/>
        </pc:sldMkLst>
        <pc:spChg chg="mod">
          <ac:chgData name="Derrick Willer" userId="c13516ca4e24fc27" providerId="LiveId" clId="{6E41437D-1DD3-4EA9-A7B3-49FC5179DC6A}" dt="2020-04-12T13:00:25.582" v="25" actId="20577"/>
          <ac:spMkLst>
            <pc:docMk/>
            <pc:sldMk cId="2965244459" sldId="265"/>
            <ac:spMk id="4" creationId="{9B0B198B-7C29-472D-A6E8-849AA7F08C3C}"/>
          </ac:spMkLst>
        </pc:spChg>
        <pc:spChg chg="mod">
          <ac:chgData name="Derrick Willer" userId="c13516ca4e24fc27" providerId="LiveId" clId="{6E41437D-1DD3-4EA9-A7B3-49FC5179DC6A}" dt="2020-04-12T13:01:36.722" v="42" actId="20577"/>
          <ac:spMkLst>
            <pc:docMk/>
            <pc:sldMk cId="2965244459" sldId="265"/>
            <ac:spMk id="6" creationId="{813B93D8-03D9-4F0A-B0EA-B33280415760}"/>
          </ac:spMkLst>
        </pc:spChg>
        <pc:spChg chg="mod">
          <ac:chgData name="Derrick Willer" userId="c13516ca4e24fc27" providerId="LiveId" clId="{6E41437D-1DD3-4EA9-A7B3-49FC5179DC6A}" dt="2020-04-12T15:31:35.237" v="373" actId="20577"/>
          <ac:spMkLst>
            <pc:docMk/>
            <pc:sldMk cId="2965244459" sldId="265"/>
            <ac:spMk id="7" creationId="{AD26F90A-B47E-47A1-872F-30E5C76C3E1A}"/>
          </ac:spMkLst>
        </pc:spChg>
        <pc:spChg chg="mod">
          <ac:chgData name="Derrick Willer" userId="c13516ca4e24fc27" providerId="LiveId" clId="{6E41437D-1DD3-4EA9-A7B3-49FC5179DC6A}" dt="2020-04-12T15:33:14.133" v="406" actId="207"/>
          <ac:spMkLst>
            <pc:docMk/>
            <pc:sldMk cId="2965244459" sldId="265"/>
            <ac:spMk id="12" creationId="{06844F10-3F8D-450B-9FFF-84172646E9FF}"/>
          </ac:spMkLst>
        </pc:spChg>
        <pc:spChg chg="mod">
          <ac:chgData name="Derrick Willer" userId="c13516ca4e24fc27" providerId="LiveId" clId="{6E41437D-1DD3-4EA9-A7B3-49FC5179DC6A}" dt="2020-04-12T15:31:57.440" v="385" actId="20577"/>
          <ac:spMkLst>
            <pc:docMk/>
            <pc:sldMk cId="2965244459" sldId="265"/>
            <ac:spMk id="13" creationId="{37F3782D-2BBC-4AB2-BA33-D998A160E605}"/>
          </ac:spMkLst>
        </pc:spChg>
        <pc:spChg chg="add mod">
          <ac:chgData name="Derrick Willer" userId="c13516ca4e24fc27" providerId="LiveId" clId="{6E41437D-1DD3-4EA9-A7B3-49FC5179DC6A}" dt="2020-04-12T13:05:22.417" v="135" actId="20577"/>
          <ac:spMkLst>
            <pc:docMk/>
            <pc:sldMk cId="2965244459" sldId="265"/>
            <ac:spMk id="41" creationId="{09080AB4-FA80-4D4F-8510-A9B21F64AD15}"/>
          </ac:spMkLst>
        </pc:spChg>
        <pc:spChg chg="add">
          <ac:chgData name="Derrick Willer" userId="c13516ca4e24fc27" providerId="LiveId" clId="{6E41437D-1DD3-4EA9-A7B3-49FC5179DC6A}" dt="2020-04-12T13:11:54.960" v="234"/>
          <ac:spMkLst>
            <pc:docMk/>
            <pc:sldMk cId="2965244459" sldId="265"/>
            <ac:spMk id="42" creationId="{1F74D1E5-C702-4ED2-8A3C-CA24AE7F13E8}"/>
          </ac:spMkLst>
        </pc:spChg>
        <pc:grpChg chg="add mod">
          <ac:chgData name="Derrick Willer" userId="c13516ca4e24fc27" providerId="LiveId" clId="{6E41437D-1DD3-4EA9-A7B3-49FC5179DC6A}" dt="2020-04-12T13:20:59.263" v="308" actId="1076"/>
          <ac:grpSpMkLst>
            <pc:docMk/>
            <pc:sldMk cId="2965244459" sldId="265"/>
            <ac:grpSpMk id="2" creationId="{F75A01BD-F829-438E-81A3-BD28F89337DC}"/>
          </ac:grpSpMkLst>
        </pc:grpChg>
        <pc:grpChg chg="mod">
          <ac:chgData name="Derrick Willer" userId="c13516ca4e24fc27" providerId="LiveId" clId="{6E41437D-1DD3-4EA9-A7B3-49FC5179DC6A}" dt="2020-04-12T13:20:59.263" v="308" actId="1076"/>
          <ac:grpSpMkLst>
            <pc:docMk/>
            <pc:sldMk cId="2965244459" sldId="265"/>
            <ac:grpSpMk id="3" creationId="{965FBE01-53BB-4194-8E0D-191091199FB0}"/>
          </ac:grpSpMkLst>
        </pc:grpChg>
        <pc:grpChg chg="add del mod">
          <ac:chgData name="Derrick Willer" userId="c13516ca4e24fc27" providerId="LiveId" clId="{6E41437D-1DD3-4EA9-A7B3-49FC5179DC6A}" dt="2020-04-12T13:03:59.321" v="57" actId="478"/>
          <ac:grpSpMkLst>
            <pc:docMk/>
            <pc:sldMk cId="2965244459" sldId="265"/>
            <ac:grpSpMk id="15" creationId="{575CDAE1-5198-4EF1-BA84-136EE6572C0F}"/>
          </ac:grpSpMkLst>
        </pc:grpChg>
        <pc:grpChg chg="mod">
          <ac:chgData name="Derrick Willer" userId="c13516ca4e24fc27" providerId="LiveId" clId="{6E41437D-1DD3-4EA9-A7B3-49FC5179DC6A}" dt="2020-04-12T13:03:32.883" v="52" actId="1076"/>
          <ac:grpSpMkLst>
            <pc:docMk/>
            <pc:sldMk cId="2965244459" sldId="265"/>
            <ac:grpSpMk id="16" creationId="{5083AA73-5AF8-4714-8DBD-E407648FD274}"/>
          </ac:grpSpMkLst>
        </pc:grpChg>
        <pc:grpChg chg="add del">
          <ac:chgData name="Derrick Willer" userId="c13516ca4e24fc27" providerId="LiveId" clId="{6E41437D-1DD3-4EA9-A7B3-49FC5179DC6A}" dt="2020-04-12T13:03:50.961" v="55"/>
          <ac:grpSpMkLst>
            <pc:docMk/>
            <pc:sldMk cId="2965244459" sldId="265"/>
            <ac:grpSpMk id="28" creationId="{6D7CD96F-0577-43D8-AA3D-3B9635914103}"/>
          </ac:grpSpMkLst>
        </pc:grpChg>
      </pc:sldChg>
      <pc:sldChg chg="addSp delSp modSp new mod ord modAnim">
        <pc:chgData name="Derrick Willer" userId="c13516ca4e24fc27" providerId="LiveId" clId="{6E41437D-1DD3-4EA9-A7B3-49FC5179DC6A}" dt="2020-04-13T11:21:58.130" v="6181" actId="20577"/>
        <pc:sldMkLst>
          <pc:docMk/>
          <pc:sldMk cId="726050149" sldId="266"/>
        </pc:sldMkLst>
        <pc:spChg chg="add mod">
          <ac:chgData name="Derrick Willer" userId="c13516ca4e24fc27" providerId="LiveId" clId="{6E41437D-1DD3-4EA9-A7B3-49FC5179DC6A}" dt="2020-04-12T16:45:57.426" v="1479" actId="1076"/>
          <ac:spMkLst>
            <pc:docMk/>
            <pc:sldMk cId="726050149" sldId="266"/>
            <ac:spMk id="2" creationId="{C7F07F3B-ED43-4486-81B4-DAB958DD115E}"/>
          </ac:spMkLst>
        </pc:spChg>
        <pc:spChg chg="add">
          <ac:chgData name="Derrick Willer" userId="c13516ca4e24fc27" providerId="LiveId" clId="{6E41437D-1DD3-4EA9-A7B3-49FC5179DC6A}" dt="2020-04-12T16:47:00.395" v="1485"/>
          <ac:spMkLst>
            <pc:docMk/>
            <pc:sldMk cId="726050149" sldId="266"/>
            <ac:spMk id="4" creationId="{63B38D1B-EDFC-41BA-BB44-141E98627944}"/>
          </ac:spMkLst>
        </pc:spChg>
        <pc:spChg chg="add del">
          <ac:chgData name="Derrick Willer" userId="c13516ca4e24fc27" providerId="LiveId" clId="{6E41437D-1DD3-4EA9-A7B3-49FC5179DC6A}" dt="2020-04-12T19:47:14.781" v="3524"/>
          <ac:spMkLst>
            <pc:docMk/>
            <pc:sldMk cId="726050149" sldId="266"/>
            <ac:spMk id="5" creationId="{E9E2C9F4-8666-4695-9FDB-22F3293603D7}"/>
          </ac:spMkLst>
        </pc:spChg>
        <pc:spChg chg="add mod">
          <ac:chgData name="Derrick Willer" userId="c13516ca4e24fc27" providerId="LiveId" clId="{6E41437D-1DD3-4EA9-A7B3-49FC5179DC6A}" dt="2020-04-12T19:50:33.252" v="3578" actId="1076"/>
          <ac:spMkLst>
            <pc:docMk/>
            <pc:sldMk cId="726050149" sldId="266"/>
            <ac:spMk id="6" creationId="{4E795827-4BE7-4EFE-AEA3-122BBC80BCA5}"/>
          </ac:spMkLst>
        </pc:spChg>
        <pc:spChg chg="add mod">
          <ac:chgData name="Derrick Willer" userId="c13516ca4e24fc27" providerId="LiveId" clId="{6E41437D-1DD3-4EA9-A7B3-49FC5179DC6A}" dt="2020-04-13T11:21:58.130" v="6181" actId="20577"/>
          <ac:spMkLst>
            <pc:docMk/>
            <pc:sldMk cId="726050149" sldId="266"/>
            <ac:spMk id="7" creationId="{1D4A3896-9DE2-45BA-A188-AF04AE87A1FD}"/>
          </ac:spMkLst>
        </pc:spChg>
        <pc:graphicFrameChg chg="add mod modGraphic">
          <ac:chgData name="Derrick Willer" userId="c13516ca4e24fc27" providerId="LiveId" clId="{6E41437D-1DD3-4EA9-A7B3-49FC5179DC6A}" dt="2020-04-12T16:46:09.004" v="1480" actId="207"/>
          <ac:graphicFrameMkLst>
            <pc:docMk/>
            <pc:sldMk cId="726050149" sldId="266"/>
            <ac:graphicFrameMk id="3" creationId="{910FBEFA-919B-4E93-B901-77A4896F1D4B}"/>
          </ac:graphicFrameMkLst>
        </pc:graphicFrameChg>
      </pc:sldChg>
      <pc:sldChg chg="addSp modSp new del mod">
        <pc:chgData name="Derrick Willer" userId="c13516ca4e24fc27" providerId="LiveId" clId="{6E41437D-1DD3-4EA9-A7B3-49FC5179DC6A}" dt="2020-04-13T12:58:04.216" v="7551" actId="47"/>
        <pc:sldMkLst>
          <pc:docMk/>
          <pc:sldMk cId="2925065021" sldId="267"/>
        </pc:sldMkLst>
        <pc:spChg chg="add mod">
          <ac:chgData name="Derrick Willer" userId="c13516ca4e24fc27" providerId="LiveId" clId="{6E41437D-1DD3-4EA9-A7B3-49FC5179DC6A}" dt="2020-04-12T15:57:05.952" v="468" actId="1076"/>
          <ac:spMkLst>
            <pc:docMk/>
            <pc:sldMk cId="2925065021" sldId="267"/>
            <ac:spMk id="2" creationId="{1E2C3E2B-CABE-4DB8-85A9-D74C66C07E8B}"/>
          </ac:spMkLst>
        </pc:spChg>
        <pc:spChg chg="add">
          <ac:chgData name="Derrick Willer" userId="c13516ca4e24fc27" providerId="LiveId" clId="{6E41437D-1DD3-4EA9-A7B3-49FC5179DC6A}" dt="2020-04-12T15:48:54.693" v="409"/>
          <ac:spMkLst>
            <pc:docMk/>
            <pc:sldMk cId="2925065021" sldId="267"/>
            <ac:spMk id="3" creationId="{D1F16968-E64A-4EDD-946F-2D440B969A68}"/>
          </ac:spMkLst>
        </pc:spChg>
        <pc:spChg chg="add mod">
          <ac:chgData name="Derrick Willer" userId="c13516ca4e24fc27" providerId="LiveId" clId="{6E41437D-1DD3-4EA9-A7B3-49FC5179DC6A}" dt="2020-04-12T15:48:59.943" v="411" actId="1076"/>
          <ac:spMkLst>
            <pc:docMk/>
            <pc:sldMk cId="2925065021" sldId="267"/>
            <ac:spMk id="4" creationId="{1EEC999A-74BE-42B3-BABF-AF550FD6A64C}"/>
          </ac:spMkLst>
        </pc:spChg>
        <pc:spChg chg="add mod">
          <ac:chgData name="Derrick Willer" userId="c13516ca4e24fc27" providerId="LiveId" clId="{6E41437D-1DD3-4EA9-A7B3-49FC5179DC6A}" dt="2020-04-12T15:56:01.124" v="462" actId="1076"/>
          <ac:spMkLst>
            <pc:docMk/>
            <pc:sldMk cId="2925065021" sldId="267"/>
            <ac:spMk id="5" creationId="{A83B2F59-0BD7-436E-A025-E59398121B7F}"/>
          </ac:spMkLst>
        </pc:spChg>
        <pc:spChg chg="add mod">
          <ac:chgData name="Derrick Willer" userId="c13516ca4e24fc27" providerId="LiveId" clId="{6E41437D-1DD3-4EA9-A7B3-49FC5179DC6A}" dt="2020-04-12T15:56:10.796" v="465" actId="1076"/>
          <ac:spMkLst>
            <pc:docMk/>
            <pc:sldMk cId="2925065021" sldId="267"/>
            <ac:spMk id="6" creationId="{4FDA8113-46D5-4AF4-ABC2-13E3EFF24148}"/>
          </ac:spMkLst>
        </pc:spChg>
        <pc:spChg chg="add mod">
          <ac:chgData name="Derrick Willer" userId="c13516ca4e24fc27" providerId="LiveId" clId="{6E41437D-1DD3-4EA9-A7B3-49FC5179DC6A}" dt="2020-04-12T15:51:59.594" v="440" actId="1076"/>
          <ac:spMkLst>
            <pc:docMk/>
            <pc:sldMk cId="2925065021" sldId="267"/>
            <ac:spMk id="7" creationId="{DA3B5C3D-7E0A-4E13-9B08-3E82A24F14A2}"/>
          </ac:spMkLst>
        </pc:spChg>
        <pc:spChg chg="add mod">
          <ac:chgData name="Derrick Willer" userId="c13516ca4e24fc27" providerId="LiveId" clId="{6E41437D-1DD3-4EA9-A7B3-49FC5179DC6A}" dt="2020-04-12T15:55:42.577" v="458" actId="1076"/>
          <ac:spMkLst>
            <pc:docMk/>
            <pc:sldMk cId="2925065021" sldId="267"/>
            <ac:spMk id="8" creationId="{B4C76986-CDEA-475B-8A6E-DC0A5E4C3E42}"/>
          </ac:spMkLst>
        </pc:spChg>
        <pc:spChg chg="add mod">
          <ac:chgData name="Derrick Willer" userId="c13516ca4e24fc27" providerId="LiveId" clId="{6E41437D-1DD3-4EA9-A7B3-49FC5179DC6A}" dt="2020-04-12T15:55:40.233" v="457" actId="1076"/>
          <ac:spMkLst>
            <pc:docMk/>
            <pc:sldMk cId="2925065021" sldId="267"/>
            <ac:spMk id="9" creationId="{3162D5B4-81B5-464E-ABE4-CC0123E006D6}"/>
          </ac:spMkLst>
        </pc:spChg>
        <pc:spChg chg="add mod">
          <ac:chgData name="Derrick Willer" userId="c13516ca4e24fc27" providerId="LiveId" clId="{6E41437D-1DD3-4EA9-A7B3-49FC5179DC6A}" dt="2020-04-12T15:56:07.686" v="464" actId="1076"/>
          <ac:spMkLst>
            <pc:docMk/>
            <pc:sldMk cId="2925065021" sldId="267"/>
            <ac:spMk id="10" creationId="{7C4EDD51-988C-44FC-B07A-7D6351A808D6}"/>
          </ac:spMkLst>
        </pc:spChg>
        <pc:spChg chg="add mod">
          <ac:chgData name="Derrick Willer" userId="c13516ca4e24fc27" providerId="LiveId" clId="{6E41437D-1DD3-4EA9-A7B3-49FC5179DC6A}" dt="2020-04-12T15:57:13.703" v="470" actId="1076"/>
          <ac:spMkLst>
            <pc:docMk/>
            <pc:sldMk cId="2925065021" sldId="267"/>
            <ac:spMk id="11" creationId="{12AA5837-87EF-43C8-8B8B-5F53F397F400}"/>
          </ac:spMkLst>
        </pc:spChg>
        <pc:spChg chg="add mod">
          <ac:chgData name="Derrick Willer" userId="c13516ca4e24fc27" providerId="LiveId" clId="{6E41437D-1DD3-4EA9-A7B3-49FC5179DC6A}" dt="2020-04-12T15:57:15.812" v="471" actId="1076"/>
          <ac:spMkLst>
            <pc:docMk/>
            <pc:sldMk cId="2925065021" sldId="267"/>
            <ac:spMk id="12" creationId="{0DD26DEE-D0E7-4D29-8A8E-7A8786380C3B}"/>
          </ac:spMkLst>
        </pc:spChg>
      </pc:sldChg>
      <pc:sldChg chg="addSp modSp add mod ord">
        <pc:chgData name="Derrick Willer" userId="c13516ca4e24fc27" providerId="LiveId" clId="{6E41437D-1DD3-4EA9-A7B3-49FC5179DC6A}" dt="2020-04-12T19:00:08.460" v="2186"/>
        <pc:sldMkLst>
          <pc:docMk/>
          <pc:sldMk cId="114979244" sldId="268"/>
        </pc:sldMkLst>
        <pc:spChg chg="mod">
          <ac:chgData name="Derrick Willer" userId="c13516ca4e24fc27" providerId="LiveId" clId="{6E41437D-1DD3-4EA9-A7B3-49FC5179DC6A}" dt="2020-04-12T15:32:30.508" v="391" actId="20577"/>
          <ac:spMkLst>
            <pc:docMk/>
            <pc:sldMk cId="114979244" sldId="268"/>
            <ac:spMk id="7" creationId="{AD26F90A-B47E-47A1-872F-30E5C76C3E1A}"/>
          </ac:spMkLst>
        </pc:spChg>
        <pc:spChg chg="mod">
          <ac:chgData name="Derrick Willer" userId="c13516ca4e24fc27" providerId="LiveId" clId="{6E41437D-1DD3-4EA9-A7B3-49FC5179DC6A}" dt="2020-04-12T15:32:43.805" v="398" actId="20577"/>
          <ac:spMkLst>
            <pc:docMk/>
            <pc:sldMk cId="114979244" sldId="268"/>
            <ac:spMk id="12" creationId="{06844F10-3F8D-450B-9FFF-84172646E9FF}"/>
          </ac:spMkLst>
        </pc:spChg>
        <pc:spChg chg="mod">
          <ac:chgData name="Derrick Willer" userId="c13516ca4e24fc27" providerId="LiveId" clId="{6E41437D-1DD3-4EA9-A7B3-49FC5179DC6A}" dt="2020-04-12T15:32:49.133" v="405" actId="20577"/>
          <ac:spMkLst>
            <pc:docMk/>
            <pc:sldMk cId="114979244" sldId="268"/>
            <ac:spMk id="13" creationId="{37F3782D-2BBC-4AB2-BA33-D998A160E605}"/>
          </ac:spMkLst>
        </pc:spChg>
        <pc:spChg chg="mod">
          <ac:chgData name="Derrick Willer" userId="c13516ca4e24fc27" providerId="LiveId" clId="{6E41437D-1DD3-4EA9-A7B3-49FC5179DC6A}" dt="2020-04-12T13:21:12.232" v="311" actId="1076"/>
          <ac:spMkLst>
            <pc:docMk/>
            <pc:sldMk cId="114979244" sldId="268"/>
            <ac:spMk id="20" creationId="{C1F9F3BA-10CD-4586-8950-136CCC309E9F}"/>
          </ac:spMkLst>
        </pc:spChg>
        <pc:spChg chg="mod">
          <ac:chgData name="Derrick Willer" userId="c13516ca4e24fc27" providerId="LiveId" clId="{6E41437D-1DD3-4EA9-A7B3-49FC5179DC6A}" dt="2020-04-12T15:32:24.992" v="389" actId="20577"/>
          <ac:spMkLst>
            <pc:docMk/>
            <pc:sldMk cId="114979244" sldId="268"/>
            <ac:spMk id="25" creationId="{D6B354BA-DF6A-4383-A867-7B13D413F2B4}"/>
          </ac:spMkLst>
        </pc:spChg>
        <pc:spChg chg="add mod">
          <ac:chgData name="Derrick Willer" userId="c13516ca4e24fc27" providerId="LiveId" clId="{6E41437D-1DD3-4EA9-A7B3-49FC5179DC6A}" dt="2020-04-12T13:05:17.010" v="134" actId="207"/>
          <ac:spMkLst>
            <pc:docMk/>
            <pc:sldMk cId="114979244" sldId="268"/>
            <ac:spMk id="28" creationId="{A3CF6F6D-465E-4939-B305-78750716A693}"/>
          </ac:spMkLst>
        </pc:spChg>
        <pc:spChg chg="add">
          <ac:chgData name="Derrick Willer" userId="c13516ca4e24fc27" providerId="LiveId" clId="{6E41437D-1DD3-4EA9-A7B3-49FC5179DC6A}" dt="2020-04-12T13:12:04.788" v="235"/>
          <ac:spMkLst>
            <pc:docMk/>
            <pc:sldMk cId="114979244" sldId="268"/>
            <ac:spMk id="29" creationId="{CF46DC6E-3C06-46EB-A3E3-23A6FB8850E3}"/>
          </ac:spMkLst>
        </pc:spChg>
        <pc:grpChg chg="mod">
          <ac:chgData name="Derrick Willer" userId="c13516ca4e24fc27" providerId="LiveId" clId="{6E41437D-1DD3-4EA9-A7B3-49FC5179DC6A}" dt="2020-04-12T13:21:15.982" v="313" actId="1076"/>
          <ac:grpSpMkLst>
            <pc:docMk/>
            <pc:sldMk cId="114979244" sldId="268"/>
            <ac:grpSpMk id="2" creationId="{F75A01BD-F829-438E-81A3-BD28F89337DC}"/>
          </ac:grpSpMkLst>
        </pc:grpChg>
        <pc:grpChg chg="mod">
          <ac:chgData name="Derrick Willer" userId="c13516ca4e24fc27" providerId="LiveId" clId="{6E41437D-1DD3-4EA9-A7B3-49FC5179DC6A}" dt="2020-04-12T13:21:15.982" v="313" actId="1076"/>
          <ac:grpSpMkLst>
            <pc:docMk/>
            <pc:sldMk cId="114979244" sldId="268"/>
            <ac:grpSpMk id="3" creationId="{965FBE01-53BB-4194-8E0D-191091199FB0}"/>
          </ac:grpSpMkLst>
        </pc:grpChg>
        <pc:grpChg chg="mod">
          <ac:chgData name="Derrick Willer" userId="c13516ca4e24fc27" providerId="LiveId" clId="{6E41437D-1DD3-4EA9-A7B3-49FC5179DC6A}" dt="2020-04-12T13:21:12.232" v="311" actId="1076"/>
          <ac:grpSpMkLst>
            <pc:docMk/>
            <pc:sldMk cId="114979244" sldId="268"/>
            <ac:grpSpMk id="15" creationId="{575CDAE1-5198-4EF1-BA84-136EE6572C0F}"/>
          </ac:grpSpMkLst>
        </pc:grpChg>
        <pc:grpChg chg="mod">
          <ac:chgData name="Derrick Willer" userId="c13516ca4e24fc27" providerId="LiveId" clId="{6E41437D-1DD3-4EA9-A7B3-49FC5179DC6A}" dt="2020-04-12T13:21:12.232" v="311" actId="1076"/>
          <ac:grpSpMkLst>
            <pc:docMk/>
            <pc:sldMk cId="114979244" sldId="268"/>
            <ac:grpSpMk id="16" creationId="{5083AA73-5AF8-4714-8DBD-E407648FD274}"/>
          </ac:grpSpMkLst>
        </pc:grpChg>
      </pc:sldChg>
      <pc:sldChg chg="addSp delSp modSp add mod addAnim delAnim modAnim">
        <pc:chgData name="Derrick Willer" userId="c13516ca4e24fc27" providerId="LiveId" clId="{6E41437D-1DD3-4EA9-A7B3-49FC5179DC6A}" dt="2020-04-12T19:50:40.736" v="3580" actId="1076"/>
        <pc:sldMkLst>
          <pc:docMk/>
          <pc:sldMk cId="962236457" sldId="269"/>
        </pc:sldMkLst>
        <pc:spChg chg="add mod">
          <ac:chgData name="Derrick Willer" userId="c13516ca4e24fc27" providerId="LiveId" clId="{6E41437D-1DD3-4EA9-A7B3-49FC5179DC6A}" dt="2020-04-12T17:08:19.227" v="1868" actId="20577"/>
          <ac:spMkLst>
            <pc:docMk/>
            <pc:sldMk cId="962236457" sldId="269"/>
            <ac:spMk id="2" creationId="{73D91D5E-CE28-4E07-AA92-CD94B04DEA50}"/>
          </ac:spMkLst>
        </pc:spChg>
        <pc:spChg chg="add del mod ord">
          <ac:chgData name="Derrick Willer" userId="c13516ca4e24fc27" providerId="LiveId" clId="{6E41437D-1DD3-4EA9-A7B3-49FC5179DC6A}" dt="2020-04-12T17:07:43.884" v="1852" actId="1076"/>
          <ac:spMkLst>
            <pc:docMk/>
            <pc:sldMk cId="962236457" sldId="269"/>
            <ac:spMk id="3" creationId="{BE983C4D-AA46-4297-91CD-FED592F442BF}"/>
          </ac:spMkLst>
        </pc:spChg>
        <pc:spChg chg="add mod">
          <ac:chgData name="Derrick Willer" userId="c13516ca4e24fc27" providerId="LiveId" clId="{6E41437D-1DD3-4EA9-A7B3-49FC5179DC6A}" dt="2020-04-12T17:36:31.847" v="2139" actId="1076"/>
          <ac:spMkLst>
            <pc:docMk/>
            <pc:sldMk cId="962236457" sldId="269"/>
            <ac:spMk id="14" creationId="{C1B8DE45-78C6-41A9-A85B-EDDF509E37EA}"/>
          </ac:spMkLst>
        </pc:spChg>
        <pc:spChg chg="add mod">
          <ac:chgData name="Derrick Willer" userId="c13516ca4e24fc27" providerId="LiveId" clId="{6E41437D-1DD3-4EA9-A7B3-49FC5179DC6A}" dt="2020-04-12T17:07:43.884" v="1852" actId="1076"/>
          <ac:spMkLst>
            <pc:docMk/>
            <pc:sldMk cId="962236457" sldId="269"/>
            <ac:spMk id="15" creationId="{8F08E38B-D7EF-4836-A187-01B2DD9A703C}"/>
          </ac:spMkLst>
        </pc:spChg>
        <pc:spChg chg="add mod">
          <ac:chgData name="Derrick Willer" userId="c13516ca4e24fc27" providerId="LiveId" clId="{6E41437D-1DD3-4EA9-A7B3-49FC5179DC6A}" dt="2020-04-12T17:07:43.884" v="1852" actId="1076"/>
          <ac:spMkLst>
            <pc:docMk/>
            <pc:sldMk cId="962236457" sldId="269"/>
            <ac:spMk id="16" creationId="{67C62AC8-3502-44DF-974B-4627955F2F4F}"/>
          </ac:spMkLst>
        </pc:spChg>
        <pc:spChg chg="add mod">
          <ac:chgData name="Derrick Willer" userId="c13516ca4e24fc27" providerId="LiveId" clId="{6E41437D-1DD3-4EA9-A7B3-49FC5179DC6A}" dt="2020-04-12T19:50:40.736" v="3580" actId="1076"/>
          <ac:spMkLst>
            <pc:docMk/>
            <pc:sldMk cId="962236457" sldId="269"/>
            <ac:spMk id="17" creationId="{51BBEC67-301D-4150-A1EE-A4BE0DCBAC48}"/>
          </ac:spMkLst>
        </pc:spChg>
        <pc:graphicFrameChg chg="add del mod">
          <ac:chgData name="Derrick Willer" userId="c13516ca4e24fc27" providerId="LiveId" clId="{6E41437D-1DD3-4EA9-A7B3-49FC5179DC6A}" dt="2020-04-12T16:25:53.707" v="1380" actId="478"/>
          <ac:graphicFrameMkLst>
            <pc:docMk/>
            <pc:sldMk cId="962236457" sldId="269"/>
            <ac:graphicFrameMk id="4" creationId="{2A3F60DD-3C65-4918-852F-88077F34DDFE}"/>
          </ac:graphicFrameMkLst>
        </pc:graphicFrameChg>
        <pc:graphicFrameChg chg="add del mod modGraphic">
          <ac:chgData name="Derrick Willer" userId="c13516ca4e24fc27" providerId="LiveId" clId="{6E41437D-1DD3-4EA9-A7B3-49FC5179DC6A}" dt="2020-04-12T16:30:52.568" v="1413" actId="478"/>
          <ac:graphicFrameMkLst>
            <pc:docMk/>
            <pc:sldMk cId="962236457" sldId="269"/>
            <ac:graphicFrameMk id="6" creationId="{F2A8373C-E1C3-41A6-B0B5-6723B01322DC}"/>
          </ac:graphicFrameMkLst>
        </pc:graphicFrameChg>
        <pc:graphicFrameChg chg="add del">
          <ac:chgData name="Derrick Willer" userId="c13516ca4e24fc27" providerId="LiveId" clId="{6E41437D-1DD3-4EA9-A7B3-49FC5179DC6A}" dt="2020-04-12T16:31:02.349" v="1416"/>
          <ac:graphicFrameMkLst>
            <pc:docMk/>
            <pc:sldMk cId="962236457" sldId="269"/>
            <ac:graphicFrameMk id="8" creationId="{9123659C-1F55-4753-8C90-008A95E7D197}"/>
          </ac:graphicFrameMkLst>
        </pc:graphicFrameChg>
        <pc:graphicFrameChg chg="add del mod">
          <ac:chgData name="Derrick Willer" userId="c13516ca4e24fc27" providerId="LiveId" clId="{6E41437D-1DD3-4EA9-A7B3-49FC5179DC6A}" dt="2020-04-12T16:31:20.849" v="1420"/>
          <ac:graphicFrameMkLst>
            <pc:docMk/>
            <pc:sldMk cId="962236457" sldId="269"/>
            <ac:graphicFrameMk id="9" creationId="{6DF8F90C-2C5C-4D49-A79D-7F7180FE045B}"/>
          </ac:graphicFrameMkLst>
        </pc:graphicFrameChg>
        <pc:graphicFrameChg chg="add del mod modGraphic">
          <ac:chgData name="Derrick Willer" userId="c13516ca4e24fc27" providerId="LiveId" clId="{6E41437D-1DD3-4EA9-A7B3-49FC5179DC6A}" dt="2020-04-12T17:07:43.884" v="1852" actId="1076"/>
          <ac:graphicFrameMkLst>
            <pc:docMk/>
            <pc:sldMk cId="962236457" sldId="269"/>
            <ac:graphicFrameMk id="10" creationId="{F4104BA9-2044-4127-9C61-D319CAECE419}"/>
          </ac:graphicFrameMkLst>
        </pc:graphicFrameChg>
        <pc:graphicFrameChg chg="add del mod modGraphic">
          <ac:chgData name="Derrick Willer" userId="c13516ca4e24fc27" providerId="LiveId" clId="{6E41437D-1DD3-4EA9-A7B3-49FC5179DC6A}" dt="2020-04-12T16:35:40.942" v="1453" actId="478"/>
          <ac:graphicFrameMkLst>
            <pc:docMk/>
            <pc:sldMk cId="962236457" sldId="269"/>
            <ac:graphicFrameMk id="11" creationId="{32741134-C35E-4248-80CE-944E161D0A5D}"/>
          </ac:graphicFrameMkLst>
        </pc:graphicFrameChg>
        <pc:graphicFrameChg chg="add del">
          <ac:chgData name="Derrick Willer" userId="c13516ca4e24fc27" providerId="LiveId" clId="{6E41437D-1DD3-4EA9-A7B3-49FC5179DC6A}" dt="2020-04-12T16:40:42.397" v="1459"/>
          <ac:graphicFrameMkLst>
            <pc:docMk/>
            <pc:sldMk cId="962236457" sldId="269"/>
            <ac:graphicFrameMk id="12" creationId="{200161AA-CFD4-4CAD-B609-E81DCA8444F7}"/>
          </ac:graphicFrameMkLst>
        </pc:graphicFrameChg>
        <pc:graphicFrameChg chg="add mod ord modGraphic">
          <ac:chgData name="Derrick Willer" userId="c13516ca4e24fc27" providerId="LiveId" clId="{6E41437D-1DD3-4EA9-A7B3-49FC5179DC6A}" dt="2020-04-12T17:07:43.884" v="1852" actId="1076"/>
          <ac:graphicFrameMkLst>
            <pc:docMk/>
            <pc:sldMk cId="962236457" sldId="269"/>
            <ac:graphicFrameMk id="13" creationId="{ACC30BC2-E4D3-4E5B-B0BB-0EDBE6CAFB73}"/>
          </ac:graphicFrameMkLst>
        </pc:graphicFrameChg>
      </pc:sldChg>
      <pc:sldChg chg="add del">
        <pc:chgData name="Derrick Willer" userId="c13516ca4e24fc27" providerId="LiveId" clId="{6E41437D-1DD3-4EA9-A7B3-49FC5179DC6A}" dt="2020-04-12T13:04:46.352" v="107"/>
        <pc:sldMkLst>
          <pc:docMk/>
          <pc:sldMk cId="965134091" sldId="269"/>
        </pc:sldMkLst>
      </pc:sldChg>
      <pc:sldChg chg="addSp delSp modSp add mod">
        <pc:chgData name="Derrick Willer" userId="c13516ca4e24fc27" providerId="LiveId" clId="{6E41437D-1DD3-4EA9-A7B3-49FC5179DC6A}" dt="2020-04-12T19:52:01.930" v="3611" actId="1076"/>
        <pc:sldMkLst>
          <pc:docMk/>
          <pc:sldMk cId="2371429556" sldId="270"/>
        </pc:sldMkLst>
        <pc:spChg chg="add mod">
          <ac:chgData name="Derrick Willer" userId="c13516ca4e24fc27" providerId="LiveId" clId="{6E41437D-1DD3-4EA9-A7B3-49FC5179DC6A}" dt="2020-04-12T19:51:25.361" v="3605" actId="1076"/>
          <ac:spMkLst>
            <pc:docMk/>
            <pc:sldMk cId="2371429556" sldId="270"/>
            <ac:spMk id="5" creationId="{2C350212-B0F5-4BA8-919D-305794FABE7E}"/>
          </ac:spMkLst>
        </pc:spChg>
        <pc:spChg chg="add">
          <ac:chgData name="Derrick Willer" userId="c13516ca4e24fc27" providerId="LiveId" clId="{6E41437D-1DD3-4EA9-A7B3-49FC5179DC6A}" dt="2020-04-12T17:36:33.488" v="2140"/>
          <ac:spMkLst>
            <pc:docMk/>
            <pc:sldMk cId="2371429556" sldId="270"/>
            <ac:spMk id="7" creationId="{157579AA-2199-4354-A0B2-1F559B6FF0D8}"/>
          </ac:spMkLst>
        </pc:spChg>
        <pc:spChg chg="add mod">
          <ac:chgData name="Derrick Willer" userId="c13516ca4e24fc27" providerId="LiveId" clId="{6E41437D-1DD3-4EA9-A7B3-49FC5179DC6A}" dt="2020-04-12T19:52:01.930" v="3611" actId="1076"/>
          <ac:spMkLst>
            <pc:docMk/>
            <pc:sldMk cId="2371429556" sldId="270"/>
            <ac:spMk id="8" creationId="{843DB511-40DC-46BB-8D32-460BAAD1E93E}"/>
          </ac:spMkLst>
        </pc:spChg>
        <pc:graphicFrameChg chg="add del mod modGraphic">
          <ac:chgData name="Derrick Willer" userId="c13516ca4e24fc27" providerId="LiveId" clId="{6E41437D-1DD3-4EA9-A7B3-49FC5179DC6A}" dt="2020-04-12T17:23:53.996" v="1876"/>
          <ac:graphicFrameMkLst>
            <pc:docMk/>
            <pc:sldMk cId="2371429556" sldId="270"/>
            <ac:graphicFrameMk id="2" creationId="{65260D76-9148-4A16-B162-2E3CA7970E6A}"/>
          </ac:graphicFrameMkLst>
        </pc:graphicFrameChg>
        <pc:graphicFrameChg chg="add del">
          <ac:chgData name="Derrick Willer" userId="c13516ca4e24fc27" providerId="LiveId" clId="{6E41437D-1DD3-4EA9-A7B3-49FC5179DC6A}" dt="2020-04-12T17:27:08.625" v="1878"/>
          <ac:graphicFrameMkLst>
            <pc:docMk/>
            <pc:sldMk cId="2371429556" sldId="270"/>
            <ac:graphicFrameMk id="3" creationId="{4F28C028-DF3D-420A-9453-D49C08DCA331}"/>
          </ac:graphicFrameMkLst>
        </pc:graphicFrameChg>
        <pc:graphicFrameChg chg="add mod modGraphic">
          <ac:chgData name="Derrick Willer" userId="c13516ca4e24fc27" providerId="LiveId" clId="{6E41437D-1DD3-4EA9-A7B3-49FC5179DC6A}" dt="2020-04-12T17:30:52.243" v="2074" actId="207"/>
          <ac:graphicFrameMkLst>
            <pc:docMk/>
            <pc:sldMk cId="2371429556" sldId="270"/>
            <ac:graphicFrameMk id="4" creationId="{A912E44D-4FDC-4386-AFDE-F576952DF218}"/>
          </ac:graphicFrameMkLst>
        </pc:graphicFrameChg>
        <pc:graphicFrameChg chg="add mod modGraphic">
          <ac:chgData name="Derrick Willer" userId="c13516ca4e24fc27" providerId="LiveId" clId="{6E41437D-1DD3-4EA9-A7B3-49FC5179DC6A}" dt="2020-04-12T17:31:08.540" v="2076" actId="207"/>
          <ac:graphicFrameMkLst>
            <pc:docMk/>
            <pc:sldMk cId="2371429556" sldId="270"/>
            <ac:graphicFrameMk id="6" creationId="{50CD08AD-D04B-4195-ACE1-7B8327819846}"/>
          </ac:graphicFrameMkLst>
        </pc:graphicFrameChg>
      </pc:sldChg>
      <pc:sldChg chg="addSp delSp modSp add mod modAnim">
        <pc:chgData name="Derrick Willer" userId="c13516ca4e24fc27" providerId="LiveId" clId="{6E41437D-1DD3-4EA9-A7B3-49FC5179DC6A}" dt="2020-04-13T09:34:18.441" v="5056" actId="1076"/>
        <pc:sldMkLst>
          <pc:docMk/>
          <pc:sldMk cId="1315875642" sldId="271"/>
        </pc:sldMkLst>
        <pc:spChg chg="add del">
          <ac:chgData name="Derrick Willer" userId="c13516ca4e24fc27" providerId="LiveId" clId="{6E41437D-1DD3-4EA9-A7B3-49FC5179DC6A}" dt="2020-04-13T09:33:59.777" v="5054"/>
          <ac:spMkLst>
            <pc:docMk/>
            <pc:sldMk cId="1315875642" sldId="271"/>
            <ac:spMk id="2" creationId="{48AD97F8-F04B-48C0-B57B-DDCE47B2DEE0}"/>
          </ac:spMkLst>
        </pc:spChg>
        <pc:spChg chg="add mod">
          <ac:chgData name="Derrick Willer" userId="c13516ca4e24fc27" providerId="LiveId" clId="{6E41437D-1DD3-4EA9-A7B3-49FC5179DC6A}" dt="2020-04-12T19:51:57.493" v="3610" actId="1076"/>
          <ac:spMkLst>
            <pc:docMk/>
            <pc:sldMk cId="1315875642" sldId="271"/>
            <ac:spMk id="5" creationId="{CF6569A7-AFD2-4A31-9784-7AE566D576B2}"/>
          </ac:spMkLst>
        </pc:spChg>
        <pc:spChg chg="add">
          <ac:chgData name="Derrick Willer" userId="c13516ca4e24fc27" providerId="LiveId" clId="{6E41437D-1DD3-4EA9-A7B3-49FC5179DC6A}" dt="2020-04-12T17:36:45.872" v="2143"/>
          <ac:spMkLst>
            <pc:docMk/>
            <pc:sldMk cId="1315875642" sldId="271"/>
            <ac:spMk id="6" creationId="{183C115A-C37D-47A2-8ED3-27D9E241B96E}"/>
          </ac:spMkLst>
        </pc:spChg>
        <pc:spChg chg="add mod">
          <ac:chgData name="Derrick Willer" userId="c13516ca4e24fc27" providerId="LiveId" clId="{6E41437D-1DD3-4EA9-A7B3-49FC5179DC6A}" dt="2020-04-12T19:52:11.821" v="3613" actId="1076"/>
          <ac:spMkLst>
            <pc:docMk/>
            <pc:sldMk cId="1315875642" sldId="271"/>
            <ac:spMk id="7" creationId="{519ED72C-60EF-47B8-802B-5D6263E59140}"/>
          </ac:spMkLst>
        </pc:spChg>
        <pc:graphicFrameChg chg="add del mod modGraphic">
          <ac:chgData name="Derrick Willer" userId="c13516ca4e24fc27" providerId="LiveId" clId="{6E41437D-1DD3-4EA9-A7B3-49FC5179DC6A}" dt="2020-04-12T17:33:41.496" v="2092" actId="478"/>
          <ac:graphicFrameMkLst>
            <pc:docMk/>
            <pc:sldMk cId="1315875642" sldId="271"/>
            <ac:graphicFrameMk id="2" creationId="{F6CD1257-7850-4626-96E9-B427A842794B}"/>
          </ac:graphicFrameMkLst>
        </pc:graphicFrameChg>
        <pc:graphicFrameChg chg="add mod modGraphic">
          <ac:chgData name="Derrick Willer" userId="c13516ca4e24fc27" providerId="LiveId" clId="{6E41437D-1DD3-4EA9-A7B3-49FC5179DC6A}" dt="2020-04-13T09:33:55.261" v="5052" actId="1076"/>
          <ac:graphicFrameMkLst>
            <pc:docMk/>
            <pc:sldMk cId="1315875642" sldId="271"/>
            <ac:graphicFrameMk id="3" creationId="{0FA802FE-D25B-417F-B646-7D2AB45794C8}"/>
          </ac:graphicFrameMkLst>
        </pc:graphicFrameChg>
        <pc:graphicFrameChg chg="add del">
          <ac:chgData name="Derrick Willer" userId="c13516ca4e24fc27" providerId="LiveId" clId="{6E41437D-1DD3-4EA9-A7B3-49FC5179DC6A}" dt="2020-04-12T17:34:54.965" v="2101"/>
          <ac:graphicFrameMkLst>
            <pc:docMk/>
            <pc:sldMk cId="1315875642" sldId="271"/>
            <ac:graphicFrameMk id="4" creationId="{2143EC99-527E-486F-955F-675A4DA36F60}"/>
          </ac:graphicFrameMkLst>
        </pc:graphicFrameChg>
        <pc:graphicFrameChg chg="add mod">
          <ac:chgData name="Derrick Willer" userId="c13516ca4e24fc27" providerId="LiveId" clId="{6E41437D-1DD3-4EA9-A7B3-49FC5179DC6A}" dt="2020-04-13T09:34:18.441" v="5056" actId="1076"/>
          <ac:graphicFrameMkLst>
            <pc:docMk/>
            <pc:sldMk cId="1315875642" sldId="271"/>
            <ac:graphicFrameMk id="8" creationId="{E2DE4187-9C2B-45A2-9E71-931338E57BB5}"/>
          </ac:graphicFrameMkLst>
        </pc:graphicFrameChg>
      </pc:sldChg>
      <pc:sldChg chg="addSp delSp modSp add mod ord">
        <pc:chgData name="Derrick Willer" userId="c13516ca4e24fc27" providerId="LiveId" clId="{6E41437D-1DD3-4EA9-A7B3-49FC5179DC6A}" dt="2020-04-12T20:50:27.162" v="4053" actId="164"/>
        <pc:sldMkLst>
          <pc:docMk/>
          <pc:sldMk cId="698798516" sldId="272"/>
        </pc:sldMkLst>
        <pc:spChg chg="add">
          <ac:chgData name="Derrick Willer" userId="c13516ca4e24fc27" providerId="LiveId" clId="{6E41437D-1DD3-4EA9-A7B3-49FC5179DC6A}" dt="2020-04-12T17:36:47.736" v="2144"/>
          <ac:spMkLst>
            <pc:docMk/>
            <pc:sldMk cId="698798516" sldId="272"/>
            <ac:spMk id="2" creationId="{D9D48A35-946C-4DA7-B216-C1F72410119D}"/>
          </ac:spMkLst>
        </pc:spChg>
        <pc:spChg chg="add del mod">
          <ac:chgData name="Derrick Willer" userId="c13516ca4e24fc27" providerId="LiveId" clId="{6E41437D-1DD3-4EA9-A7B3-49FC5179DC6A}" dt="2020-04-12T18:59:31.023" v="2182" actId="478"/>
          <ac:spMkLst>
            <pc:docMk/>
            <pc:sldMk cId="698798516" sldId="272"/>
            <ac:spMk id="3" creationId="{01C52D70-786C-49AE-8297-1863883DBF1C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4" creationId="{99DAFEDF-CB0E-49C5-B052-3B4F2D0BE96F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5" creationId="{1CA13680-7888-49E2-8EAC-3ADFF334EAA3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6" creationId="{90C37D37-1CBE-44C9-8AFB-D41C440B5C15}"/>
          </ac:spMkLst>
        </pc:spChg>
        <pc:spChg chg="add del">
          <ac:chgData name="Derrick Willer" userId="c13516ca4e24fc27" providerId="LiveId" clId="{6E41437D-1DD3-4EA9-A7B3-49FC5179DC6A}" dt="2020-04-12T19:07:14.970" v="2220"/>
          <ac:spMkLst>
            <pc:docMk/>
            <pc:sldMk cId="698798516" sldId="272"/>
            <ac:spMk id="7" creationId="{A24568D6-E091-4095-9593-C3B64BDD1AAF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8" creationId="{A034F04E-92C9-40D0-B197-5617BBAF0BC1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9" creationId="{D2B23F8C-38F9-4AE3-8A4B-7C6BE525C3CC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10" creationId="{BE4C9DCA-036C-4BAC-AC66-609E2047A99E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12" creationId="{77C9E06D-825D-4E79-A37D-CED661AF02A9}"/>
          </ac:spMkLst>
        </pc:spChg>
        <pc:spChg chg="add mod">
          <ac:chgData name="Derrick Willer" userId="c13516ca4e24fc27" providerId="LiveId" clId="{6E41437D-1DD3-4EA9-A7B3-49FC5179DC6A}" dt="2020-04-12T19:26:08.485" v="2888" actId="1076"/>
          <ac:spMkLst>
            <pc:docMk/>
            <pc:sldMk cId="698798516" sldId="272"/>
            <ac:spMk id="13" creationId="{C957832F-D2E2-462E-927F-08E36DF6B02E}"/>
          </ac:spMkLst>
        </pc:spChg>
        <pc:spChg chg="add del mod">
          <ac:chgData name="Derrick Willer" userId="c13516ca4e24fc27" providerId="LiveId" clId="{6E41437D-1DD3-4EA9-A7B3-49FC5179DC6A}" dt="2020-04-12T20:48:45.666" v="4043" actId="20577"/>
          <ac:spMkLst>
            <pc:docMk/>
            <pc:sldMk cId="698798516" sldId="272"/>
            <ac:spMk id="14" creationId="{9E8E7D3F-8C46-4C1F-8BEF-494D2397D980}"/>
          </ac:spMkLst>
        </pc:spChg>
        <pc:spChg chg="add mod">
          <ac:chgData name="Derrick Willer" userId="c13516ca4e24fc27" providerId="LiveId" clId="{6E41437D-1DD3-4EA9-A7B3-49FC5179DC6A}" dt="2020-04-12T19:20:21.688" v="2617" actId="164"/>
          <ac:spMkLst>
            <pc:docMk/>
            <pc:sldMk cId="698798516" sldId="272"/>
            <ac:spMk id="15" creationId="{41DC5D5B-EBD1-42BB-82E4-83E354F795D6}"/>
          </ac:spMkLst>
        </pc:spChg>
        <pc:spChg chg="add del mod">
          <ac:chgData name="Derrick Willer" userId="c13516ca4e24fc27" providerId="LiveId" clId="{6E41437D-1DD3-4EA9-A7B3-49FC5179DC6A}" dt="2020-04-12T20:48:28.618" v="4037" actId="478"/>
          <ac:spMkLst>
            <pc:docMk/>
            <pc:sldMk cId="698798516" sldId="272"/>
            <ac:spMk id="21" creationId="{EC5761C5-9216-40CA-A677-96D539E0CC91}"/>
          </ac:spMkLst>
        </pc:spChg>
        <pc:spChg chg="add mod">
          <ac:chgData name="Derrick Willer" userId="c13516ca4e24fc27" providerId="LiveId" clId="{6E41437D-1DD3-4EA9-A7B3-49FC5179DC6A}" dt="2020-04-12T20:50:27.162" v="4053" actId="164"/>
          <ac:spMkLst>
            <pc:docMk/>
            <pc:sldMk cId="698798516" sldId="272"/>
            <ac:spMk id="22" creationId="{0D48161C-E0A9-46A6-A2EA-44D5C7BD754F}"/>
          </ac:spMkLst>
        </pc:spChg>
        <pc:spChg chg="add mod">
          <ac:chgData name="Derrick Willer" userId="c13516ca4e24fc27" providerId="LiveId" clId="{6E41437D-1DD3-4EA9-A7B3-49FC5179DC6A}" dt="2020-04-12T19:34:51.323" v="3085" actId="1076"/>
          <ac:spMkLst>
            <pc:docMk/>
            <pc:sldMk cId="698798516" sldId="272"/>
            <ac:spMk id="23" creationId="{F3D4C575-A462-4888-B0AB-7BBE3CF7157B}"/>
          </ac:spMkLst>
        </pc:spChg>
        <pc:spChg chg="add mod">
          <ac:chgData name="Derrick Willer" userId="c13516ca4e24fc27" providerId="LiveId" clId="{6E41437D-1DD3-4EA9-A7B3-49FC5179DC6A}" dt="2020-04-12T20:48:19.835" v="4036" actId="164"/>
          <ac:spMkLst>
            <pc:docMk/>
            <pc:sldMk cId="698798516" sldId="272"/>
            <ac:spMk id="24" creationId="{204804B3-B889-42EF-BBB4-10B306D02446}"/>
          </ac:spMkLst>
        </pc:spChg>
        <pc:spChg chg="add mod">
          <ac:chgData name="Derrick Willer" userId="c13516ca4e24fc27" providerId="LiveId" clId="{6E41437D-1DD3-4EA9-A7B3-49FC5179DC6A}" dt="2020-04-12T20:48:19.835" v="4036" actId="164"/>
          <ac:spMkLst>
            <pc:docMk/>
            <pc:sldMk cId="698798516" sldId="272"/>
            <ac:spMk id="25" creationId="{69AD5904-CA43-4270-9976-27D1A9F1101A}"/>
          </ac:spMkLst>
        </pc:spChg>
        <pc:spChg chg="add mod">
          <ac:chgData name="Derrick Willer" userId="c13516ca4e24fc27" providerId="LiveId" clId="{6E41437D-1DD3-4EA9-A7B3-49FC5179DC6A}" dt="2020-04-12T20:50:27.162" v="4053" actId="164"/>
          <ac:spMkLst>
            <pc:docMk/>
            <pc:sldMk cId="698798516" sldId="272"/>
            <ac:spMk id="28" creationId="{FFD48874-64C6-428E-A7CE-7F5A6F7AC401}"/>
          </ac:spMkLst>
        </pc:spChg>
        <pc:grpChg chg="add mod">
          <ac:chgData name="Derrick Willer" userId="c13516ca4e24fc27" providerId="LiveId" clId="{6E41437D-1DD3-4EA9-A7B3-49FC5179DC6A}" dt="2020-04-12T19:08:19.881" v="2233" actId="164"/>
          <ac:grpSpMkLst>
            <pc:docMk/>
            <pc:sldMk cId="698798516" sldId="272"/>
            <ac:grpSpMk id="11" creationId="{04CD216A-320D-4EF8-B7E2-97239D1033A6}"/>
          </ac:grpSpMkLst>
        </pc:grpChg>
        <pc:grpChg chg="add mod">
          <ac:chgData name="Derrick Willer" userId="c13516ca4e24fc27" providerId="LiveId" clId="{6E41437D-1DD3-4EA9-A7B3-49FC5179DC6A}" dt="2020-04-12T20:48:19.835" v="4036" actId="164"/>
          <ac:grpSpMkLst>
            <pc:docMk/>
            <pc:sldMk cId="698798516" sldId="272"/>
            <ac:grpSpMk id="17" creationId="{32C6F3FF-736C-4628-A801-272501616FCB}"/>
          </ac:grpSpMkLst>
        </pc:grpChg>
        <pc:grpChg chg="add mod">
          <ac:chgData name="Derrick Willer" userId="c13516ca4e24fc27" providerId="LiveId" clId="{6E41437D-1DD3-4EA9-A7B3-49FC5179DC6A}" dt="2020-04-12T20:48:19.835" v="4036" actId="164"/>
          <ac:grpSpMkLst>
            <pc:docMk/>
            <pc:sldMk cId="698798516" sldId="272"/>
            <ac:grpSpMk id="27" creationId="{87915C3D-D1AB-4842-8342-B2326FB50BE1}"/>
          </ac:grpSpMkLst>
        </pc:grpChg>
        <pc:grpChg chg="add mod">
          <ac:chgData name="Derrick Willer" userId="c13516ca4e24fc27" providerId="LiveId" clId="{6E41437D-1DD3-4EA9-A7B3-49FC5179DC6A}" dt="2020-04-12T20:50:27.162" v="4053" actId="164"/>
          <ac:grpSpMkLst>
            <pc:docMk/>
            <pc:sldMk cId="698798516" sldId="272"/>
            <ac:grpSpMk id="29" creationId="{0C879750-1ED9-44F9-8691-7CC42881C24A}"/>
          </ac:grpSpMkLst>
        </pc:grpChg>
        <pc:picChg chg="add del mod">
          <ac:chgData name="Derrick Willer" userId="c13516ca4e24fc27" providerId="LiveId" clId="{6E41437D-1DD3-4EA9-A7B3-49FC5179DC6A}" dt="2020-04-12T20:27:30.118" v="3977" actId="478"/>
          <ac:picMkLst>
            <pc:docMk/>
            <pc:sldMk cId="698798516" sldId="272"/>
            <ac:picMk id="16" creationId="{5317AB6A-0486-47AA-8429-0C051C7EF811}"/>
          </ac:picMkLst>
        </pc:picChg>
        <pc:picChg chg="add mod">
          <ac:chgData name="Derrick Willer" userId="c13516ca4e24fc27" providerId="LiveId" clId="{6E41437D-1DD3-4EA9-A7B3-49FC5179DC6A}" dt="2020-04-12T20:50:27.162" v="4053" actId="164"/>
          <ac:picMkLst>
            <pc:docMk/>
            <pc:sldMk cId="698798516" sldId="272"/>
            <ac:picMk id="26" creationId="{FFD97F92-3421-4039-A8BA-2603D38DC16A}"/>
          </ac:picMkLst>
        </pc:picChg>
        <pc:cxnChg chg="add mod">
          <ac:chgData name="Derrick Willer" userId="c13516ca4e24fc27" providerId="LiveId" clId="{6E41437D-1DD3-4EA9-A7B3-49FC5179DC6A}" dt="2020-04-12T20:50:27.162" v="4053" actId="164"/>
          <ac:cxnSpMkLst>
            <pc:docMk/>
            <pc:sldMk cId="698798516" sldId="272"/>
            <ac:cxnSpMk id="19" creationId="{C512B383-099C-4EB2-8859-EA8FC0CE0772}"/>
          </ac:cxnSpMkLst>
        </pc:cxnChg>
        <pc:cxnChg chg="add mod">
          <ac:chgData name="Derrick Willer" userId="c13516ca4e24fc27" providerId="LiveId" clId="{6E41437D-1DD3-4EA9-A7B3-49FC5179DC6A}" dt="2020-04-12T20:50:27.162" v="4053" actId="164"/>
          <ac:cxnSpMkLst>
            <pc:docMk/>
            <pc:sldMk cId="698798516" sldId="272"/>
            <ac:cxnSpMk id="20" creationId="{ADF35A24-C7B1-4675-9CF0-207E4130FCD3}"/>
          </ac:cxnSpMkLst>
        </pc:cxnChg>
      </pc:sldChg>
      <pc:sldChg chg="addSp modSp add mod ord">
        <pc:chgData name="Derrick Willer" userId="c13516ca4e24fc27" providerId="LiveId" clId="{6E41437D-1DD3-4EA9-A7B3-49FC5179DC6A}" dt="2020-04-12T20:28:21.758" v="3986" actId="1076"/>
        <pc:sldMkLst>
          <pc:docMk/>
          <pc:sldMk cId="3170938819" sldId="273"/>
        </pc:sldMkLst>
        <pc:spChg chg="add mod">
          <ac:chgData name="Derrick Willer" userId="c13516ca4e24fc27" providerId="LiveId" clId="{6E41437D-1DD3-4EA9-A7B3-49FC5179DC6A}" dt="2020-04-12T20:28:18.227" v="3985" actId="1076"/>
          <ac:spMkLst>
            <pc:docMk/>
            <pc:sldMk cId="3170938819" sldId="273"/>
            <ac:spMk id="3" creationId="{FABB674F-78A7-42B9-A5A5-5D49F7CF810C}"/>
          </ac:spMkLst>
        </pc:spChg>
        <pc:spChg chg="add mod">
          <ac:chgData name="Derrick Willer" userId="c13516ca4e24fc27" providerId="LiveId" clId="{6E41437D-1DD3-4EA9-A7B3-49FC5179DC6A}" dt="2020-04-12T19:38:11.908" v="3193" actId="1076"/>
          <ac:spMkLst>
            <pc:docMk/>
            <pc:sldMk cId="3170938819" sldId="273"/>
            <ac:spMk id="17" creationId="{A54E3E0D-FC08-44AB-B5F1-41A9AF83B663}"/>
          </ac:spMkLst>
        </pc:spChg>
        <pc:spChg chg="add mod">
          <ac:chgData name="Derrick Willer" userId="c13516ca4e24fc27" providerId="LiveId" clId="{6E41437D-1DD3-4EA9-A7B3-49FC5179DC6A}" dt="2020-04-12T19:38:21.915" v="3198" actId="20577"/>
          <ac:spMkLst>
            <pc:docMk/>
            <pc:sldMk cId="3170938819" sldId="273"/>
            <ac:spMk id="18" creationId="{A11F32FB-4A66-4B02-9100-DABBE6CCAE58}"/>
          </ac:spMkLst>
        </pc:spChg>
        <pc:spChg chg="add mod">
          <ac:chgData name="Derrick Willer" userId="c13516ca4e24fc27" providerId="LiveId" clId="{6E41437D-1DD3-4EA9-A7B3-49FC5179DC6A}" dt="2020-04-12T20:28:21.758" v="3986" actId="1076"/>
          <ac:spMkLst>
            <pc:docMk/>
            <pc:sldMk cId="3170938819" sldId="273"/>
            <ac:spMk id="19" creationId="{C9319920-05E1-4F8B-9D84-89C1B419381F}"/>
          </ac:spMkLst>
        </pc:spChg>
        <pc:grpChg chg="add mod">
          <ac:chgData name="Derrick Willer" userId="c13516ca4e24fc27" providerId="LiveId" clId="{6E41437D-1DD3-4EA9-A7B3-49FC5179DC6A}" dt="2020-04-12T19:37:01.423" v="3179" actId="1076"/>
          <ac:grpSpMkLst>
            <pc:docMk/>
            <pc:sldMk cId="3170938819" sldId="273"/>
            <ac:grpSpMk id="4" creationId="{C6F73520-0E2C-43B4-B5AE-361070AC49A1}"/>
          </ac:grpSpMkLst>
        </pc:grpChg>
        <pc:cxnChg chg="add mod">
          <ac:chgData name="Derrick Willer" userId="c13516ca4e24fc27" providerId="LiveId" clId="{6E41437D-1DD3-4EA9-A7B3-49FC5179DC6A}" dt="2020-04-12T19:37:49.736" v="3187" actId="14100"/>
          <ac:cxnSpMkLst>
            <pc:docMk/>
            <pc:sldMk cId="3170938819" sldId="273"/>
            <ac:cxnSpMk id="13" creationId="{F56477C6-130F-4E23-B184-3E1770E7394A}"/>
          </ac:cxnSpMkLst>
        </pc:cxnChg>
        <pc:cxnChg chg="add mod">
          <ac:chgData name="Derrick Willer" userId="c13516ca4e24fc27" providerId="LiveId" clId="{6E41437D-1DD3-4EA9-A7B3-49FC5179DC6A}" dt="2020-04-12T19:37:29.314" v="3183" actId="14100"/>
          <ac:cxnSpMkLst>
            <pc:docMk/>
            <pc:sldMk cId="3170938819" sldId="273"/>
            <ac:cxnSpMk id="14" creationId="{7EA820A8-A1A7-41DE-BE8F-71532E372DC7}"/>
          </ac:cxnSpMkLst>
        </pc:cxnChg>
      </pc:sldChg>
      <pc:sldChg chg="addSp delSp modSp add mod modAnim">
        <pc:chgData name="Derrick Willer" userId="c13516ca4e24fc27" providerId="LiveId" clId="{6E41437D-1DD3-4EA9-A7B3-49FC5179DC6A}" dt="2020-04-13T11:22:07.886" v="6184" actId="20577"/>
        <pc:sldMkLst>
          <pc:docMk/>
          <pc:sldMk cId="1398478784" sldId="274"/>
        </pc:sldMkLst>
        <pc:spChg chg="add mod">
          <ac:chgData name="Derrick Willer" userId="c13516ca4e24fc27" providerId="LiveId" clId="{6E41437D-1DD3-4EA9-A7B3-49FC5179DC6A}" dt="2020-04-12T23:25:23.112" v="4087" actId="1076"/>
          <ac:spMkLst>
            <pc:docMk/>
            <pc:sldMk cId="1398478784" sldId="274"/>
            <ac:spMk id="3" creationId="{98378C4A-F134-4356-BCCF-419F018490D0}"/>
          </ac:spMkLst>
        </pc:spChg>
        <pc:spChg chg="add mod">
          <ac:chgData name="Derrick Willer" userId="c13516ca4e24fc27" providerId="LiveId" clId="{6E41437D-1DD3-4EA9-A7B3-49FC5179DC6A}" dt="2020-04-13T00:07:54.032" v="4709" actId="20577"/>
          <ac:spMkLst>
            <pc:docMk/>
            <pc:sldMk cId="1398478784" sldId="274"/>
            <ac:spMk id="4" creationId="{671DB53B-C5D5-4ECE-A92D-6EDDA8AB357C}"/>
          </ac:spMkLst>
        </pc:spChg>
        <pc:spChg chg="add del mod">
          <ac:chgData name="Derrick Willer" userId="c13516ca4e24fc27" providerId="LiveId" clId="{6E41437D-1DD3-4EA9-A7B3-49FC5179DC6A}" dt="2020-04-12T23:27:03.915" v="4174"/>
          <ac:spMkLst>
            <pc:docMk/>
            <pc:sldMk cId="1398478784" sldId="274"/>
            <ac:spMk id="5" creationId="{5040D6C2-63FC-4482-9BDB-8A4BE836DFB9}"/>
          </ac:spMkLst>
        </pc:spChg>
        <pc:spChg chg="add mod">
          <ac:chgData name="Derrick Willer" userId="c13516ca4e24fc27" providerId="LiveId" clId="{6E41437D-1DD3-4EA9-A7B3-49FC5179DC6A}" dt="2020-04-12T23:30:08.228" v="4195" actId="164"/>
          <ac:spMkLst>
            <pc:docMk/>
            <pc:sldMk cId="1398478784" sldId="274"/>
            <ac:spMk id="8" creationId="{F3ED573B-EA93-4A10-8314-F1F25C0926B1}"/>
          </ac:spMkLst>
        </pc:spChg>
        <pc:spChg chg="add mod">
          <ac:chgData name="Derrick Willer" userId="c13516ca4e24fc27" providerId="LiveId" clId="{6E41437D-1DD3-4EA9-A7B3-49FC5179DC6A}" dt="2020-04-13T11:22:07.886" v="6184" actId="20577"/>
          <ac:spMkLst>
            <pc:docMk/>
            <pc:sldMk cId="1398478784" sldId="274"/>
            <ac:spMk id="10" creationId="{53A96603-8B27-4E10-B1FD-DC590DDA020D}"/>
          </ac:spMkLst>
        </pc:spChg>
        <pc:grpChg chg="add mod">
          <ac:chgData name="Derrick Willer" userId="c13516ca4e24fc27" providerId="LiveId" clId="{6E41437D-1DD3-4EA9-A7B3-49FC5179DC6A}" dt="2020-04-12T23:30:08.228" v="4195" actId="164"/>
          <ac:grpSpMkLst>
            <pc:docMk/>
            <pc:sldMk cId="1398478784" sldId="274"/>
            <ac:grpSpMk id="9" creationId="{F13900D5-DF94-4411-B5EA-C1BE68E06328}"/>
          </ac:grpSpMkLst>
        </pc:grpChg>
        <pc:picChg chg="add del">
          <ac:chgData name="Derrick Willer" userId="c13516ca4e24fc27" providerId="LiveId" clId="{6E41437D-1DD3-4EA9-A7B3-49FC5179DC6A}" dt="2020-04-12T23:28:26.650" v="4179"/>
          <ac:picMkLst>
            <pc:docMk/>
            <pc:sldMk cId="1398478784" sldId="274"/>
            <ac:picMk id="6" creationId="{7FED4D0F-C1A8-46F9-BAFD-2C1083786CA8}"/>
          </ac:picMkLst>
        </pc:picChg>
        <pc:picChg chg="add mod">
          <ac:chgData name="Derrick Willer" userId="c13516ca4e24fc27" providerId="LiveId" clId="{6E41437D-1DD3-4EA9-A7B3-49FC5179DC6A}" dt="2020-04-12T23:30:08.228" v="4195" actId="164"/>
          <ac:picMkLst>
            <pc:docMk/>
            <pc:sldMk cId="1398478784" sldId="274"/>
            <ac:picMk id="7" creationId="{8F713EC7-8273-46DB-891A-4818CC51AB4F}"/>
          </ac:picMkLst>
        </pc:picChg>
      </pc:sldChg>
      <pc:sldChg chg="addSp delSp modSp add mod ord">
        <pc:chgData name="Derrick Willer" userId="c13516ca4e24fc27" providerId="LiveId" clId="{6E41437D-1DD3-4EA9-A7B3-49FC5179DC6A}" dt="2020-04-13T11:22:21.835" v="6187" actId="20577"/>
        <pc:sldMkLst>
          <pc:docMk/>
          <pc:sldMk cId="839953932" sldId="275"/>
        </pc:sldMkLst>
        <pc:spChg chg="add mod">
          <ac:chgData name="Derrick Willer" userId="c13516ca4e24fc27" providerId="LiveId" clId="{6E41437D-1DD3-4EA9-A7B3-49FC5179DC6A}" dt="2020-04-13T09:52:34.950" v="5428" actId="1076"/>
          <ac:spMkLst>
            <pc:docMk/>
            <pc:sldMk cId="839953932" sldId="275"/>
            <ac:spMk id="3" creationId="{2E9C591B-BA16-43CA-A155-A69DCED7D985}"/>
          </ac:spMkLst>
        </pc:spChg>
        <pc:spChg chg="add mod">
          <ac:chgData name="Derrick Willer" userId="c13516ca4e24fc27" providerId="LiveId" clId="{6E41437D-1DD3-4EA9-A7B3-49FC5179DC6A}" dt="2020-04-13T10:00:03.750" v="5460" actId="207"/>
          <ac:spMkLst>
            <pc:docMk/>
            <pc:sldMk cId="839953932" sldId="275"/>
            <ac:spMk id="4" creationId="{65A87F1A-F1BB-4122-9945-52A3477C6A2D}"/>
          </ac:spMkLst>
        </pc:spChg>
        <pc:spChg chg="add mod">
          <ac:chgData name="Derrick Willer" userId="c13516ca4e24fc27" providerId="LiveId" clId="{6E41437D-1DD3-4EA9-A7B3-49FC5179DC6A}" dt="2020-04-13T10:08:45.270" v="5514" actId="164"/>
          <ac:spMkLst>
            <pc:docMk/>
            <pc:sldMk cId="839953932" sldId="275"/>
            <ac:spMk id="6" creationId="{8D079B7E-40E2-41ED-88B4-1A704FE1EE03}"/>
          </ac:spMkLst>
        </pc:spChg>
        <pc:spChg chg="add mod">
          <ac:chgData name="Derrick Willer" userId="c13516ca4e24fc27" providerId="LiveId" clId="{6E41437D-1DD3-4EA9-A7B3-49FC5179DC6A}" dt="2020-04-13T10:08:45.270" v="5514" actId="164"/>
          <ac:spMkLst>
            <pc:docMk/>
            <pc:sldMk cId="839953932" sldId="275"/>
            <ac:spMk id="7" creationId="{E489F9EA-9135-450D-8C5D-0B5BEEF5DBA5}"/>
          </ac:spMkLst>
        </pc:spChg>
        <pc:spChg chg="add del">
          <ac:chgData name="Derrick Willer" userId="c13516ca4e24fc27" providerId="LiveId" clId="{6E41437D-1DD3-4EA9-A7B3-49FC5179DC6A}" dt="2020-04-13T10:01:32.537" v="5462" actId="478"/>
          <ac:spMkLst>
            <pc:docMk/>
            <pc:sldMk cId="839953932" sldId="275"/>
            <ac:spMk id="8" creationId="{BA345890-F0CB-4A26-9BB6-883EAC307F45}"/>
          </ac:spMkLst>
        </pc:spChg>
        <pc:spChg chg="mod">
          <ac:chgData name="Derrick Willer" userId="c13516ca4e24fc27" providerId="LiveId" clId="{6E41437D-1DD3-4EA9-A7B3-49FC5179DC6A}" dt="2020-04-13T10:09:11.582" v="5519" actId="208"/>
          <ac:spMkLst>
            <pc:docMk/>
            <pc:sldMk cId="839953932" sldId="275"/>
            <ac:spMk id="23" creationId="{16693AF1-6F43-4561-B650-07EA74421778}"/>
          </ac:spMkLst>
        </pc:spChg>
        <pc:spChg chg="mod">
          <ac:chgData name="Derrick Willer" userId="c13516ca4e24fc27" providerId="LiveId" clId="{6E41437D-1DD3-4EA9-A7B3-49FC5179DC6A}" dt="2020-04-13T10:09:11.582" v="5519" actId="208"/>
          <ac:spMkLst>
            <pc:docMk/>
            <pc:sldMk cId="839953932" sldId="275"/>
            <ac:spMk id="24" creationId="{D800AC32-1C1B-4837-BFDE-322CF8DC37EA}"/>
          </ac:spMkLst>
        </pc:spChg>
        <pc:spChg chg="add mod">
          <ac:chgData name="Derrick Willer" userId="c13516ca4e24fc27" providerId="LiveId" clId="{6E41437D-1DD3-4EA9-A7B3-49FC5179DC6A}" dt="2020-04-13T10:12:09.067" v="5561" actId="113"/>
          <ac:spMkLst>
            <pc:docMk/>
            <pc:sldMk cId="839953932" sldId="275"/>
            <ac:spMk id="26" creationId="{F8641E6D-6EED-4C55-8A98-5992F8478986}"/>
          </ac:spMkLst>
        </pc:spChg>
        <pc:spChg chg="add mod">
          <ac:chgData name="Derrick Willer" userId="c13516ca4e24fc27" providerId="LiveId" clId="{6E41437D-1DD3-4EA9-A7B3-49FC5179DC6A}" dt="2020-04-13T11:22:21.835" v="6187" actId="20577"/>
          <ac:spMkLst>
            <pc:docMk/>
            <pc:sldMk cId="839953932" sldId="275"/>
            <ac:spMk id="28" creationId="{EAAC0E98-0A28-4325-AC5C-D48D5218F22C}"/>
          </ac:spMkLst>
        </pc:spChg>
        <pc:grpChg chg="add mod">
          <ac:chgData name="Derrick Willer" userId="c13516ca4e24fc27" providerId="LiveId" clId="{6E41437D-1DD3-4EA9-A7B3-49FC5179DC6A}" dt="2020-04-13T10:09:28.067" v="5521" actId="164"/>
          <ac:grpSpMkLst>
            <pc:docMk/>
            <pc:sldMk cId="839953932" sldId="275"/>
            <ac:grpSpMk id="18" creationId="{068AEFFB-08B0-4440-8F46-A0064E51B1E3}"/>
          </ac:grpSpMkLst>
        </pc:grpChg>
        <pc:grpChg chg="add mod">
          <ac:chgData name="Derrick Willer" userId="c13516ca4e24fc27" providerId="LiveId" clId="{6E41437D-1DD3-4EA9-A7B3-49FC5179DC6A}" dt="2020-04-13T10:28:07.651" v="5927" actId="164"/>
          <ac:grpSpMkLst>
            <pc:docMk/>
            <pc:sldMk cId="839953932" sldId="275"/>
            <ac:grpSpMk id="19" creationId="{2D4B2B57-D856-4E3D-BD0A-BB959423D8AB}"/>
          </ac:grpSpMkLst>
        </pc:grpChg>
        <pc:grpChg chg="add mod">
          <ac:chgData name="Derrick Willer" userId="c13516ca4e24fc27" providerId="LiveId" clId="{6E41437D-1DD3-4EA9-A7B3-49FC5179DC6A}" dt="2020-04-13T10:28:07.651" v="5927" actId="164"/>
          <ac:grpSpMkLst>
            <pc:docMk/>
            <pc:sldMk cId="839953932" sldId="275"/>
            <ac:grpSpMk id="22" creationId="{42FABD96-C80A-4219-9027-A807B33BCBF2}"/>
          </ac:grpSpMkLst>
        </pc:grpChg>
        <pc:grpChg chg="add mod">
          <ac:chgData name="Derrick Willer" userId="c13516ca4e24fc27" providerId="LiveId" clId="{6E41437D-1DD3-4EA9-A7B3-49FC5179DC6A}" dt="2020-04-13T10:09:28.067" v="5521" actId="164"/>
          <ac:grpSpMkLst>
            <pc:docMk/>
            <pc:sldMk cId="839953932" sldId="275"/>
            <ac:grpSpMk id="25" creationId="{188B0404-2F5A-490A-BA39-A0C93C30D8C5}"/>
          </ac:grpSpMkLst>
        </pc:grpChg>
        <pc:grpChg chg="add mod">
          <ac:chgData name="Derrick Willer" userId="c13516ca4e24fc27" providerId="LiveId" clId="{6E41437D-1DD3-4EA9-A7B3-49FC5179DC6A}" dt="2020-04-13T10:28:07.651" v="5927" actId="164"/>
          <ac:grpSpMkLst>
            <pc:docMk/>
            <pc:sldMk cId="839953932" sldId="275"/>
            <ac:grpSpMk id="27" creationId="{94BC0746-4751-4448-A0B7-D6C5354BFA1E}"/>
          </ac:grpSpMkLst>
        </pc:grpChg>
        <pc:picChg chg="add mod">
          <ac:chgData name="Derrick Willer" userId="c13516ca4e24fc27" providerId="LiveId" clId="{6E41437D-1DD3-4EA9-A7B3-49FC5179DC6A}" dt="2020-04-13T10:09:28.067" v="5521" actId="164"/>
          <ac:picMkLst>
            <pc:docMk/>
            <pc:sldMk cId="839953932" sldId="275"/>
            <ac:picMk id="5" creationId="{C0ACAAE7-F1A1-4406-85C8-474F2CCD7ADA}"/>
          </ac:picMkLst>
        </pc:picChg>
        <pc:picChg chg="add del mod">
          <ac:chgData name="Derrick Willer" userId="c13516ca4e24fc27" providerId="LiveId" clId="{6E41437D-1DD3-4EA9-A7B3-49FC5179DC6A}" dt="2020-04-13T10:06:12.094" v="5506" actId="478"/>
          <ac:picMkLst>
            <pc:docMk/>
            <pc:sldMk cId="839953932" sldId="275"/>
            <ac:picMk id="10" creationId="{154370E2-0E3B-4548-8EC6-20DDCF1121D5}"/>
          </ac:picMkLst>
        </pc:picChg>
        <pc:picChg chg="add mod">
          <ac:chgData name="Derrick Willer" userId="c13516ca4e24fc27" providerId="LiveId" clId="{6E41437D-1DD3-4EA9-A7B3-49FC5179DC6A}" dt="2020-04-13T10:05:01.115" v="5499" actId="688"/>
          <ac:picMkLst>
            <pc:docMk/>
            <pc:sldMk cId="839953932" sldId="275"/>
            <ac:picMk id="12" creationId="{54D75967-8906-40A7-97E8-6CB9D901BC86}"/>
          </ac:picMkLst>
        </pc:picChg>
        <pc:picChg chg="add mod">
          <ac:chgData name="Derrick Willer" userId="c13516ca4e24fc27" providerId="LiveId" clId="{6E41437D-1DD3-4EA9-A7B3-49FC5179DC6A}" dt="2020-04-13T10:04:58.381" v="5498" actId="1076"/>
          <ac:picMkLst>
            <pc:docMk/>
            <pc:sldMk cId="839953932" sldId="275"/>
            <ac:picMk id="14" creationId="{083264EC-6D8A-4570-806D-85EC277D05ED}"/>
          </ac:picMkLst>
        </pc:picChg>
        <pc:picChg chg="add mod">
          <ac:chgData name="Derrick Willer" userId="c13516ca4e24fc27" providerId="LiveId" clId="{6E41437D-1DD3-4EA9-A7B3-49FC5179DC6A}" dt="2020-04-13T10:06:07.500" v="5505" actId="688"/>
          <ac:picMkLst>
            <pc:docMk/>
            <pc:sldMk cId="839953932" sldId="275"/>
            <ac:picMk id="15" creationId="{E4D96B27-AABE-4523-9849-2A5442B45ABA}"/>
          </ac:picMkLst>
        </pc:picChg>
        <pc:picChg chg="add mod">
          <ac:chgData name="Derrick Willer" userId="c13516ca4e24fc27" providerId="LiveId" clId="{6E41437D-1DD3-4EA9-A7B3-49FC5179DC6A}" dt="2020-04-13T10:28:07.651" v="5927" actId="164"/>
          <ac:picMkLst>
            <pc:docMk/>
            <pc:sldMk cId="839953932" sldId="275"/>
            <ac:picMk id="17" creationId="{EED36677-D39A-4728-92FD-69F468606DEE}"/>
          </ac:picMkLst>
        </pc:picChg>
      </pc:sldChg>
      <pc:sldChg chg="addSp delSp modSp add mod modAnim">
        <pc:chgData name="Derrick Willer" userId="c13516ca4e24fc27" providerId="LiveId" clId="{6E41437D-1DD3-4EA9-A7B3-49FC5179DC6A}" dt="2020-04-13T11:10:34.712" v="6166" actId="2711"/>
        <pc:sldMkLst>
          <pc:docMk/>
          <pc:sldMk cId="1175378921" sldId="276"/>
        </pc:sldMkLst>
        <pc:spChg chg="add">
          <ac:chgData name="Derrick Willer" userId="c13516ca4e24fc27" providerId="LiveId" clId="{6E41437D-1DD3-4EA9-A7B3-49FC5179DC6A}" dt="2020-04-13T10:12:21.176" v="5562"/>
          <ac:spMkLst>
            <pc:docMk/>
            <pc:sldMk cId="1175378921" sldId="276"/>
            <ac:spMk id="3" creationId="{6FC962D5-B3D2-44FF-9634-6884F8DAA7DF}"/>
          </ac:spMkLst>
        </pc:spChg>
        <pc:spChg chg="add mod">
          <ac:chgData name="Derrick Willer" userId="c13516ca4e24fc27" providerId="LiveId" clId="{6E41437D-1DD3-4EA9-A7B3-49FC5179DC6A}" dt="2020-04-13T10:12:33.754" v="5564" actId="1076"/>
          <ac:spMkLst>
            <pc:docMk/>
            <pc:sldMk cId="1175378921" sldId="276"/>
            <ac:spMk id="9" creationId="{03E8D97F-144A-41B9-B936-5B03E4215B42}"/>
          </ac:spMkLst>
        </pc:spChg>
        <pc:spChg chg="add mod">
          <ac:chgData name="Derrick Willer" userId="c13516ca4e24fc27" providerId="LiveId" clId="{6E41437D-1DD3-4EA9-A7B3-49FC5179DC6A}" dt="2020-04-13T11:10:26.634" v="6165" actId="2711"/>
          <ac:spMkLst>
            <pc:docMk/>
            <pc:sldMk cId="1175378921" sldId="276"/>
            <ac:spMk id="10" creationId="{14D8E4D0-17CA-4B46-A53C-908628E96D8E}"/>
          </ac:spMkLst>
        </pc:spChg>
        <pc:spChg chg="add mod ord">
          <ac:chgData name="Derrick Willer" userId="c13516ca4e24fc27" providerId="LiveId" clId="{6E41437D-1DD3-4EA9-A7B3-49FC5179DC6A}" dt="2020-04-13T11:10:20.774" v="6164" actId="2711"/>
          <ac:spMkLst>
            <pc:docMk/>
            <pc:sldMk cId="1175378921" sldId="276"/>
            <ac:spMk id="11" creationId="{DAC0F36A-6C15-4DCF-9585-3B5DD72F937C}"/>
          </ac:spMkLst>
        </pc:spChg>
        <pc:spChg chg="add mod">
          <ac:chgData name="Derrick Willer" userId="c13516ca4e24fc27" providerId="LiveId" clId="{6E41437D-1DD3-4EA9-A7B3-49FC5179DC6A}" dt="2020-04-13T11:10:14.087" v="6163" actId="2711"/>
          <ac:spMkLst>
            <pc:docMk/>
            <pc:sldMk cId="1175378921" sldId="276"/>
            <ac:spMk id="12" creationId="{9650CF47-C5A5-49A1-B267-627375CBEF6F}"/>
          </ac:spMkLst>
        </pc:spChg>
        <pc:spChg chg="add mod">
          <ac:chgData name="Derrick Willer" userId="c13516ca4e24fc27" providerId="LiveId" clId="{6E41437D-1DD3-4EA9-A7B3-49FC5179DC6A}" dt="2020-04-13T11:10:06.431" v="6162" actId="2711"/>
          <ac:spMkLst>
            <pc:docMk/>
            <pc:sldMk cId="1175378921" sldId="276"/>
            <ac:spMk id="13" creationId="{5D76BC88-E31C-4863-AFEB-A9B1FF6E9E66}"/>
          </ac:spMkLst>
        </pc:spChg>
        <pc:spChg chg="add mod ord">
          <ac:chgData name="Derrick Willer" userId="c13516ca4e24fc27" providerId="LiveId" clId="{6E41437D-1DD3-4EA9-A7B3-49FC5179DC6A}" dt="2020-04-13T11:10:34.712" v="6166" actId="2711"/>
          <ac:spMkLst>
            <pc:docMk/>
            <pc:sldMk cId="1175378921" sldId="276"/>
            <ac:spMk id="14" creationId="{79A9B403-9363-4379-8C7A-B13E44109797}"/>
          </ac:spMkLst>
        </pc:spChg>
        <pc:spChg chg="add del">
          <ac:chgData name="Derrick Willer" userId="c13516ca4e24fc27" providerId="LiveId" clId="{6E41437D-1DD3-4EA9-A7B3-49FC5179DC6A}" dt="2020-04-13T10:28:17.462" v="5929"/>
          <ac:spMkLst>
            <pc:docMk/>
            <pc:sldMk cId="1175378921" sldId="276"/>
            <ac:spMk id="15" creationId="{30520234-E902-431F-A02C-FC1452EE23F4}"/>
          </ac:spMkLst>
        </pc:spChg>
        <pc:spChg chg="add del mod">
          <ac:chgData name="Derrick Willer" userId="c13516ca4e24fc27" providerId="LiveId" clId="{6E41437D-1DD3-4EA9-A7B3-49FC5179DC6A}" dt="2020-04-13T10:32:05.689" v="5994" actId="478"/>
          <ac:spMkLst>
            <pc:docMk/>
            <pc:sldMk cId="1175378921" sldId="276"/>
            <ac:spMk id="24" creationId="{20C746DD-3EC9-4B66-B8C3-5BA245B88F40}"/>
          </ac:spMkLst>
        </pc:spChg>
        <pc:spChg chg="add mod">
          <ac:chgData name="Derrick Willer" userId="c13516ca4e24fc27" providerId="LiveId" clId="{6E41437D-1DD3-4EA9-A7B3-49FC5179DC6A}" dt="2020-04-13T11:07:29.076" v="6130" actId="1076"/>
          <ac:spMkLst>
            <pc:docMk/>
            <pc:sldMk cId="1175378921" sldId="276"/>
            <ac:spMk id="35" creationId="{EA8EA06E-61BC-4006-8852-B72A5B426122}"/>
          </ac:spMkLst>
        </pc:spChg>
        <pc:grpChg chg="add mod">
          <ac:chgData name="Derrick Willer" userId="c13516ca4e24fc27" providerId="LiveId" clId="{6E41437D-1DD3-4EA9-A7B3-49FC5179DC6A}" dt="2020-04-13T10:12:33.754" v="5564" actId="1076"/>
          <ac:grpSpMkLst>
            <pc:docMk/>
            <pc:sldMk cId="1175378921" sldId="276"/>
            <ac:grpSpMk id="4" creationId="{DB42EC98-BE4F-47AB-B7DD-E369B1CAB09A}"/>
          </ac:grpSpMkLst>
        </pc:grpChg>
        <pc:grpChg chg="add del mod">
          <ac:chgData name="Derrick Willer" userId="c13516ca4e24fc27" providerId="LiveId" clId="{6E41437D-1DD3-4EA9-A7B3-49FC5179DC6A}" dt="2020-04-13T10:28:45.558" v="5934" actId="165"/>
          <ac:grpSpMkLst>
            <pc:docMk/>
            <pc:sldMk cId="1175378921" sldId="276"/>
            <ac:grpSpMk id="16" creationId="{A7B9E1F1-7601-4616-BF55-D5EFE0C86F53}"/>
          </ac:grpSpMkLst>
        </pc:grpChg>
        <pc:grpChg chg="del mod topLvl">
          <ac:chgData name="Derrick Willer" userId="c13516ca4e24fc27" providerId="LiveId" clId="{6E41437D-1DD3-4EA9-A7B3-49FC5179DC6A}" dt="2020-04-13T10:31:59.595" v="5991" actId="478"/>
          <ac:grpSpMkLst>
            <pc:docMk/>
            <pc:sldMk cId="1175378921" sldId="276"/>
            <ac:grpSpMk id="18" creationId="{768B5837-8031-43E1-A001-C33DCA4942E6}"/>
          </ac:grpSpMkLst>
        </pc:grpChg>
        <pc:grpChg chg="del mod topLvl">
          <ac:chgData name="Derrick Willer" userId="c13516ca4e24fc27" providerId="LiveId" clId="{6E41437D-1DD3-4EA9-A7B3-49FC5179DC6A}" dt="2020-04-13T10:32:05.095" v="5993" actId="478"/>
          <ac:grpSpMkLst>
            <pc:docMk/>
            <pc:sldMk cId="1175378921" sldId="276"/>
            <ac:grpSpMk id="19" creationId="{27857647-F929-4E3E-937A-1863F1C73BB0}"/>
          </ac:grpSpMkLst>
        </pc:grpChg>
        <pc:grpChg chg="add mod ord">
          <ac:chgData name="Derrick Willer" userId="c13516ca4e24fc27" providerId="LiveId" clId="{6E41437D-1DD3-4EA9-A7B3-49FC5179DC6A}" dt="2020-04-13T11:08:51.988" v="6157" actId="1076"/>
          <ac:grpSpMkLst>
            <pc:docMk/>
            <pc:sldMk cId="1175378921" sldId="276"/>
            <ac:grpSpMk id="25" creationId="{058544F4-1B18-4067-8C88-641446FC8843}"/>
          </ac:grpSpMkLst>
        </pc:grpChg>
        <pc:picChg chg="del mod topLvl">
          <ac:chgData name="Derrick Willer" userId="c13516ca4e24fc27" providerId="LiveId" clId="{6E41437D-1DD3-4EA9-A7B3-49FC5179DC6A}" dt="2020-04-13T10:32:03.283" v="5992" actId="478"/>
          <ac:picMkLst>
            <pc:docMk/>
            <pc:sldMk cId="1175378921" sldId="276"/>
            <ac:picMk id="17" creationId="{1DDA6427-42AD-47F0-9C80-EEE254282F1E}"/>
          </ac:picMkLst>
        </pc:picChg>
      </pc:sldChg>
      <pc:sldChg chg="addSp delSp modSp add mod">
        <pc:chgData name="Derrick Willer" userId="c13516ca4e24fc27" providerId="LiveId" clId="{6E41437D-1DD3-4EA9-A7B3-49FC5179DC6A}" dt="2020-04-13T12:04:03.587" v="6578" actId="20577"/>
        <pc:sldMkLst>
          <pc:docMk/>
          <pc:sldMk cId="2074977173" sldId="277"/>
        </pc:sldMkLst>
        <pc:spChg chg="add mod">
          <ac:chgData name="Derrick Willer" userId="c13516ca4e24fc27" providerId="LiveId" clId="{6E41437D-1DD3-4EA9-A7B3-49FC5179DC6A}" dt="2020-04-13T10:31:38.330" v="5990" actId="164"/>
          <ac:spMkLst>
            <pc:docMk/>
            <pc:sldMk cId="2074977173" sldId="277"/>
            <ac:spMk id="10" creationId="{E8CA41B6-547E-4296-8281-E94C0077B99E}"/>
          </ac:spMkLst>
        </pc:spChg>
        <pc:spChg chg="add mod ord">
          <ac:chgData name="Derrick Willer" userId="c13516ca4e24fc27" providerId="LiveId" clId="{6E41437D-1DD3-4EA9-A7B3-49FC5179DC6A}" dt="2020-04-13T10:31:38.330" v="5990" actId="164"/>
          <ac:spMkLst>
            <pc:docMk/>
            <pc:sldMk cId="2074977173" sldId="277"/>
            <ac:spMk id="12" creationId="{8E63AC6B-120F-4BD5-BB00-E51CD41F6C51}"/>
          </ac:spMkLst>
        </pc:spChg>
        <pc:spChg chg="add mod">
          <ac:chgData name="Derrick Willer" userId="c13516ca4e24fc27" providerId="LiveId" clId="{6E41437D-1DD3-4EA9-A7B3-49FC5179DC6A}" dt="2020-04-13T11:22:30.005" v="6192" actId="20577"/>
          <ac:spMkLst>
            <pc:docMk/>
            <pc:sldMk cId="2074977173" sldId="277"/>
            <ac:spMk id="14" creationId="{FAA93CCB-B284-4E8B-86F6-95A84E3EF17F}"/>
          </ac:spMkLst>
        </pc:spChg>
        <pc:spChg chg="add mod">
          <ac:chgData name="Derrick Willer" userId="c13516ca4e24fc27" providerId="LiveId" clId="{6E41437D-1DD3-4EA9-A7B3-49FC5179DC6A}" dt="2020-04-13T11:39:27.192" v="6535" actId="1076"/>
          <ac:spMkLst>
            <pc:docMk/>
            <pc:sldMk cId="2074977173" sldId="277"/>
            <ac:spMk id="15" creationId="{9C1F91B2-9953-4327-8229-0EF026057CF5}"/>
          </ac:spMkLst>
        </pc:spChg>
        <pc:spChg chg="add mod">
          <ac:chgData name="Derrick Willer" userId="c13516ca4e24fc27" providerId="LiveId" clId="{6E41437D-1DD3-4EA9-A7B3-49FC5179DC6A}" dt="2020-04-13T11:25:58.024" v="6266" actId="1076"/>
          <ac:spMkLst>
            <pc:docMk/>
            <pc:sldMk cId="2074977173" sldId="277"/>
            <ac:spMk id="16" creationId="{2910F502-8286-4590-81CB-C53C7D3E2027}"/>
          </ac:spMkLst>
        </pc:spChg>
        <pc:spChg chg="add del mod">
          <ac:chgData name="Derrick Willer" userId="c13516ca4e24fc27" providerId="LiveId" clId="{6E41437D-1DD3-4EA9-A7B3-49FC5179DC6A}" dt="2020-04-13T11:34:36.536" v="6479" actId="478"/>
          <ac:spMkLst>
            <pc:docMk/>
            <pc:sldMk cId="2074977173" sldId="277"/>
            <ac:spMk id="23" creationId="{CF99287C-6407-4E08-BD59-FF144FFD7D44}"/>
          </ac:spMkLst>
        </pc:spChg>
        <pc:spChg chg="add mod topLvl">
          <ac:chgData name="Derrick Willer" userId="c13516ca4e24fc27" providerId="LiveId" clId="{6E41437D-1DD3-4EA9-A7B3-49FC5179DC6A}" dt="2020-04-13T11:35:56.882" v="6493" actId="164"/>
          <ac:spMkLst>
            <pc:docMk/>
            <pc:sldMk cId="2074977173" sldId="277"/>
            <ac:spMk id="24" creationId="{B33768D0-E242-4C76-88DC-44240749B824}"/>
          </ac:spMkLst>
        </pc:spChg>
        <pc:spChg chg="add mod">
          <ac:chgData name="Derrick Willer" userId="c13516ca4e24fc27" providerId="LiveId" clId="{6E41437D-1DD3-4EA9-A7B3-49FC5179DC6A}" dt="2020-04-13T11:38:29.888" v="6522" actId="1076"/>
          <ac:spMkLst>
            <pc:docMk/>
            <pc:sldMk cId="2074977173" sldId="277"/>
            <ac:spMk id="25" creationId="{149A350D-DA3E-458C-8C87-C92F2CBE256C}"/>
          </ac:spMkLst>
        </pc:spChg>
        <pc:spChg chg="add mod">
          <ac:chgData name="Derrick Willer" userId="c13516ca4e24fc27" providerId="LiveId" clId="{6E41437D-1DD3-4EA9-A7B3-49FC5179DC6A}" dt="2020-04-13T11:31:04.286" v="6332" actId="1076"/>
          <ac:spMkLst>
            <pc:docMk/>
            <pc:sldMk cId="2074977173" sldId="277"/>
            <ac:spMk id="26" creationId="{98A16337-DDFD-4776-9FC2-7DA3D2687033}"/>
          </ac:spMkLst>
        </pc:spChg>
        <pc:spChg chg="add mod">
          <ac:chgData name="Derrick Willer" userId="c13516ca4e24fc27" providerId="LiveId" clId="{6E41437D-1DD3-4EA9-A7B3-49FC5179DC6A}" dt="2020-04-13T12:04:03.587" v="6578" actId="20577"/>
          <ac:spMkLst>
            <pc:docMk/>
            <pc:sldMk cId="2074977173" sldId="277"/>
            <ac:spMk id="27" creationId="{DB42FFB9-C64A-4B37-B71E-08089C5D6F0D}"/>
          </ac:spMkLst>
        </pc:spChg>
        <pc:spChg chg="add del mod">
          <ac:chgData name="Derrick Willer" userId="c13516ca4e24fc27" providerId="LiveId" clId="{6E41437D-1DD3-4EA9-A7B3-49FC5179DC6A}" dt="2020-04-13T11:39:40.196" v="6537" actId="478"/>
          <ac:spMkLst>
            <pc:docMk/>
            <pc:sldMk cId="2074977173" sldId="277"/>
            <ac:spMk id="36" creationId="{5DECCB5B-BF84-4A8A-AC2F-213725027710}"/>
          </ac:spMkLst>
        </pc:spChg>
        <pc:grpChg chg="add mod topLvl">
          <ac:chgData name="Derrick Willer" userId="c13516ca4e24fc27" providerId="LiveId" clId="{6E41437D-1DD3-4EA9-A7B3-49FC5179DC6A}" dt="2020-04-13T10:31:38.330" v="5990" actId="164"/>
          <ac:grpSpMkLst>
            <pc:docMk/>
            <pc:sldMk cId="2074977173" sldId="277"/>
            <ac:grpSpMk id="4" creationId="{9D962C14-741A-4C78-8AB8-7E47E8FE7873}"/>
          </ac:grpSpMkLst>
        </pc:grpChg>
        <pc:grpChg chg="add mod topLvl">
          <ac:chgData name="Derrick Willer" userId="c13516ca4e24fc27" providerId="LiveId" clId="{6E41437D-1DD3-4EA9-A7B3-49FC5179DC6A}" dt="2020-04-13T10:31:38.330" v="5990" actId="164"/>
          <ac:grpSpMkLst>
            <pc:docMk/>
            <pc:sldMk cId="2074977173" sldId="277"/>
            <ac:grpSpMk id="7" creationId="{C4FB6CC3-1101-4700-89FE-C3F66B54A731}"/>
          </ac:grpSpMkLst>
        </pc:grpChg>
        <pc:grpChg chg="add del mod">
          <ac:chgData name="Derrick Willer" userId="c13516ca4e24fc27" providerId="LiveId" clId="{6E41437D-1DD3-4EA9-A7B3-49FC5179DC6A}" dt="2020-04-13T10:29:59.033" v="5971" actId="165"/>
          <ac:grpSpMkLst>
            <pc:docMk/>
            <pc:sldMk cId="2074977173" sldId="277"/>
            <ac:grpSpMk id="11" creationId="{E85213CA-1FBC-4F96-B01A-450A84AD0BB3}"/>
          </ac:grpSpMkLst>
        </pc:grpChg>
        <pc:grpChg chg="add del mod">
          <ac:chgData name="Derrick Willer" userId="c13516ca4e24fc27" providerId="LiveId" clId="{6E41437D-1DD3-4EA9-A7B3-49FC5179DC6A}" dt="2020-04-13T10:34:00.304" v="6000" actId="478"/>
          <ac:grpSpMkLst>
            <pc:docMk/>
            <pc:sldMk cId="2074977173" sldId="277"/>
            <ac:grpSpMk id="13" creationId="{9A4AB4BB-436E-45C1-9A90-AB5D040BA158}"/>
          </ac:grpSpMkLst>
        </pc:grpChg>
        <pc:grpChg chg="add del mod">
          <ac:chgData name="Derrick Willer" userId="c13516ca4e24fc27" providerId="LiveId" clId="{6E41437D-1DD3-4EA9-A7B3-49FC5179DC6A}" dt="2020-04-13T11:35:03.044" v="6484" actId="165"/>
          <ac:grpSpMkLst>
            <pc:docMk/>
            <pc:sldMk cId="2074977173" sldId="277"/>
            <ac:grpSpMk id="28" creationId="{B5AEADA2-D9F2-40DA-A2FF-C38352054722}"/>
          </ac:grpSpMkLst>
        </pc:grpChg>
        <pc:grpChg chg="add del mod">
          <ac:chgData name="Derrick Willer" userId="c13516ca4e24fc27" providerId="LiveId" clId="{6E41437D-1DD3-4EA9-A7B3-49FC5179DC6A}" dt="2020-04-13T11:38:52.086" v="6527" actId="478"/>
          <ac:grpSpMkLst>
            <pc:docMk/>
            <pc:sldMk cId="2074977173" sldId="277"/>
            <ac:grpSpMk id="30" creationId="{505D4BA7-53F6-4D67-A9A9-C4DB61E145A7}"/>
          </ac:grpSpMkLst>
        </pc:grpChg>
        <pc:grpChg chg="add mod">
          <ac:chgData name="Derrick Willer" userId="c13516ca4e24fc27" providerId="LiveId" clId="{6E41437D-1DD3-4EA9-A7B3-49FC5179DC6A}" dt="2020-04-13T11:39:59.012" v="6539" actId="1076"/>
          <ac:grpSpMkLst>
            <pc:docMk/>
            <pc:sldMk cId="2074977173" sldId="277"/>
            <ac:grpSpMk id="31" creationId="{E5B51881-2F9D-40BD-A389-B23BE5395F48}"/>
          </ac:grpSpMkLst>
        </pc:grpChg>
        <pc:grpChg chg="add mod">
          <ac:chgData name="Derrick Willer" userId="c13516ca4e24fc27" providerId="LiveId" clId="{6E41437D-1DD3-4EA9-A7B3-49FC5179DC6A}" dt="2020-04-13T11:39:33.225" v="6536" actId="1076"/>
          <ac:grpSpMkLst>
            <pc:docMk/>
            <pc:sldMk cId="2074977173" sldId="277"/>
            <ac:grpSpMk id="40" creationId="{8A2F3BCF-64EF-4164-B697-2830EF881A38}"/>
          </ac:grpSpMkLst>
        </pc:grpChg>
        <pc:picChg chg="add mod topLvl">
          <ac:chgData name="Derrick Willer" userId="c13516ca4e24fc27" providerId="LiveId" clId="{6E41437D-1DD3-4EA9-A7B3-49FC5179DC6A}" dt="2020-04-13T10:31:38.330" v="5990" actId="164"/>
          <ac:picMkLst>
            <pc:docMk/>
            <pc:sldMk cId="2074977173" sldId="277"/>
            <ac:picMk id="3" creationId="{0BD6EB85-37DD-41E1-9297-412E75600257}"/>
          </ac:picMkLst>
        </pc:picChg>
        <pc:cxnChg chg="add del mod">
          <ac:chgData name="Derrick Willer" userId="c13516ca4e24fc27" providerId="LiveId" clId="{6E41437D-1DD3-4EA9-A7B3-49FC5179DC6A}" dt="2020-04-13T11:34:32.755" v="6478" actId="478"/>
          <ac:cxnSpMkLst>
            <pc:docMk/>
            <pc:sldMk cId="2074977173" sldId="277"/>
            <ac:cxnSpMk id="18" creationId="{6AF2EF8D-9A0F-4B9D-AC5E-7E06B7A0B258}"/>
          </ac:cxnSpMkLst>
        </pc:cxnChg>
        <pc:cxnChg chg="add mod topLvl">
          <ac:chgData name="Derrick Willer" userId="c13516ca4e24fc27" providerId="LiveId" clId="{6E41437D-1DD3-4EA9-A7B3-49FC5179DC6A}" dt="2020-04-13T11:35:56.882" v="6493" actId="164"/>
          <ac:cxnSpMkLst>
            <pc:docMk/>
            <pc:sldMk cId="2074977173" sldId="277"/>
            <ac:cxnSpMk id="19" creationId="{704F3546-BA6C-418E-BDD8-34EE2CEAFF59}"/>
          </ac:cxnSpMkLst>
        </pc:cxnChg>
        <pc:cxnChg chg="add mod">
          <ac:chgData name="Derrick Willer" userId="c13516ca4e24fc27" providerId="LiveId" clId="{6E41437D-1DD3-4EA9-A7B3-49FC5179DC6A}" dt="2020-04-13T11:38:25.169" v="6520" actId="14100"/>
          <ac:cxnSpMkLst>
            <pc:docMk/>
            <pc:sldMk cId="2074977173" sldId="277"/>
            <ac:cxnSpMk id="20" creationId="{FF0BC4E9-B7EC-4C94-A16C-EC4FDA349C5E}"/>
          </ac:cxnSpMkLst>
        </pc:cxnChg>
        <pc:cxnChg chg="add mod">
          <ac:chgData name="Derrick Willer" userId="c13516ca4e24fc27" providerId="LiveId" clId="{6E41437D-1DD3-4EA9-A7B3-49FC5179DC6A}" dt="2020-04-13T11:39:27.192" v="6535" actId="1076"/>
          <ac:cxnSpMkLst>
            <pc:docMk/>
            <pc:sldMk cId="2074977173" sldId="277"/>
            <ac:cxnSpMk id="35" creationId="{CEBE3966-0D9C-483B-8658-20EDC4575668}"/>
          </ac:cxnSpMkLst>
        </pc:cxnChg>
      </pc:sldChg>
      <pc:sldChg chg="addSp delSp modSp add del mod">
        <pc:chgData name="Derrick Willer" userId="c13516ca4e24fc27" providerId="LiveId" clId="{6E41437D-1DD3-4EA9-A7B3-49FC5179DC6A}" dt="2020-04-13T13:09:42.011" v="7628" actId="47"/>
        <pc:sldMkLst>
          <pc:docMk/>
          <pc:sldMk cId="3875123685" sldId="278"/>
        </pc:sldMkLst>
        <pc:spChg chg="mod">
          <ac:chgData name="Derrick Willer" userId="c13516ca4e24fc27" providerId="LiveId" clId="{6E41437D-1DD3-4EA9-A7B3-49FC5179DC6A}" dt="2020-04-13T12:43:27.526" v="7414" actId="164"/>
          <ac:spMkLst>
            <pc:docMk/>
            <pc:sldMk cId="3875123685" sldId="278"/>
            <ac:spMk id="2" creationId="{D9D48A35-946C-4DA7-B216-C1F72410119D}"/>
          </ac:spMkLst>
        </pc:spChg>
        <pc:spChg chg="add mod">
          <ac:chgData name="Derrick Willer" userId="c13516ca4e24fc27" providerId="LiveId" clId="{6E41437D-1DD3-4EA9-A7B3-49FC5179DC6A}" dt="2020-04-13T12:43:27.526" v="7414" actId="164"/>
          <ac:spMkLst>
            <pc:docMk/>
            <pc:sldMk cId="3875123685" sldId="278"/>
            <ac:spMk id="3" creationId="{5966677E-229D-4251-9D7D-566D95B924E4}"/>
          </ac:spMkLst>
        </pc:spChg>
        <pc:spChg chg="add del">
          <ac:chgData name="Derrick Willer" userId="c13516ca4e24fc27" providerId="LiveId" clId="{6E41437D-1DD3-4EA9-A7B3-49FC5179DC6A}" dt="2020-04-13T12:27:14.206" v="6959" actId="478"/>
          <ac:spMkLst>
            <pc:docMk/>
            <pc:sldMk cId="3875123685" sldId="278"/>
            <ac:spMk id="28" creationId="{F542D401-3854-45CC-8D04-7BD5EC04EA47}"/>
          </ac:spMkLst>
        </pc:spChg>
        <pc:spChg chg="add mod topLvl">
          <ac:chgData name="Derrick Willer" userId="c13516ca4e24fc27" providerId="LiveId" clId="{6E41437D-1DD3-4EA9-A7B3-49FC5179DC6A}" dt="2020-04-13T12:51:24.084" v="7460" actId="165"/>
          <ac:spMkLst>
            <pc:docMk/>
            <pc:sldMk cId="3875123685" sldId="278"/>
            <ac:spMk id="50" creationId="{85AD4E01-8A1B-4342-80DF-2FB827B8C62C}"/>
          </ac:spMkLst>
        </pc:spChg>
        <pc:spChg chg="add mod topLvl">
          <ac:chgData name="Derrick Willer" userId="c13516ca4e24fc27" providerId="LiveId" clId="{6E41437D-1DD3-4EA9-A7B3-49FC5179DC6A}" dt="2020-04-13T12:53:04.542" v="7467" actId="1076"/>
          <ac:spMkLst>
            <pc:docMk/>
            <pc:sldMk cId="3875123685" sldId="278"/>
            <ac:spMk id="51" creationId="{C22AB5D0-60E1-465D-8EA0-85DA29BF928C}"/>
          </ac:spMkLst>
        </pc:spChg>
        <pc:spChg chg="add mod ord topLvl">
          <ac:chgData name="Derrick Willer" userId="c13516ca4e24fc27" providerId="LiveId" clId="{6E41437D-1DD3-4EA9-A7B3-49FC5179DC6A}" dt="2020-04-13T12:54:40.377" v="7486" actId="166"/>
          <ac:spMkLst>
            <pc:docMk/>
            <pc:sldMk cId="3875123685" sldId="278"/>
            <ac:spMk id="52" creationId="{6CD33F19-68D3-4CF1-A01C-FA6EF59913E0}"/>
          </ac:spMkLst>
        </pc:spChg>
        <pc:spChg chg="add mod topLvl">
          <ac:chgData name="Derrick Willer" userId="c13516ca4e24fc27" providerId="LiveId" clId="{6E41437D-1DD3-4EA9-A7B3-49FC5179DC6A}" dt="2020-04-13T12:54:34.683" v="7484" actId="1076"/>
          <ac:spMkLst>
            <pc:docMk/>
            <pc:sldMk cId="3875123685" sldId="278"/>
            <ac:spMk id="53" creationId="{3F192F13-5D61-47B8-8AE6-AAAECB79D423}"/>
          </ac:spMkLst>
        </pc:spChg>
        <pc:spChg chg="add mod topLvl">
          <ac:chgData name="Derrick Willer" userId="c13516ca4e24fc27" providerId="LiveId" clId="{6E41437D-1DD3-4EA9-A7B3-49FC5179DC6A}" dt="2020-04-13T12:51:24.084" v="7460" actId="165"/>
          <ac:spMkLst>
            <pc:docMk/>
            <pc:sldMk cId="3875123685" sldId="278"/>
            <ac:spMk id="54" creationId="{150300FE-6B65-416E-9919-2FE9E1F0CCF4}"/>
          </ac:spMkLst>
        </pc:spChg>
        <pc:spChg chg="add">
          <ac:chgData name="Derrick Willer" userId="c13516ca4e24fc27" providerId="LiveId" clId="{6E41437D-1DD3-4EA9-A7B3-49FC5179DC6A}" dt="2020-04-13T12:43:57.280" v="7417"/>
          <ac:spMkLst>
            <pc:docMk/>
            <pc:sldMk cId="3875123685" sldId="278"/>
            <ac:spMk id="57" creationId="{2AE53FBF-77E3-43AB-A122-D4AD20ECE498}"/>
          </ac:spMkLst>
        </pc:spChg>
        <pc:spChg chg="add mod">
          <ac:chgData name="Derrick Willer" userId="c13516ca4e24fc27" providerId="LiveId" clId="{6E41437D-1DD3-4EA9-A7B3-49FC5179DC6A}" dt="2020-04-13T12:57:57.996" v="7550" actId="1076"/>
          <ac:spMkLst>
            <pc:docMk/>
            <pc:sldMk cId="3875123685" sldId="278"/>
            <ac:spMk id="58" creationId="{2D458D8F-773B-4EFC-94AB-2859D7C6D70D}"/>
          </ac:spMkLst>
        </pc:spChg>
        <pc:spChg chg="add mod">
          <ac:chgData name="Derrick Willer" userId="c13516ca4e24fc27" providerId="LiveId" clId="{6E41437D-1DD3-4EA9-A7B3-49FC5179DC6A}" dt="2020-04-13T13:07:53.112" v="7606" actId="571"/>
          <ac:spMkLst>
            <pc:docMk/>
            <pc:sldMk cId="3875123685" sldId="278"/>
            <ac:spMk id="67" creationId="{F462D3C2-8E15-4121-9B0B-2A9CA1923F82}"/>
          </ac:spMkLst>
        </pc:spChg>
        <pc:spChg chg="add mod">
          <ac:chgData name="Derrick Willer" userId="c13516ca4e24fc27" providerId="LiveId" clId="{6E41437D-1DD3-4EA9-A7B3-49FC5179DC6A}" dt="2020-04-13T13:07:53.112" v="7606" actId="571"/>
          <ac:spMkLst>
            <pc:docMk/>
            <pc:sldMk cId="3875123685" sldId="278"/>
            <ac:spMk id="68" creationId="{6FCF7BBE-0B8F-4E81-873E-FD98104B8C34}"/>
          </ac:spMkLst>
        </pc:spChg>
        <pc:spChg chg="add mod">
          <ac:chgData name="Derrick Willer" userId="c13516ca4e24fc27" providerId="LiveId" clId="{6E41437D-1DD3-4EA9-A7B3-49FC5179DC6A}" dt="2020-04-13T13:07:53.112" v="7606" actId="571"/>
          <ac:spMkLst>
            <pc:docMk/>
            <pc:sldMk cId="3875123685" sldId="278"/>
            <ac:spMk id="69" creationId="{83E952B5-BE0F-4559-BD5F-EF16A86065D9}"/>
          </ac:spMkLst>
        </pc:spChg>
        <pc:spChg chg="add mod">
          <ac:chgData name="Derrick Willer" userId="c13516ca4e24fc27" providerId="LiveId" clId="{6E41437D-1DD3-4EA9-A7B3-49FC5179DC6A}" dt="2020-04-13T13:07:53.112" v="7606" actId="571"/>
          <ac:spMkLst>
            <pc:docMk/>
            <pc:sldMk cId="3875123685" sldId="278"/>
            <ac:spMk id="70" creationId="{CC882B9C-CC3B-4BF6-BE92-13D357706BB1}"/>
          </ac:spMkLst>
        </pc:spChg>
        <pc:spChg chg="add mod">
          <ac:chgData name="Derrick Willer" userId="c13516ca4e24fc27" providerId="LiveId" clId="{6E41437D-1DD3-4EA9-A7B3-49FC5179DC6A}" dt="2020-04-13T13:07:53.112" v="7606" actId="571"/>
          <ac:spMkLst>
            <pc:docMk/>
            <pc:sldMk cId="3875123685" sldId="278"/>
            <ac:spMk id="71" creationId="{EA81BCDE-EE22-4D2B-B48E-2D777285F890}"/>
          </ac:spMkLst>
        </pc:spChg>
        <pc:spChg chg="add mod">
          <ac:chgData name="Derrick Willer" userId="c13516ca4e24fc27" providerId="LiveId" clId="{6E41437D-1DD3-4EA9-A7B3-49FC5179DC6A}" dt="2020-04-13T13:09:28.932" v="7624" actId="1076"/>
          <ac:spMkLst>
            <pc:docMk/>
            <pc:sldMk cId="3875123685" sldId="278"/>
            <ac:spMk id="72" creationId="{1615EE5E-8F84-4BAB-84A9-29DA4876EAF8}"/>
          </ac:spMkLst>
        </pc:spChg>
        <pc:grpChg chg="add del mod topLvl">
          <ac:chgData name="Derrick Willer" userId="c13516ca4e24fc27" providerId="LiveId" clId="{6E41437D-1DD3-4EA9-A7B3-49FC5179DC6A}" dt="2020-04-13T12:51:32.466" v="7461" actId="165"/>
          <ac:grpSpMkLst>
            <pc:docMk/>
            <pc:sldMk cId="3875123685" sldId="278"/>
            <ac:grpSpMk id="29" creationId="{9780604E-79AF-4178-83B2-18890BC3EA37}"/>
          </ac:grpSpMkLst>
        </pc:grpChg>
        <pc:grpChg chg="add mod">
          <ac:chgData name="Derrick Willer" userId="c13516ca4e24fc27" providerId="LiveId" clId="{6E41437D-1DD3-4EA9-A7B3-49FC5179DC6A}" dt="2020-04-13T12:43:27.526" v="7414" actId="164"/>
          <ac:grpSpMkLst>
            <pc:docMk/>
            <pc:sldMk cId="3875123685" sldId="278"/>
            <ac:grpSpMk id="55" creationId="{AB1F3F2D-6C32-43A8-B863-94DC0C48EAA6}"/>
          </ac:grpSpMkLst>
        </pc:grpChg>
        <pc:grpChg chg="add del mod">
          <ac:chgData name="Derrick Willer" userId="c13516ca4e24fc27" providerId="LiveId" clId="{6E41437D-1DD3-4EA9-A7B3-49FC5179DC6A}" dt="2020-04-13T12:51:24.084" v="7460" actId="165"/>
          <ac:grpSpMkLst>
            <pc:docMk/>
            <pc:sldMk cId="3875123685" sldId="278"/>
            <ac:grpSpMk id="56" creationId="{BF076047-A4DC-4F96-A159-2B041633CA9E}"/>
          </ac:grpSpMkLst>
        </pc:grpChg>
        <pc:graphicFrameChg chg="add modGraphic">
          <ac:chgData name="Derrick Willer" userId="c13516ca4e24fc27" providerId="LiveId" clId="{6E41437D-1DD3-4EA9-A7B3-49FC5179DC6A}" dt="2020-04-13T13:09:31.632" v="7625" actId="27309"/>
          <ac:graphicFrameMkLst>
            <pc:docMk/>
            <pc:sldMk cId="3875123685" sldId="278"/>
            <ac:graphicFrameMk id="74" creationId="{C3D7EA73-58CF-48C5-94D6-D97228D8D0DA}"/>
          </ac:graphicFrameMkLst>
        </pc:graphicFrameChg>
        <pc:picChg chg="add mod topLvl">
          <ac:chgData name="Derrick Willer" userId="c13516ca4e24fc27" providerId="LiveId" clId="{6E41437D-1DD3-4EA9-A7B3-49FC5179DC6A}" dt="2020-04-13T12:51:24.084" v="7460" actId="165"/>
          <ac:picMkLst>
            <pc:docMk/>
            <pc:sldMk cId="3875123685" sldId="278"/>
            <ac:picMk id="33" creationId="{8A99434C-EC95-4C71-8B48-70B2EC5FC9CB}"/>
          </ac:picMkLst>
        </pc:picChg>
        <pc:picChg chg="add del mod">
          <ac:chgData name="Derrick Willer" userId="c13516ca4e24fc27" providerId="LiveId" clId="{6E41437D-1DD3-4EA9-A7B3-49FC5179DC6A}" dt="2020-04-13T12:30:20.649" v="6984" actId="478"/>
          <ac:picMkLst>
            <pc:docMk/>
            <pc:sldMk cId="3875123685" sldId="278"/>
            <ac:picMk id="34" creationId="{9687AF92-17C4-4E65-9CB3-642B422EE108}"/>
          </ac:picMkLst>
        </pc:picChg>
        <pc:picChg chg="add del mod">
          <ac:chgData name="Derrick Willer" userId="c13516ca4e24fc27" providerId="LiveId" clId="{6E41437D-1DD3-4EA9-A7B3-49FC5179DC6A}" dt="2020-04-13T12:30:22.236" v="6985" actId="478"/>
          <ac:picMkLst>
            <pc:docMk/>
            <pc:sldMk cId="3875123685" sldId="278"/>
            <ac:picMk id="35" creationId="{A235C66B-F731-4418-B201-F15A9BBA5B48}"/>
          </ac:picMkLst>
        </pc:picChg>
        <pc:picChg chg="add del mod">
          <ac:chgData name="Derrick Willer" userId="c13516ca4e24fc27" providerId="LiveId" clId="{6E41437D-1DD3-4EA9-A7B3-49FC5179DC6A}" dt="2020-04-13T12:30:23.241" v="6986" actId="478"/>
          <ac:picMkLst>
            <pc:docMk/>
            <pc:sldMk cId="3875123685" sldId="278"/>
            <ac:picMk id="36" creationId="{BF3C99EF-6C91-4980-AA40-23CA3A366DE2}"/>
          </ac:picMkLst>
        </pc:picChg>
        <pc:picChg chg="add del mod">
          <ac:chgData name="Derrick Willer" userId="c13516ca4e24fc27" providerId="LiveId" clId="{6E41437D-1DD3-4EA9-A7B3-49FC5179DC6A}" dt="2020-04-13T12:30:24.635" v="6987" actId="478"/>
          <ac:picMkLst>
            <pc:docMk/>
            <pc:sldMk cId="3875123685" sldId="278"/>
            <ac:picMk id="37" creationId="{C13A7F41-CD7E-43AC-9219-8FEC21169625}"/>
          </ac:picMkLst>
        </pc:picChg>
        <pc:picChg chg="add del mod">
          <ac:chgData name="Derrick Willer" userId="c13516ca4e24fc27" providerId="LiveId" clId="{6E41437D-1DD3-4EA9-A7B3-49FC5179DC6A}" dt="2020-04-13T12:30:12.475" v="6981" actId="478"/>
          <ac:picMkLst>
            <pc:docMk/>
            <pc:sldMk cId="3875123685" sldId="278"/>
            <ac:picMk id="38" creationId="{63A59A12-E775-4BCB-A106-37EA1016AE50}"/>
          </ac:picMkLst>
        </pc:picChg>
        <pc:picChg chg="add del">
          <ac:chgData name="Derrick Willer" userId="c13516ca4e24fc27" providerId="LiveId" clId="{6E41437D-1DD3-4EA9-A7B3-49FC5179DC6A}" dt="2020-04-13T12:30:53.457" v="6992" actId="478"/>
          <ac:picMkLst>
            <pc:docMk/>
            <pc:sldMk cId="3875123685" sldId="278"/>
            <ac:picMk id="39" creationId="{218111C7-11F3-4146-8A41-875DF8400658}"/>
          </ac:picMkLst>
        </pc:picChg>
        <pc:picChg chg="add del mod">
          <ac:chgData name="Derrick Willer" userId="c13516ca4e24fc27" providerId="LiveId" clId="{6E41437D-1DD3-4EA9-A7B3-49FC5179DC6A}" dt="2020-04-13T12:31:07.692" v="6997" actId="478"/>
          <ac:picMkLst>
            <pc:docMk/>
            <pc:sldMk cId="3875123685" sldId="278"/>
            <ac:picMk id="40" creationId="{47FD1524-3626-4EE7-8499-37F4D2DB95AD}"/>
          </ac:picMkLst>
        </pc:picChg>
        <pc:picChg chg="add mod topLvl">
          <ac:chgData name="Derrick Willer" userId="c13516ca4e24fc27" providerId="LiveId" clId="{6E41437D-1DD3-4EA9-A7B3-49FC5179DC6A}" dt="2020-04-13T12:51:24.084" v="7460" actId="165"/>
          <ac:picMkLst>
            <pc:docMk/>
            <pc:sldMk cId="3875123685" sldId="278"/>
            <ac:picMk id="41" creationId="{23F34F21-0B01-4933-B40A-1F0592F611E4}"/>
          </ac:picMkLst>
        </pc:picChg>
        <pc:picChg chg="add mod topLvl">
          <ac:chgData name="Derrick Willer" userId="c13516ca4e24fc27" providerId="LiveId" clId="{6E41437D-1DD3-4EA9-A7B3-49FC5179DC6A}" dt="2020-04-13T12:53:52.633" v="7476" actId="1076"/>
          <ac:picMkLst>
            <pc:docMk/>
            <pc:sldMk cId="3875123685" sldId="278"/>
            <ac:picMk id="42" creationId="{CFA21992-8021-45C8-BBB4-67A17DC7737D}"/>
          </ac:picMkLst>
        </pc:picChg>
        <pc:picChg chg="add mod topLvl">
          <ac:chgData name="Derrick Willer" userId="c13516ca4e24fc27" providerId="LiveId" clId="{6E41437D-1DD3-4EA9-A7B3-49FC5179DC6A}" dt="2020-04-13T12:54:43.976" v="7487" actId="1076"/>
          <ac:picMkLst>
            <pc:docMk/>
            <pc:sldMk cId="3875123685" sldId="278"/>
            <ac:picMk id="43" creationId="{C923D8E3-D4E5-4100-A569-5E75D65D827F}"/>
          </ac:picMkLst>
        </pc:picChg>
        <pc:picChg chg="add mod topLvl">
          <ac:chgData name="Derrick Willer" userId="c13516ca4e24fc27" providerId="LiveId" clId="{6E41437D-1DD3-4EA9-A7B3-49FC5179DC6A}" dt="2020-04-13T12:51:24.084" v="7460" actId="165"/>
          <ac:picMkLst>
            <pc:docMk/>
            <pc:sldMk cId="3875123685" sldId="278"/>
            <ac:picMk id="44" creationId="{1217421E-A107-48E0-A663-20850496D755}"/>
          </ac:picMkLst>
        </pc:picChg>
        <pc:picChg chg="add mod topLvl">
          <ac:chgData name="Derrick Willer" userId="c13516ca4e24fc27" providerId="LiveId" clId="{6E41437D-1DD3-4EA9-A7B3-49FC5179DC6A}" dt="2020-04-13T12:54:54.450" v="7490" actId="1076"/>
          <ac:picMkLst>
            <pc:docMk/>
            <pc:sldMk cId="3875123685" sldId="278"/>
            <ac:picMk id="45" creationId="{CB628440-278E-4722-86E8-EDD1AEB0AB06}"/>
          </ac:picMkLst>
        </pc:picChg>
        <pc:picChg chg="add mod topLvl">
          <ac:chgData name="Derrick Willer" userId="c13516ca4e24fc27" providerId="LiveId" clId="{6E41437D-1DD3-4EA9-A7B3-49FC5179DC6A}" dt="2020-04-13T12:51:24.084" v="7460" actId="165"/>
          <ac:picMkLst>
            <pc:docMk/>
            <pc:sldMk cId="3875123685" sldId="278"/>
            <ac:picMk id="46" creationId="{DB90101D-BACC-4717-B504-C6C497B66EF3}"/>
          </ac:picMkLst>
        </pc:picChg>
        <pc:picChg chg="add mod topLvl">
          <ac:chgData name="Derrick Willer" userId="c13516ca4e24fc27" providerId="LiveId" clId="{6E41437D-1DD3-4EA9-A7B3-49FC5179DC6A}" dt="2020-04-13T12:54:50.004" v="7489" actId="1076"/>
          <ac:picMkLst>
            <pc:docMk/>
            <pc:sldMk cId="3875123685" sldId="278"/>
            <ac:picMk id="47" creationId="{B3AF7246-54E8-4F78-9B8A-F40E4F87C6CF}"/>
          </ac:picMkLst>
        </pc:picChg>
        <pc:picChg chg="add mod topLvl">
          <ac:chgData name="Derrick Willer" userId="c13516ca4e24fc27" providerId="LiveId" clId="{6E41437D-1DD3-4EA9-A7B3-49FC5179DC6A}" dt="2020-04-13T12:54:47.287" v="7488" actId="1076"/>
          <ac:picMkLst>
            <pc:docMk/>
            <pc:sldMk cId="3875123685" sldId="278"/>
            <ac:picMk id="48" creationId="{F768011C-A698-44FB-B32B-FA0D294520BF}"/>
          </ac:picMkLst>
        </pc:picChg>
        <pc:picChg chg="add mod topLvl">
          <ac:chgData name="Derrick Willer" userId="c13516ca4e24fc27" providerId="LiveId" clId="{6E41437D-1DD3-4EA9-A7B3-49FC5179DC6A}" dt="2020-04-13T12:51:24.084" v="7460" actId="165"/>
          <ac:picMkLst>
            <pc:docMk/>
            <pc:sldMk cId="3875123685" sldId="278"/>
            <ac:picMk id="49" creationId="{5873479C-72B5-4E36-8C1F-C6080D41B5C9}"/>
          </ac:picMkLst>
        </pc:picChg>
        <pc:picChg chg="add">
          <ac:chgData name="Derrick Willer" userId="c13516ca4e24fc27" providerId="LiveId" clId="{6E41437D-1DD3-4EA9-A7B3-49FC5179DC6A}" dt="2020-04-13T13:05:55.919" v="7578"/>
          <ac:picMkLst>
            <pc:docMk/>
            <pc:sldMk cId="3875123685" sldId="278"/>
            <ac:picMk id="66" creationId="{0488BDFB-D758-4A96-8D0F-3F5B1377BDB4}"/>
          </ac:picMkLst>
        </pc:picChg>
        <pc:cxnChg chg="add mod topLvl">
          <ac:chgData name="Derrick Willer" userId="c13516ca4e24fc27" providerId="LiveId" clId="{6E41437D-1DD3-4EA9-A7B3-49FC5179DC6A}" dt="2020-04-13T12:51:32.466" v="7461" actId="165"/>
          <ac:cxnSpMkLst>
            <pc:docMk/>
            <pc:sldMk cId="3875123685" sldId="278"/>
            <ac:cxnSpMk id="5" creationId="{13699C5F-2300-4A1B-8E61-E8AA89FF6549}"/>
          </ac:cxnSpMkLst>
        </pc:cxnChg>
        <pc:cxnChg chg="add mod topLvl">
          <ac:chgData name="Derrick Willer" userId="c13516ca4e24fc27" providerId="LiveId" clId="{6E41437D-1DD3-4EA9-A7B3-49FC5179DC6A}" dt="2020-04-13T12:51:32.466" v="7461" actId="165"/>
          <ac:cxnSpMkLst>
            <pc:docMk/>
            <pc:sldMk cId="3875123685" sldId="278"/>
            <ac:cxnSpMk id="6" creationId="{CCD36F3E-33B9-4248-B2AD-D4CA34A62091}"/>
          </ac:cxnSpMkLst>
        </pc:cxnChg>
        <pc:cxnChg chg="add mod topLvl">
          <ac:chgData name="Derrick Willer" userId="c13516ca4e24fc27" providerId="LiveId" clId="{6E41437D-1DD3-4EA9-A7B3-49FC5179DC6A}" dt="2020-04-13T12:53:50.177" v="7475" actId="14100"/>
          <ac:cxnSpMkLst>
            <pc:docMk/>
            <pc:sldMk cId="3875123685" sldId="278"/>
            <ac:cxnSpMk id="9" creationId="{183EE5CB-9224-4794-91C9-A0ED566BC406}"/>
          </ac:cxnSpMkLst>
        </pc:cxnChg>
        <pc:cxnChg chg="add del mod topLvl">
          <ac:chgData name="Derrick Willer" userId="c13516ca4e24fc27" providerId="LiveId" clId="{6E41437D-1DD3-4EA9-A7B3-49FC5179DC6A}" dt="2020-04-13T13:07:42.714" v="7605" actId="478"/>
          <ac:cxnSpMkLst>
            <pc:docMk/>
            <pc:sldMk cId="3875123685" sldId="278"/>
            <ac:cxnSpMk id="12" creationId="{55C98221-3AE4-41D9-9F03-E48DDD718940}"/>
          </ac:cxnSpMkLst>
        </pc:cxnChg>
        <pc:cxnChg chg="add del mod topLvl">
          <ac:chgData name="Derrick Willer" userId="c13516ca4e24fc27" providerId="LiveId" clId="{6E41437D-1DD3-4EA9-A7B3-49FC5179DC6A}" dt="2020-04-13T12:54:30.032" v="7483" actId="478"/>
          <ac:cxnSpMkLst>
            <pc:docMk/>
            <pc:sldMk cId="3875123685" sldId="278"/>
            <ac:cxnSpMk id="17" creationId="{65357BBA-2C09-4B83-A531-3CC09CAD5776}"/>
          </ac:cxnSpMkLst>
        </pc:cxnChg>
        <pc:cxnChg chg="add del mod">
          <ac:chgData name="Derrick Willer" userId="c13516ca4e24fc27" providerId="LiveId" clId="{6E41437D-1DD3-4EA9-A7B3-49FC5179DC6A}" dt="2020-04-13T12:53:09.723" v="7470"/>
          <ac:cxnSpMkLst>
            <pc:docMk/>
            <pc:sldMk cId="3875123685" sldId="278"/>
            <ac:cxnSpMk id="59" creationId="{E6673C4A-3871-4ECD-9FFF-040983B5C9B5}"/>
          </ac:cxnSpMkLst>
        </pc:cxnChg>
        <pc:cxnChg chg="add mod">
          <ac:chgData name="Derrick Willer" userId="c13516ca4e24fc27" providerId="LiveId" clId="{6E41437D-1DD3-4EA9-A7B3-49FC5179DC6A}" dt="2020-04-13T12:54:23.180" v="7481" actId="1076"/>
          <ac:cxnSpMkLst>
            <pc:docMk/>
            <pc:sldMk cId="3875123685" sldId="278"/>
            <ac:cxnSpMk id="60" creationId="{52855C64-A891-4080-95E3-3C4A4A135C00}"/>
          </ac:cxnSpMkLst>
        </pc:cxnChg>
        <pc:cxnChg chg="add del mod">
          <ac:chgData name="Derrick Willer" userId="c13516ca4e24fc27" providerId="LiveId" clId="{6E41437D-1DD3-4EA9-A7B3-49FC5179DC6A}" dt="2020-04-13T12:56:14.317" v="7497" actId="478"/>
          <ac:cxnSpMkLst>
            <pc:docMk/>
            <pc:sldMk cId="3875123685" sldId="278"/>
            <ac:cxnSpMk id="64" creationId="{D2DC3619-393C-4293-8D6E-760A2C8FB4C3}"/>
          </ac:cxnSpMkLst>
        </pc:cxnChg>
        <pc:cxnChg chg="add del mod">
          <ac:chgData name="Derrick Willer" userId="c13516ca4e24fc27" providerId="LiveId" clId="{6E41437D-1DD3-4EA9-A7B3-49FC5179DC6A}" dt="2020-04-13T12:56:58.614" v="7504" actId="478"/>
          <ac:cxnSpMkLst>
            <pc:docMk/>
            <pc:sldMk cId="3875123685" sldId="278"/>
            <ac:cxnSpMk id="65" creationId="{AE9B7E6B-EFFC-4D74-B9C9-49D4149C01DA}"/>
          </ac:cxnSpMkLst>
        </pc:cxnChg>
      </pc:sldChg>
      <pc:sldChg chg="addSp delSp modSp add mod ord">
        <pc:chgData name="Derrick Willer" userId="c13516ca4e24fc27" providerId="LiveId" clId="{6E41437D-1DD3-4EA9-A7B3-49FC5179DC6A}" dt="2020-04-13T12:39:23.744" v="7292" actId="1076"/>
        <pc:sldMkLst>
          <pc:docMk/>
          <pc:sldMk cId="1740232644" sldId="279"/>
        </pc:sldMkLst>
        <pc:spChg chg="add del">
          <ac:chgData name="Derrick Willer" userId="c13516ca4e24fc27" providerId="LiveId" clId="{6E41437D-1DD3-4EA9-A7B3-49FC5179DC6A}" dt="2020-04-13T12:34:39.320" v="7047"/>
          <ac:spMkLst>
            <pc:docMk/>
            <pc:sldMk cId="1740232644" sldId="279"/>
            <ac:spMk id="3" creationId="{316663A4-9B3D-4C63-8D5A-DB3EB6E62BAC}"/>
          </ac:spMkLst>
        </pc:spChg>
        <pc:spChg chg="add">
          <ac:chgData name="Derrick Willer" userId="c13516ca4e24fc27" providerId="LiveId" clId="{6E41437D-1DD3-4EA9-A7B3-49FC5179DC6A}" dt="2020-04-13T12:36:03.081" v="7074"/>
          <ac:spMkLst>
            <pc:docMk/>
            <pc:sldMk cId="1740232644" sldId="279"/>
            <ac:spMk id="20" creationId="{3EB7EAEF-FFEC-474E-B197-4C057EC2A283}"/>
          </ac:spMkLst>
        </pc:spChg>
        <pc:spChg chg="add mod">
          <ac:chgData name="Derrick Willer" userId="c13516ca4e24fc27" providerId="LiveId" clId="{6E41437D-1DD3-4EA9-A7B3-49FC5179DC6A}" dt="2020-04-13T12:39:15.958" v="7291" actId="255"/>
          <ac:spMkLst>
            <pc:docMk/>
            <pc:sldMk cId="1740232644" sldId="279"/>
            <ac:spMk id="21" creationId="{B94890F7-5184-49A1-992B-9EEEE51C536F}"/>
          </ac:spMkLst>
        </pc:spChg>
        <pc:spChg chg="add mod">
          <ac:chgData name="Derrick Willer" userId="c13516ca4e24fc27" providerId="LiveId" clId="{6E41437D-1DD3-4EA9-A7B3-49FC5179DC6A}" dt="2020-04-13T12:38:44.483" v="7271" actId="1076"/>
          <ac:spMkLst>
            <pc:docMk/>
            <pc:sldMk cId="1740232644" sldId="279"/>
            <ac:spMk id="22" creationId="{E23909AD-EC26-406F-842B-2F301FC1772B}"/>
          </ac:spMkLst>
        </pc:sp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4" creationId="{EE9987E2-4C1D-4D3A-9813-5E44FBBF9AB7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5" creationId="{3DB4FCA8-ADAF-4E0F-BEE6-FDF945D40DC9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6" creationId="{723FC552-9DA1-40E2-B622-6BC40029692C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7" creationId="{6BF87E2A-00E5-47D1-AF40-E084C5D4FD70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8" creationId="{CDF26B27-835C-456C-BDE5-91EEBDE1BFC3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9" creationId="{1DEB84A1-CF53-4526-B035-E80735444541}"/>
          </ac:picMkLst>
        </pc:picChg>
        <pc:picChg chg="add del">
          <ac:chgData name="Derrick Willer" userId="c13516ca4e24fc27" providerId="LiveId" clId="{6E41437D-1DD3-4EA9-A7B3-49FC5179DC6A}" dt="2020-04-13T12:35:27.078" v="7062"/>
          <ac:picMkLst>
            <pc:docMk/>
            <pc:sldMk cId="1740232644" sldId="279"/>
            <ac:picMk id="10" creationId="{230490C2-434A-4B29-BD20-2D5BA0829123}"/>
          </ac:picMkLst>
        </pc:picChg>
        <pc:picChg chg="add del">
          <ac:chgData name="Derrick Willer" userId="c13516ca4e24fc27" providerId="LiveId" clId="{6E41437D-1DD3-4EA9-A7B3-49FC5179DC6A}" dt="2020-04-13T12:35:27.078" v="7062"/>
          <ac:picMkLst>
            <pc:docMk/>
            <pc:sldMk cId="1740232644" sldId="279"/>
            <ac:picMk id="11" creationId="{4C8E057B-2178-4991-AC74-2854191DB10A}"/>
          </ac:picMkLst>
        </pc:picChg>
        <pc:picChg chg="add del mod">
          <ac:chgData name="Derrick Willer" userId="c13516ca4e24fc27" providerId="LiveId" clId="{6E41437D-1DD3-4EA9-A7B3-49FC5179DC6A}" dt="2020-04-13T12:35:27.078" v="7062"/>
          <ac:picMkLst>
            <pc:docMk/>
            <pc:sldMk cId="1740232644" sldId="279"/>
            <ac:picMk id="12" creationId="{BC4CB5F7-0948-4708-82D2-C3D917B0BC87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13" creationId="{A22CE785-23BD-48EC-A5AA-F55AF5BAB19E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14" creationId="{EB233B26-3A84-47E0-9B29-72D1653B70A5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15" creationId="{4220CE2E-C8C7-4831-9EF5-FE23D7B0F618}"/>
          </ac:picMkLst>
        </pc:picChg>
        <pc:picChg chg="add del">
          <ac:chgData name="Derrick Willer" userId="c13516ca4e24fc27" providerId="LiveId" clId="{6E41437D-1DD3-4EA9-A7B3-49FC5179DC6A}" dt="2020-04-13T12:35:37.979" v="7066"/>
          <ac:picMkLst>
            <pc:docMk/>
            <pc:sldMk cId="1740232644" sldId="279"/>
            <ac:picMk id="16" creationId="{C56FF77E-2073-48DE-8005-456328888496}"/>
          </ac:picMkLst>
        </pc:picChg>
        <pc:picChg chg="add del">
          <ac:chgData name="Derrick Willer" userId="c13516ca4e24fc27" providerId="LiveId" clId="{6E41437D-1DD3-4EA9-A7B3-49FC5179DC6A}" dt="2020-04-13T12:35:37.979" v="7066"/>
          <ac:picMkLst>
            <pc:docMk/>
            <pc:sldMk cId="1740232644" sldId="279"/>
            <ac:picMk id="17" creationId="{DE7F566E-6F10-47DA-8B81-4F38C271E072}"/>
          </ac:picMkLst>
        </pc:picChg>
        <pc:picChg chg="add del">
          <ac:chgData name="Derrick Willer" userId="c13516ca4e24fc27" providerId="LiveId" clId="{6E41437D-1DD3-4EA9-A7B3-49FC5179DC6A}" dt="2020-04-13T12:35:37.979" v="7066"/>
          <ac:picMkLst>
            <pc:docMk/>
            <pc:sldMk cId="1740232644" sldId="279"/>
            <ac:picMk id="18" creationId="{8598E97B-A0F8-4A26-A1E9-9F4E4BFCC482}"/>
          </ac:picMkLst>
        </pc:picChg>
        <pc:picChg chg="add mod">
          <ac:chgData name="Derrick Willer" userId="c13516ca4e24fc27" providerId="LiveId" clId="{6E41437D-1DD3-4EA9-A7B3-49FC5179DC6A}" dt="2020-04-13T12:39:23.744" v="7292" actId="1076"/>
          <ac:picMkLst>
            <pc:docMk/>
            <pc:sldMk cId="1740232644" sldId="279"/>
            <ac:picMk id="19" creationId="{97183310-9652-431D-8A48-FCA04F2E39D3}"/>
          </ac:picMkLst>
        </pc:picChg>
      </pc:sldChg>
      <pc:sldChg chg="addSp delSp modSp add mod ord modAnim">
        <pc:chgData name="Derrick Willer" userId="c13516ca4e24fc27" providerId="LiveId" clId="{6E41437D-1DD3-4EA9-A7B3-49FC5179DC6A}" dt="2020-04-13T18:23:59.924" v="8281" actId="20577"/>
        <pc:sldMkLst>
          <pc:docMk/>
          <pc:sldMk cId="3674038108" sldId="280"/>
        </pc:sldMkLst>
        <pc:spChg chg="add mod">
          <ac:chgData name="Derrick Willer" userId="c13516ca4e24fc27" providerId="LiveId" clId="{6E41437D-1DD3-4EA9-A7B3-49FC5179DC6A}" dt="2020-04-13T12:58:18.611" v="7554" actId="20577"/>
          <ac:spMkLst>
            <pc:docMk/>
            <pc:sldMk cId="3674038108" sldId="280"/>
            <ac:spMk id="3" creationId="{E626852F-0B79-4E64-B12A-D840F7A5F67D}"/>
          </ac:spMkLst>
        </pc:spChg>
        <pc:spChg chg="add mod">
          <ac:chgData name="Derrick Willer" userId="c13516ca4e24fc27" providerId="LiveId" clId="{6E41437D-1DD3-4EA9-A7B3-49FC5179DC6A}" dt="2020-04-13T18:23:58.212" v="8279" actId="20577"/>
          <ac:spMkLst>
            <pc:docMk/>
            <pc:sldMk cId="3674038108" sldId="280"/>
            <ac:spMk id="4" creationId="{0949FDF3-2EC2-4374-BF8A-F9FAB09FA46A}"/>
          </ac:spMkLst>
        </pc:spChg>
        <pc:spChg chg="add mod">
          <ac:chgData name="Derrick Willer" userId="c13516ca4e24fc27" providerId="LiveId" clId="{6E41437D-1DD3-4EA9-A7B3-49FC5179DC6A}" dt="2020-04-13T18:09:14.979" v="8171" actId="20577"/>
          <ac:spMkLst>
            <pc:docMk/>
            <pc:sldMk cId="3674038108" sldId="280"/>
            <ac:spMk id="13" creationId="{8BA9D38D-3479-446D-91E4-D154B28E5682}"/>
          </ac:spMkLst>
        </pc:spChg>
        <pc:spChg chg="add mod">
          <ac:chgData name="Derrick Willer" userId="c13516ca4e24fc27" providerId="LiveId" clId="{6E41437D-1DD3-4EA9-A7B3-49FC5179DC6A}" dt="2020-04-13T17:59:32.036" v="8125" actId="20577"/>
          <ac:spMkLst>
            <pc:docMk/>
            <pc:sldMk cId="3674038108" sldId="280"/>
            <ac:spMk id="14" creationId="{7116F47C-5CE0-4EF3-BAFB-9C4948ED4FC1}"/>
          </ac:spMkLst>
        </pc:spChg>
        <pc:spChg chg="add mod">
          <ac:chgData name="Derrick Willer" userId="c13516ca4e24fc27" providerId="LiveId" clId="{6E41437D-1DD3-4EA9-A7B3-49FC5179DC6A}" dt="2020-04-13T17:19:40.520" v="8102" actId="122"/>
          <ac:spMkLst>
            <pc:docMk/>
            <pc:sldMk cId="3674038108" sldId="280"/>
            <ac:spMk id="15" creationId="{04CDD47F-AF36-4359-AB2B-52150E265D22}"/>
          </ac:spMkLst>
        </pc:spChg>
        <pc:picChg chg="add mod ord">
          <ac:chgData name="Derrick Willer" userId="c13516ca4e24fc27" providerId="LiveId" clId="{6E41437D-1DD3-4EA9-A7B3-49FC5179DC6A}" dt="2020-04-13T17:14:36.220" v="8003" actId="1076"/>
          <ac:picMkLst>
            <pc:docMk/>
            <pc:sldMk cId="3674038108" sldId="280"/>
            <ac:picMk id="6" creationId="{7B59E6BF-DEB2-409D-A44F-D6BE740B1627}"/>
          </ac:picMkLst>
        </pc:picChg>
        <pc:picChg chg="add mod">
          <ac:chgData name="Derrick Willer" userId="c13516ca4e24fc27" providerId="LiveId" clId="{6E41437D-1DD3-4EA9-A7B3-49FC5179DC6A}" dt="2020-04-13T17:14:36.220" v="8003" actId="1076"/>
          <ac:picMkLst>
            <pc:docMk/>
            <pc:sldMk cId="3674038108" sldId="280"/>
            <ac:picMk id="8" creationId="{2FD8895C-27B1-4786-8250-6C05E10CC2ED}"/>
          </ac:picMkLst>
        </pc:picChg>
        <pc:picChg chg="add mod">
          <ac:chgData name="Derrick Willer" userId="c13516ca4e24fc27" providerId="LiveId" clId="{6E41437D-1DD3-4EA9-A7B3-49FC5179DC6A}" dt="2020-04-13T17:14:36.220" v="8003" actId="1076"/>
          <ac:picMkLst>
            <pc:docMk/>
            <pc:sldMk cId="3674038108" sldId="280"/>
            <ac:picMk id="10" creationId="{DB2929BD-AEDE-402E-AFAE-AB6FA4F0DDA4}"/>
          </ac:picMkLst>
        </pc:picChg>
        <pc:picChg chg="add del mod">
          <ac:chgData name="Derrick Willer" userId="c13516ca4e24fc27" providerId="LiveId" clId="{6E41437D-1DD3-4EA9-A7B3-49FC5179DC6A}" dt="2020-04-13T17:10:04.205" v="7949" actId="478"/>
          <ac:picMkLst>
            <pc:docMk/>
            <pc:sldMk cId="3674038108" sldId="280"/>
            <ac:picMk id="11" creationId="{D7E1A81C-0D1E-419A-A08F-E8622BA1896E}"/>
          </ac:picMkLst>
        </pc:picChg>
        <pc:picChg chg="add mod">
          <ac:chgData name="Derrick Willer" userId="c13516ca4e24fc27" providerId="LiveId" clId="{6E41437D-1DD3-4EA9-A7B3-49FC5179DC6A}" dt="2020-04-13T17:14:36.220" v="8003" actId="1076"/>
          <ac:picMkLst>
            <pc:docMk/>
            <pc:sldMk cId="3674038108" sldId="280"/>
            <ac:picMk id="12" creationId="{ABECEAF0-5467-4299-9AFE-75CDC7F633DA}"/>
          </ac:picMkLst>
        </pc:picChg>
      </pc:sldChg>
      <pc:sldChg chg="addSp modSp add del mod">
        <pc:chgData name="Derrick Willer" userId="c13516ca4e24fc27" providerId="LiveId" clId="{6E41437D-1DD3-4EA9-A7B3-49FC5179DC6A}" dt="2020-04-12T19:35:12.907" v="3088" actId="47"/>
        <pc:sldMkLst>
          <pc:docMk/>
          <pc:sldMk cId="2404688911" sldId="281"/>
        </pc:sldMkLst>
        <pc:spChg chg="add mod">
          <ac:chgData name="Derrick Willer" userId="c13516ca4e24fc27" providerId="LiveId" clId="{6E41437D-1DD3-4EA9-A7B3-49FC5179DC6A}" dt="2020-04-12T19:32:48.364" v="2988" actId="20577"/>
          <ac:spMkLst>
            <pc:docMk/>
            <pc:sldMk cId="2404688911" sldId="281"/>
            <ac:spMk id="3" creationId="{83A2FB84-A61C-43D1-9C47-38AD3EC5B4F2}"/>
          </ac:spMkLst>
        </pc:spChg>
        <pc:spChg chg="mod">
          <ac:chgData name="Derrick Willer" userId="c13516ca4e24fc27" providerId="LiveId" clId="{6E41437D-1DD3-4EA9-A7B3-49FC5179DC6A}" dt="2020-04-12T19:32:56.114" v="2989" actId="1076"/>
          <ac:spMkLst>
            <pc:docMk/>
            <pc:sldMk cId="2404688911" sldId="281"/>
            <ac:spMk id="14" creationId="{9E8E7D3F-8C46-4C1F-8BEF-494D2397D980}"/>
          </ac:spMkLst>
        </pc:spChg>
      </pc:sldChg>
      <pc:sldChg chg="addSp delSp modSp add mod modAnim">
        <pc:chgData name="Derrick Willer" userId="c13516ca4e24fc27" providerId="LiveId" clId="{6E41437D-1DD3-4EA9-A7B3-49FC5179DC6A}" dt="2020-04-12T20:27:49.321" v="3982" actId="166"/>
        <pc:sldMkLst>
          <pc:docMk/>
          <pc:sldMk cId="626554103" sldId="282"/>
        </pc:sldMkLst>
        <pc:spChg chg="add mod ord">
          <ac:chgData name="Derrick Willer" userId="c13516ca4e24fc27" providerId="LiveId" clId="{6E41437D-1DD3-4EA9-A7B3-49FC5179DC6A}" dt="2020-04-12T20:27:49.321" v="3982" actId="166"/>
          <ac:spMkLst>
            <pc:docMk/>
            <pc:sldMk cId="626554103" sldId="282"/>
            <ac:spMk id="26" creationId="{785207A7-B169-454E-8CA4-36FDFE874F14}"/>
          </ac:spMkLst>
        </pc:spChg>
        <pc:picChg chg="del">
          <ac:chgData name="Derrick Willer" userId="c13516ca4e24fc27" providerId="LiveId" clId="{6E41437D-1DD3-4EA9-A7B3-49FC5179DC6A}" dt="2020-04-12T20:27:18.368" v="3974" actId="478"/>
          <ac:picMkLst>
            <pc:docMk/>
            <pc:sldMk cId="626554103" sldId="282"/>
            <ac:picMk id="16" creationId="{5317AB6A-0486-47AA-8429-0C051C7EF811}"/>
          </ac:picMkLst>
        </pc:picChg>
        <pc:picChg chg="add mod">
          <ac:chgData name="Derrick Willer" userId="c13516ca4e24fc27" providerId="LiveId" clId="{6E41437D-1DD3-4EA9-A7B3-49FC5179DC6A}" dt="2020-04-12T20:27:40.008" v="3980" actId="1076"/>
          <ac:picMkLst>
            <pc:docMk/>
            <pc:sldMk cId="626554103" sldId="282"/>
            <ac:picMk id="27" creationId="{18201871-BEB8-4026-887A-07638F992E46}"/>
          </ac:picMkLst>
        </pc:picChg>
        <pc:cxnChg chg="mod">
          <ac:chgData name="Derrick Willer" userId="c13516ca4e24fc27" providerId="LiveId" clId="{6E41437D-1DD3-4EA9-A7B3-49FC5179DC6A}" dt="2020-04-12T20:27:12.415" v="3972" actId="1076"/>
          <ac:cxnSpMkLst>
            <pc:docMk/>
            <pc:sldMk cId="626554103" sldId="282"/>
            <ac:cxnSpMk id="19" creationId="{C512B383-099C-4EB2-8859-EA8FC0CE0772}"/>
          </ac:cxnSpMkLst>
        </pc:cxnChg>
        <pc:cxnChg chg="mod">
          <ac:chgData name="Derrick Willer" userId="c13516ca4e24fc27" providerId="LiveId" clId="{6E41437D-1DD3-4EA9-A7B3-49FC5179DC6A}" dt="2020-04-12T20:27:15.587" v="3973" actId="1076"/>
          <ac:cxnSpMkLst>
            <pc:docMk/>
            <pc:sldMk cId="626554103" sldId="282"/>
            <ac:cxnSpMk id="20" creationId="{ADF35A24-C7B1-4675-9CF0-207E4130FCD3}"/>
          </ac:cxnSpMkLst>
        </pc:cxnChg>
      </pc:sldChg>
      <pc:sldChg chg="addSp delSp modSp add mod modAnim">
        <pc:chgData name="Derrick Willer" userId="c13516ca4e24fc27" providerId="LiveId" clId="{6E41437D-1DD3-4EA9-A7B3-49FC5179DC6A}" dt="2020-04-12T20:51:11.225" v="4061" actId="167"/>
        <pc:sldMkLst>
          <pc:docMk/>
          <pc:sldMk cId="3836593167" sldId="283"/>
        </pc:sldMkLst>
        <pc:spChg chg="mod">
          <ac:chgData name="Derrick Willer" userId="c13516ca4e24fc27" providerId="LiveId" clId="{6E41437D-1DD3-4EA9-A7B3-49FC5179DC6A}" dt="2020-04-12T20:49:59.978" v="4052" actId="20577"/>
          <ac:spMkLst>
            <pc:docMk/>
            <pc:sldMk cId="3836593167" sldId="283"/>
            <ac:spMk id="3" creationId="{FABB674F-78A7-42B9-A5A5-5D49F7CF810C}"/>
          </ac:spMkLst>
        </pc:spChg>
        <pc:spChg chg="mod">
          <ac:chgData name="Derrick Willer" userId="c13516ca4e24fc27" providerId="LiveId" clId="{6E41437D-1DD3-4EA9-A7B3-49FC5179DC6A}" dt="2020-04-12T20:51:01.444" v="4058" actId="1076"/>
          <ac:spMkLst>
            <pc:docMk/>
            <pc:sldMk cId="3836593167" sldId="283"/>
            <ac:spMk id="17" creationId="{A54E3E0D-FC08-44AB-B5F1-41A9AF83B663}"/>
          </ac:spMkLst>
        </pc:spChg>
        <pc:spChg chg="mod">
          <ac:chgData name="Derrick Willer" userId="c13516ca4e24fc27" providerId="LiveId" clId="{6E41437D-1DD3-4EA9-A7B3-49FC5179DC6A}" dt="2020-04-12T20:51:01.444" v="4058" actId="1076"/>
          <ac:spMkLst>
            <pc:docMk/>
            <pc:sldMk cId="3836593167" sldId="283"/>
            <ac:spMk id="18" creationId="{A11F32FB-4A66-4B02-9100-DABBE6CCAE58}"/>
          </ac:spMkLst>
        </pc:spChg>
        <pc:spChg chg="add mod">
          <ac:chgData name="Derrick Willer" userId="c13516ca4e24fc27" providerId="LiveId" clId="{6E41437D-1DD3-4EA9-A7B3-49FC5179DC6A}" dt="2020-04-12T19:47:35.250" v="3530" actId="1076"/>
          <ac:spMkLst>
            <pc:docMk/>
            <pc:sldMk cId="3836593167" sldId="283"/>
            <ac:spMk id="19" creationId="{08D31081-E308-4F9E-9562-750B63DB1A2C}"/>
          </ac:spMkLst>
        </pc:spChg>
        <pc:spChg chg="add mod">
          <ac:chgData name="Derrick Willer" userId="c13516ca4e24fc27" providerId="LiveId" clId="{6E41437D-1DD3-4EA9-A7B3-49FC5179DC6A}" dt="2020-04-12T20:28:31.508" v="3988" actId="1076"/>
          <ac:spMkLst>
            <pc:docMk/>
            <pc:sldMk cId="3836593167" sldId="283"/>
            <ac:spMk id="20" creationId="{C67EBE17-BBFC-4865-B2DE-B70F32D17896}"/>
          </ac:spMkLst>
        </pc:spChg>
        <pc:grpChg chg="mod">
          <ac:chgData name="Derrick Willer" userId="c13516ca4e24fc27" providerId="LiveId" clId="{6E41437D-1DD3-4EA9-A7B3-49FC5179DC6A}" dt="2020-04-12T20:51:01.444" v="4058" actId="1076"/>
          <ac:grpSpMkLst>
            <pc:docMk/>
            <pc:sldMk cId="3836593167" sldId="283"/>
            <ac:grpSpMk id="4" creationId="{C6F73520-0E2C-43B4-B5AE-361070AC49A1}"/>
          </ac:grpSpMkLst>
        </pc:grpChg>
        <pc:grpChg chg="add del mod">
          <ac:chgData name="Derrick Willer" userId="c13516ca4e24fc27" providerId="LiveId" clId="{6E41437D-1DD3-4EA9-A7B3-49FC5179DC6A}" dt="2020-04-12T20:50:50.366" v="4057"/>
          <ac:grpSpMkLst>
            <pc:docMk/>
            <pc:sldMk cId="3836593167" sldId="283"/>
            <ac:grpSpMk id="21" creationId="{4246A9E2-2DD5-4E8B-B720-9707C9213184}"/>
          </ac:grpSpMkLst>
        </pc:grpChg>
        <pc:grpChg chg="add mod ord">
          <ac:chgData name="Derrick Willer" userId="c13516ca4e24fc27" providerId="LiveId" clId="{6E41437D-1DD3-4EA9-A7B3-49FC5179DC6A}" dt="2020-04-12T20:51:11.225" v="4061" actId="167"/>
          <ac:grpSpMkLst>
            <pc:docMk/>
            <pc:sldMk cId="3836593167" sldId="283"/>
            <ac:grpSpMk id="27" creationId="{5FDF049A-D2C5-46F9-BBF1-37F0CA82EFCC}"/>
          </ac:grpSpMkLst>
        </pc:grpChg>
        <pc:cxnChg chg="mod">
          <ac:chgData name="Derrick Willer" userId="c13516ca4e24fc27" providerId="LiveId" clId="{6E41437D-1DD3-4EA9-A7B3-49FC5179DC6A}" dt="2020-04-12T20:51:01.444" v="4058" actId="1076"/>
          <ac:cxnSpMkLst>
            <pc:docMk/>
            <pc:sldMk cId="3836593167" sldId="283"/>
            <ac:cxnSpMk id="13" creationId="{F56477C6-130F-4E23-B184-3E1770E7394A}"/>
          </ac:cxnSpMkLst>
        </pc:cxnChg>
        <pc:cxnChg chg="mod">
          <ac:chgData name="Derrick Willer" userId="c13516ca4e24fc27" providerId="LiveId" clId="{6E41437D-1DD3-4EA9-A7B3-49FC5179DC6A}" dt="2020-04-12T20:51:01.444" v="4058" actId="1076"/>
          <ac:cxnSpMkLst>
            <pc:docMk/>
            <pc:sldMk cId="3836593167" sldId="283"/>
            <ac:cxnSpMk id="14" creationId="{7EA820A8-A1A7-41DE-BE8F-71532E372DC7}"/>
          </ac:cxnSpMkLst>
        </pc:cxnChg>
      </pc:sldChg>
      <pc:sldChg chg="addSp delSp modSp add mod ord">
        <pc:chgData name="Derrick Willer" userId="c13516ca4e24fc27" providerId="LiveId" clId="{6E41437D-1DD3-4EA9-A7B3-49FC5179DC6A}" dt="2020-04-13T11:21:45.093" v="6178" actId="20577"/>
        <pc:sldMkLst>
          <pc:docMk/>
          <pc:sldMk cId="4135232195" sldId="284"/>
        </pc:sldMkLst>
        <pc:spChg chg="add mod">
          <ac:chgData name="Derrick Willer" userId="c13516ca4e24fc27" providerId="LiveId" clId="{6E41437D-1DD3-4EA9-A7B3-49FC5179DC6A}" dt="2020-04-13T11:21:45.093" v="6178" actId="20577"/>
          <ac:spMkLst>
            <pc:docMk/>
            <pc:sldMk cId="4135232195" sldId="284"/>
            <ac:spMk id="6" creationId="{224A9345-DEDE-4020-A514-F3AC9377D31E}"/>
          </ac:spMkLst>
        </pc:spChg>
        <pc:spChg chg="mod">
          <ac:chgData name="Derrick Willer" userId="c13516ca4e24fc27" providerId="LiveId" clId="{6E41437D-1DD3-4EA9-A7B3-49FC5179DC6A}" dt="2020-04-12T20:46:50.793" v="4009" actId="6549"/>
          <ac:spMkLst>
            <pc:docMk/>
            <pc:sldMk cId="4135232195" sldId="284"/>
            <ac:spMk id="14" creationId="{9E8E7D3F-8C46-4C1F-8BEF-494D2397D980}"/>
          </ac:spMkLst>
        </pc:spChg>
        <pc:spChg chg="del">
          <ac:chgData name="Derrick Willer" userId="c13516ca4e24fc27" providerId="LiveId" clId="{6E41437D-1DD3-4EA9-A7B3-49FC5179DC6A}" dt="2020-04-12T20:47:45.054" v="4029" actId="478"/>
          <ac:spMkLst>
            <pc:docMk/>
            <pc:sldMk cId="4135232195" sldId="284"/>
            <ac:spMk id="21" creationId="{EC5761C5-9216-40CA-A677-96D539E0CC91}"/>
          </ac:spMkLst>
        </pc:spChg>
        <pc:spChg chg="del">
          <ac:chgData name="Derrick Willer" userId="c13516ca4e24fc27" providerId="LiveId" clId="{6E41437D-1DD3-4EA9-A7B3-49FC5179DC6A}" dt="2020-04-12T20:47:48.960" v="4030" actId="478"/>
          <ac:spMkLst>
            <pc:docMk/>
            <pc:sldMk cId="4135232195" sldId="284"/>
            <ac:spMk id="22" creationId="{0D48161C-E0A9-46A6-A2EA-44D5C7BD754F}"/>
          </ac:spMkLst>
        </pc:spChg>
        <pc:spChg chg="del">
          <ac:chgData name="Derrick Willer" userId="c13516ca4e24fc27" providerId="LiveId" clId="{6E41437D-1DD3-4EA9-A7B3-49FC5179DC6A}" dt="2020-04-12T20:18:10.129" v="3841" actId="478"/>
          <ac:spMkLst>
            <pc:docMk/>
            <pc:sldMk cId="4135232195" sldId="284"/>
            <ac:spMk id="23" creationId="{F3D4C575-A462-4888-B0AB-7BBE3CF7157B}"/>
          </ac:spMkLst>
        </pc:spChg>
        <pc:spChg chg="del">
          <ac:chgData name="Derrick Willer" userId="c13516ca4e24fc27" providerId="LiveId" clId="{6E41437D-1DD3-4EA9-A7B3-49FC5179DC6A}" dt="2020-04-12T20:47:57.038" v="4032" actId="478"/>
          <ac:spMkLst>
            <pc:docMk/>
            <pc:sldMk cId="4135232195" sldId="284"/>
            <ac:spMk id="24" creationId="{204804B3-B889-42EF-BBB4-10B306D02446}"/>
          </ac:spMkLst>
        </pc:spChg>
        <pc:spChg chg="del">
          <ac:chgData name="Derrick Willer" userId="c13516ca4e24fc27" providerId="LiveId" clId="{6E41437D-1DD3-4EA9-A7B3-49FC5179DC6A}" dt="2020-04-12T20:48:00.679" v="4033" actId="478"/>
          <ac:spMkLst>
            <pc:docMk/>
            <pc:sldMk cId="4135232195" sldId="284"/>
            <ac:spMk id="25" creationId="{69AD5904-CA43-4270-9976-27D1A9F1101A}"/>
          </ac:spMkLst>
        </pc:spChg>
        <pc:spChg chg="del">
          <ac:chgData name="Derrick Willer" userId="c13516ca4e24fc27" providerId="LiveId" clId="{6E41437D-1DD3-4EA9-A7B3-49FC5179DC6A}" dt="2020-04-12T20:15:10.223" v="3618" actId="478"/>
          <ac:spMkLst>
            <pc:docMk/>
            <pc:sldMk cId="4135232195" sldId="284"/>
            <ac:spMk id="26" creationId="{785207A7-B169-454E-8CA4-36FDFE874F14}"/>
          </ac:spMkLst>
        </pc:spChg>
        <pc:grpChg chg="del">
          <ac:chgData name="Derrick Willer" userId="c13516ca4e24fc27" providerId="LiveId" clId="{6E41437D-1DD3-4EA9-A7B3-49FC5179DC6A}" dt="2020-04-12T20:47:53.382" v="4031" actId="478"/>
          <ac:grpSpMkLst>
            <pc:docMk/>
            <pc:sldMk cId="4135232195" sldId="284"/>
            <ac:grpSpMk id="17" creationId="{32C6F3FF-736C-4628-A801-272501616FCB}"/>
          </ac:grpSpMkLst>
        </pc:grpChg>
        <pc:picChg chg="add mod">
          <ac:chgData name="Derrick Willer" userId="c13516ca4e24fc27" providerId="LiveId" clId="{6E41437D-1DD3-4EA9-A7B3-49FC5179DC6A}" dt="2020-04-12T20:48:07.335" v="4035" actId="14100"/>
          <ac:picMkLst>
            <pc:docMk/>
            <pc:sldMk cId="4135232195" sldId="284"/>
            <ac:picMk id="7" creationId="{8F78E140-107C-4DB3-9F58-18FAB231BF87}"/>
          </ac:picMkLst>
        </pc:picChg>
        <pc:picChg chg="del mod">
          <ac:chgData name="Derrick Willer" userId="c13516ca4e24fc27" providerId="LiveId" clId="{6E41437D-1DD3-4EA9-A7B3-49FC5179DC6A}" dt="2020-04-12T20:22:36.560" v="3862" actId="478"/>
          <ac:picMkLst>
            <pc:docMk/>
            <pc:sldMk cId="4135232195" sldId="284"/>
            <ac:picMk id="16" creationId="{5317AB6A-0486-47AA-8429-0C051C7EF811}"/>
          </ac:picMkLst>
        </pc:picChg>
        <pc:cxnChg chg="add del mod">
          <ac:chgData name="Derrick Willer" userId="c13516ca4e24fc27" providerId="LiveId" clId="{6E41437D-1DD3-4EA9-A7B3-49FC5179DC6A}" dt="2020-04-12T20:47:45.054" v="4029" actId="478"/>
          <ac:cxnSpMkLst>
            <pc:docMk/>
            <pc:sldMk cId="4135232195" sldId="284"/>
            <ac:cxnSpMk id="19" creationId="{C512B383-099C-4EB2-8859-EA8FC0CE0772}"/>
          </ac:cxnSpMkLst>
        </pc:cxnChg>
        <pc:cxnChg chg="add del mod">
          <ac:chgData name="Derrick Willer" userId="c13516ca4e24fc27" providerId="LiveId" clId="{6E41437D-1DD3-4EA9-A7B3-49FC5179DC6A}" dt="2020-04-12T20:47:48.960" v="4030" actId="478"/>
          <ac:cxnSpMkLst>
            <pc:docMk/>
            <pc:sldMk cId="4135232195" sldId="284"/>
            <ac:cxnSpMk id="20" creationId="{ADF35A24-C7B1-4675-9CF0-207E4130FCD3}"/>
          </ac:cxnSpMkLst>
        </pc:cxnChg>
      </pc:sldChg>
      <pc:sldChg chg="addSp delSp modSp add mod modAnim">
        <pc:chgData name="Derrick Willer" userId="c13516ca4e24fc27" providerId="LiveId" clId="{6E41437D-1DD3-4EA9-A7B3-49FC5179DC6A}" dt="2020-04-13T09:27:30.475" v="4821"/>
        <pc:sldMkLst>
          <pc:docMk/>
          <pc:sldMk cId="3201325290" sldId="285"/>
        </pc:sldMkLst>
        <pc:spChg chg="mod">
          <ac:chgData name="Derrick Willer" userId="c13516ca4e24fc27" providerId="LiveId" clId="{6E41437D-1DD3-4EA9-A7B3-49FC5179DC6A}" dt="2020-04-13T09:27:05.787" v="4818" actId="1076"/>
          <ac:spMkLst>
            <pc:docMk/>
            <pc:sldMk cId="3201325290" sldId="285"/>
            <ac:spMk id="2" creationId="{D9D48A35-946C-4DA7-B216-C1F72410119D}"/>
          </ac:spMkLst>
        </pc:spChg>
        <pc:spChg chg="mod">
          <ac:chgData name="Derrick Willer" userId="c13516ca4e24fc27" providerId="LiveId" clId="{6E41437D-1DD3-4EA9-A7B3-49FC5179DC6A}" dt="2020-04-12T23:45:14.536" v="4512" actId="1076"/>
          <ac:spMkLst>
            <pc:docMk/>
            <pc:sldMk cId="3201325290" sldId="285"/>
            <ac:spMk id="3" creationId="{98378C4A-F134-4356-BCCF-419F018490D0}"/>
          </ac:spMkLst>
        </pc:spChg>
        <pc:spChg chg="del mod">
          <ac:chgData name="Derrick Willer" userId="c13516ca4e24fc27" providerId="LiveId" clId="{6E41437D-1DD3-4EA9-A7B3-49FC5179DC6A}" dt="2020-04-12T23:30:35.337" v="4199" actId="478"/>
          <ac:spMkLst>
            <pc:docMk/>
            <pc:sldMk cId="3201325290" sldId="285"/>
            <ac:spMk id="4" creationId="{671DB53B-C5D5-4ECE-A92D-6EDDA8AB357C}"/>
          </ac:spMkLst>
        </pc:spChg>
        <pc:spChg chg="add mod">
          <ac:chgData name="Derrick Willer" userId="c13516ca4e24fc27" providerId="LiveId" clId="{6E41437D-1DD3-4EA9-A7B3-49FC5179DC6A}" dt="2020-04-13T00:04:52.655" v="4692" actId="20577"/>
          <ac:spMkLst>
            <pc:docMk/>
            <pc:sldMk cId="3201325290" sldId="285"/>
            <ac:spMk id="5" creationId="{F59DD479-13D5-4F13-AA9A-30BFB00214AD}"/>
          </ac:spMkLst>
        </pc:spChg>
        <pc:spChg chg="add mod topLvl">
          <ac:chgData name="Derrick Willer" userId="c13516ca4e24fc27" providerId="LiveId" clId="{6E41437D-1DD3-4EA9-A7B3-49FC5179DC6A}" dt="2020-04-13T00:10:03.136" v="4714" actId="20577"/>
          <ac:spMkLst>
            <pc:docMk/>
            <pc:sldMk cId="3201325290" sldId="285"/>
            <ac:spMk id="6" creationId="{3DFE6D3B-4564-4B37-89FE-D86F63085E3E}"/>
          </ac:spMkLst>
        </pc:spChg>
        <pc:spChg chg="add mod">
          <ac:chgData name="Derrick Willer" userId="c13516ca4e24fc27" providerId="LiveId" clId="{6E41437D-1DD3-4EA9-A7B3-49FC5179DC6A}" dt="2020-04-12T23:36:36.259" v="4295" actId="208"/>
          <ac:spMkLst>
            <pc:docMk/>
            <pc:sldMk cId="3201325290" sldId="285"/>
            <ac:spMk id="9" creationId="{F81FDA5D-EB2E-4DEA-80DD-F2B9037FE714}"/>
          </ac:spMkLst>
        </pc:spChg>
        <pc:spChg chg="add mod">
          <ac:chgData name="Derrick Willer" userId="c13516ca4e24fc27" providerId="LiveId" clId="{6E41437D-1DD3-4EA9-A7B3-49FC5179DC6A}" dt="2020-04-12T23:36:36.259" v="4295" actId="208"/>
          <ac:spMkLst>
            <pc:docMk/>
            <pc:sldMk cId="3201325290" sldId="285"/>
            <ac:spMk id="10" creationId="{F18DA074-887D-4083-8AE8-523EDD209067}"/>
          </ac:spMkLst>
        </pc:spChg>
        <pc:spChg chg="add del mod">
          <ac:chgData name="Derrick Willer" userId="c13516ca4e24fc27" providerId="LiveId" clId="{6E41437D-1DD3-4EA9-A7B3-49FC5179DC6A}" dt="2020-04-12T23:38:36.108" v="4339" actId="478"/>
          <ac:spMkLst>
            <pc:docMk/>
            <pc:sldMk cId="3201325290" sldId="285"/>
            <ac:spMk id="13" creationId="{2A9A32FC-42F4-4D3F-8B56-A9E597A9BD8F}"/>
          </ac:spMkLst>
        </pc:spChg>
        <pc:spChg chg="mod topLvl">
          <ac:chgData name="Derrick Willer" userId="c13516ca4e24fc27" providerId="LiveId" clId="{6E41437D-1DD3-4EA9-A7B3-49FC5179DC6A}" dt="2020-04-13T00:17:12.881" v="4790" actId="20577"/>
          <ac:spMkLst>
            <pc:docMk/>
            <pc:sldMk cId="3201325290" sldId="285"/>
            <ac:spMk id="15" creationId="{8112139A-8686-478D-A14F-403F7E846223}"/>
          </ac:spMkLst>
        </pc:spChg>
        <pc:spChg chg="add mod topLvl">
          <ac:chgData name="Derrick Willer" userId="c13516ca4e24fc27" providerId="LiveId" clId="{6E41437D-1DD3-4EA9-A7B3-49FC5179DC6A}" dt="2020-04-13T09:27:13.178" v="4819" actId="164"/>
          <ac:spMkLst>
            <pc:docMk/>
            <pc:sldMk cId="3201325290" sldId="285"/>
            <ac:spMk id="33" creationId="{51BE9FF1-C6E6-4B24-BA0A-58CC3258D567}"/>
          </ac:spMkLst>
        </pc:spChg>
        <pc:spChg chg="mod">
          <ac:chgData name="Derrick Willer" userId="c13516ca4e24fc27" providerId="LiveId" clId="{6E41437D-1DD3-4EA9-A7B3-49FC5179DC6A}" dt="2020-04-13T00:05:54.413" v="4696" actId="1076"/>
          <ac:spMkLst>
            <pc:docMk/>
            <pc:sldMk cId="3201325290" sldId="285"/>
            <ac:spMk id="36" creationId="{59B34901-F0D4-4C73-AFCF-70451EDE86F9}"/>
          </ac:spMkLst>
        </pc:spChg>
        <pc:spChg chg="mod">
          <ac:chgData name="Derrick Willer" userId="c13516ca4e24fc27" providerId="LiveId" clId="{6E41437D-1DD3-4EA9-A7B3-49FC5179DC6A}" dt="2020-04-12T23:49:57.397" v="4556" actId="1076"/>
          <ac:spMkLst>
            <pc:docMk/>
            <pc:sldMk cId="3201325290" sldId="285"/>
            <ac:spMk id="37" creationId="{E64DF6F5-A94D-4D1E-8A39-C38321DBB2D8}"/>
          </ac:spMkLst>
        </pc:spChg>
        <pc:spChg chg="add mod ord topLvl">
          <ac:chgData name="Derrick Willer" userId="c13516ca4e24fc27" providerId="LiveId" clId="{6E41437D-1DD3-4EA9-A7B3-49FC5179DC6A}" dt="2020-04-13T09:27:13.178" v="4819" actId="164"/>
          <ac:spMkLst>
            <pc:docMk/>
            <pc:sldMk cId="3201325290" sldId="285"/>
            <ac:spMk id="39" creationId="{FC2B024D-87B3-4418-A280-5EF25672F55A}"/>
          </ac:spMkLst>
        </pc:spChg>
        <pc:grpChg chg="add mod">
          <ac:chgData name="Derrick Willer" userId="c13516ca4e24fc27" providerId="LiveId" clId="{6E41437D-1DD3-4EA9-A7B3-49FC5179DC6A}" dt="2020-04-13T09:27:13.178" v="4819" actId="164"/>
          <ac:grpSpMkLst>
            <pc:docMk/>
            <pc:sldMk cId="3201325290" sldId="285"/>
            <ac:grpSpMk id="4" creationId="{267037FA-01D6-4302-849B-BA2D9AAC5958}"/>
          </ac:grpSpMkLst>
        </pc:grpChg>
        <pc:grpChg chg="add mod topLvl">
          <ac:chgData name="Derrick Willer" userId="c13516ca4e24fc27" providerId="LiveId" clId="{6E41437D-1DD3-4EA9-A7B3-49FC5179DC6A}" dt="2020-04-13T00:07:05.954" v="4705" actId="164"/>
          <ac:grpSpMkLst>
            <pc:docMk/>
            <pc:sldMk cId="3201325290" sldId="285"/>
            <ac:grpSpMk id="11" creationId="{68C70E65-1D3D-4CE2-949D-68E42B51A54B}"/>
          </ac:grpSpMkLst>
        </pc:grpChg>
        <pc:grpChg chg="add del mod">
          <ac:chgData name="Derrick Willer" userId="c13516ca4e24fc27" providerId="LiveId" clId="{6E41437D-1DD3-4EA9-A7B3-49FC5179DC6A}" dt="2020-04-12T23:39:20.108" v="4358" actId="165"/>
          <ac:grpSpMkLst>
            <pc:docMk/>
            <pc:sldMk cId="3201325290" sldId="285"/>
            <ac:grpSpMk id="12" creationId="{B7787B05-F8C5-4792-9D0C-C091B23F6CD3}"/>
          </ac:grpSpMkLst>
        </pc:grpChg>
        <pc:grpChg chg="add del mod">
          <ac:chgData name="Derrick Willer" userId="c13516ca4e24fc27" providerId="LiveId" clId="{6E41437D-1DD3-4EA9-A7B3-49FC5179DC6A}" dt="2020-04-12T23:38:24.218" v="4337" actId="165"/>
          <ac:grpSpMkLst>
            <pc:docMk/>
            <pc:sldMk cId="3201325290" sldId="285"/>
            <ac:grpSpMk id="14" creationId="{DCF1075E-1F6B-4B82-9B5C-F92FCEA6CED2}"/>
          </ac:grpSpMkLst>
        </pc:grpChg>
        <pc:grpChg chg="mod topLvl">
          <ac:chgData name="Derrick Willer" userId="c13516ca4e24fc27" providerId="LiveId" clId="{6E41437D-1DD3-4EA9-A7B3-49FC5179DC6A}" dt="2020-04-13T00:07:11.517" v="4706" actId="164"/>
          <ac:grpSpMkLst>
            <pc:docMk/>
            <pc:sldMk cId="3201325290" sldId="285"/>
            <ac:grpSpMk id="16" creationId="{A002A978-CB69-4E57-B7C9-B21FF7C9AA52}"/>
          </ac:grpSpMkLst>
        </pc:grpChg>
        <pc:grpChg chg="add del mod">
          <ac:chgData name="Derrick Willer" userId="c13516ca4e24fc27" providerId="LiveId" clId="{6E41437D-1DD3-4EA9-A7B3-49FC5179DC6A}" dt="2020-04-12T23:39:15.093" v="4357"/>
          <ac:grpSpMkLst>
            <pc:docMk/>
            <pc:sldMk cId="3201325290" sldId="285"/>
            <ac:grpSpMk id="20" creationId="{4DD6E088-FD92-450D-81E1-1F67CD7EB401}"/>
          </ac:grpSpMkLst>
        </pc:grpChg>
        <pc:grpChg chg="mod">
          <ac:chgData name="Derrick Willer" userId="c13516ca4e24fc27" providerId="LiveId" clId="{6E41437D-1DD3-4EA9-A7B3-49FC5179DC6A}" dt="2020-04-12T23:39:13.640" v="4356"/>
          <ac:grpSpMkLst>
            <pc:docMk/>
            <pc:sldMk cId="3201325290" sldId="285"/>
            <ac:grpSpMk id="22" creationId="{B555D149-E81D-4E8F-8603-F5511308996B}"/>
          </ac:grpSpMkLst>
        </pc:grpChg>
        <pc:grpChg chg="add mod topLvl">
          <ac:chgData name="Derrick Willer" userId="c13516ca4e24fc27" providerId="LiveId" clId="{6E41437D-1DD3-4EA9-A7B3-49FC5179DC6A}" dt="2020-04-13T00:07:11.517" v="4706" actId="164"/>
          <ac:grpSpMkLst>
            <pc:docMk/>
            <pc:sldMk cId="3201325290" sldId="285"/>
            <ac:grpSpMk id="26" creationId="{673C5E2B-5F9D-4A25-897E-ADD551ACDF46}"/>
          </ac:grpSpMkLst>
        </pc:grpChg>
        <pc:grpChg chg="add del mod">
          <ac:chgData name="Derrick Willer" userId="c13516ca4e24fc27" providerId="LiveId" clId="{6E41437D-1DD3-4EA9-A7B3-49FC5179DC6A}" dt="2020-04-12T23:45:51.333" v="4514" actId="165"/>
          <ac:grpSpMkLst>
            <pc:docMk/>
            <pc:sldMk cId="3201325290" sldId="285"/>
            <ac:grpSpMk id="30" creationId="{E937685A-0816-456C-AA7B-E371B37AA3CB}"/>
          </ac:grpSpMkLst>
        </pc:grpChg>
        <pc:grpChg chg="add del mod">
          <ac:chgData name="Derrick Willer" userId="c13516ca4e24fc27" providerId="LiveId" clId="{6E41437D-1DD3-4EA9-A7B3-49FC5179DC6A}" dt="2020-04-12T23:42:25.911" v="4417" actId="165"/>
          <ac:grpSpMkLst>
            <pc:docMk/>
            <pc:sldMk cId="3201325290" sldId="285"/>
            <ac:grpSpMk id="31" creationId="{FC352F10-BD06-4B88-936F-C336719CA511}"/>
          </ac:grpSpMkLst>
        </pc:grpChg>
        <pc:grpChg chg="add del mod">
          <ac:chgData name="Derrick Willer" userId="c13516ca4e24fc27" providerId="LiveId" clId="{6E41437D-1DD3-4EA9-A7B3-49FC5179DC6A}" dt="2020-04-12T23:55:51.779" v="4585" actId="165"/>
          <ac:grpSpMkLst>
            <pc:docMk/>
            <pc:sldMk cId="3201325290" sldId="285"/>
            <ac:grpSpMk id="32" creationId="{A0AD6EBA-E8FC-4AE9-B2DE-30CCB10CB273}"/>
          </ac:grpSpMkLst>
        </pc:grpChg>
        <pc:grpChg chg="add del mod topLvl">
          <ac:chgData name="Derrick Willer" userId="c13516ca4e24fc27" providerId="LiveId" clId="{6E41437D-1DD3-4EA9-A7B3-49FC5179DC6A}" dt="2020-04-13T09:26:09.839" v="4793" actId="478"/>
          <ac:grpSpMkLst>
            <pc:docMk/>
            <pc:sldMk cId="3201325290" sldId="285"/>
            <ac:grpSpMk id="34" creationId="{A079AF09-1E75-4F3E-ACF8-48ADD7510032}"/>
          </ac:grpSpMkLst>
        </pc:grpChg>
        <pc:grpChg chg="add del mod topLvl">
          <ac:chgData name="Derrick Willer" userId="c13516ca4e24fc27" providerId="LiveId" clId="{6E41437D-1DD3-4EA9-A7B3-49FC5179DC6A}" dt="2020-04-13T00:06:29.535" v="4700" actId="165"/>
          <ac:grpSpMkLst>
            <pc:docMk/>
            <pc:sldMk cId="3201325290" sldId="285"/>
            <ac:grpSpMk id="38" creationId="{460B4E65-008F-4164-8494-E222BC00ED0F}"/>
          </ac:grpSpMkLst>
        </pc:grpChg>
        <pc:grpChg chg="add del mod">
          <ac:chgData name="Derrick Willer" userId="c13516ca4e24fc27" providerId="LiveId" clId="{6E41437D-1DD3-4EA9-A7B3-49FC5179DC6A}" dt="2020-04-13T00:06:17.694" v="4699" actId="165"/>
          <ac:grpSpMkLst>
            <pc:docMk/>
            <pc:sldMk cId="3201325290" sldId="285"/>
            <ac:grpSpMk id="40" creationId="{8AE4E14D-8B5E-4C8C-8BB5-F871853DB27A}"/>
          </ac:grpSpMkLst>
        </pc:grpChg>
        <pc:grpChg chg="add del mod">
          <ac:chgData name="Derrick Willer" userId="c13516ca4e24fc27" providerId="LiveId" clId="{6E41437D-1DD3-4EA9-A7B3-49FC5179DC6A}" dt="2020-04-12T23:56:19.279" v="4591" actId="165"/>
          <ac:grpSpMkLst>
            <pc:docMk/>
            <pc:sldMk cId="3201325290" sldId="285"/>
            <ac:grpSpMk id="41" creationId="{8CF24CB8-21DE-4455-82B6-76EE2B699E27}"/>
          </ac:grpSpMkLst>
        </pc:grpChg>
        <pc:grpChg chg="add del mod">
          <ac:chgData name="Derrick Willer" userId="c13516ca4e24fc27" providerId="LiveId" clId="{6E41437D-1DD3-4EA9-A7B3-49FC5179DC6A}" dt="2020-04-13T00:14:13.738" v="4771" actId="165"/>
          <ac:grpSpMkLst>
            <pc:docMk/>
            <pc:sldMk cId="3201325290" sldId="285"/>
            <ac:grpSpMk id="42" creationId="{97DA3B13-5F64-4716-9710-E6F2D21D345F}"/>
          </ac:grpSpMkLst>
        </pc:grpChg>
        <pc:grpChg chg="add mod">
          <ac:chgData name="Derrick Willer" userId="c13516ca4e24fc27" providerId="LiveId" clId="{6E41437D-1DD3-4EA9-A7B3-49FC5179DC6A}" dt="2020-04-13T00:07:05.954" v="4705" actId="164"/>
          <ac:grpSpMkLst>
            <pc:docMk/>
            <pc:sldMk cId="3201325290" sldId="285"/>
            <ac:grpSpMk id="43" creationId="{0A835A46-1103-47A9-AC28-9A465CF6424D}"/>
          </ac:grpSpMkLst>
        </pc:grpChg>
        <pc:grpChg chg="add mod">
          <ac:chgData name="Derrick Willer" userId="c13516ca4e24fc27" providerId="LiveId" clId="{6E41437D-1DD3-4EA9-A7B3-49FC5179DC6A}" dt="2020-04-13T00:07:11.517" v="4706" actId="164"/>
          <ac:grpSpMkLst>
            <pc:docMk/>
            <pc:sldMk cId="3201325290" sldId="285"/>
            <ac:grpSpMk id="44" creationId="{4D03EEE5-453F-47F0-B6A6-9E67F2255601}"/>
          </ac:grpSpMkLst>
        </pc:grpChg>
        <pc:grpChg chg="add del mod">
          <ac:chgData name="Derrick Willer" userId="c13516ca4e24fc27" providerId="LiveId" clId="{6E41437D-1DD3-4EA9-A7B3-49FC5179DC6A}" dt="2020-04-13T00:15:11.725" v="4776" actId="165"/>
          <ac:grpSpMkLst>
            <pc:docMk/>
            <pc:sldMk cId="3201325290" sldId="285"/>
            <ac:grpSpMk id="45" creationId="{5584F462-1AFE-4F26-AA95-5C05C9AD8BC2}"/>
          </ac:grpSpMkLst>
        </pc:grpChg>
        <pc:grpChg chg="add del mod">
          <ac:chgData name="Derrick Willer" userId="c13516ca4e24fc27" providerId="LiveId" clId="{6E41437D-1DD3-4EA9-A7B3-49FC5179DC6A}" dt="2020-04-13T09:26:04.448" v="4792" actId="165"/>
          <ac:grpSpMkLst>
            <pc:docMk/>
            <pc:sldMk cId="3201325290" sldId="285"/>
            <ac:grpSpMk id="46" creationId="{269289FD-F7D9-4DDC-9970-7E083401888A}"/>
          </ac:grpSpMkLst>
        </pc:grpChg>
        <pc:cxnChg chg="add mod">
          <ac:chgData name="Derrick Willer" userId="c13516ca4e24fc27" providerId="LiveId" clId="{6E41437D-1DD3-4EA9-A7B3-49FC5179DC6A}" dt="2020-04-12T23:36:36.259" v="4295" actId="208"/>
          <ac:cxnSpMkLst>
            <pc:docMk/>
            <pc:sldMk cId="3201325290" sldId="285"/>
            <ac:cxnSpMk id="8" creationId="{825B2B07-CBE6-48ED-B728-28A6358B381E}"/>
          </ac:cxnSpMkLst>
        </pc:cxnChg>
        <pc:cxnChg chg="mod">
          <ac:chgData name="Derrick Willer" userId="c13516ca4e24fc27" providerId="LiveId" clId="{6E41437D-1DD3-4EA9-A7B3-49FC5179DC6A}" dt="2020-04-12T23:49:57.397" v="4556" actId="1076"/>
          <ac:cxnSpMkLst>
            <pc:docMk/>
            <pc:sldMk cId="3201325290" sldId="285"/>
            <ac:cxnSpMk id="35" creationId="{35170861-A584-4A96-841D-4D1E0000FD38}"/>
          </ac:cxnSpMkLst>
        </pc:cxnChg>
      </pc:sldChg>
      <pc:sldChg chg="delSp modSp add mod delAnim">
        <pc:chgData name="Derrick Willer" userId="c13516ca4e24fc27" providerId="LiveId" clId="{6E41437D-1DD3-4EA9-A7B3-49FC5179DC6A}" dt="2020-04-13T09:32:42.600" v="5051" actId="255"/>
        <pc:sldMkLst>
          <pc:docMk/>
          <pc:sldMk cId="3577301707" sldId="286"/>
        </pc:sldMkLst>
        <pc:spChg chg="mod">
          <ac:chgData name="Derrick Willer" userId="c13516ca4e24fc27" providerId="LiveId" clId="{6E41437D-1DD3-4EA9-A7B3-49FC5179DC6A}" dt="2020-04-13T09:32:42.600" v="5051" actId="255"/>
          <ac:spMkLst>
            <pc:docMk/>
            <pc:sldMk cId="3577301707" sldId="286"/>
            <ac:spMk id="3" creationId="{98378C4A-F134-4356-BCCF-419F018490D0}"/>
          </ac:spMkLst>
        </pc:spChg>
        <pc:spChg chg="mod">
          <ac:chgData name="Derrick Willer" userId="c13516ca4e24fc27" providerId="LiveId" clId="{6E41437D-1DD3-4EA9-A7B3-49FC5179DC6A}" dt="2020-04-13T09:32:15.615" v="5049" actId="1076"/>
          <ac:spMkLst>
            <pc:docMk/>
            <pc:sldMk cId="3577301707" sldId="286"/>
            <ac:spMk id="5" creationId="{F59DD479-13D5-4F13-AA9A-30BFB00214AD}"/>
          </ac:spMkLst>
        </pc:spChg>
        <pc:spChg chg="mod">
          <ac:chgData name="Derrick Willer" userId="c13516ca4e24fc27" providerId="LiveId" clId="{6E41437D-1DD3-4EA9-A7B3-49FC5179DC6A}" dt="2020-04-13T09:28:43.553" v="4827" actId="6549"/>
          <ac:spMkLst>
            <pc:docMk/>
            <pc:sldMk cId="3577301707" sldId="286"/>
            <ac:spMk id="6" creationId="{3DFE6D3B-4564-4B37-89FE-D86F63085E3E}"/>
          </ac:spMkLst>
        </pc:spChg>
        <pc:spChg chg="mod topLvl">
          <ac:chgData name="Derrick Willer" userId="c13516ca4e24fc27" providerId="LiveId" clId="{6E41437D-1DD3-4EA9-A7B3-49FC5179DC6A}" dt="2020-04-13T09:31:19.646" v="4988" actId="1076"/>
          <ac:spMkLst>
            <pc:docMk/>
            <pc:sldMk cId="3577301707" sldId="286"/>
            <ac:spMk id="15" creationId="{8112139A-8686-478D-A14F-403F7E846223}"/>
          </ac:spMkLst>
        </pc:spChg>
        <pc:grpChg chg="del mod">
          <ac:chgData name="Derrick Willer" userId="c13516ca4e24fc27" providerId="LiveId" clId="{6E41437D-1DD3-4EA9-A7B3-49FC5179DC6A}" dt="2020-04-13T09:28:18.193" v="4824" actId="478"/>
          <ac:grpSpMkLst>
            <pc:docMk/>
            <pc:sldMk cId="3577301707" sldId="286"/>
            <ac:grpSpMk id="4" creationId="{267037FA-01D6-4302-849B-BA2D9AAC5958}"/>
          </ac:grpSpMkLst>
        </pc:grpChg>
        <pc:grpChg chg="del mod topLvl">
          <ac:chgData name="Derrick Willer" userId="c13516ca4e24fc27" providerId="LiveId" clId="{6E41437D-1DD3-4EA9-A7B3-49FC5179DC6A}" dt="2020-04-13T09:29:01.100" v="4831" actId="478"/>
          <ac:grpSpMkLst>
            <pc:docMk/>
            <pc:sldMk cId="3577301707" sldId="286"/>
            <ac:grpSpMk id="16" creationId="{A002A978-CB69-4E57-B7C9-B21FF7C9AA52}"/>
          </ac:grpSpMkLst>
        </pc:grpChg>
        <pc:grpChg chg="del mod topLvl">
          <ac:chgData name="Derrick Willer" userId="c13516ca4e24fc27" providerId="LiveId" clId="{6E41437D-1DD3-4EA9-A7B3-49FC5179DC6A}" dt="2020-04-13T09:29:01.100" v="4831" actId="478"/>
          <ac:grpSpMkLst>
            <pc:docMk/>
            <pc:sldMk cId="3577301707" sldId="286"/>
            <ac:grpSpMk id="26" creationId="{673C5E2B-5F9D-4A25-897E-ADD551ACDF46}"/>
          </ac:grpSpMkLst>
        </pc:grpChg>
        <pc:grpChg chg="del">
          <ac:chgData name="Derrick Willer" userId="c13516ca4e24fc27" providerId="LiveId" clId="{6E41437D-1DD3-4EA9-A7B3-49FC5179DC6A}" dt="2020-04-13T09:28:45.553" v="4828" actId="478"/>
          <ac:grpSpMkLst>
            <pc:docMk/>
            <pc:sldMk cId="3577301707" sldId="286"/>
            <ac:grpSpMk id="43" creationId="{0A835A46-1103-47A9-AC28-9A465CF6424D}"/>
          </ac:grpSpMkLst>
        </pc:grpChg>
        <pc:grpChg chg="del">
          <ac:chgData name="Derrick Willer" userId="c13516ca4e24fc27" providerId="LiveId" clId="{6E41437D-1DD3-4EA9-A7B3-49FC5179DC6A}" dt="2020-04-13T09:28:58.146" v="4830" actId="165"/>
          <ac:grpSpMkLst>
            <pc:docMk/>
            <pc:sldMk cId="3577301707" sldId="286"/>
            <ac:grpSpMk id="44" creationId="{4D03EEE5-453F-47F0-B6A6-9E67F2255601}"/>
          </ac:grpSpMkLst>
        </pc:grpChg>
      </pc:sldChg>
      <pc:sldChg chg="addSp modSp add mod">
        <pc:chgData name="Derrick Willer" userId="c13516ca4e24fc27" providerId="LiveId" clId="{6E41437D-1DD3-4EA9-A7B3-49FC5179DC6A}" dt="2020-04-13T11:12:01.349" v="6170" actId="1076"/>
        <pc:sldMkLst>
          <pc:docMk/>
          <pc:sldMk cId="1838089637" sldId="287"/>
        </pc:sldMkLst>
        <pc:spChg chg="mod">
          <ac:chgData name="Derrick Willer" userId="c13516ca4e24fc27" providerId="LiveId" clId="{6E41437D-1DD3-4EA9-A7B3-49FC5179DC6A}" dt="2020-04-13T11:11:57.818" v="6169" actId="164"/>
          <ac:spMkLst>
            <pc:docMk/>
            <pc:sldMk cId="1838089637" sldId="287"/>
            <ac:spMk id="4" creationId="{65A87F1A-F1BB-4122-9945-52A3477C6A2D}"/>
          </ac:spMkLst>
        </pc:spChg>
        <pc:grpChg chg="add mod">
          <ac:chgData name="Derrick Willer" userId="c13516ca4e24fc27" providerId="LiveId" clId="{6E41437D-1DD3-4EA9-A7B3-49FC5179DC6A}" dt="2020-04-13T11:12:01.349" v="6170" actId="1076"/>
          <ac:grpSpMkLst>
            <pc:docMk/>
            <pc:sldMk cId="1838089637" sldId="287"/>
            <ac:grpSpMk id="8" creationId="{5F7FD6FE-36A5-4D05-B745-A747C85E9B96}"/>
          </ac:grpSpMkLst>
        </pc:grpChg>
        <pc:grpChg chg="mod">
          <ac:chgData name="Derrick Willer" userId="c13516ca4e24fc27" providerId="LiveId" clId="{6E41437D-1DD3-4EA9-A7B3-49FC5179DC6A}" dt="2020-04-13T11:11:57.818" v="6169" actId="164"/>
          <ac:grpSpMkLst>
            <pc:docMk/>
            <pc:sldMk cId="1838089637" sldId="287"/>
            <ac:grpSpMk id="27" creationId="{94BC0746-4751-4448-A0B7-D6C5354BFA1E}"/>
          </ac:grpSpMkLst>
        </pc:grpChg>
        <pc:picChg chg="mod">
          <ac:chgData name="Derrick Willer" userId="c13516ca4e24fc27" providerId="LiveId" clId="{6E41437D-1DD3-4EA9-A7B3-49FC5179DC6A}" dt="2020-04-13T11:11:57.818" v="6169" actId="164"/>
          <ac:picMkLst>
            <pc:docMk/>
            <pc:sldMk cId="1838089637" sldId="287"/>
            <ac:picMk id="12" creationId="{54D75967-8906-40A7-97E8-6CB9D901BC86}"/>
          </ac:picMkLst>
        </pc:picChg>
        <pc:picChg chg="mod">
          <ac:chgData name="Derrick Willer" userId="c13516ca4e24fc27" providerId="LiveId" clId="{6E41437D-1DD3-4EA9-A7B3-49FC5179DC6A}" dt="2020-04-13T11:11:57.818" v="6169" actId="164"/>
          <ac:picMkLst>
            <pc:docMk/>
            <pc:sldMk cId="1838089637" sldId="287"/>
            <ac:picMk id="14" creationId="{083264EC-6D8A-4570-806D-85EC277D05ED}"/>
          </ac:picMkLst>
        </pc:picChg>
        <pc:picChg chg="mod">
          <ac:chgData name="Derrick Willer" userId="c13516ca4e24fc27" providerId="LiveId" clId="{6E41437D-1DD3-4EA9-A7B3-49FC5179DC6A}" dt="2020-04-13T11:11:57.818" v="6169" actId="164"/>
          <ac:picMkLst>
            <pc:docMk/>
            <pc:sldMk cId="1838089637" sldId="287"/>
            <ac:picMk id="15" creationId="{E4D96B27-AABE-4523-9849-2A5442B45ABA}"/>
          </ac:picMkLst>
        </pc:picChg>
      </pc:sldChg>
      <pc:sldChg chg="addSp modSp add mod modAnim">
        <pc:chgData name="Derrick Willer" userId="c13516ca4e24fc27" providerId="LiveId" clId="{6E41437D-1DD3-4EA9-A7B3-49FC5179DC6A}" dt="2020-04-13T12:19:54.642" v="6929"/>
        <pc:sldMkLst>
          <pc:docMk/>
          <pc:sldMk cId="1980185545" sldId="288"/>
        </pc:sldMkLst>
        <pc:spChg chg="add mod">
          <ac:chgData name="Derrick Willer" userId="c13516ca4e24fc27" providerId="LiveId" clId="{6E41437D-1DD3-4EA9-A7B3-49FC5179DC6A}" dt="2020-04-13T11:41:44.721" v="6551" actId="14100"/>
          <ac:spMkLst>
            <pc:docMk/>
            <pc:sldMk cId="1980185545" sldId="288"/>
            <ac:spMk id="3" creationId="{9293CDE0-FD69-467D-A59A-3C69697644ED}"/>
          </ac:spMkLst>
        </pc:spChg>
        <pc:spChg chg="add mod">
          <ac:chgData name="Derrick Willer" userId="c13516ca4e24fc27" providerId="LiveId" clId="{6E41437D-1DD3-4EA9-A7B3-49FC5179DC6A}" dt="2020-04-13T12:19:07.128" v="6926" actId="20577"/>
          <ac:spMkLst>
            <pc:docMk/>
            <pc:sldMk cId="1980185545" sldId="288"/>
            <ac:spMk id="6" creationId="{92682FA2-BC73-42F4-9838-5429723C0F50}"/>
          </ac:spMkLst>
        </pc:spChg>
        <pc:spChg chg="add mod">
          <ac:chgData name="Derrick Willer" userId="c13516ca4e24fc27" providerId="LiveId" clId="{6E41437D-1DD3-4EA9-A7B3-49FC5179DC6A}" dt="2020-04-13T12:17:40.218" v="6904" actId="20577"/>
          <ac:spMkLst>
            <pc:docMk/>
            <pc:sldMk cId="1980185545" sldId="288"/>
            <ac:spMk id="18" creationId="{F7A1B0EF-CDC0-4D74-A6CF-1CD0A461D9EB}"/>
          </ac:spMkLst>
        </pc:spChg>
        <pc:spChg chg="mod">
          <ac:chgData name="Derrick Willer" userId="c13516ca4e24fc27" providerId="LiveId" clId="{6E41437D-1DD3-4EA9-A7B3-49FC5179DC6A}" dt="2020-04-13T12:04:12.969" v="6580" actId="20577"/>
          <ac:spMkLst>
            <pc:docMk/>
            <pc:sldMk cId="1980185545" sldId="288"/>
            <ac:spMk id="27" creationId="{DB42FFB9-C64A-4B37-B71E-08089C5D6F0D}"/>
          </ac:spMkLst>
        </pc:spChg>
        <pc:picChg chg="add mod">
          <ac:chgData name="Derrick Willer" userId="c13516ca4e24fc27" providerId="LiveId" clId="{6E41437D-1DD3-4EA9-A7B3-49FC5179DC6A}" dt="2020-04-13T12:16:16.560" v="6834" actId="14100"/>
          <ac:picMkLst>
            <pc:docMk/>
            <pc:sldMk cId="1980185545" sldId="288"/>
            <ac:picMk id="5" creationId="{6409B80C-BC65-4A16-A68E-11C44E11AEA0}"/>
          </ac:picMkLst>
        </pc:picChg>
      </pc:sldChg>
      <pc:sldChg chg="add del">
        <pc:chgData name="Derrick Willer" userId="c13516ca4e24fc27" providerId="LiveId" clId="{6E41437D-1DD3-4EA9-A7B3-49FC5179DC6A}" dt="2020-04-13T11:40:04.176" v="6540" actId="47"/>
        <pc:sldMkLst>
          <pc:docMk/>
          <pc:sldMk cId="3237820187" sldId="288"/>
        </pc:sldMkLst>
      </pc:sldChg>
      <pc:sldChg chg="add del">
        <pc:chgData name="Derrick Willer" userId="c13516ca4e24fc27" providerId="LiveId" clId="{6E41437D-1DD3-4EA9-A7B3-49FC5179DC6A}" dt="2020-04-13T11:35:44.487" v="6492"/>
        <pc:sldMkLst>
          <pc:docMk/>
          <pc:sldMk cId="1089654150" sldId="289"/>
        </pc:sldMkLst>
      </pc:sldChg>
      <pc:sldChg chg="addSp modSp add mod modAnim">
        <pc:chgData name="Derrick Willer" userId="c13516ca4e24fc27" providerId="LiveId" clId="{6E41437D-1DD3-4EA9-A7B3-49FC5179DC6A}" dt="2020-04-13T12:14:10.947" v="6756"/>
        <pc:sldMkLst>
          <pc:docMk/>
          <pc:sldMk cId="1550361104" sldId="289"/>
        </pc:sldMkLst>
        <pc:spChg chg="add mod ord">
          <ac:chgData name="Derrick Willer" userId="c13516ca4e24fc27" providerId="LiveId" clId="{6E41437D-1DD3-4EA9-A7B3-49FC5179DC6A}" dt="2020-04-13T12:12:35.859" v="6726" actId="166"/>
          <ac:spMkLst>
            <pc:docMk/>
            <pc:sldMk cId="1550361104" sldId="289"/>
            <ac:spMk id="3" creationId="{7FF46493-9E2F-42A4-B610-973291A2B1AB}"/>
          </ac:spMkLst>
        </pc:spChg>
        <pc:spChg chg="add mod">
          <ac:chgData name="Derrick Willer" userId="c13516ca4e24fc27" providerId="LiveId" clId="{6E41437D-1DD3-4EA9-A7B3-49FC5179DC6A}" dt="2020-04-13T12:12:29.110" v="6725" actId="1076"/>
          <ac:spMkLst>
            <pc:docMk/>
            <pc:sldMk cId="1550361104" sldId="289"/>
            <ac:spMk id="6" creationId="{97E0D6F6-2190-41C3-BC4F-9BC238957027}"/>
          </ac:spMkLst>
        </pc:spChg>
        <pc:spChg chg="add mod ord">
          <ac:chgData name="Derrick Willer" userId="c13516ca4e24fc27" providerId="LiveId" clId="{6E41437D-1DD3-4EA9-A7B3-49FC5179DC6A}" dt="2020-04-13T12:13:57.051" v="6754" actId="166"/>
          <ac:spMkLst>
            <pc:docMk/>
            <pc:sldMk cId="1550361104" sldId="289"/>
            <ac:spMk id="18" creationId="{2FF30AF1-F372-4FE6-8287-3C5BA05B9632}"/>
          </ac:spMkLst>
        </pc:spChg>
        <pc:spChg chg="add mod">
          <ac:chgData name="Derrick Willer" userId="c13516ca4e24fc27" providerId="LiveId" clId="{6E41437D-1DD3-4EA9-A7B3-49FC5179DC6A}" dt="2020-04-13T12:09:01.531" v="6712" actId="207"/>
          <ac:spMkLst>
            <pc:docMk/>
            <pc:sldMk cId="1550361104" sldId="289"/>
            <ac:spMk id="19" creationId="{6085E7D2-AB06-4942-BD4A-EDF14026B352}"/>
          </ac:spMkLst>
        </pc:spChg>
        <pc:cxnChg chg="add mod">
          <ac:chgData name="Derrick Willer" userId="c13516ca4e24fc27" providerId="LiveId" clId="{6E41437D-1DD3-4EA9-A7B3-49FC5179DC6A}" dt="2020-04-13T12:12:29.110" v="6725" actId="1076"/>
          <ac:cxnSpMkLst>
            <pc:docMk/>
            <pc:sldMk cId="1550361104" sldId="289"/>
            <ac:cxnSpMk id="5" creationId="{1AD6E255-DD8A-4382-AC46-F209CC03D396}"/>
          </ac:cxnSpMkLst>
        </pc:cxnChg>
      </pc:sldChg>
      <pc:sldChg chg="addSp modSp add mod">
        <pc:chgData name="Derrick Willer" userId="c13516ca4e24fc27" providerId="LiveId" clId="{6E41437D-1DD3-4EA9-A7B3-49FC5179DC6A}" dt="2020-04-13T12:42:59.506" v="7410" actId="1076"/>
        <pc:sldMkLst>
          <pc:docMk/>
          <pc:sldMk cId="3585378920" sldId="290"/>
        </pc:sldMkLst>
        <pc:spChg chg="add mod">
          <ac:chgData name="Derrick Willer" userId="c13516ca4e24fc27" providerId="LiveId" clId="{6E41437D-1DD3-4EA9-A7B3-49FC5179DC6A}" dt="2020-04-13T12:42:59.506" v="7410" actId="1076"/>
          <ac:spMkLst>
            <pc:docMk/>
            <pc:sldMk cId="3585378920" sldId="290"/>
            <ac:spMk id="11" creationId="{7227D172-7AD1-4BB2-806D-492063E97591}"/>
          </ac:spMkLst>
        </pc:spChg>
        <pc:spChg chg="mod">
          <ac:chgData name="Derrick Willer" userId="c13516ca4e24fc27" providerId="LiveId" clId="{6E41437D-1DD3-4EA9-A7B3-49FC5179DC6A}" dt="2020-04-13T12:42:50.241" v="7408" actId="255"/>
          <ac:spMkLst>
            <pc:docMk/>
            <pc:sldMk cId="3585378920" sldId="290"/>
            <ac:spMk id="21" creationId="{B94890F7-5184-49A1-992B-9EEEE51C536F}"/>
          </ac:spMkLst>
        </pc:spChg>
        <pc:cxnChg chg="add mod">
          <ac:chgData name="Derrick Willer" userId="c13516ca4e24fc27" providerId="LiveId" clId="{6E41437D-1DD3-4EA9-A7B3-49FC5179DC6A}" dt="2020-04-13T12:42:55.318" v="7409" actId="1076"/>
          <ac:cxnSpMkLst>
            <pc:docMk/>
            <pc:sldMk cId="3585378920" sldId="290"/>
            <ac:cxnSpMk id="10" creationId="{0D8FE9C7-3C5C-4744-85CE-48CF96BB77EA}"/>
          </ac:cxnSpMkLst>
        </pc:cxnChg>
        <pc:cxnChg chg="add mod">
          <ac:chgData name="Derrick Willer" userId="c13516ca4e24fc27" providerId="LiveId" clId="{6E41437D-1DD3-4EA9-A7B3-49FC5179DC6A}" dt="2020-04-13T12:42:55.318" v="7409" actId="1076"/>
          <ac:cxnSpMkLst>
            <pc:docMk/>
            <pc:sldMk cId="3585378920" sldId="290"/>
            <ac:cxnSpMk id="18" creationId="{489F6ABE-032F-4F58-B56C-441C4FDEBE06}"/>
          </ac:cxnSpMkLst>
        </pc:cxnChg>
        <pc:cxnChg chg="add mod">
          <ac:chgData name="Derrick Willer" userId="c13516ca4e24fc27" providerId="LiveId" clId="{6E41437D-1DD3-4EA9-A7B3-49FC5179DC6A}" dt="2020-04-13T12:42:55.318" v="7409" actId="1076"/>
          <ac:cxnSpMkLst>
            <pc:docMk/>
            <pc:sldMk cId="3585378920" sldId="290"/>
            <ac:cxnSpMk id="23" creationId="{8E588EAD-AC31-4F4B-9D81-B8E20354FC60}"/>
          </ac:cxnSpMkLst>
        </pc:cxnChg>
        <pc:cxnChg chg="add mod">
          <ac:chgData name="Derrick Willer" userId="c13516ca4e24fc27" providerId="LiveId" clId="{6E41437D-1DD3-4EA9-A7B3-49FC5179DC6A}" dt="2020-04-13T12:42:55.318" v="7409" actId="1076"/>
          <ac:cxnSpMkLst>
            <pc:docMk/>
            <pc:sldMk cId="3585378920" sldId="290"/>
            <ac:cxnSpMk id="24" creationId="{3E43408D-434C-4A3E-B992-9E0568444622}"/>
          </ac:cxnSpMkLst>
        </pc:cxnChg>
        <pc:cxnChg chg="add mod">
          <ac:chgData name="Derrick Willer" userId="c13516ca4e24fc27" providerId="LiveId" clId="{6E41437D-1DD3-4EA9-A7B3-49FC5179DC6A}" dt="2020-04-13T12:42:55.318" v="7409" actId="1076"/>
          <ac:cxnSpMkLst>
            <pc:docMk/>
            <pc:sldMk cId="3585378920" sldId="290"/>
            <ac:cxnSpMk id="25" creationId="{DB71F9D5-5FF1-4D52-9084-C80D7E0A7A64}"/>
          </ac:cxnSpMkLst>
        </pc:cxnChg>
      </pc:sldChg>
      <pc:sldChg chg="addSp delSp modSp new mod">
        <pc:chgData name="Derrick Willer" userId="c13516ca4e24fc27" providerId="LiveId" clId="{6E41437D-1DD3-4EA9-A7B3-49FC5179DC6A}" dt="2020-04-13T13:09:59.495" v="7629" actId="1076"/>
        <pc:sldMkLst>
          <pc:docMk/>
          <pc:sldMk cId="1636840277" sldId="291"/>
        </pc:sldMkLst>
        <pc:spChg chg="add mod">
          <ac:chgData name="Derrick Willer" userId="c13516ca4e24fc27" providerId="LiveId" clId="{6E41437D-1DD3-4EA9-A7B3-49FC5179DC6A}" dt="2020-04-13T13:08:47.011" v="7617" actId="164"/>
          <ac:spMkLst>
            <pc:docMk/>
            <pc:sldMk cId="1636840277" sldId="291"/>
            <ac:spMk id="19" creationId="{5BE22C94-0D63-424F-B3BA-F57CD18B7363}"/>
          </ac:spMkLst>
        </pc:spChg>
        <pc:spChg chg="add mod">
          <ac:chgData name="Derrick Willer" userId="c13516ca4e24fc27" providerId="LiveId" clId="{6E41437D-1DD3-4EA9-A7B3-49FC5179DC6A}" dt="2020-04-13T13:08:47.011" v="7617" actId="164"/>
          <ac:spMkLst>
            <pc:docMk/>
            <pc:sldMk cId="1636840277" sldId="291"/>
            <ac:spMk id="20" creationId="{39842D69-6D90-4EDF-A7AC-39F94115E416}"/>
          </ac:spMkLst>
        </pc:spChg>
        <pc:spChg chg="add mod">
          <ac:chgData name="Derrick Willer" userId="c13516ca4e24fc27" providerId="LiveId" clId="{6E41437D-1DD3-4EA9-A7B3-49FC5179DC6A}" dt="2020-04-13T13:08:47.011" v="7617" actId="164"/>
          <ac:spMkLst>
            <pc:docMk/>
            <pc:sldMk cId="1636840277" sldId="291"/>
            <ac:spMk id="21" creationId="{CD98FAF9-E1CF-441E-8520-99FF40B44419}"/>
          </ac:spMkLst>
        </pc:spChg>
        <pc:spChg chg="add mod">
          <ac:chgData name="Derrick Willer" userId="c13516ca4e24fc27" providerId="LiveId" clId="{6E41437D-1DD3-4EA9-A7B3-49FC5179DC6A}" dt="2020-04-13T13:08:47.011" v="7617" actId="164"/>
          <ac:spMkLst>
            <pc:docMk/>
            <pc:sldMk cId="1636840277" sldId="291"/>
            <ac:spMk id="22" creationId="{A2672D43-BD46-43E0-86DA-06EB595E8944}"/>
          </ac:spMkLst>
        </pc:spChg>
        <pc:spChg chg="add mod">
          <ac:chgData name="Derrick Willer" userId="c13516ca4e24fc27" providerId="LiveId" clId="{6E41437D-1DD3-4EA9-A7B3-49FC5179DC6A}" dt="2020-04-13T13:08:47.011" v="7617" actId="164"/>
          <ac:spMkLst>
            <pc:docMk/>
            <pc:sldMk cId="1636840277" sldId="291"/>
            <ac:spMk id="23" creationId="{4E61DA15-ACED-4921-B714-6505001FBC82}"/>
          </ac:spMkLst>
        </pc:spChg>
        <pc:spChg chg="add">
          <ac:chgData name="Derrick Willer" userId="c13516ca4e24fc27" providerId="LiveId" clId="{6E41437D-1DD3-4EA9-A7B3-49FC5179DC6A}" dt="2020-04-13T13:09:09.133" v="7619"/>
          <ac:spMkLst>
            <pc:docMk/>
            <pc:sldMk cId="1636840277" sldId="291"/>
            <ac:spMk id="28" creationId="{2EAB539A-CF69-4C83-9F21-84C98482128D}"/>
          </ac:spMkLst>
        </pc:spChg>
        <pc:spChg chg="add mod">
          <ac:chgData name="Derrick Willer" userId="c13516ca4e24fc27" providerId="LiveId" clId="{6E41437D-1DD3-4EA9-A7B3-49FC5179DC6A}" dt="2020-04-13T13:09:59.495" v="7629" actId="1076"/>
          <ac:spMkLst>
            <pc:docMk/>
            <pc:sldMk cId="1636840277" sldId="291"/>
            <ac:spMk id="29" creationId="{C83DB535-504A-441B-BF46-AA481DD66F8B}"/>
          </ac:spMkLst>
        </pc:spChg>
        <pc:spChg chg="add del">
          <ac:chgData name="Derrick Willer" userId="c13516ca4e24fc27" providerId="LiveId" clId="{6E41437D-1DD3-4EA9-A7B3-49FC5179DC6A}" dt="2020-04-13T13:09:23.002" v="7622"/>
          <ac:spMkLst>
            <pc:docMk/>
            <pc:sldMk cId="1636840277" sldId="291"/>
            <ac:spMk id="30" creationId="{7F52050D-59A2-4B59-B6A6-AFAA8DD5649D}"/>
          </ac:spMkLst>
        </pc:spChg>
        <pc:spChg chg="add del">
          <ac:chgData name="Derrick Willer" userId="c13516ca4e24fc27" providerId="LiveId" clId="{6E41437D-1DD3-4EA9-A7B3-49FC5179DC6A}" dt="2020-04-13T13:09:23.002" v="7622"/>
          <ac:spMkLst>
            <pc:docMk/>
            <pc:sldMk cId="1636840277" sldId="291"/>
            <ac:spMk id="31" creationId="{8A7C9350-8A1B-4ED3-BFC6-3799DC16D1B8}"/>
          </ac:spMkLst>
        </pc:spChg>
        <pc:spChg chg="add mod">
          <ac:chgData name="Derrick Willer" userId="c13516ca4e24fc27" providerId="LiveId" clId="{6E41437D-1DD3-4EA9-A7B3-49FC5179DC6A}" dt="2020-04-13T13:09:37.771" v="7627" actId="1076"/>
          <ac:spMkLst>
            <pc:docMk/>
            <pc:sldMk cId="1636840277" sldId="291"/>
            <ac:spMk id="32" creationId="{05D5665F-6896-4EAE-88A0-4A361F3D0D30}"/>
          </ac:spMkLst>
        </pc:spChg>
        <pc:grpChg chg="add mod">
          <ac:chgData name="Derrick Willer" userId="c13516ca4e24fc27" providerId="LiveId" clId="{6E41437D-1DD3-4EA9-A7B3-49FC5179DC6A}" dt="2020-04-13T13:08:47.011" v="7617" actId="164"/>
          <ac:grpSpMkLst>
            <pc:docMk/>
            <pc:sldMk cId="1636840277" sldId="291"/>
            <ac:grpSpMk id="18" creationId="{9DB562EA-9132-49FC-A8E0-F05CA9224FFC}"/>
          </ac:grpSpMkLst>
        </pc:grpChg>
        <pc:grpChg chg="add mod">
          <ac:chgData name="Derrick Willer" userId="c13516ca4e24fc27" providerId="LiveId" clId="{6E41437D-1DD3-4EA9-A7B3-49FC5179DC6A}" dt="2020-04-13T13:08:51.129" v="7618" actId="1076"/>
          <ac:grpSpMkLst>
            <pc:docMk/>
            <pc:sldMk cId="1636840277" sldId="291"/>
            <ac:grpSpMk id="27" creationId="{6C45A462-76C2-4F4F-8F86-DABF39386C2C}"/>
          </ac:grpSpMkLst>
        </pc:grp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8" creationId="{B16809E3-1AFC-48C8-A9AC-C8FAAE98C146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9" creationId="{2F92BEB3-8B10-4DD5-8577-2DCE5B1AC224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0" creationId="{0D045951-B8B9-49F2-9AA0-EE51D2E0C912}"/>
          </ac:picMkLst>
        </pc:picChg>
        <pc:picChg chg="add mod">
          <ac:chgData name="Derrick Willer" userId="c13516ca4e24fc27" providerId="LiveId" clId="{6E41437D-1DD3-4EA9-A7B3-49FC5179DC6A}" dt="2020-04-13T13:07:25.394" v="7603" actId="1076"/>
          <ac:picMkLst>
            <pc:docMk/>
            <pc:sldMk cId="1636840277" sldId="291"/>
            <ac:picMk id="11" creationId="{CEE70AA3-223E-4E01-92F1-5091CF2F0A3C}"/>
          </ac:picMkLst>
        </pc:picChg>
        <pc:picChg chg="add mod">
          <ac:chgData name="Derrick Willer" userId="c13516ca4e24fc27" providerId="LiveId" clId="{6E41437D-1DD3-4EA9-A7B3-49FC5179DC6A}" dt="2020-04-13T13:07:29.885" v="7604" actId="1076"/>
          <ac:picMkLst>
            <pc:docMk/>
            <pc:sldMk cId="1636840277" sldId="291"/>
            <ac:picMk id="12" creationId="{CDBAE9B0-900D-48EB-BEF3-A17511257F9C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3" creationId="{23C317E1-2148-4228-8211-28BBC305E260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4" creationId="{82D2609F-5DD0-4500-B6F5-07CBC7C2F830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5" creationId="{43E5FFC4-21DC-41EE-82F0-32B123B2758A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6" creationId="{212CF2CC-12D7-40E7-8538-5443B69FB2E8}"/>
          </ac:picMkLst>
        </pc:picChg>
        <pc:picChg chg="add mod">
          <ac:chgData name="Derrick Willer" userId="c13516ca4e24fc27" providerId="LiveId" clId="{6E41437D-1DD3-4EA9-A7B3-49FC5179DC6A}" dt="2020-04-13T13:07:15.101" v="7601" actId="164"/>
          <ac:picMkLst>
            <pc:docMk/>
            <pc:sldMk cId="1636840277" sldId="291"/>
            <ac:picMk id="17" creationId="{6D79B71F-492F-400E-A42E-17BB75D11B30}"/>
          </ac:picMkLst>
        </pc:picChg>
        <pc:cxnChg chg="add mod">
          <ac:chgData name="Derrick Willer" userId="c13516ca4e24fc27" providerId="LiveId" clId="{6E41437D-1DD3-4EA9-A7B3-49FC5179DC6A}" dt="2020-04-13T13:07:15.101" v="7601" actId="164"/>
          <ac:cxnSpMkLst>
            <pc:docMk/>
            <pc:sldMk cId="1636840277" sldId="291"/>
            <ac:cxnSpMk id="2" creationId="{D937A007-3DEE-40C9-A073-E1DD6BCC85C8}"/>
          </ac:cxnSpMkLst>
        </pc:cxnChg>
        <pc:cxnChg chg="add mod">
          <ac:chgData name="Derrick Willer" userId="c13516ca4e24fc27" providerId="LiveId" clId="{6E41437D-1DD3-4EA9-A7B3-49FC5179DC6A}" dt="2020-04-13T13:07:15.101" v="7601" actId="164"/>
          <ac:cxnSpMkLst>
            <pc:docMk/>
            <pc:sldMk cId="1636840277" sldId="291"/>
            <ac:cxnSpMk id="4" creationId="{4EF349F9-052E-4700-8765-8EFB75259D63}"/>
          </ac:cxnSpMkLst>
        </pc:cxnChg>
        <pc:cxnChg chg="add mod">
          <ac:chgData name="Derrick Willer" userId="c13516ca4e24fc27" providerId="LiveId" clId="{6E41437D-1DD3-4EA9-A7B3-49FC5179DC6A}" dt="2020-04-13T13:07:15.101" v="7601" actId="164"/>
          <ac:cxnSpMkLst>
            <pc:docMk/>
            <pc:sldMk cId="1636840277" sldId="291"/>
            <ac:cxnSpMk id="5" creationId="{731E79C7-4DD7-4446-8886-211BB8B5A622}"/>
          </ac:cxnSpMkLst>
        </pc:cxnChg>
        <pc:cxnChg chg="add mod">
          <ac:chgData name="Derrick Willer" userId="c13516ca4e24fc27" providerId="LiveId" clId="{6E41437D-1DD3-4EA9-A7B3-49FC5179DC6A}" dt="2020-04-13T13:07:15.101" v="7601" actId="164"/>
          <ac:cxnSpMkLst>
            <pc:docMk/>
            <pc:sldMk cId="1636840277" sldId="291"/>
            <ac:cxnSpMk id="6" creationId="{B321AEC5-12B1-4123-A03E-5719E3D6F150}"/>
          </ac:cxnSpMkLst>
        </pc:cxnChg>
        <pc:cxnChg chg="add mod">
          <ac:chgData name="Derrick Willer" userId="c13516ca4e24fc27" providerId="LiveId" clId="{6E41437D-1DD3-4EA9-A7B3-49FC5179DC6A}" dt="2020-04-13T13:08:40.446" v="7616" actId="14100"/>
          <ac:cxnSpMkLst>
            <pc:docMk/>
            <pc:sldMk cId="1636840277" sldId="291"/>
            <ac:cxnSpMk id="7" creationId="{123F9656-2007-419B-8B20-99CCDBE5386A}"/>
          </ac:cxnSpMkLst>
        </pc:cxnChg>
      </pc:sldChg>
      <pc:sldChg chg="addSp delSp modSp new mod modAnim">
        <pc:chgData name="Derrick Willer" userId="c13516ca4e24fc27" providerId="LiveId" clId="{6E41437D-1DD3-4EA9-A7B3-49FC5179DC6A}" dt="2020-04-13T18:14:44.640" v="8224" actId="1076"/>
        <pc:sldMkLst>
          <pc:docMk/>
          <pc:sldMk cId="3430592202" sldId="292"/>
        </pc:sldMkLst>
        <pc:spChg chg="add">
          <ac:chgData name="Derrick Willer" userId="c13516ca4e24fc27" providerId="LiveId" clId="{6E41437D-1DD3-4EA9-A7B3-49FC5179DC6A}" dt="2020-04-13T18:09:22.815" v="8172"/>
          <ac:spMkLst>
            <pc:docMk/>
            <pc:sldMk cId="3430592202" sldId="292"/>
            <ac:spMk id="5" creationId="{F22E5C10-E861-4F43-8C6C-7D0ACF427A58}"/>
          </ac:spMkLst>
        </pc:spChg>
        <pc:spChg chg="add mod">
          <ac:chgData name="Derrick Willer" userId="c13516ca4e24fc27" providerId="LiveId" clId="{6E41437D-1DD3-4EA9-A7B3-49FC5179DC6A}" dt="2020-04-13T18:10:06.120" v="8184" actId="1076"/>
          <ac:spMkLst>
            <pc:docMk/>
            <pc:sldMk cId="3430592202" sldId="292"/>
            <ac:spMk id="6" creationId="{79A92061-BB10-47C6-891D-4C910F99C194}"/>
          </ac:spMkLst>
        </pc:spChg>
        <pc:spChg chg="add mod">
          <ac:chgData name="Derrick Willer" userId="c13516ca4e24fc27" providerId="LiveId" clId="{6E41437D-1DD3-4EA9-A7B3-49FC5179DC6A}" dt="2020-04-13T18:10:40.841" v="8202" actId="1076"/>
          <ac:spMkLst>
            <pc:docMk/>
            <pc:sldMk cId="3430592202" sldId="292"/>
            <ac:spMk id="7" creationId="{3EC65467-26B1-4C2F-A778-F814CEC7F057}"/>
          </ac:spMkLst>
        </pc:spChg>
        <pc:graphicFrameChg chg="add del mod modGraphic">
          <ac:chgData name="Derrick Willer" userId="c13516ca4e24fc27" providerId="LiveId" clId="{6E41437D-1DD3-4EA9-A7B3-49FC5179DC6A}" dt="2020-04-13T18:06:50.308" v="8148" actId="478"/>
          <ac:graphicFrameMkLst>
            <pc:docMk/>
            <pc:sldMk cId="3430592202" sldId="292"/>
            <ac:graphicFrameMk id="2" creationId="{2C535EB0-6F9F-4DC5-AC2D-4C05441CF047}"/>
          </ac:graphicFrameMkLst>
        </pc:graphicFrameChg>
        <pc:graphicFrameChg chg="add del mod">
          <ac:chgData name="Derrick Willer" userId="c13516ca4e24fc27" providerId="LiveId" clId="{6E41437D-1DD3-4EA9-A7B3-49FC5179DC6A}" dt="2020-04-13T18:08:24.105" v="8152"/>
          <ac:graphicFrameMkLst>
            <pc:docMk/>
            <pc:sldMk cId="3430592202" sldId="292"/>
            <ac:graphicFrameMk id="3" creationId="{1F808DEE-D242-4181-847C-B7885FDCA1C1}"/>
          </ac:graphicFrameMkLst>
        </pc:graphicFrameChg>
        <pc:graphicFrameChg chg="add del mod modGraphic">
          <ac:chgData name="Derrick Willer" userId="c13516ca4e24fc27" providerId="LiveId" clId="{6E41437D-1DD3-4EA9-A7B3-49FC5179DC6A}" dt="2020-04-13T18:13:13.813" v="8206" actId="478"/>
          <ac:graphicFrameMkLst>
            <pc:docMk/>
            <pc:sldMk cId="3430592202" sldId="292"/>
            <ac:graphicFrameMk id="4" creationId="{078349AF-2E5C-4A1E-9A08-534ECA136222}"/>
          </ac:graphicFrameMkLst>
        </pc:graphicFrameChg>
        <pc:graphicFrameChg chg="add del mod">
          <ac:chgData name="Derrick Willer" userId="c13516ca4e24fc27" providerId="LiveId" clId="{6E41437D-1DD3-4EA9-A7B3-49FC5179DC6A}" dt="2020-04-13T18:13:29.453" v="8210"/>
          <ac:graphicFrameMkLst>
            <pc:docMk/>
            <pc:sldMk cId="3430592202" sldId="292"/>
            <ac:graphicFrameMk id="8" creationId="{ADF9CD2E-468E-4EEC-BAAF-AC8BB9FB20D4}"/>
          </ac:graphicFrameMkLst>
        </pc:graphicFrameChg>
        <pc:graphicFrameChg chg="add del mod modGraphic">
          <ac:chgData name="Derrick Willer" userId="c13516ca4e24fc27" providerId="LiveId" clId="{6E41437D-1DD3-4EA9-A7B3-49FC5179DC6A}" dt="2020-04-13T18:14:39.273" v="8223" actId="478"/>
          <ac:graphicFrameMkLst>
            <pc:docMk/>
            <pc:sldMk cId="3430592202" sldId="292"/>
            <ac:graphicFrameMk id="9" creationId="{16280C60-72BC-42DF-965D-9430F5CFA7C3}"/>
          </ac:graphicFrameMkLst>
        </pc:graphicFrameChg>
        <pc:graphicFrameChg chg="add del">
          <ac:chgData name="Derrick Willer" userId="c13516ca4e24fc27" providerId="LiveId" clId="{6E41437D-1DD3-4EA9-A7B3-49FC5179DC6A}" dt="2020-04-13T18:14:32.795" v="8221"/>
          <ac:graphicFrameMkLst>
            <pc:docMk/>
            <pc:sldMk cId="3430592202" sldId="292"/>
            <ac:graphicFrameMk id="10" creationId="{2F6A7E33-C47C-4287-9519-A27D6952EC1D}"/>
          </ac:graphicFrameMkLst>
        </pc:graphicFrameChg>
        <pc:graphicFrameChg chg="add mod">
          <ac:chgData name="Derrick Willer" userId="c13516ca4e24fc27" providerId="LiveId" clId="{6E41437D-1DD3-4EA9-A7B3-49FC5179DC6A}" dt="2020-04-13T18:14:44.640" v="8224" actId="1076"/>
          <ac:graphicFrameMkLst>
            <pc:docMk/>
            <pc:sldMk cId="3430592202" sldId="292"/>
            <ac:graphicFrameMk id="11" creationId="{06BCD579-3EC2-40CC-9840-280E0C02EB20}"/>
          </ac:graphicFrameMkLst>
        </pc:graphicFrameChg>
      </pc:sldChg>
      <pc:sldChg chg="addSp delSp modSp add mod">
        <pc:chgData name="Derrick Willer" userId="c13516ca4e24fc27" providerId="LiveId" clId="{6E41437D-1DD3-4EA9-A7B3-49FC5179DC6A}" dt="2020-04-13T21:07:37.101" v="8944" actId="1076"/>
        <pc:sldMkLst>
          <pc:docMk/>
          <pc:sldMk cId="381716384" sldId="293"/>
        </pc:sldMkLst>
        <pc:spChg chg="add mod">
          <ac:chgData name="Derrick Willer" userId="c13516ca4e24fc27" providerId="LiveId" clId="{6E41437D-1DD3-4EA9-A7B3-49FC5179DC6A}" dt="2020-04-13T18:16:12.404" v="8235" actId="20577"/>
          <ac:spMkLst>
            <pc:docMk/>
            <pc:sldMk cId="381716384" sldId="293"/>
            <ac:spMk id="5" creationId="{6DDE5A2B-0BF5-4995-B4AB-AB16FA273624}"/>
          </ac:spMkLst>
        </pc:spChg>
        <pc:spChg chg="add mod">
          <ac:chgData name="Derrick Willer" userId="c13516ca4e24fc27" providerId="LiveId" clId="{6E41437D-1DD3-4EA9-A7B3-49FC5179DC6A}" dt="2020-04-13T18:59:40.823" v="8395" actId="164"/>
          <ac:spMkLst>
            <pc:docMk/>
            <pc:sldMk cId="381716384" sldId="293"/>
            <ac:spMk id="6" creationId="{9D5D8604-9E4F-4B39-B8CC-ED5B74A4A797}"/>
          </ac:spMkLst>
        </pc:spChg>
        <pc:spChg chg="add mod">
          <ac:chgData name="Derrick Willer" userId="c13516ca4e24fc27" providerId="LiveId" clId="{6E41437D-1DD3-4EA9-A7B3-49FC5179DC6A}" dt="2020-04-13T19:19:10.810" v="8723" actId="20577"/>
          <ac:spMkLst>
            <pc:docMk/>
            <pc:sldMk cId="381716384" sldId="293"/>
            <ac:spMk id="14" creationId="{477B0FF2-2077-457D-89D9-7FE908B9C296}"/>
          </ac:spMkLst>
        </pc:spChg>
        <pc:spChg chg="add mod">
          <ac:chgData name="Derrick Willer" userId="c13516ca4e24fc27" providerId="LiveId" clId="{6E41437D-1DD3-4EA9-A7B3-49FC5179DC6A}" dt="2020-04-13T19:19:06.852" v="8722" actId="20577"/>
          <ac:spMkLst>
            <pc:docMk/>
            <pc:sldMk cId="381716384" sldId="293"/>
            <ac:spMk id="15" creationId="{F2DC4351-3696-4C93-8D1C-9919B9ED63B5}"/>
          </ac:spMkLst>
        </pc:spChg>
        <pc:spChg chg="add mod">
          <ac:chgData name="Derrick Willer" userId="c13516ca4e24fc27" providerId="LiveId" clId="{6E41437D-1DD3-4EA9-A7B3-49FC5179DC6A}" dt="2020-04-13T18:59:40.823" v="8395" actId="164"/>
          <ac:spMkLst>
            <pc:docMk/>
            <pc:sldMk cId="381716384" sldId="293"/>
            <ac:spMk id="16" creationId="{7DD83185-FAFB-42C1-909B-44C08E922892}"/>
          </ac:spMkLst>
        </pc:spChg>
        <pc:spChg chg="add mod">
          <ac:chgData name="Derrick Willer" userId="c13516ca4e24fc27" providerId="LiveId" clId="{6E41437D-1DD3-4EA9-A7B3-49FC5179DC6A}" dt="2020-04-13T20:27:27.736" v="8868" actId="20577"/>
          <ac:spMkLst>
            <pc:docMk/>
            <pc:sldMk cId="381716384" sldId="293"/>
            <ac:spMk id="17" creationId="{7289314D-6009-4654-B3C0-EF3E831B6BB1}"/>
          </ac:spMkLst>
        </pc:spChg>
        <pc:spChg chg="add del mod">
          <ac:chgData name="Derrick Willer" userId="c13516ca4e24fc27" providerId="LiveId" clId="{6E41437D-1DD3-4EA9-A7B3-49FC5179DC6A}" dt="2020-04-13T19:00:40.977" v="8403" actId="478"/>
          <ac:spMkLst>
            <pc:docMk/>
            <pc:sldMk cId="381716384" sldId="293"/>
            <ac:spMk id="19" creationId="{9AB8059F-BF5E-4106-9DC9-61774A94EA4A}"/>
          </ac:spMkLst>
        </pc:spChg>
        <pc:spChg chg="add del mod">
          <ac:chgData name="Derrick Willer" userId="c13516ca4e24fc27" providerId="LiveId" clId="{6E41437D-1DD3-4EA9-A7B3-49FC5179DC6A}" dt="2020-04-13T19:03:44.897" v="8446" actId="478"/>
          <ac:spMkLst>
            <pc:docMk/>
            <pc:sldMk cId="381716384" sldId="293"/>
            <ac:spMk id="20" creationId="{9B7E7335-B0FC-49FC-9C55-8D759A49F552}"/>
          </ac:spMkLst>
        </pc:spChg>
        <pc:spChg chg="add mod ord topLvl">
          <ac:chgData name="Derrick Willer" userId="c13516ca4e24fc27" providerId="LiveId" clId="{6E41437D-1DD3-4EA9-A7B3-49FC5179DC6A}" dt="2020-04-13T20:17:11.082" v="8775" actId="164"/>
          <ac:spMkLst>
            <pc:docMk/>
            <pc:sldMk cId="381716384" sldId="293"/>
            <ac:spMk id="41" creationId="{2E9F0536-A90B-41C9-A9C9-F2127F2531BB}"/>
          </ac:spMkLst>
        </pc:spChg>
        <pc:spChg chg="add mod ord topLvl">
          <ac:chgData name="Derrick Willer" userId="c13516ca4e24fc27" providerId="LiveId" clId="{6E41437D-1DD3-4EA9-A7B3-49FC5179DC6A}" dt="2020-04-13T20:17:11.082" v="8775" actId="164"/>
          <ac:spMkLst>
            <pc:docMk/>
            <pc:sldMk cId="381716384" sldId="293"/>
            <ac:spMk id="42" creationId="{53EEAB42-DE15-4E7B-A259-E7CA5A8A6CD3}"/>
          </ac:spMkLst>
        </pc:spChg>
        <pc:spChg chg="add mod topLvl">
          <ac:chgData name="Derrick Willer" userId="c13516ca4e24fc27" providerId="LiveId" clId="{6E41437D-1DD3-4EA9-A7B3-49FC5179DC6A}" dt="2020-04-13T20:17:11.082" v="8775" actId="164"/>
          <ac:spMkLst>
            <pc:docMk/>
            <pc:sldMk cId="381716384" sldId="293"/>
            <ac:spMk id="43" creationId="{C08DFF49-3AEE-4916-B1DC-E53DCDED5D14}"/>
          </ac:spMkLst>
        </pc:spChg>
        <pc:spChg chg="add mod topLvl">
          <ac:chgData name="Derrick Willer" userId="c13516ca4e24fc27" providerId="LiveId" clId="{6E41437D-1DD3-4EA9-A7B3-49FC5179DC6A}" dt="2020-04-13T20:17:11.082" v="8775" actId="164"/>
          <ac:spMkLst>
            <pc:docMk/>
            <pc:sldMk cId="381716384" sldId="293"/>
            <ac:spMk id="44" creationId="{2D5952FB-041F-4971-934A-B179BAE06DE8}"/>
          </ac:spMkLst>
        </pc:spChg>
        <pc:spChg chg="add mod topLvl">
          <ac:chgData name="Derrick Willer" userId="c13516ca4e24fc27" providerId="LiveId" clId="{6E41437D-1DD3-4EA9-A7B3-49FC5179DC6A}" dt="2020-04-13T20:17:11.082" v="8775" actId="164"/>
          <ac:spMkLst>
            <pc:docMk/>
            <pc:sldMk cId="381716384" sldId="293"/>
            <ac:spMk id="45" creationId="{4CECB394-AC4D-46F7-9614-02C082AB44C5}"/>
          </ac:spMkLst>
        </pc:spChg>
        <pc:spChg chg="add mod">
          <ac:chgData name="Derrick Willer" userId="c13516ca4e24fc27" providerId="LiveId" clId="{6E41437D-1DD3-4EA9-A7B3-49FC5179DC6A}" dt="2020-04-13T19:12:37.164" v="8718" actId="1076"/>
          <ac:spMkLst>
            <pc:docMk/>
            <pc:sldMk cId="381716384" sldId="293"/>
            <ac:spMk id="47" creationId="{B8D58794-95DF-4DC0-A97D-C4245B84A9BF}"/>
          </ac:spMkLst>
        </pc:spChg>
        <pc:spChg chg="add mod">
          <ac:chgData name="Derrick Willer" userId="c13516ca4e24fc27" providerId="LiveId" clId="{6E41437D-1DD3-4EA9-A7B3-49FC5179DC6A}" dt="2020-04-13T20:35:50.162" v="8901" actId="207"/>
          <ac:spMkLst>
            <pc:docMk/>
            <pc:sldMk cId="381716384" sldId="293"/>
            <ac:spMk id="48" creationId="{1832F8DD-D82A-4AEC-BD24-7275CBE0C464}"/>
          </ac:spMkLst>
        </pc:spChg>
        <pc:spChg chg="add mod ord">
          <ac:chgData name="Derrick Willer" userId="c13516ca4e24fc27" providerId="LiveId" clId="{6E41437D-1DD3-4EA9-A7B3-49FC5179DC6A}" dt="2020-04-13T21:07:33.705" v="8943" actId="164"/>
          <ac:spMkLst>
            <pc:docMk/>
            <pc:sldMk cId="381716384" sldId="293"/>
            <ac:spMk id="51" creationId="{08863FAB-EA83-46BD-8FB4-8946F9AD1CDD}"/>
          </ac:spMkLst>
        </pc:spChg>
        <pc:spChg chg="add mod ord topLvl">
          <ac:chgData name="Derrick Willer" userId="c13516ca4e24fc27" providerId="LiveId" clId="{6E41437D-1DD3-4EA9-A7B3-49FC5179DC6A}" dt="2020-04-13T21:07:33.705" v="8943" actId="164"/>
          <ac:spMkLst>
            <pc:docMk/>
            <pc:sldMk cId="381716384" sldId="293"/>
            <ac:spMk id="57" creationId="{10A96A4F-139B-457B-A234-7DD3298B70E9}"/>
          </ac:spMkLst>
        </pc:spChg>
        <pc:spChg chg="add mod topLvl">
          <ac:chgData name="Derrick Willer" userId="c13516ca4e24fc27" providerId="LiveId" clId="{6E41437D-1DD3-4EA9-A7B3-49FC5179DC6A}" dt="2020-04-13T21:07:33.705" v="8943" actId="164"/>
          <ac:spMkLst>
            <pc:docMk/>
            <pc:sldMk cId="381716384" sldId="293"/>
            <ac:spMk id="58" creationId="{402C221B-ED1A-4748-BCDA-54338887A3AF}"/>
          </ac:spMkLst>
        </pc:spChg>
        <pc:spChg chg="add mod">
          <ac:chgData name="Derrick Willer" userId="c13516ca4e24fc27" providerId="LiveId" clId="{6E41437D-1DD3-4EA9-A7B3-49FC5179DC6A}" dt="2020-04-13T20:36:01.693" v="8908" actId="20577"/>
          <ac:spMkLst>
            <pc:docMk/>
            <pc:sldMk cId="381716384" sldId="293"/>
            <ac:spMk id="116" creationId="{30275DFC-0CCF-4432-B143-6373B5925809}"/>
          </ac:spMkLst>
        </pc:spChg>
        <pc:grpChg chg="add del mod">
          <ac:chgData name="Derrick Willer" userId="c13516ca4e24fc27" providerId="LiveId" clId="{6E41437D-1DD3-4EA9-A7B3-49FC5179DC6A}" dt="2020-04-13T20:27:05.840" v="8861" actId="478"/>
          <ac:grpSpMkLst>
            <pc:docMk/>
            <pc:sldMk cId="381716384" sldId="293"/>
            <ac:grpSpMk id="18" creationId="{F6B53B3C-7620-4010-974A-4B981CAD987E}"/>
          </ac:grpSpMkLst>
        </pc:grpChg>
        <pc:grpChg chg="add del mod">
          <ac:chgData name="Derrick Willer" userId="c13516ca4e24fc27" providerId="LiveId" clId="{6E41437D-1DD3-4EA9-A7B3-49FC5179DC6A}" dt="2020-04-13T20:14:32.292" v="8754" actId="165"/>
          <ac:grpSpMkLst>
            <pc:docMk/>
            <pc:sldMk cId="381716384" sldId="293"/>
            <ac:grpSpMk id="46" creationId="{0A429E14-6A31-49B3-B4D5-FCF7C95D4162}"/>
          </ac:grpSpMkLst>
        </pc:grpChg>
        <pc:grpChg chg="add del mod">
          <ac:chgData name="Derrick Willer" userId="c13516ca4e24fc27" providerId="LiveId" clId="{6E41437D-1DD3-4EA9-A7B3-49FC5179DC6A}" dt="2020-04-13T20:16:40.163" v="8770" actId="165"/>
          <ac:grpSpMkLst>
            <pc:docMk/>
            <pc:sldMk cId="381716384" sldId="293"/>
            <ac:grpSpMk id="60" creationId="{CBA06636-A6AE-48C4-8AB3-061188162F82}"/>
          </ac:grpSpMkLst>
        </pc:grpChg>
        <pc:grpChg chg="add del mod">
          <ac:chgData name="Derrick Willer" userId="c13516ca4e24fc27" providerId="LiveId" clId="{6E41437D-1DD3-4EA9-A7B3-49FC5179DC6A}" dt="2020-04-13T20:15:55.125" v="8765" actId="165"/>
          <ac:grpSpMkLst>
            <pc:docMk/>
            <pc:sldMk cId="381716384" sldId="293"/>
            <ac:grpSpMk id="61" creationId="{0C8DC4C7-D904-4CF9-80C8-2F3601B63986}"/>
          </ac:grpSpMkLst>
        </pc:grpChg>
        <pc:grpChg chg="add del mod ord topLvl">
          <ac:chgData name="Derrick Willer" userId="c13516ca4e24fc27" providerId="LiveId" clId="{6E41437D-1DD3-4EA9-A7B3-49FC5179DC6A}" dt="2020-04-13T20:19:57.194" v="8812" actId="165"/>
          <ac:grpSpMkLst>
            <pc:docMk/>
            <pc:sldMk cId="381716384" sldId="293"/>
            <ac:grpSpMk id="62" creationId="{0731ACD6-707E-487B-9EAD-F1D3D55D5B53}"/>
          </ac:grpSpMkLst>
        </pc:grpChg>
        <pc:grpChg chg="add mod topLvl">
          <ac:chgData name="Derrick Willer" userId="c13516ca4e24fc27" providerId="LiveId" clId="{6E41437D-1DD3-4EA9-A7B3-49FC5179DC6A}" dt="2020-04-13T21:07:33.705" v="8943" actId="164"/>
          <ac:grpSpMkLst>
            <pc:docMk/>
            <pc:sldMk cId="381716384" sldId="293"/>
            <ac:grpSpMk id="64" creationId="{BCBE2D3C-CBDF-45BF-AA58-744078F435C4}"/>
          </ac:grpSpMkLst>
        </pc:grpChg>
        <pc:grpChg chg="add del mod">
          <ac:chgData name="Derrick Willer" userId="c13516ca4e24fc27" providerId="LiveId" clId="{6E41437D-1DD3-4EA9-A7B3-49FC5179DC6A}" dt="2020-04-13T20:18:32.539" v="8794" actId="165"/>
          <ac:grpSpMkLst>
            <pc:docMk/>
            <pc:sldMk cId="381716384" sldId="293"/>
            <ac:grpSpMk id="77" creationId="{3210C14E-1CC9-4445-B494-83E239C3C988}"/>
          </ac:grpSpMkLst>
        </pc:grpChg>
        <pc:grpChg chg="add mod">
          <ac:chgData name="Derrick Willer" userId="c13516ca4e24fc27" providerId="LiveId" clId="{6E41437D-1DD3-4EA9-A7B3-49FC5179DC6A}" dt="2020-04-13T21:07:33.705" v="8943" actId="164"/>
          <ac:grpSpMkLst>
            <pc:docMk/>
            <pc:sldMk cId="381716384" sldId="293"/>
            <ac:grpSpMk id="113" creationId="{B8ABFF0B-152B-45E5-AF85-F7242A967244}"/>
          </ac:grpSpMkLst>
        </pc:grpChg>
        <pc:grpChg chg="add mod">
          <ac:chgData name="Derrick Willer" userId="c13516ca4e24fc27" providerId="LiveId" clId="{6E41437D-1DD3-4EA9-A7B3-49FC5179DC6A}" dt="2020-04-13T21:07:37.101" v="8944" actId="1076"/>
          <ac:grpSpMkLst>
            <pc:docMk/>
            <pc:sldMk cId="381716384" sldId="293"/>
            <ac:grpSpMk id="119" creationId="{99396265-F4A7-4FB9-966A-4E4F74D646FC}"/>
          </ac:grpSpMkLst>
        </pc:grpChg>
        <pc:graphicFrameChg chg="add del">
          <ac:chgData name="Derrick Willer" userId="c13516ca4e24fc27" providerId="LiveId" clId="{6E41437D-1DD3-4EA9-A7B3-49FC5179DC6A}" dt="2020-04-13T18:15:09.421" v="8226"/>
          <ac:graphicFrameMkLst>
            <pc:docMk/>
            <pc:sldMk cId="381716384" sldId="293"/>
            <ac:graphicFrameMk id="2" creationId="{0DFE86E7-E1C2-40FB-97D3-EDD14C0F0C8A}"/>
          </ac:graphicFrameMkLst>
        </pc:graphicFrameChg>
        <pc:picChg chg="add del mod">
          <ac:chgData name="Derrick Willer" userId="c13516ca4e24fc27" providerId="LiveId" clId="{6E41437D-1DD3-4EA9-A7B3-49FC5179DC6A}" dt="2020-04-13T18:15:44.983" v="8230"/>
          <ac:picMkLst>
            <pc:docMk/>
            <pc:sldMk cId="381716384" sldId="293"/>
            <ac:picMk id="3" creationId="{159B28A1-8733-45E6-BBD9-F51F5E997C35}"/>
          </ac:picMkLst>
        </pc:picChg>
        <pc:picChg chg="add del">
          <ac:chgData name="Derrick Willer" userId="c13516ca4e24fc27" providerId="LiveId" clId="{6E41437D-1DD3-4EA9-A7B3-49FC5179DC6A}" dt="2020-04-13T18:16:07.767" v="8232"/>
          <ac:picMkLst>
            <pc:docMk/>
            <pc:sldMk cId="381716384" sldId="293"/>
            <ac:picMk id="4" creationId="{E36A56E2-E2AB-4CEE-A8FB-C01AF5614EBD}"/>
          </ac:picMkLst>
        </pc:picChg>
        <pc:picChg chg="add mod">
          <ac:chgData name="Derrick Willer" userId="c13516ca4e24fc27" providerId="LiveId" clId="{6E41437D-1DD3-4EA9-A7B3-49FC5179DC6A}" dt="2020-04-13T18:59:40.823" v="8395" actId="164"/>
          <ac:picMkLst>
            <pc:docMk/>
            <pc:sldMk cId="381716384" sldId="293"/>
            <ac:picMk id="7" creationId="{238F0E69-C721-49E6-B9B6-577A345845FA}"/>
          </ac:picMkLst>
        </pc:picChg>
        <pc:cxnChg chg="add mod">
          <ac:chgData name="Derrick Willer" userId="c13516ca4e24fc27" providerId="LiveId" clId="{6E41437D-1DD3-4EA9-A7B3-49FC5179DC6A}" dt="2020-04-13T18:59:40.823" v="8395" actId="164"/>
          <ac:cxnSpMkLst>
            <pc:docMk/>
            <pc:sldMk cId="381716384" sldId="293"/>
            <ac:cxnSpMk id="9" creationId="{D929717E-FA7D-4C4D-9CC0-E524DBC3BBF3}"/>
          </ac:cxnSpMkLst>
        </pc:cxnChg>
        <pc:cxnChg chg="add mod">
          <ac:chgData name="Derrick Willer" userId="c13516ca4e24fc27" providerId="LiveId" clId="{6E41437D-1DD3-4EA9-A7B3-49FC5179DC6A}" dt="2020-04-13T18:59:40.823" v="8395" actId="164"/>
          <ac:cxnSpMkLst>
            <pc:docMk/>
            <pc:sldMk cId="381716384" sldId="293"/>
            <ac:cxnSpMk id="11" creationId="{F82FD478-5EFB-4C02-A890-F7ACFFADA3CE}"/>
          </ac:cxnSpMkLst>
        </pc:cxnChg>
        <pc:cxnChg chg="add mod">
          <ac:chgData name="Derrick Willer" userId="c13516ca4e24fc27" providerId="LiveId" clId="{6E41437D-1DD3-4EA9-A7B3-49FC5179DC6A}" dt="2020-04-13T18:59:40.823" v="8395" actId="164"/>
          <ac:cxnSpMkLst>
            <pc:docMk/>
            <pc:sldMk cId="381716384" sldId="293"/>
            <ac:cxnSpMk id="13" creationId="{EDABBD93-C0EE-4D24-9AA0-8A0881914B89}"/>
          </ac:cxnSpMkLst>
        </pc:cxnChg>
        <pc:cxnChg chg="add mod topLvl">
          <ac:chgData name="Derrick Willer" userId="c13516ca4e24fc27" providerId="LiveId" clId="{6E41437D-1DD3-4EA9-A7B3-49FC5179DC6A}" dt="2020-04-13T20:24:36.138" v="8847" actId="164"/>
          <ac:cxnSpMkLst>
            <pc:docMk/>
            <pc:sldMk cId="381716384" sldId="293"/>
            <ac:cxnSpMk id="22" creationId="{8228CB7C-7D54-4E6A-BC1A-54EDC17013C9}"/>
          </ac:cxnSpMkLst>
        </pc:cxnChg>
        <pc:cxnChg chg="add mod topLvl">
          <ac:chgData name="Derrick Willer" userId="c13516ca4e24fc27" providerId="LiveId" clId="{6E41437D-1DD3-4EA9-A7B3-49FC5179DC6A}" dt="2020-04-13T20:24:36.138" v="8847" actId="164"/>
          <ac:cxnSpMkLst>
            <pc:docMk/>
            <pc:sldMk cId="381716384" sldId="293"/>
            <ac:cxnSpMk id="27" creationId="{E1E99529-D8E0-43D3-BE9F-F543D8E8FB54}"/>
          </ac:cxnSpMkLst>
        </pc:cxnChg>
        <pc:cxnChg chg="add mod topLvl">
          <ac:chgData name="Derrick Willer" userId="c13516ca4e24fc27" providerId="LiveId" clId="{6E41437D-1DD3-4EA9-A7B3-49FC5179DC6A}" dt="2020-04-13T21:06:58.928" v="8938" actId="688"/>
          <ac:cxnSpMkLst>
            <pc:docMk/>
            <pc:sldMk cId="381716384" sldId="293"/>
            <ac:cxnSpMk id="28" creationId="{1F6745B6-B263-453F-9529-83CDC3EA0CB8}"/>
          </ac:cxnSpMkLst>
        </pc:cxnChg>
        <pc:cxnChg chg="add mod topLvl">
          <ac:chgData name="Derrick Willer" userId="c13516ca4e24fc27" providerId="LiveId" clId="{6E41437D-1DD3-4EA9-A7B3-49FC5179DC6A}" dt="2020-04-13T20:24:36.138" v="8847" actId="164"/>
          <ac:cxnSpMkLst>
            <pc:docMk/>
            <pc:sldMk cId="381716384" sldId="293"/>
            <ac:cxnSpMk id="33" creationId="{70B3A7C3-FC69-435A-981C-A9A86DBD7E08}"/>
          </ac:cxnSpMkLst>
        </pc:cxnChg>
        <pc:cxnChg chg="add mod topLvl">
          <ac:chgData name="Derrick Willer" userId="c13516ca4e24fc27" providerId="LiveId" clId="{6E41437D-1DD3-4EA9-A7B3-49FC5179DC6A}" dt="2020-04-13T21:06:35.442" v="8923" actId="688"/>
          <ac:cxnSpMkLst>
            <pc:docMk/>
            <pc:sldMk cId="381716384" sldId="293"/>
            <ac:cxnSpMk id="34" creationId="{C18062E3-52BB-4E2A-9444-C8137916131B}"/>
          </ac:cxnSpMkLst>
        </pc:cxnChg>
        <pc:cxnChg chg="add mod topLvl">
          <ac:chgData name="Derrick Willer" userId="c13516ca4e24fc27" providerId="LiveId" clId="{6E41437D-1DD3-4EA9-A7B3-49FC5179DC6A}" dt="2020-04-13T20:24:36.138" v="8847" actId="164"/>
          <ac:cxnSpMkLst>
            <pc:docMk/>
            <pc:sldMk cId="381716384" sldId="293"/>
            <ac:cxnSpMk id="35" creationId="{C667458E-56E9-47C9-8882-B3FEC19ECEF2}"/>
          </ac:cxnSpMkLst>
        </pc:cxnChg>
        <pc:cxnChg chg="add del mod topLvl">
          <ac:chgData name="Derrick Willer" userId="c13516ca4e24fc27" providerId="LiveId" clId="{6E41437D-1DD3-4EA9-A7B3-49FC5179DC6A}" dt="2020-04-13T20:19:14.478" v="8805" actId="478"/>
          <ac:cxnSpMkLst>
            <pc:docMk/>
            <pc:sldMk cId="381716384" sldId="293"/>
            <ac:cxnSpMk id="36" creationId="{C8FC5BAE-80CD-4AA6-AC21-DBD166DF6F10}"/>
          </ac:cxnSpMkLst>
        </pc:cxnChg>
        <pc:cxnChg chg="add mod topLvl">
          <ac:chgData name="Derrick Willer" userId="c13516ca4e24fc27" providerId="LiveId" clId="{6E41437D-1DD3-4EA9-A7B3-49FC5179DC6A}" dt="2020-04-13T21:06:11.327" v="8915" actId="688"/>
          <ac:cxnSpMkLst>
            <pc:docMk/>
            <pc:sldMk cId="381716384" sldId="293"/>
            <ac:cxnSpMk id="37" creationId="{E08E3585-A35A-4E40-8C05-158571D9732E}"/>
          </ac:cxnSpMkLst>
        </pc:cxnChg>
        <pc:cxnChg chg="add mod topLvl">
          <ac:chgData name="Derrick Willer" userId="c13516ca4e24fc27" providerId="LiveId" clId="{6E41437D-1DD3-4EA9-A7B3-49FC5179DC6A}" dt="2020-04-13T21:05:37.072" v="8911" actId="1076"/>
          <ac:cxnSpMkLst>
            <pc:docMk/>
            <pc:sldMk cId="381716384" sldId="293"/>
            <ac:cxnSpMk id="38" creationId="{C0F5A553-94B9-4C62-9D0B-E359C4078DBF}"/>
          </ac:cxnSpMkLst>
        </pc:cxnChg>
        <pc:cxnChg chg="add mod topLvl">
          <ac:chgData name="Derrick Willer" userId="c13516ca4e24fc27" providerId="LiveId" clId="{6E41437D-1DD3-4EA9-A7B3-49FC5179DC6A}" dt="2020-04-13T21:05:52.162" v="8912" actId="688"/>
          <ac:cxnSpMkLst>
            <pc:docMk/>
            <pc:sldMk cId="381716384" sldId="293"/>
            <ac:cxnSpMk id="39" creationId="{5702EE01-4FF1-444B-96D4-688B29A18F6E}"/>
          </ac:cxnSpMkLst>
        </pc:cxnChg>
        <pc:cxnChg chg="add mod topLvl">
          <ac:chgData name="Derrick Willer" userId="c13516ca4e24fc27" providerId="LiveId" clId="{6E41437D-1DD3-4EA9-A7B3-49FC5179DC6A}" dt="2020-04-13T20:24:36.138" v="8847" actId="164"/>
          <ac:cxnSpMkLst>
            <pc:docMk/>
            <pc:sldMk cId="381716384" sldId="293"/>
            <ac:cxnSpMk id="40" creationId="{14F71549-BD62-4EBA-924E-2CD4E27CE250}"/>
          </ac:cxnSpMkLst>
        </pc:cxnChg>
        <pc:cxnChg chg="add mod ord">
          <ac:chgData name="Derrick Willer" userId="c13516ca4e24fc27" providerId="LiveId" clId="{6E41437D-1DD3-4EA9-A7B3-49FC5179DC6A}" dt="2020-04-13T21:07:33.705" v="8943" actId="164"/>
          <ac:cxnSpMkLst>
            <pc:docMk/>
            <pc:sldMk cId="381716384" sldId="293"/>
            <ac:cxnSpMk id="49" creationId="{117C71B6-48C6-4DDE-9870-70958F6F8CE0}"/>
          </ac:cxnSpMkLst>
        </pc:cxnChg>
        <pc:cxnChg chg="add mod ord topLvl">
          <ac:chgData name="Derrick Willer" userId="c13516ca4e24fc27" providerId="LiveId" clId="{6E41437D-1DD3-4EA9-A7B3-49FC5179DC6A}" dt="2020-04-13T21:07:33.705" v="8943" actId="164"/>
          <ac:cxnSpMkLst>
            <pc:docMk/>
            <pc:sldMk cId="381716384" sldId="293"/>
            <ac:cxnSpMk id="54" creationId="{8BE1ED8C-2E53-411A-B276-3D0DA2AD570A}"/>
          </ac:cxnSpMkLst>
        </pc:cxnChg>
        <pc:cxnChg chg="add mod">
          <ac:chgData name="Derrick Willer" userId="c13516ca4e24fc27" providerId="LiveId" clId="{6E41437D-1DD3-4EA9-A7B3-49FC5179DC6A}" dt="2020-04-13T21:07:14.044" v="8942" actId="688"/>
          <ac:cxnSpMkLst>
            <pc:docMk/>
            <pc:sldMk cId="381716384" sldId="293"/>
            <ac:cxnSpMk id="78" creationId="{16E83BFD-7BE4-4DE0-BF72-2CD1808B989E}"/>
          </ac:cxnSpMkLst>
        </pc:cxnChg>
      </pc:sldChg>
      <pc:sldChg chg="addSp delSp modSp add mod ord modAnim">
        <pc:chgData name="Derrick Willer" userId="c13516ca4e24fc27" providerId="LiveId" clId="{6E41437D-1DD3-4EA9-A7B3-49FC5179DC6A}" dt="2020-04-13T21:37:54.180" v="9509"/>
        <pc:sldMkLst>
          <pc:docMk/>
          <pc:sldMk cId="1509848592" sldId="294"/>
        </pc:sldMkLst>
        <pc:spChg chg="mod">
          <ac:chgData name="Derrick Willer" userId="c13516ca4e24fc27" providerId="LiveId" clId="{6E41437D-1DD3-4EA9-A7B3-49FC5179DC6A}" dt="2020-04-13T21:08:09.340" v="8950" actId="20577"/>
          <ac:spMkLst>
            <pc:docMk/>
            <pc:sldMk cId="1509848592" sldId="294"/>
            <ac:spMk id="9" creationId="{AC83BF2D-F51C-40F7-954A-9565D57B2F8B}"/>
          </ac:spMkLst>
        </pc:spChg>
        <pc:spChg chg="add mod">
          <ac:chgData name="Derrick Willer" userId="c13516ca4e24fc27" providerId="LiveId" clId="{6E41437D-1DD3-4EA9-A7B3-49FC5179DC6A}" dt="2020-04-13T21:20:04.507" v="9190" actId="164"/>
          <ac:spMkLst>
            <pc:docMk/>
            <pc:sldMk cId="1509848592" sldId="294"/>
            <ac:spMk id="12" creationId="{8BAB08B5-EC1F-4441-87A3-9F075E901E38}"/>
          </ac:spMkLst>
        </pc:spChg>
        <pc:spChg chg="add mod">
          <ac:chgData name="Derrick Willer" userId="c13516ca4e24fc27" providerId="LiveId" clId="{6E41437D-1DD3-4EA9-A7B3-49FC5179DC6A}" dt="2020-04-13T21:20:04.507" v="9190" actId="164"/>
          <ac:spMkLst>
            <pc:docMk/>
            <pc:sldMk cId="1509848592" sldId="294"/>
            <ac:spMk id="15" creationId="{A7C86F46-FEC8-443F-98C0-05B846DD44D5}"/>
          </ac:spMkLst>
        </pc:spChg>
        <pc:spChg chg="add mod">
          <ac:chgData name="Derrick Willer" userId="c13516ca4e24fc27" providerId="LiveId" clId="{6E41437D-1DD3-4EA9-A7B3-49FC5179DC6A}" dt="2020-04-13T21:29:27.802" v="9408" actId="552"/>
          <ac:spMkLst>
            <pc:docMk/>
            <pc:sldMk cId="1509848592" sldId="294"/>
            <ac:spMk id="16" creationId="{6DC33B2E-FA09-4352-B329-FA716B0645FE}"/>
          </ac:spMkLst>
        </pc:spChg>
        <pc:spChg chg="add mod">
          <ac:chgData name="Derrick Willer" userId="c13516ca4e24fc27" providerId="LiveId" clId="{6E41437D-1DD3-4EA9-A7B3-49FC5179DC6A}" dt="2020-04-13T21:29:27.802" v="9408" actId="552"/>
          <ac:spMkLst>
            <pc:docMk/>
            <pc:sldMk cId="1509848592" sldId="294"/>
            <ac:spMk id="17" creationId="{B9EE2F7F-E866-48FE-96AC-6B4DED8B10B6}"/>
          </ac:spMkLst>
        </pc:spChg>
        <pc:spChg chg="add del">
          <ac:chgData name="Derrick Willer" userId="c13516ca4e24fc27" providerId="LiveId" clId="{6E41437D-1DD3-4EA9-A7B3-49FC5179DC6A}" dt="2020-04-13T21:11:33.614" v="9002"/>
          <ac:spMkLst>
            <pc:docMk/>
            <pc:sldMk cId="1509848592" sldId="294"/>
            <ac:spMk id="18" creationId="{0FC05C7A-B53B-4F45-A2B5-3FD66E31060D}"/>
          </ac:spMkLst>
        </pc:spChg>
        <pc:spChg chg="add mod">
          <ac:chgData name="Derrick Willer" userId="c13516ca4e24fc27" providerId="LiveId" clId="{6E41437D-1DD3-4EA9-A7B3-49FC5179DC6A}" dt="2020-04-13T21:28:00.147" v="9406" actId="465"/>
          <ac:spMkLst>
            <pc:docMk/>
            <pc:sldMk cId="1509848592" sldId="294"/>
            <ac:spMk id="20" creationId="{F149EB7E-12A4-4C92-98E1-6EA7391DEE68}"/>
          </ac:spMkLst>
        </pc:spChg>
        <pc:spChg chg="add mod">
          <ac:chgData name="Derrick Willer" userId="c13516ca4e24fc27" providerId="LiveId" clId="{6E41437D-1DD3-4EA9-A7B3-49FC5179DC6A}" dt="2020-04-13T21:28:18.661" v="9407" actId="20577"/>
          <ac:spMkLst>
            <pc:docMk/>
            <pc:sldMk cId="1509848592" sldId="294"/>
            <ac:spMk id="21" creationId="{65343F51-17DF-43C4-9160-B433DE049791}"/>
          </ac:spMkLst>
        </pc:spChg>
        <pc:spChg chg="add mod">
          <ac:chgData name="Derrick Willer" userId="c13516ca4e24fc27" providerId="LiveId" clId="{6E41437D-1DD3-4EA9-A7B3-49FC5179DC6A}" dt="2020-04-13T21:28:00.147" v="9406" actId="465"/>
          <ac:spMkLst>
            <pc:docMk/>
            <pc:sldMk cId="1509848592" sldId="294"/>
            <ac:spMk id="22" creationId="{120544AF-73A7-4AB7-82F2-0E84C8D532B3}"/>
          </ac:spMkLst>
        </pc:spChg>
        <pc:spChg chg="add mod">
          <ac:chgData name="Derrick Willer" userId="c13516ca4e24fc27" providerId="LiveId" clId="{6E41437D-1DD3-4EA9-A7B3-49FC5179DC6A}" dt="2020-04-13T21:28:00.147" v="9406" actId="465"/>
          <ac:spMkLst>
            <pc:docMk/>
            <pc:sldMk cId="1509848592" sldId="294"/>
            <ac:spMk id="23" creationId="{86E6721B-75F4-49A6-9BE4-FAED96B6919A}"/>
          </ac:spMkLst>
        </pc:spChg>
        <pc:spChg chg="add mod">
          <ac:chgData name="Derrick Willer" userId="c13516ca4e24fc27" providerId="LiveId" clId="{6E41437D-1DD3-4EA9-A7B3-49FC5179DC6A}" dt="2020-04-13T21:28:00.147" v="9406" actId="465"/>
          <ac:spMkLst>
            <pc:docMk/>
            <pc:sldMk cId="1509848592" sldId="294"/>
            <ac:spMk id="24" creationId="{511348EC-E9D5-4B27-A28D-31D7C021F7A9}"/>
          </ac:spMkLst>
        </pc:spChg>
        <pc:spChg chg="add mod">
          <ac:chgData name="Derrick Willer" userId="c13516ca4e24fc27" providerId="LiveId" clId="{6E41437D-1DD3-4EA9-A7B3-49FC5179DC6A}" dt="2020-04-13T21:36:40.856" v="9501" actId="1076"/>
          <ac:spMkLst>
            <pc:docMk/>
            <pc:sldMk cId="1509848592" sldId="294"/>
            <ac:spMk id="25" creationId="{2E89D8C8-2DB0-4E3E-88BE-873BBA3018F8}"/>
          </ac:spMkLst>
        </pc:spChg>
        <pc:spChg chg="add">
          <ac:chgData name="Derrick Willer" userId="c13516ca4e24fc27" providerId="LiveId" clId="{6E41437D-1DD3-4EA9-A7B3-49FC5179DC6A}" dt="2020-04-13T21:37:54.180" v="9509"/>
          <ac:spMkLst>
            <pc:docMk/>
            <pc:sldMk cId="1509848592" sldId="294"/>
            <ac:spMk id="26" creationId="{B719F7C9-4A35-4B06-BC12-23D829A109B3}"/>
          </ac:spMkLst>
        </pc:spChg>
        <pc:grpChg chg="add mod">
          <ac:chgData name="Derrick Willer" userId="c13516ca4e24fc27" providerId="LiveId" clId="{6E41437D-1DD3-4EA9-A7B3-49FC5179DC6A}" dt="2020-04-13T21:20:04.507" v="9190" actId="164"/>
          <ac:grpSpMkLst>
            <pc:docMk/>
            <pc:sldMk cId="1509848592" sldId="294"/>
            <ac:grpSpMk id="3" creationId="{411796C0-4DAF-4CBD-A5C6-8F21BBB33E96}"/>
          </ac:grpSpMkLst>
        </pc:grpChg>
        <pc:grpChg chg="add mod">
          <ac:chgData name="Derrick Willer" userId="c13516ca4e24fc27" providerId="LiveId" clId="{6E41437D-1DD3-4EA9-A7B3-49FC5179DC6A}" dt="2020-04-13T21:20:07.761" v="9191" actId="1076"/>
          <ac:grpSpMkLst>
            <pc:docMk/>
            <pc:sldMk cId="1509848592" sldId="294"/>
            <ac:grpSpMk id="19" creationId="{653CF35B-C31A-410B-A9C9-F1E5A3B360BD}"/>
          </ac:grpSpMkLst>
        </pc:grpChg>
        <pc:cxnChg chg="add del">
          <ac:chgData name="Derrick Willer" userId="c13516ca4e24fc27" providerId="LiveId" clId="{6E41437D-1DD3-4EA9-A7B3-49FC5179DC6A}" dt="2020-04-13T20:26:59.879" v="8859" actId="478"/>
          <ac:cxnSpMkLst>
            <pc:docMk/>
            <pc:sldMk cId="1509848592" sldId="294"/>
            <ac:cxnSpMk id="2" creationId="{7B6A4593-A524-4ACA-BFCE-563C1EFD481E}"/>
          </ac:cxnSpMkLst>
        </pc:cxnChg>
        <pc:cxnChg chg="add del mod">
          <ac:chgData name="Derrick Willer" userId="c13516ca4e24fc27" providerId="LiveId" clId="{6E41437D-1DD3-4EA9-A7B3-49FC5179DC6A}" dt="2020-04-13T21:08:57.735" v="8957" actId="478"/>
          <ac:cxnSpMkLst>
            <pc:docMk/>
            <pc:sldMk cId="1509848592" sldId="294"/>
            <ac:cxnSpMk id="13" creationId="{2C5D3102-E95D-44D0-8532-047D6A08441C}"/>
          </ac:cxnSpMkLst>
        </pc:cxnChg>
      </pc:sldChg>
      <pc:sldChg chg="addSp delSp modSp add mod ord delAnim modAnim">
        <pc:chgData name="Derrick Willer" userId="c13516ca4e24fc27" providerId="LiveId" clId="{6E41437D-1DD3-4EA9-A7B3-49FC5179DC6A}" dt="2020-04-15T10:25:28.121" v="11189" actId="20577"/>
        <pc:sldMkLst>
          <pc:docMk/>
          <pc:sldMk cId="4245151330" sldId="295"/>
        </pc:sldMkLst>
        <pc:spChg chg="add mod">
          <ac:chgData name="Derrick Willer" userId="c13516ca4e24fc27" providerId="LiveId" clId="{6E41437D-1DD3-4EA9-A7B3-49FC5179DC6A}" dt="2020-04-13T21:38:53.875" v="9515" actId="14100"/>
          <ac:spMkLst>
            <pc:docMk/>
            <pc:sldMk cId="4245151330" sldId="295"/>
            <ac:spMk id="2" creationId="{A6E284FF-8B0E-4E58-B743-D576FF855843}"/>
          </ac:spMkLst>
        </pc:spChg>
        <pc:spChg chg="add mod">
          <ac:chgData name="Derrick Willer" userId="c13516ca4e24fc27" providerId="LiveId" clId="{6E41437D-1DD3-4EA9-A7B3-49FC5179DC6A}" dt="2020-04-15T10:22:16.196" v="11008" actId="20577"/>
          <ac:spMkLst>
            <pc:docMk/>
            <pc:sldMk cId="4245151330" sldId="295"/>
            <ac:spMk id="3" creationId="{365BDB28-2646-480A-B635-7D0AD7420045}"/>
          </ac:spMkLst>
        </pc:spChg>
        <pc:spChg chg="add mod">
          <ac:chgData name="Derrick Willer" userId="c13516ca4e24fc27" providerId="LiveId" clId="{6E41437D-1DD3-4EA9-A7B3-49FC5179DC6A}" dt="2020-04-15T10:22:45.918" v="11060" actId="20577"/>
          <ac:spMkLst>
            <pc:docMk/>
            <pc:sldMk cId="4245151330" sldId="295"/>
            <ac:spMk id="4" creationId="{3739618F-07ED-47CD-A127-481CD4E2DA5F}"/>
          </ac:spMkLst>
        </pc:spChg>
        <pc:spChg chg="add mod">
          <ac:chgData name="Derrick Willer" userId="c13516ca4e24fc27" providerId="LiveId" clId="{6E41437D-1DD3-4EA9-A7B3-49FC5179DC6A}" dt="2020-04-15T10:25:28.121" v="11189" actId="20577"/>
          <ac:spMkLst>
            <pc:docMk/>
            <pc:sldMk cId="4245151330" sldId="295"/>
            <ac:spMk id="5" creationId="{3428FF84-63DC-4C30-ACE5-0DE0E9FA717B}"/>
          </ac:spMkLst>
        </pc:spChg>
        <pc:spChg chg="add del mod">
          <ac:chgData name="Derrick Willer" userId="c13516ca4e24fc27" providerId="LiveId" clId="{6E41437D-1DD3-4EA9-A7B3-49FC5179DC6A}" dt="2020-04-15T10:21:48.430" v="10955" actId="478"/>
          <ac:spMkLst>
            <pc:docMk/>
            <pc:sldMk cId="4245151330" sldId="295"/>
            <ac:spMk id="6" creationId="{FA98C31D-DE6B-435A-9876-5F6AB6B196A2}"/>
          </ac:spMkLst>
        </pc:spChg>
        <pc:spChg chg="add">
          <ac:chgData name="Derrick Willer" userId="c13516ca4e24fc27" providerId="LiveId" clId="{6E41437D-1DD3-4EA9-A7B3-49FC5179DC6A}" dt="2020-04-14T08:55:33.613" v="9810"/>
          <ac:spMkLst>
            <pc:docMk/>
            <pc:sldMk cId="4245151330" sldId="295"/>
            <ac:spMk id="7" creationId="{235E4017-FFE5-453C-9116-B21230345025}"/>
          </ac:spMkLst>
        </pc:spChg>
        <pc:spChg chg="add mod">
          <ac:chgData name="Derrick Willer" userId="c13516ca4e24fc27" providerId="LiveId" clId="{6E41437D-1DD3-4EA9-A7B3-49FC5179DC6A}" dt="2020-04-14T09:07:11.774" v="9862" actId="1076"/>
          <ac:spMkLst>
            <pc:docMk/>
            <pc:sldMk cId="4245151330" sldId="295"/>
            <ac:spMk id="10" creationId="{D4D5B941-668D-497C-89C9-EEE72D7A165A}"/>
          </ac:spMkLst>
        </pc:spChg>
        <pc:picChg chg="add mod ord">
          <ac:chgData name="Derrick Willer" userId="c13516ca4e24fc27" providerId="LiveId" clId="{6E41437D-1DD3-4EA9-A7B3-49FC5179DC6A}" dt="2020-04-14T08:57:33.579" v="9818" actId="167"/>
          <ac:picMkLst>
            <pc:docMk/>
            <pc:sldMk cId="4245151330" sldId="295"/>
            <ac:picMk id="9" creationId="{11D9555C-EDD4-4752-869E-5A25786F32DB}"/>
          </ac:picMkLst>
        </pc:picChg>
      </pc:sldChg>
      <pc:sldChg chg="addSp delSp modSp add mod modAnim">
        <pc:chgData name="Derrick Willer" userId="c13516ca4e24fc27" providerId="LiveId" clId="{6E41437D-1DD3-4EA9-A7B3-49FC5179DC6A}" dt="2020-04-14T09:56:43.519" v="10858"/>
        <pc:sldMkLst>
          <pc:docMk/>
          <pc:sldMk cId="4186345256" sldId="296"/>
        </pc:sldMkLst>
        <pc:spChg chg="add">
          <ac:chgData name="Derrick Willer" userId="c13516ca4e24fc27" providerId="LiveId" clId="{6E41437D-1DD3-4EA9-A7B3-49FC5179DC6A}" dt="2020-04-14T08:55:36.300" v="9811"/>
          <ac:spMkLst>
            <pc:docMk/>
            <pc:sldMk cId="4186345256" sldId="296"/>
            <ac:spMk id="2" creationId="{5AE50379-3BB2-4871-95A5-99B5C0460D44}"/>
          </ac:spMkLst>
        </pc:spChg>
        <pc:spChg chg="add mod">
          <ac:chgData name="Derrick Willer" userId="c13516ca4e24fc27" providerId="LiveId" clId="{6E41437D-1DD3-4EA9-A7B3-49FC5179DC6A}" dt="2020-04-14T09:16:06.296" v="10059" actId="465"/>
          <ac:spMkLst>
            <pc:docMk/>
            <pc:sldMk cId="4186345256" sldId="296"/>
            <ac:spMk id="5" creationId="{0FA5C980-7439-41FD-B7DC-614D9A3F5168}"/>
          </ac:spMkLst>
        </pc:spChg>
        <pc:spChg chg="add mod">
          <ac:chgData name="Derrick Willer" userId="c13516ca4e24fc27" providerId="LiveId" clId="{6E41437D-1DD3-4EA9-A7B3-49FC5179DC6A}" dt="2020-04-14T09:16:06.296" v="10059" actId="465"/>
          <ac:spMkLst>
            <pc:docMk/>
            <pc:sldMk cId="4186345256" sldId="296"/>
            <ac:spMk id="6" creationId="{0112F5B4-D9C0-4E73-958E-5C34ACD13F47}"/>
          </ac:spMkLst>
        </pc:spChg>
        <pc:spChg chg="add mod">
          <ac:chgData name="Derrick Willer" userId="c13516ca4e24fc27" providerId="LiveId" clId="{6E41437D-1DD3-4EA9-A7B3-49FC5179DC6A}" dt="2020-04-14T09:16:06.296" v="10059" actId="465"/>
          <ac:spMkLst>
            <pc:docMk/>
            <pc:sldMk cId="4186345256" sldId="296"/>
            <ac:spMk id="7" creationId="{DA1C07F5-36A5-4B89-AB0C-AF4C4AD9A9B8}"/>
          </ac:spMkLst>
        </pc:spChg>
        <pc:spChg chg="add mod">
          <ac:chgData name="Derrick Willer" userId="c13516ca4e24fc27" providerId="LiveId" clId="{6E41437D-1DD3-4EA9-A7B3-49FC5179DC6A}" dt="2020-04-14T09:16:06.296" v="10059" actId="465"/>
          <ac:spMkLst>
            <pc:docMk/>
            <pc:sldMk cId="4186345256" sldId="296"/>
            <ac:spMk id="8" creationId="{AA1FFEB5-9E9B-4B9D-BF61-C012D1B213D7}"/>
          </ac:spMkLst>
        </pc:spChg>
        <pc:spChg chg="add mod">
          <ac:chgData name="Derrick Willer" userId="c13516ca4e24fc27" providerId="LiveId" clId="{6E41437D-1DD3-4EA9-A7B3-49FC5179DC6A}" dt="2020-04-14T09:48:50.887" v="10846" actId="20577"/>
          <ac:spMkLst>
            <pc:docMk/>
            <pc:sldMk cId="4186345256" sldId="296"/>
            <ac:spMk id="9" creationId="{C74F78E9-B334-4C4E-8B15-B1FED4A49AFA}"/>
          </ac:spMkLst>
        </pc:spChg>
        <pc:spChg chg="add mod">
          <ac:chgData name="Derrick Willer" userId="c13516ca4e24fc27" providerId="LiveId" clId="{6E41437D-1DD3-4EA9-A7B3-49FC5179DC6A}" dt="2020-04-14T09:48:56.402" v="10847" actId="1076"/>
          <ac:spMkLst>
            <pc:docMk/>
            <pc:sldMk cId="4186345256" sldId="296"/>
            <ac:spMk id="10" creationId="{EDD020E9-E0FA-48EB-9DF6-E5E3D168CB5A}"/>
          </ac:spMkLst>
        </pc:spChg>
        <pc:spChg chg="add mod">
          <ac:chgData name="Derrick Willer" userId="c13516ca4e24fc27" providerId="LiveId" clId="{6E41437D-1DD3-4EA9-A7B3-49FC5179DC6A}" dt="2020-04-14T09:44:08.941" v="10743" actId="1076"/>
          <ac:spMkLst>
            <pc:docMk/>
            <pc:sldMk cId="4186345256" sldId="296"/>
            <ac:spMk id="14" creationId="{3F5FC519-E242-4E80-9C1E-59844184D2EF}"/>
          </ac:spMkLst>
        </pc:spChg>
        <pc:spChg chg="add del mod">
          <ac:chgData name="Derrick Willer" userId="c13516ca4e24fc27" providerId="LiveId" clId="{6E41437D-1DD3-4EA9-A7B3-49FC5179DC6A}" dt="2020-04-14T09:43:21.901" v="10726"/>
          <ac:spMkLst>
            <pc:docMk/>
            <pc:sldMk cId="4186345256" sldId="296"/>
            <ac:spMk id="16" creationId="{4D4020D0-1049-4D03-9DE9-301FA9302490}"/>
          </ac:spMkLst>
        </pc:spChg>
        <pc:grpChg chg="add mod">
          <ac:chgData name="Derrick Willer" userId="c13516ca4e24fc27" providerId="LiveId" clId="{6E41437D-1DD3-4EA9-A7B3-49FC5179DC6A}" dt="2020-04-14T09:17:30.101" v="10097" actId="164"/>
          <ac:grpSpMkLst>
            <pc:docMk/>
            <pc:sldMk cId="4186345256" sldId="296"/>
            <ac:grpSpMk id="15" creationId="{0F3D8799-C7BA-48AF-B996-2146D657B509}"/>
          </ac:grpSpMkLst>
        </pc:grpChg>
        <pc:picChg chg="add del mod">
          <ac:chgData name="Derrick Willer" userId="c13516ca4e24fc27" providerId="LiveId" clId="{6E41437D-1DD3-4EA9-A7B3-49FC5179DC6A}" dt="2020-04-14T09:05:58.461" v="9831" actId="478"/>
          <ac:picMkLst>
            <pc:docMk/>
            <pc:sldMk cId="4186345256" sldId="296"/>
            <ac:picMk id="4" creationId="{273C5AB9-EABA-45E6-80C7-013B9ED59130}"/>
          </ac:picMkLst>
        </pc:picChg>
        <pc:picChg chg="add mod">
          <ac:chgData name="Derrick Willer" userId="c13516ca4e24fc27" providerId="LiveId" clId="{6E41437D-1DD3-4EA9-A7B3-49FC5179DC6A}" dt="2020-04-14T09:43:27.964" v="10728" actId="14100"/>
          <ac:picMkLst>
            <pc:docMk/>
            <pc:sldMk cId="4186345256" sldId="296"/>
            <ac:picMk id="12" creationId="{6F7BE80B-2EBD-4834-890E-7305AFA49BC4}"/>
          </ac:picMkLst>
        </pc:picChg>
        <pc:picChg chg="add mod ord">
          <ac:chgData name="Derrick Willer" userId="c13516ca4e24fc27" providerId="LiveId" clId="{6E41437D-1DD3-4EA9-A7B3-49FC5179DC6A}" dt="2020-04-14T09:15:36.693" v="10056" actId="1076"/>
          <ac:picMkLst>
            <pc:docMk/>
            <pc:sldMk cId="4186345256" sldId="296"/>
            <ac:picMk id="13" creationId="{7AB0A46F-8E76-49E0-9564-F740C196F4FB}"/>
          </ac:picMkLst>
        </pc:picChg>
      </pc:sldChg>
      <pc:sldChg chg="addSp modSp add mod modAnim">
        <pc:chgData name="Derrick Willer" userId="c13516ca4e24fc27" providerId="LiveId" clId="{6E41437D-1DD3-4EA9-A7B3-49FC5179DC6A}" dt="2020-04-14T09:25:06.430" v="10276"/>
        <pc:sldMkLst>
          <pc:docMk/>
          <pc:sldMk cId="984881925" sldId="297"/>
        </pc:sldMkLst>
        <pc:spChg chg="add">
          <ac:chgData name="Derrick Willer" userId="c13516ca4e24fc27" providerId="LiveId" clId="{6E41437D-1DD3-4EA9-A7B3-49FC5179DC6A}" dt="2020-04-14T08:55:37.847" v="9812"/>
          <ac:spMkLst>
            <pc:docMk/>
            <pc:sldMk cId="984881925" sldId="297"/>
            <ac:spMk id="2" creationId="{40183470-F445-4C98-AB5E-DD5ED5DA08FA}"/>
          </ac:spMkLst>
        </pc:spChg>
        <pc:spChg chg="add mod">
          <ac:chgData name="Derrick Willer" userId="c13516ca4e24fc27" providerId="LiveId" clId="{6E41437D-1DD3-4EA9-A7B3-49FC5179DC6A}" dt="2020-04-14T09:18:31.238" v="10110" actId="1076"/>
          <ac:spMkLst>
            <pc:docMk/>
            <pc:sldMk cId="984881925" sldId="297"/>
            <ac:spMk id="3" creationId="{AF593FE1-0CFC-449B-AB6A-8F965C9CD0E7}"/>
          </ac:spMkLst>
        </pc:spChg>
        <pc:spChg chg="add">
          <ac:chgData name="Derrick Willer" userId="c13516ca4e24fc27" providerId="LiveId" clId="{6E41437D-1DD3-4EA9-A7B3-49FC5179DC6A}" dt="2020-04-14T09:18:19.066" v="10101"/>
          <ac:spMkLst>
            <pc:docMk/>
            <pc:sldMk cId="984881925" sldId="297"/>
            <ac:spMk id="4" creationId="{C7F2B146-789C-42F3-963E-E513CCA87C55}"/>
          </ac:spMkLst>
        </pc:spChg>
        <pc:spChg chg="add">
          <ac:chgData name="Derrick Willer" userId="c13516ca4e24fc27" providerId="LiveId" clId="{6E41437D-1DD3-4EA9-A7B3-49FC5179DC6A}" dt="2020-04-14T09:18:50.769" v="10111"/>
          <ac:spMkLst>
            <pc:docMk/>
            <pc:sldMk cId="984881925" sldId="297"/>
            <ac:spMk id="5" creationId="{0916145C-FC2A-4673-9887-8750B55C074D}"/>
          </ac:spMkLst>
        </pc:spChg>
        <pc:spChg chg="add mod">
          <ac:chgData name="Derrick Willer" userId="c13516ca4e24fc27" providerId="LiveId" clId="{6E41437D-1DD3-4EA9-A7B3-49FC5179DC6A}" dt="2020-04-14T09:19:02.425" v="10131" actId="20577"/>
          <ac:spMkLst>
            <pc:docMk/>
            <pc:sldMk cId="984881925" sldId="297"/>
            <ac:spMk id="6" creationId="{8CE50539-D7FA-46BC-96CC-81DB8107C87B}"/>
          </ac:spMkLst>
        </pc:spChg>
        <pc:spChg chg="add mod">
          <ac:chgData name="Derrick Willer" userId="c13516ca4e24fc27" providerId="LiveId" clId="{6E41437D-1DD3-4EA9-A7B3-49FC5179DC6A}" dt="2020-04-14T09:19:43.050" v="10149" actId="20577"/>
          <ac:spMkLst>
            <pc:docMk/>
            <pc:sldMk cId="984881925" sldId="297"/>
            <ac:spMk id="7" creationId="{A0A2225A-CC08-49E5-A41E-E66715AC7400}"/>
          </ac:spMkLst>
        </pc:spChg>
        <pc:spChg chg="add mod">
          <ac:chgData name="Derrick Willer" userId="c13516ca4e24fc27" providerId="LiveId" clId="{6E41437D-1DD3-4EA9-A7B3-49FC5179DC6A}" dt="2020-04-14T09:24:43.492" v="10273" actId="164"/>
          <ac:spMkLst>
            <pc:docMk/>
            <pc:sldMk cId="984881925" sldId="297"/>
            <ac:spMk id="8" creationId="{5B3D91FD-BFE4-4D36-AD7C-B9C3321CE37F}"/>
          </ac:spMkLst>
        </pc:spChg>
        <pc:spChg chg="add mod">
          <ac:chgData name="Derrick Willer" userId="c13516ca4e24fc27" providerId="LiveId" clId="{6E41437D-1DD3-4EA9-A7B3-49FC5179DC6A}" dt="2020-04-14T09:20:43.716" v="10184" actId="20577"/>
          <ac:spMkLst>
            <pc:docMk/>
            <pc:sldMk cId="984881925" sldId="297"/>
            <ac:spMk id="10" creationId="{AB1FDEEC-272C-4D66-96D9-9096DFC49A7B}"/>
          </ac:spMkLst>
        </pc:spChg>
        <pc:grpChg chg="add mod">
          <ac:chgData name="Derrick Willer" userId="c13516ca4e24fc27" providerId="LiveId" clId="{6E41437D-1DD3-4EA9-A7B3-49FC5179DC6A}" dt="2020-04-14T09:24:43.492" v="10273" actId="164"/>
          <ac:grpSpMkLst>
            <pc:docMk/>
            <pc:sldMk cId="984881925" sldId="297"/>
            <ac:grpSpMk id="13" creationId="{809515F1-7E74-434F-A773-CC35263128E2}"/>
          </ac:grpSpMkLst>
        </pc:grpChg>
        <pc:picChg chg="add mod">
          <ac:chgData name="Derrick Willer" userId="c13516ca4e24fc27" providerId="LiveId" clId="{6E41437D-1DD3-4EA9-A7B3-49FC5179DC6A}" dt="2020-04-14T09:20:09.535" v="10153" actId="1076"/>
          <ac:picMkLst>
            <pc:docMk/>
            <pc:sldMk cId="984881925" sldId="297"/>
            <ac:picMk id="9" creationId="{07FDEB2E-61C5-4CAD-BDBE-4D88A60E42AD}"/>
          </ac:picMkLst>
        </pc:picChg>
        <pc:picChg chg="add mod">
          <ac:chgData name="Derrick Willer" userId="c13516ca4e24fc27" providerId="LiveId" clId="{6E41437D-1DD3-4EA9-A7B3-49FC5179DC6A}" dt="2020-04-14T09:24:43.492" v="10273" actId="164"/>
          <ac:picMkLst>
            <pc:docMk/>
            <pc:sldMk cId="984881925" sldId="297"/>
            <ac:picMk id="12" creationId="{B5F3FCFD-356E-47AB-8779-F8550833CC3B}"/>
          </ac:picMkLst>
        </pc:picChg>
      </pc:sldChg>
      <pc:sldChg chg="modSp add del mod">
        <pc:chgData name="Derrick Willer" userId="c13516ca4e24fc27" providerId="LiveId" clId="{6E41437D-1DD3-4EA9-A7B3-49FC5179DC6A}" dt="2020-04-13T21:38:30.660" v="9510" actId="47"/>
        <pc:sldMkLst>
          <pc:docMk/>
          <pc:sldMk cId="437336774" sldId="298"/>
        </pc:sldMkLst>
        <pc:spChg chg="mod">
          <ac:chgData name="Derrick Willer" userId="c13516ca4e24fc27" providerId="LiveId" clId="{6E41437D-1DD3-4EA9-A7B3-49FC5179DC6A}" dt="2020-04-13T21:26:19.872" v="9392" actId="20577"/>
          <ac:spMkLst>
            <pc:docMk/>
            <pc:sldMk cId="437336774" sldId="298"/>
            <ac:spMk id="17" creationId="{B9EE2F7F-E866-48FE-96AC-6B4DED8B10B6}"/>
          </ac:spMkLst>
        </pc:spChg>
      </pc:sldChg>
      <pc:sldChg chg="addSp modSp new mod modAnim">
        <pc:chgData name="Derrick Willer" userId="c13516ca4e24fc27" providerId="LiveId" clId="{6E41437D-1DD3-4EA9-A7B3-49FC5179DC6A}" dt="2020-04-14T09:50:29.503" v="10855" actId="1076"/>
        <pc:sldMkLst>
          <pc:docMk/>
          <pc:sldMk cId="4272447744" sldId="298"/>
        </pc:sldMkLst>
        <pc:spChg chg="add mod">
          <ac:chgData name="Derrick Willer" userId="c13516ca4e24fc27" providerId="LiveId" clId="{6E41437D-1DD3-4EA9-A7B3-49FC5179DC6A}" dt="2020-04-14T09:50:29.503" v="10855" actId="1076"/>
          <ac:spMkLst>
            <pc:docMk/>
            <pc:sldMk cId="4272447744" sldId="298"/>
            <ac:spMk id="2" creationId="{05704996-2FDE-46CC-9ABE-918664A164F3}"/>
          </ac:spMkLst>
        </pc:spChg>
        <pc:spChg chg="add mod">
          <ac:chgData name="Derrick Willer" userId="c13516ca4e24fc27" providerId="LiveId" clId="{6E41437D-1DD3-4EA9-A7B3-49FC5179DC6A}" dt="2020-04-14T09:45:15.206" v="10745" actId="1076"/>
          <ac:spMkLst>
            <pc:docMk/>
            <pc:sldMk cId="4272447744" sldId="298"/>
            <ac:spMk id="3" creationId="{A0EC43A8-0CC5-4FFE-972E-B50A90BD6A61}"/>
          </ac:spMkLst>
        </pc:spChg>
        <pc:spChg chg="add">
          <ac:chgData name="Derrick Willer" userId="c13516ca4e24fc27" providerId="LiveId" clId="{6E41437D-1DD3-4EA9-A7B3-49FC5179DC6A}" dt="2020-04-14T09:26:56.889" v="10312"/>
          <ac:spMkLst>
            <pc:docMk/>
            <pc:sldMk cId="4272447744" sldId="298"/>
            <ac:spMk id="6" creationId="{3AB8FA6B-101D-4D3F-A905-25BDD931A868}"/>
          </ac:spMkLst>
        </pc:spChg>
        <pc:spChg chg="add mod">
          <ac:chgData name="Derrick Willer" userId="c13516ca4e24fc27" providerId="LiveId" clId="{6E41437D-1DD3-4EA9-A7B3-49FC5179DC6A}" dt="2020-04-14T09:28:50.650" v="10324" actId="1582"/>
          <ac:spMkLst>
            <pc:docMk/>
            <pc:sldMk cId="4272447744" sldId="298"/>
            <ac:spMk id="10" creationId="{6EA32963-EAD7-47E7-BF96-948B57D1A115}"/>
          </ac:spMkLst>
        </pc:spChg>
        <pc:picChg chg="add mod">
          <ac:chgData name="Derrick Willer" userId="c13516ca4e24fc27" providerId="LiveId" clId="{6E41437D-1DD3-4EA9-A7B3-49FC5179DC6A}" dt="2020-04-14T09:26:49.483" v="10311" actId="1076"/>
          <ac:picMkLst>
            <pc:docMk/>
            <pc:sldMk cId="4272447744" sldId="298"/>
            <ac:picMk id="5" creationId="{AA6ECFE9-1063-4303-8C3D-A3892B94FAE9}"/>
          </ac:picMkLst>
        </pc:picChg>
        <pc:cxnChg chg="add mod">
          <ac:chgData name="Derrick Willer" userId="c13516ca4e24fc27" providerId="LiveId" clId="{6E41437D-1DD3-4EA9-A7B3-49FC5179DC6A}" dt="2020-04-14T09:28:23.979" v="10319" actId="1582"/>
          <ac:cxnSpMkLst>
            <pc:docMk/>
            <pc:sldMk cId="4272447744" sldId="298"/>
            <ac:cxnSpMk id="8" creationId="{95E29CDC-3F37-4356-A648-9C6CD3C547CF}"/>
          </ac:cxnSpMkLst>
        </pc:cxnChg>
      </pc:sldChg>
      <pc:sldChg chg="addSp modSp add mod modAnim">
        <pc:chgData name="Derrick Willer" userId="c13516ca4e24fc27" providerId="LiveId" clId="{6E41437D-1DD3-4EA9-A7B3-49FC5179DC6A}" dt="2020-04-14T09:55:51.379" v="10857"/>
        <pc:sldMkLst>
          <pc:docMk/>
          <pc:sldMk cId="1586044572" sldId="299"/>
        </pc:sldMkLst>
        <pc:spChg chg="add">
          <ac:chgData name="Derrick Willer" userId="c13516ca4e24fc27" providerId="LiveId" clId="{6E41437D-1DD3-4EA9-A7B3-49FC5179DC6A}" dt="2020-04-14T09:26:58.358" v="10313"/>
          <ac:spMkLst>
            <pc:docMk/>
            <pc:sldMk cId="1586044572" sldId="299"/>
            <ac:spMk id="2" creationId="{B96D8D20-1AAF-49A4-9A01-85715DF706A6}"/>
          </ac:spMkLst>
        </pc:spChg>
        <pc:spChg chg="add mod">
          <ac:chgData name="Derrick Willer" userId="c13516ca4e24fc27" providerId="LiveId" clId="{6E41437D-1DD3-4EA9-A7B3-49FC5179DC6A}" dt="2020-04-14T09:38:32.065" v="10603" actId="465"/>
          <ac:spMkLst>
            <pc:docMk/>
            <pc:sldMk cId="1586044572" sldId="299"/>
            <ac:spMk id="3" creationId="{74C724A1-FB65-42DE-9331-3B2598FD553B}"/>
          </ac:spMkLst>
        </pc:spChg>
        <pc:spChg chg="add mod">
          <ac:chgData name="Derrick Willer" userId="c13516ca4e24fc27" providerId="LiveId" clId="{6E41437D-1DD3-4EA9-A7B3-49FC5179DC6A}" dt="2020-04-14T09:38:32.065" v="10603" actId="465"/>
          <ac:spMkLst>
            <pc:docMk/>
            <pc:sldMk cId="1586044572" sldId="299"/>
            <ac:spMk id="4" creationId="{3C9BAF98-1058-4DA4-9B10-98D541AAAA9C}"/>
          </ac:spMkLst>
        </pc:spChg>
        <pc:spChg chg="add mod">
          <ac:chgData name="Derrick Willer" userId="c13516ca4e24fc27" providerId="LiveId" clId="{6E41437D-1DD3-4EA9-A7B3-49FC5179DC6A}" dt="2020-04-14T09:40:53.443" v="10693" actId="20577"/>
          <ac:spMkLst>
            <pc:docMk/>
            <pc:sldMk cId="1586044572" sldId="299"/>
            <ac:spMk id="5" creationId="{D56F5BBE-96E0-4B6B-BF46-D083E938CA74}"/>
          </ac:spMkLst>
        </pc:spChg>
        <pc:spChg chg="add mod">
          <ac:chgData name="Derrick Willer" userId="c13516ca4e24fc27" providerId="LiveId" clId="{6E41437D-1DD3-4EA9-A7B3-49FC5179DC6A}" dt="2020-04-14T09:38:32.065" v="10603" actId="465"/>
          <ac:spMkLst>
            <pc:docMk/>
            <pc:sldMk cId="1586044572" sldId="299"/>
            <ac:spMk id="7" creationId="{F7DB61F5-ED34-481B-B500-DA9C743BE72C}"/>
          </ac:spMkLst>
        </pc:spChg>
        <pc:spChg chg="add mod">
          <ac:chgData name="Derrick Willer" userId="c13516ca4e24fc27" providerId="LiveId" clId="{6E41437D-1DD3-4EA9-A7B3-49FC5179DC6A}" dt="2020-04-14T09:38:32.065" v="10603" actId="465"/>
          <ac:spMkLst>
            <pc:docMk/>
            <pc:sldMk cId="1586044572" sldId="299"/>
            <ac:spMk id="8" creationId="{22BB7B57-F800-45E9-B41A-87B421D69CCA}"/>
          </ac:spMkLst>
        </pc:spChg>
        <pc:spChg chg="add mod">
          <ac:chgData name="Derrick Willer" userId="c13516ca4e24fc27" providerId="LiveId" clId="{6E41437D-1DD3-4EA9-A7B3-49FC5179DC6A}" dt="2020-04-14T09:47:35.680" v="10834" actId="20577"/>
          <ac:spMkLst>
            <pc:docMk/>
            <pc:sldMk cId="1586044572" sldId="299"/>
            <ac:spMk id="9" creationId="{36EF6592-66C7-4AC8-B8E4-4FE2AAA99C50}"/>
          </ac:spMkLst>
        </pc:spChg>
        <pc:picChg chg="add mod">
          <ac:chgData name="Derrick Willer" userId="c13516ca4e24fc27" providerId="LiveId" clId="{6E41437D-1DD3-4EA9-A7B3-49FC5179DC6A}" dt="2020-04-14T09:40:26.465" v="10682" actId="1076"/>
          <ac:picMkLst>
            <pc:docMk/>
            <pc:sldMk cId="1586044572" sldId="299"/>
            <ac:picMk id="6" creationId="{0E565416-4892-490B-95EE-7C182061C9D1}"/>
          </ac:picMkLst>
        </pc:picChg>
      </pc:sldChg>
      <pc:sldChg chg="addSp modSp add mod modAnim">
        <pc:chgData name="Derrick Willer" userId="c13516ca4e24fc27" providerId="LiveId" clId="{6E41437D-1DD3-4EA9-A7B3-49FC5179DC6A}" dt="2020-04-14T09:57:41.942" v="10859"/>
        <pc:sldMkLst>
          <pc:docMk/>
          <pc:sldMk cId="610737525" sldId="300"/>
        </pc:sldMkLst>
        <pc:spChg chg="add mod">
          <ac:chgData name="Derrick Willer" userId="c13516ca4e24fc27" providerId="LiveId" clId="{6E41437D-1DD3-4EA9-A7B3-49FC5179DC6A}" dt="2020-04-14T09:47:10.417" v="10829" actId="313"/>
          <ac:spMkLst>
            <pc:docMk/>
            <pc:sldMk cId="610737525" sldId="300"/>
            <ac:spMk id="3" creationId="{A5D1000F-01B0-47C1-8BCA-CD7B00745931}"/>
          </ac:spMkLst>
        </pc:spChg>
        <pc:spChg chg="add mod">
          <ac:chgData name="Derrick Willer" userId="c13516ca4e24fc27" providerId="LiveId" clId="{6E41437D-1DD3-4EA9-A7B3-49FC5179DC6A}" dt="2020-04-14T09:45:33.050" v="10763" actId="1076"/>
          <ac:spMkLst>
            <pc:docMk/>
            <pc:sldMk cId="610737525" sldId="300"/>
            <ac:spMk id="4" creationId="{EC90519C-08D5-48B0-B263-36A31989A0DC}"/>
          </ac:spMkLst>
        </pc:spChg>
        <pc:spChg chg="add">
          <ac:chgData name="Derrick Willer" userId="c13516ca4e24fc27" providerId="LiveId" clId="{6E41437D-1DD3-4EA9-A7B3-49FC5179DC6A}" dt="2020-04-14T09:45:17.831" v="10746"/>
          <ac:spMkLst>
            <pc:docMk/>
            <pc:sldMk cId="610737525" sldId="300"/>
            <ac:spMk id="5" creationId="{12130644-8F32-476F-9522-680EEFE3BA5C}"/>
          </ac:spMkLst>
        </pc:spChg>
        <pc:spChg chg="add mod">
          <ac:chgData name="Derrick Willer" userId="c13516ca4e24fc27" providerId="LiveId" clId="{6E41437D-1DD3-4EA9-A7B3-49FC5179DC6A}" dt="2020-04-14T09:46:21.026" v="10824" actId="20577"/>
          <ac:spMkLst>
            <pc:docMk/>
            <pc:sldMk cId="610737525" sldId="300"/>
            <ac:spMk id="6" creationId="{D1F9530A-C82E-487A-93D6-920F8762E777}"/>
          </ac:spMkLst>
        </pc:spChg>
        <pc:picChg chg="add">
          <ac:chgData name="Derrick Willer" userId="c13516ca4e24fc27" providerId="LiveId" clId="{6E41437D-1DD3-4EA9-A7B3-49FC5179DC6A}" dt="2020-04-14T09:46:30.432" v="10825"/>
          <ac:picMkLst>
            <pc:docMk/>
            <pc:sldMk cId="610737525" sldId="300"/>
            <ac:picMk id="7" creationId="{655E0491-6AA7-43EF-9D29-8D915703A6A1}"/>
          </ac:picMkLst>
        </pc:picChg>
      </pc:sldChg>
      <pc:sldChg chg="addSp modSp new mod">
        <pc:chgData name="Derrick Willer" userId="c13516ca4e24fc27" providerId="LiveId" clId="{6E41437D-1DD3-4EA9-A7B3-49FC5179DC6A}" dt="2020-04-14T10:00:56.690" v="10927" actId="1076"/>
        <pc:sldMkLst>
          <pc:docMk/>
          <pc:sldMk cId="3323767729" sldId="301"/>
        </pc:sldMkLst>
        <pc:spChg chg="add mod">
          <ac:chgData name="Derrick Willer" userId="c13516ca4e24fc27" providerId="LiveId" clId="{6E41437D-1DD3-4EA9-A7B3-49FC5179DC6A}" dt="2020-04-14T09:59:00.910" v="10880" actId="1076"/>
          <ac:spMkLst>
            <pc:docMk/>
            <pc:sldMk cId="3323767729" sldId="301"/>
            <ac:spMk id="2" creationId="{25E03666-8A48-421D-A6AA-9904C718C481}"/>
          </ac:spMkLst>
        </pc:spChg>
        <pc:spChg chg="add mod">
          <ac:chgData name="Derrick Willer" userId="c13516ca4e24fc27" providerId="LiveId" clId="{6E41437D-1DD3-4EA9-A7B3-49FC5179DC6A}" dt="2020-04-14T10:00:56.690" v="10927" actId="1076"/>
          <ac:spMkLst>
            <pc:docMk/>
            <pc:sldMk cId="3323767729" sldId="301"/>
            <ac:spMk id="7" creationId="{4F9060D6-FB0E-4EFF-B4F6-4BE744355ACF}"/>
          </ac:spMkLst>
        </pc:spChg>
        <pc:picChg chg="add mod">
          <ac:chgData name="Derrick Willer" userId="c13516ca4e24fc27" providerId="LiveId" clId="{6E41437D-1DD3-4EA9-A7B3-49FC5179DC6A}" dt="2020-04-14T09:59:31.137" v="10885" actId="1076"/>
          <ac:picMkLst>
            <pc:docMk/>
            <pc:sldMk cId="3323767729" sldId="301"/>
            <ac:picMk id="4" creationId="{561CBA9D-C038-4E23-B26B-237293CC6FBC}"/>
          </ac:picMkLst>
        </pc:picChg>
        <pc:picChg chg="add mod">
          <ac:chgData name="Derrick Willer" userId="c13516ca4e24fc27" providerId="LiveId" clId="{6E41437D-1DD3-4EA9-A7B3-49FC5179DC6A}" dt="2020-04-14T10:00:18.231" v="10889" actId="1076"/>
          <ac:picMkLst>
            <pc:docMk/>
            <pc:sldMk cId="3323767729" sldId="301"/>
            <ac:picMk id="6" creationId="{F2B0A495-5E04-4EFC-916B-CE9534E67BEA}"/>
          </ac:picMkLst>
        </pc:picChg>
      </pc:sldChg>
      <pc:sldChg chg="modSp add mod">
        <pc:chgData name="Derrick Willer" userId="c13516ca4e24fc27" providerId="LiveId" clId="{6E41437D-1DD3-4EA9-A7B3-49FC5179DC6A}" dt="2020-04-15T10:26:50.512" v="11217" actId="1076"/>
        <pc:sldMkLst>
          <pc:docMk/>
          <pc:sldMk cId="519905693" sldId="302"/>
        </pc:sldMkLst>
        <pc:spChg chg="mod">
          <ac:chgData name="Derrick Willer" userId="c13516ca4e24fc27" providerId="LiveId" clId="{6E41437D-1DD3-4EA9-A7B3-49FC5179DC6A}" dt="2020-04-15T10:26:45.137" v="11216" actId="552"/>
          <ac:spMkLst>
            <pc:docMk/>
            <pc:sldMk cId="519905693" sldId="302"/>
            <ac:spMk id="3" creationId="{365BDB28-2646-480A-B635-7D0AD7420045}"/>
          </ac:spMkLst>
        </pc:spChg>
        <pc:spChg chg="mod">
          <ac:chgData name="Derrick Willer" userId="c13516ca4e24fc27" providerId="LiveId" clId="{6E41437D-1DD3-4EA9-A7B3-49FC5179DC6A}" dt="2020-04-15T10:26:45.137" v="11216" actId="552"/>
          <ac:spMkLst>
            <pc:docMk/>
            <pc:sldMk cId="519905693" sldId="302"/>
            <ac:spMk id="4" creationId="{3739618F-07ED-47CD-A127-481CD4E2DA5F}"/>
          </ac:spMkLst>
        </pc:spChg>
        <pc:spChg chg="mod">
          <ac:chgData name="Derrick Willer" userId="c13516ca4e24fc27" providerId="LiveId" clId="{6E41437D-1DD3-4EA9-A7B3-49FC5179DC6A}" dt="2020-04-15T10:26:45.137" v="11216" actId="552"/>
          <ac:spMkLst>
            <pc:docMk/>
            <pc:sldMk cId="519905693" sldId="302"/>
            <ac:spMk id="5" creationId="{3428FF84-63DC-4C30-ACE5-0DE0E9FA717B}"/>
          </ac:spMkLst>
        </pc:spChg>
        <pc:spChg chg="mod">
          <ac:chgData name="Derrick Willer" userId="c13516ca4e24fc27" providerId="LiveId" clId="{6E41437D-1DD3-4EA9-A7B3-49FC5179DC6A}" dt="2020-04-15T10:26:50.512" v="11217" actId="1076"/>
          <ac:spMkLst>
            <pc:docMk/>
            <pc:sldMk cId="519905693" sldId="302"/>
            <ac:spMk id="10" creationId="{D4D5B941-668D-497C-89C9-EEE72D7A16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9706-FF20-4E21-AF4B-D2B493D8B042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2EA1-B792-4CC1-B2D0-E245193AD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3BF0E36-CF97-46A7-9ACA-6E3565A18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7FA1E7-FD32-4B7E-88E4-1E2DA9D84D8C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BF4BE44-6C0F-4BDD-9DDC-F6A023B54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0DEA3-9A99-492A-8609-F6D2DC36D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4399-AC01-4BC3-9189-A82C9837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C760E-301A-4F74-B358-E23157520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1B6A-0682-45E5-A8F7-2D3D18A7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2EAD-7E96-4AC0-8277-9EB51E23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B55C-344A-475C-82F3-7613258E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4C30-3066-4CFA-8F0F-EF327CF4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9B1DB-6FA9-4FAE-9DA1-6DBD8967F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5EDCD-921E-4572-A149-16A5DD59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523A4-EB24-4853-ABCE-F8DA3B05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B26C-209F-4D43-9ABA-C531CA7D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6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6907B-6B61-43A1-B701-2EA686057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1EC34-4452-404B-9D09-EA4FBE73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D418-5FE7-45F4-B37C-FB75A7AA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D71D4-E2A4-456C-A4DA-D63BEFC1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22E2F-2D17-4CAE-9374-03C6CDE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6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B919-3460-4E41-A5E8-91ED1F200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6F05D-DFE4-4DFD-A936-2019B8BD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6FA0F-D47E-4D44-9A26-AF175FFB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3FBA-CB6D-4D6F-BAF7-26F96B81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BCCD-7D42-4689-A643-E0EE92A8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1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E148-54EF-4778-B22F-7CC2CB7A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B708-9E48-4CE0-8CD2-363D59AA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B6DE-EB83-4E17-BE7C-80134B3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56E-1752-4CA3-959C-A04C5169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D465-B2D1-4685-823E-56224393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0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5FEE-95B2-46F2-A64C-C0AC7FF8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625C3-552B-4D8C-82B4-C3D513DB0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8F1D-484C-4869-A7A3-AECEDBB3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D694-A8B0-4A87-8758-09852972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C8FC-F90A-4AB2-9F8F-6C3F5BA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8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9054-915E-4487-960E-209DA4DE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B089-6267-40B8-BA18-20427EDE9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42165-83C3-44AE-A8C1-D07D6C29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AB2EC-5839-40F0-B3D3-85A7CC49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2D97-F002-486A-B048-978C83AB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2A4E-65AF-45C7-85CC-1E0924B6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2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1BD4-0414-44A0-AF1B-3D043962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31D9-8F77-4C5C-927D-E3C49B3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0A58-775F-497C-B10D-91B445FD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9A757-1ED6-4A3D-BDC2-964F9D7F2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477-F962-48B5-9B64-B82873360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22F4B-3E67-48DA-91BC-7869F17B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78B2B-3C6B-44B4-82CC-43076DE2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7F8A8-D76E-43A3-B478-3FDFA785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6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EFD3-B46C-400A-8965-5659013F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4242E-48B2-471B-806D-40499A26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3EA15-E967-4619-93E6-8B6C8CBA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DCEBA-60A2-47A8-9C0B-11FDB912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5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4D7A0-5320-45A3-838C-1EA01981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2F289-E04B-4568-9626-C54AA62F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FB7EF-4528-45F7-9774-133E562F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2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99BF-14AC-4323-86F8-06B1C49E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E2DD-3A0B-4733-BF59-B2E8B284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F3BD-11B7-4192-931D-755989FE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96729-FCFF-4C7F-A692-E2154657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AF4BF-E70C-4609-8AB7-B308A4CC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B0E1E-1C01-4C12-BB89-49BB550C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6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1AA1-730B-4E43-B0F7-9DDEBEC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386AF-59BB-4E9A-9109-346CC88C2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3F22-EB4F-4AA2-A241-1F1CAD3C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FE08-F1FD-43E5-8E2E-181943E3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A3C56-3971-40AC-BC4B-A3CF7DCB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A27F-E651-430C-B10F-23C4E0D5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4D536-1C5B-4D7B-A52C-C975CDF08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91483-178F-4954-971C-2643A5200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8D1D-29CB-416E-82A8-01DA47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1E163-08BE-46A1-B2C6-7812AE6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B70CD-0C87-40EF-8740-102A1ACD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7378-5AC0-417B-BA51-10182936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DF5CC-4139-4855-8ED7-286518B64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2002-965E-4BFF-A2B8-F7231656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13A1-3CD4-4693-8ECA-E0125E7D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A8D40-1768-4D06-BE84-CD2B40F6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2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C48A1-FB86-438E-8056-E5C70B630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67EFE-EC14-4074-88E0-0F4522801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4F799-9456-459B-9332-9DD28FA6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0463-527F-4D3A-9E1B-F372B7E7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7417-45AB-4D2D-94FD-E85880D9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7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C463-E306-4010-A5DE-BB1507B5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4E81-AD06-40CD-B43C-E45C4CFD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CFF0-9CEB-44F6-B11F-A0B8FF0E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A3D53-51CF-4ECF-855F-695C211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E873-99DA-4085-9ECD-E43C9359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2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51C2-D00D-4607-A62B-29897092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DFDA-F812-47A3-809F-15509BFC1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BFA7B-1496-4F10-95B9-E929E05BE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F2A7D-5504-4155-B47A-37CD2CA4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010B3-3FC4-472D-A643-0CBA848E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F180A-560D-49E8-AD0A-924F8C95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9E7C-3B04-4585-B2E5-1039E0E4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19683-D8A3-4938-951D-60E6F123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80364-D0C4-4607-AA27-1F8A7B28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56B17-31C3-4B68-840C-2A95C13B5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A072-5B3D-4BF9-B439-95D95FAC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F08AC-91BE-40CF-8DFA-71F784C6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EF915-A9D5-4C29-9FFB-BE0262FA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069D5-3F81-4449-ADDE-94A4ED40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5D5C-E483-40C4-A611-B1149200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BC9D6-EE1A-4E99-893F-D7E7B1A3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7B3FE-886D-47DC-8045-BD08356C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8E8D1-0430-4186-AAF9-CBD65E6D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55E7B-20C7-4CAA-823B-5B4B1D45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5B160-018E-4429-9923-56953094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D8FBE-BC0E-4EAB-9CB0-EC2668D3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1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AB8B-B9B3-46C9-AF8F-20AA40A6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C9D8-0E5E-4BB2-AF79-B69157D1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227DB-C231-4E57-96C6-27828504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7EE17-7C23-4F95-A705-6633844A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7A049-B40E-4389-87D0-07A59733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A7E3-4A35-4F5E-BB7A-77B04378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4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69A4-6B26-48D1-BBB5-E95FE27A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96132-6E7C-414C-A8FA-6DAB9A7A1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123EC-D1AD-4E98-9AE9-1B889268D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E796F-8B8B-486D-B184-BB350D34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71E32AD-A37B-408C-8781-1E19D5DA9CA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147EF-0519-492B-83A5-50BB191A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89CEA-38C9-40AC-9FE7-8E63605C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47364EDB-2A6C-405F-967F-52432A8F0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7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>
            <a:extLst>
              <a:ext uri="{FF2B5EF4-FFF2-40B4-BE49-F238E27FC236}">
                <a16:creationId xmlns:a16="http://schemas.microsoft.com/office/drawing/2014/main" id="{BCD13CCA-B8BB-4AC6-A267-43BA7823853F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621665" y="278470"/>
            <a:ext cx="222885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More Tricky Maths</a:t>
            </a:r>
          </a:p>
        </p:txBody>
      </p:sp>
    </p:spTree>
    <p:extLst>
      <p:ext uri="{BB962C8B-B14F-4D97-AF65-F5344CB8AC3E}">
        <p14:creationId xmlns:p14="http://schemas.microsoft.com/office/powerpoint/2010/main" val="7114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0F5E0-5AA9-4BD0-9512-8A07747E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32130-F3AE-45C1-9619-1ECBE3D3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0F919-2B51-48E6-B008-DF7D8D1BD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B0FB-EF19-49A9-81E7-33768B0307F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0C8B0-A806-4DA7-B7B9-C22CDF22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154E2-7F07-43A3-AF96-C988B0543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1717-F467-4329-8D6F-FFE1EC48E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8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171630-81D9-4C69-8312-CE37A507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1" y="1257300"/>
            <a:ext cx="4860925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6600" b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075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A33E422-ED0F-48CC-BE82-2A819319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498726"/>
            <a:ext cx="21605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id="{712754EE-DB84-46E9-839D-2841E665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2498726"/>
            <a:ext cx="3997325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Derrick is a STEM Ambassador and volunteer </a:t>
            </a: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Officer for schools.</a:t>
            </a:r>
            <a:endParaRPr lang="en-GB" altLang="en-US" sz="900" b="1" dirty="0">
              <a:solidFill>
                <a:srgbClr val="4B1E4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E8C3E-C2CD-4D6A-B4EE-AD1EBABC3391}"/>
              </a:ext>
            </a:extLst>
          </p:cNvPr>
          <p:cNvGrpSpPr/>
          <p:nvPr/>
        </p:nvGrpSpPr>
        <p:grpSpPr>
          <a:xfrm>
            <a:off x="1345066" y="2399011"/>
            <a:ext cx="2851150" cy="2360113"/>
            <a:chOff x="4030392" y="1449887"/>
            <a:chExt cx="2851150" cy="2360113"/>
          </a:xfrm>
        </p:grpSpPr>
        <p:grpSp>
          <p:nvGrpSpPr>
            <p:cNvPr id="3" name="Group 79">
              <a:extLst>
                <a:ext uri="{FF2B5EF4-FFF2-40B4-BE49-F238E27FC236}">
                  <a16:creationId xmlns:a16="http://schemas.microsoft.com/office/drawing/2014/main" id="{754D6654-4C0F-4A0E-B789-7269FF6F2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392" y="1449887"/>
              <a:ext cx="2851150" cy="2360113"/>
              <a:chOff x="478884" y="469305"/>
              <a:chExt cx="2851560" cy="2359612"/>
            </a:xfrm>
          </p:grpSpPr>
          <p:sp>
            <p:nvSpPr>
              <p:cNvPr id="5" name="TextBox 80">
                <a:extLst>
                  <a:ext uri="{FF2B5EF4-FFF2-40B4-BE49-F238E27FC236}">
                    <a16:creationId xmlns:a16="http://schemas.microsoft.com/office/drawing/2014/main" id="{14DCF789-506B-4B3E-A04C-DD38D6187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099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142</a:t>
                </a:r>
                <a:endParaRPr lang="en-GB" altLang="en-US" sz="3200" dirty="0"/>
              </a:p>
            </p:txBody>
          </p:sp>
          <p:sp>
            <p:nvSpPr>
              <p:cNvPr id="6" name="TextBox 81">
                <a:extLst>
                  <a:ext uri="{FF2B5EF4-FFF2-40B4-BE49-F238E27FC236}">
                    <a16:creationId xmlns:a16="http://schemas.microsoft.com/office/drawing/2014/main" id="{9B87B66D-D56B-4619-8C55-DED7BFA74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4964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100</a:t>
                </a:r>
                <a:r>
                  <a:rPr lang="en-GB" altLang="en-US" sz="3200" dirty="0"/>
                  <a:t>XXX</a:t>
                </a:r>
              </a:p>
            </p:txBody>
          </p:sp>
          <p:sp>
            <p:nvSpPr>
              <p:cNvPr id="7" name="TextBox 82">
                <a:extLst>
                  <a:ext uri="{FF2B5EF4-FFF2-40B4-BE49-F238E27FC236}">
                    <a16:creationId xmlns:a16="http://schemas.microsoft.com/office/drawing/2014/main" id="{5411F891-DECD-4872-8BFC-FD5E8E0BD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4852" y="469305"/>
                <a:ext cx="81476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</a:t>
                </a:r>
                <a:r>
                  <a:rPr lang="en-GB" altLang="en-US" sz="3200" dirty="0">
                    <a:solidFill>
                      <a:srgbClr val="008000"/>
                    </a:solidFill>
                  </a:rPr>
                  <a:t>0</a:t>
                </a:r>
                <a:r>
                  <a:rPr lang="en-GB" altLang="en-US" sz="3200" dirty="0"/>
                  <a:t>X</a:t>
                </a:r>
              </a:p>
            </p:txBody>
          </p:sp>
          <p:sp>
            <p:nvSpPr>
              <p:cNvPr id="8" name="TextBox 83">
                <a:extLst>
                  <a:ext uri="{FF2B5EF4-FFF2-40B4-BE49-F238E27FC236}">
                    <a16:creationId xmlns:a16="http://schemas.microsoft.com/office/drawing/2014/main" id="{FF7BFDD0-5FAB-49C7-8A3F-8620FD9D8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02941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994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F4874A2-1A7B-4A04-812E-C823E1598124}"/>
                  </a:ext>
                </a:extLst>
              </p:cNvPr>
              <p:cNvCxnSpPr/>
              <p:nvPr/>
            </p:nvCxnSpPr>
            <p:spPr>
              <a:xfrm>
                <a:off x="1426757" y="983047"/>
                <a:ext cx="0" cy="685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AD998E6-D9A6-49D2-A7F2-2FFD5E619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047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8DBBD2-F8C0-442C-A920-2672AD96F2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6" y="1849638"/>
                <a:ext cx="1179683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87">
                <a:extLst>
                  <a:ext uri="{FF2B5EF4-FFF2-40B4-BE49-F238E27FC236}">
                    <a16:creationId xmlns:a16="http://schemas.microsoft.com/office/drawing/2014/main" id="{E10236E4-6325-4463-B304-B58EEEDA4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13" name="TextBox 88">
                <a:extLst>
                  <a:ext uri="{FF2B5EF4-FFF2-40B4-BE49-F238E27FC236}">
                    <a16:creationId xmlns:a16="http://schemas.microsoft.com/office/drawing/2014/main" id="{601F2547-5188-49CC-B8BE-403630D75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D303CB-2CFE-4F13-BC62-0170A04D45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2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90">
              <a:extLst>
                <a:ext uri="{FF2B5EF4-FFF2-40B4-BE49-F238E27FC236}">
                  <a16:creationId xmlns:a16="http://schemas.microsoft.com/office/drawing/2014/main" id="{F6876813-214B-4D13-8F6E-C7E17AF3A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578" y="1604219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B09AF5-162B-421A-BBC0-529805BA6284}"/>
              </a:ext>
            </a:extLst>
          </p:cNvPr>
          <p:cNvCxnSpPr>
            <a:cxnSpLocks/>
          </p:cNvCxnSpPr>
          <p:nvPr/>
        </p:nvCxnSpPr>
        <p:spPr>
          <a:xfrm flipV="1">
            <a:off x="3152516" y="2002974"/>
            <a:ext cx="0" cy="43773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3">
            <a:extLst>
              <a:ext uri="{FF2B5EF4-FFF2-40B4-BE49-F238E27FC236}">
                <a16:creationId xmlns:a16="http://schemas.microsoft.com/office/drawing/2014/main" id="{18B05A1C-8138-4376-9E86-50BDBFCF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354" y="1128099"/>
            <a:ext cx="2447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b="1" dirty="0"/>
              <a:t>This must be 0 because </a:t>
            </a:r>
            <a:br>
              <a:rPr lang="en-GB" altLang="en-US" b="1" dirty="0"/>
            </a:br>
            <a:r>
              <a:rPr lang="en-GB" altLang="en-US" b="1" dirty="0"/>
              <a:t>XX is less than 142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3C6329-7A0D-454B-BBA6-176C08F324E5}"/>
              </a:ext>
            </a:extLst>
          </p:cNvPr>
          <p:cNvCxnSpPr>
            <a:cxnSpLocks/>
          </p:cNvCxnSpPr>
          <p:nvPr/>
        </p:nvCxnSpPr>
        <p:spPr>
          <a:xfrm>
            <a:off x="3810536" y="4083505"/>
            <a:ext cx="68641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FA78B2-4992-4327-8538-C24863AFA652}"/>
              </a:ext>
            </a:extLst>
          </p:cNvPr>
          <p:cNvCxnSpPr>
            <a:cxnSpLocks/>
          </p:cNvCxnSpPr>
          <p:nvPr/>
        </p:nvCxnSpPr>
        <p:spPr>
          <a:xfrm flipH="1" flipV="1">
            <a:off x="4489445" y="1534371"/>
            <a:ext cx="7503" cy="2549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0A86F0-2C44-421C-8A70-D10DD7EFD416}"/>
              </a:ext>
            </a:extLst>
          </p:cNvPr>
          <p:cNvGrpSpPr/>
          <p:nvPr/>
        </p:nvGrpSpPr>
        <p:grpSpPr>
          <a:xfrm>
            <a:off x="5334608" y="2312941"/>
            <a:ext cx="3115329" cy="3541127"/>
            <a:chOff x="5335011" y="2392919"/>
            <a:chExt cx="3115329" cy="354112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4E9241-C5F7-4740-A3AA-116E5F256B69}"/>
                </a:ext>
              </a:extLst>
            </p:cNvPr>
            <p:cNvGrpSpPr/>
            <p:nvPr/>
          </p:nvGrpSpPr>
          <p:grpSpPr>
            <a:xfrm>
              <a:off x="5335011" y="2392919"/>
              <a:ext cx="2851150" cy="2385124"/>
              <a:chOff x="4030392" y="1424877"/>
              <a:chExt cx="2851150" cy="2385124"/>
            </a:xfrm>
          </p:grpSpPr>
          <p:grpSp>
            <p:nvGrpSpPr>
              <p:cNvPr id="21" name="Group 79">
                <a:extLst>
                  <a:ext uri="{FF2B5EF4-FFF2-40B4-BE49-F238E27FC236}">
                    <a16:creationId xmlns:a16="http://schemas.microsoft.com/office/drawing/2014/main" id="{5DFDA5D7-BB82-4BDB-AC3D-58C9523B6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0392" y="1424877"/>
                <a:ext cx="2851150" cy="2385124"/>
                <a:chOff x="478884" y="444300"/>
                <a:chExt cx="2851560" cy="2384617"/>
              </a:xfrm>
            </p:grpSpPr>
            <p:sp>
              <p:nvSpPr>
                <p:cNvPr id="23" name="TextBox 80">
                  <a:extLst>
                    <a:ext uri="{FF2B5EF4-FFF2-40B4-BE49-F238E27FC236}">
                      <a16:creationId xmlns:a16="http://schemas.microsoft.com/office/drawing/2014/main" id="{AEBF21F0-603B-4ADC-B90E-C8FA14DB36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884" y="941495"/>
                  <a:ext cx="809953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142</a:t>
                  </a:r>
                  <a:endParaRPr lang="en-GB" altLang="en-US" sz="3200" dirty="0"/>
                </a:p>
              </p:txBody>
            </p:sp>
            <p:sp>
              <p:nvSpPr>
                <p:cNvPr id="24" name="TextBox 81">
                  <a:extLst>
                    <a:ext uri="{FF2B5EF4-FFF2-40B4-BE49-F238E27FC236}">
                      <a16:creationId xmlns:a16="http://schemas.microsoft.com/office/drawing/2014/main" id="{00ACC9DD-68F3-4E34-9F77-A1418AE8A4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3487" y="960698"/>
                  <a:ext cx="1449644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100</a:t>
                  </a:r>
                  <a:r>
                    <a:rPr lang="en-GB" altLang="en-US" sz="3200" dirty="0"/>
                    <a:t>XXX</a:t>
                  </a:r>
                </a:p>
              </p:txBody>
            </p:sp>
            <p:sp>
              <p:nvSpPr>
                <p:cNvPr id="25" name="TextBox 82">
                  <a:extLst>
                    <a:ext uri="{FF2B5EF4-FFF2-40B4-BE49-F238E27FC236}">
                      <a16:creationId xmlns:a16="http://schemas.microsoft.com/office/drawing/2014/main" id="{2433A0CF-C34A-46DC-8D78-AE92363779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368" y="444300"/>
                  <a:ext cx="814764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 dirty="0"/>
                    <a:t>7</a:t>
                  </a:r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0</a:t>
                  </a:r>
                  <a:r>
                    <a:rPr lang="en-GB" altLang="en-US" sz="3200" dirty="0"/>
                    <a:t>X</a:t>
                  </a:r>
                </a:p>
              </p:txBody>
            </p:sp>
            <p:sp>
              <p:nvSpPr>
                <p:cNvPr id="26" name="TextBox 83">
                  <a:extLst>
                    <a:ext uri="{FF2B5EF4-FFF2-40B4-BE49-F238E27FC236}">
                      <a16:creationId xmlns:a16="http://schemas.microsoft.com/office/drawing/2014/main" id="{C2278132-FDE6-4DFD-A2AF-F72494B33B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221" y="1321276"/>
                  <a:ext cx="902941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994</a:t>
                  </a:r>
                  <a:r>
                    <a:rPr lang="en-GB" altLang="en-US" sz="3200" dirty="0"/>
                    <a:t> </a:t>
                  </a: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9EDF49F-F9F2-4B66-B2F0-300743569102}"/>
                    </a:ext>
                  </a:extLst>
                </p:cNvPr>
                <p:cNvCxnSpPr/>
                <p:nvPr/>
              </p:nvCxnSpPr>
              <p:spPr>
                <a:xfrm>
                  <a:off x="1426757" y="983047"/>
                  <a:ext cx="0" cy="68565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64759A6-EA37-4249-BC99-78DEA89A3D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1354" y="983047"/>
                  <a:ext cx="192909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8B960D4-D8C4-42A6-9C81-DD63B4A7C8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8706" y="1849638"/>
                  <a:ext cx="1179683" cy="31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87">
                  <a:extLst>
                    <a:ext uri="{FF2B5EF4-FFF2-40B4-BE49-F238E27FC236}">
                      <a16:creationId xmlns:a16="http://schemas.microsoft.com/office/drawing/2014/main" id="{55DF0416-D475-48D3-8DC5-D6CF3F065C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7486" y="1884199"/>
                  <a:ext cx="912560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 dirty="0"/>
                    <a:t>7XX </a:t>
                  </a:r>
                </a:p>
              </p:txBody>
            </p:sp>
            <p:sp>
              <p:nvSpPr>
                <p:cNvPr id="31" name="TextBox 88">
                  <a:extLst>
                    <a:ext uri="{FF2B5EF4-FFF2-40B4-BE49-F238E27FC236}">
                      <a16:creationId xmlns:a16="http://schemas.microsoft.com/office/drawing/2014/main" id="{17F1BD45-D7A9-4CDC-8D52-F04376ECBA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74110" y="2244141"/>
                  <a:ext cx="91723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3200"/>
                    <a:t>XXX 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86DE382-B598-4CFF-BE61-249A7FEF2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1762" y="2828917"/>
                  <a:ext cx="66684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90">
                <a:extLst>
                  <a:ext uri="{FF2B5EF4-FFF2-40B4-BE49-F238E27FC236}">
                    <a16:creationId xmlns:a16="http://schemas.microsoft.com/office/drawing/2014/main" id="{3B66C309-D1B3-4B2E-BBE1-98851B213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578" y="1604219"/>
                <a:ext cx="2921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  <p:sp>
          <p:nvSpPr>
            <p:cNvPr id="33" name="TextBox 93">
              <a:extLst>
                <a:ext uri="{FF2B5EF4-FFF2-40B4-BE49-F238E27FC236}">
                  <a16:creationId xmlns:a16="http://schemas.microsoft.com/office/drawing/2014/main" id="{A88ABBCD-F596-4CB9-84B0-6497E315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4905" y="5287715"/>
              <a:ext cx="25254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/>
                <a:t>Let’s look at how we can</a:t>
              </a:r>
              <a:br>
                <a:rPr lang="en-GB" altLang="en-US" b="1" dirty="0"/>
              </a:br>
              <a:r>
                <a:rPr lang="en-GB" altLang="en-US" b="1" dirty="0"/>
                <a:t>make this a 7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2FA5649-8D4F-4D81-A1E6-4A06ADC906C5}"/>
                </a:ext>
              </a:extLst>
            </p:cNvPr>
            <p:cNvCxnSpPr>
              <a:cxnSpLocks/>
            </p:cNvCxnSpPr>
            <p:nvPr/>
          </p:nvCxnSpPr>
          <p:spPr>
            <a:xfrm>
              <a:off x="7221754" y="4299218"/>
              <a:ext cx="0" cy="107976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C79D41E-71D7-4320-933B-830FB2680544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42930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F820A0C6-ECD7-45F3-ADF7-E80E20EC4ED2}"/>
              </a:ext>
            </a:extLst>
          </p:cNvPr>
          <p:cNvGrpSpPr>
            <a:grpSpLocks/>
          </p:cNvGrpSpPr>
          <p:nvPr/>
        </p:nvGrpSpPr>
        <p:grpSpPr bwMode="auto">
          <a:xfrm>
            <a:off x="1904619" y="1379712"/>
            <a:ext cx="2851150" cy="2341127"/>
            <a:chOff x="4030392" y="1469004"/>
            <a:chExt cx="2851150" cy="2340996"/>
          </a:xfrm>
        </p:grpSpPr>
        <p:grpSp>
          <p:nvGrpSpPr>
            <p:cNvPr id="3" name="Group 79">
              <a:extLst>
                <a:ext uri="{FF2B5EF4-FFF2-40B4-BE49-F238E27FC236}">
                  <a16:creationId xmlns:a16="http://schemas.microsoft.com/office/drawing/2014/main" id="{642A481A-78A6-4768-AFB4-E6A3F1195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392" y="1469004"/>
              <a:ext cx="2851150" cy="2340996"/>
              <a:chOff x="478884" y="488418"/>
              <a:chExt cx="2851560" cy="2340499"/>
            </a:xfrm>
          </p:grpSpPr>
          <p:sp>
            <p:nvSpPr>
              <p:cNvPr id="5" name="TextBox 80">
                <a:extLst>
                  <a:ext uri="{FF2B5EF4-FFF2-40B4-BE49-F238E27FC236}">
                    <a16:creationId xmlns:a16="http://schemas.microsoft.com/office/drawing/2014/main" id="{2D9D58FC-2D78-429B-94AD-F964BEB08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099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>
                    <a:solidFill>
                      <a:srgbClr val="008000"/>
                    </a:solidFill>
                  </a:rPr>
                  <a:t>142</a:t>
                </a:r>
                <a:endParaRPr lang="en-GB" altLang="en-US" sz="3200"/>
              </a:p>
            </p:txBody>
          </p:sp>
          <p:sp>
            <p:nvSpPr>
              <p:cNvPr id="6" name="TextBox 81">
                <a:extLst>
                  <a:ext uri="{FF2B5EF4-FFF2-40B4-BE49-F238E27FC236}">
                    <a16:creationId xmlns:a16="http://schemas.microsoft.com/office/drawing/2014/main" id="{15D0A3F4-CCDE-4AB1-92AA-76C2D915C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4964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>
                    <a:solidFill>
                      <a:srgbClr val="008000"/>
                    </a:solidFill>
                  </a:rPr>
                  <a:t>100</a:t>
                </a:r>
                <a:r>
                  <a:rPr lang="en-GB" altLang="en-US" sz="3200"/>
                  <a:t>XXX</a:t>
                </a:r>
              </a:p>
            </p:txBody>
          </p:sp>
          <p:sp>
            <p:nvSpPr>
              <p:cNvPr id="7" name="TextBox 82">
                <a:extLst>
                  <a:ext uri="{FF2B5EF4-FFF2-40B4-BE49-F238E27FC236}">
                    <a16:creationId xmlns:a16="http://schemas.microsoft.com/office/drawing/2014/main" id="{EBD8ABE1-0976-47AF-B81B-94B563843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099" y="488418"/>
                <a:ext cx="814764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/>
                  <a:t>7</a:t>
                </a:r>
                <a:r>
                  <a:rPr lang="en-GB" altLang="en-US" sz="3200" dirty="0">
                    <a:solidFill>
                      <a:srgbClr val="008000"/>
                    </a:solidFill>
                  </a:rPr>
                  <a:t>0</a:t>
                </a:r>
                <a:r>
                  <a:rPr lang="en-GB" altLang="en-US" sz="3200" dirty="0"/>
                  <a:t>X</a:t>
                </a:r>
              </a:p>
            </p:txBody>
          </p:sp>
          <p:sp>
            <p:nvSpPr>
              <p:cNvPr id="8" name="TextBox 83">
                <a:extLst>
                  <a:ext uri="{FF2B5EF4-FFF2-40B4-BE49-F238E27FC236}">
                    <a16:creationId xmlns:a16="http://schemas.microsoft.com/office/drawing/2014/main" id="{D9FBE3EC-8DA0-41B1-A041-EC25898E7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02941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>
                    <a:solidFill>
                      <a:srgbClr val="008000"/>
                    </a:solidFill>
                  </a:rPr>
                  <a:t>994</a:t>
                </a:r>
                <a:r>
                  <a:rPr lang="en-GB" altLang="en-US" sz="3200"/>
                  <a:t> 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517474F-E2CC-430E-8CE1-75F4DDD67B79}"/>
                  </a:ext>
                </a:extLst>
              </p:cNvPr>
              <p:cNvCxnSpPr/>
              <p:nvPr/>
            </p:nvCxnSpPr>
            <p:spPr>
              <a:xfrm>
                <a:off x="1426757" y="983150"/>
                <a:ext cx="0" cy="6856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9CD140-E31A-4586-8C62-93403F5B4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150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9B8F566-2DE2-4924-9338-24274425E7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6" y="1849692"/>
                <a:ext cx="1179683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87">
                <a:extLst>
                  <a:ext uri="{FF2B5EF4-FFF2-40B4-BE49-F238E27FC236}">
                    <a16:creationId xmlns:a16="http://schemas.microsoft.com/office/drawing/2014/main" id="{4C54DACA-256F-4E44-ABAC-A56502F04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13" name="TextBox 88">
                <a:extLst>
                  <a:ext uri="{FF2B5EF4-FFF2-40B4-BE49-F238E27FC236}">
                    <a16:creationId xmlns:a16="http://schemas.microsoft.com/office/drawing/2014/main" id="{8901648D-B038-4BF9-8438-736927787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3D0F29A-5369-488A-AADF-A07484E59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2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90">
              <a:extLst>
                <a:ext uri="{FF2B5EF4-FFF2-40B4-BE49-F238E27FC236}">
                  <a16:creationId xmlns:a16="http://schemas.microsoft.com/office/drawing/2014/main" id="{2034CF3C-B937-431E-A05B-7F995B322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578" y="1604219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9</a:t>
              </a:r>
            </a:p>
          </p:txBody>
        </p:sp>
      </p:grpSp>
      <p:sp>
        <p:nvSpPr>
          <p:cNvPr id="15" name="TextBox 93">
            <a:extLst>
              <a:ext uri="{FF2B5EF4-FFF2-40B4-BE49-F238E27FC236}">
                <a16:creationId xmlns:a16="http://schemas.microsoft.com/office/drawing/2014/main" id="{01FA61C0-58C9-4C9C-ADAA-2EA132520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444" y="4230427"/>
            <a:ext cx="2441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1 = 142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2 = 284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3 = 426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4 = 578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8000"/>
                </a:solidFill>
              </a:rPr>
              <a:t>142 x 5 = 710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6 = 852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7 = 994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142 x 8 = 1136 = too big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1A6E03-04C1-46A5-92BC-4D84D50A07DE}"/>
              </a:ext>
            </a:extLst>
          </p:cNvPr>
          <p:cNvCxnSpPr>
            <a:cxnSpLocks/>
          </p:cNvCxnSpPr>
          <p:nvPr/>
        </p:nvCxnSpPr>
        <p:spPr>
          <a:xfrm>
            <a:off x="3767460" y="3223951"/>
            <a:ext cx="0" cy="10795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6AE209-1075-436B-B1D4-4DC088D78865}"/>
              </a:ext>
            </a:extLst>
          </p:cNvPr>
          <p:cNvCxnSpPr>
            <a:cxnSpLocks/>
          </p:cNvCxnSpPr>
          <p:nvPr/>
        </p:nvCxnSpPr>
        <p:spPr>
          <a:xfrm flipV="1">
            <a:off x="4423981" y="5496107"/>
            <a:ext cx="55403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>
            <a:extLst>
              <a:ext uri="{FF2B5EF4-FFF2-40B4-BE49-F238E27FC236}">
                <a16:creationId xmlns:a16="http://schemas.microsoft.com/office/drawing/2014/main" id="{208F3BD7-F929-4ECD-8E1C-43490176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22874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/>
              <a:t>Only This Works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8A2189-A309-4C06-BE13-F1C764E1621E}"/>
              </a:ext>
            </a:extLst>
          </p:cNvPr>
          <p:cNvGrpSpPr/>
          <p:nvPr/>
        </p:nvGrpSpPr>
        <p:grpSpPr>
          <a:xfrm>
            <a:off x="5479669" y="1400195"/>
            <a:ext cx="3179762" cy="3806545"/>
            <a:chOff x="5479669" y="1400195"/>
            <a:chExt cx="3179762" cy="3806545"/>
          </a:xfrm>
        </p:grpSpPr>
        <p:grpSp>
          <p:nvGrpSpPr>
            <p:cNvPr id="19" name="Group 52">
              <a:extLst>
                <a:ext uri="{FF2B5EF4-FFF2-40B4-BE49-F238E27FC236}">
                  <a16:creationId xmlns:a16="http://schemas.microsoft.com/office/drawing/2014/main" id="{5F573E4A-16F5-454D-AF89-C09C2DDBA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8281" y="1400195"/>
              <a:ext cx="2851150" cy="2363507"/>
              <a:chOff x="4030392" y="1446625"/>
              <a:chExt cx="2851150" cy="2363375"/>
            </a:xfrm>
          </p:grpSpPr>
          <p:grpSp>
            <p:nvGrpSpPr>
              <p:cNvPr id="20" name="Group 79">
                <a:extLst>
                  <a:ext uri="{FF2B5EF4-FFF2-40B4-BE49-F238E27FC236}">
                    <a16:creationId xmlns:a16="http://schemas.microsoft.com/office/drawing/2014/main" id="{3CFB91E7-5B1B-41E8-90C4-CCF635EE0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0392" y="1446625"/>
                <a:ext cx="2851150" cy="2363375"/>
                <a:chOff x="478884" y="466044"/>
                <a:chExt cx="2851560" cy="2362873"/>
              </a:xfrm>
            </p:grpSpPr>
            <p:sp>
              <p:nvSpPr>
                <p:cNvPr id="22" name="TextBox 80">
                  <a:extLst>
                    <a:ext uri="{FF2B5EF4-FFF2-40B4-BE49-F238E27FC236}">
                      <a16:creationId xmlns:a16="http://schemas.microsoft.com/office/drawing/2014/main" id="{7A013D43-381B-4E66-8040-620E155F05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884" y="941495"/>
                  <a:ext cx="809953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>
                      <a:solidFill>
                        <a:srgbClr val="008000"/>
                      </a:solidFill>
                    </a:rPr>
                    <a:t>142</a:t>
                  </a:r>
                  <a:endParaRPr lang="en-GB" altLang="en-US" sz="3200"/>
                </a:p>
              </p:txBody>
            </p:sp>
            <p:sp>
              <p:nvSpPr>
                <p:cNvPr id="23" name="TextBox 81">
                  <a:extLst>
                    <a:ext uri="{FF2B5EF4-FFF2-40B4-BE49-F238E27FC236}">
                      <a16:creationId xmlns:a16="http://schemas.microsoft.com/office/drawing/2014/main" id="{C0A07C0D-3969-45BA-96FF-54D599D6C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3487" y="960698"/>
                  <a:ext cx="1449644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>
                      <a:solidFill>
                        <a:srgbClr val="008000"/>
                      </a:solidFill>
                    </a:rPr>
                    <a:t>100</a:t>
                  </a:r>
                  <a:r>
                    <a:rPr lang="en-GB" altLang="en-US" sz="3200"/>
                    <a:t>XXX</a:t>
                  </a:r>
                </a:p>
              </p:txBody>
            </p:sp>
            <p:sp>
              <p:nvSpPr>
                <p:cNvPr id="24" name="TextBox 82">
                  <a:extLst>
                    <a:ext uri="{FF2B5EF4-FFF2-40B4-BE49-F238E27FC236}">
                      <a16:creationId xmlns:a16="http://schemas.microsoft.com/office/drawing/2014/main" id="{0C57A6A7-7A7E-4D0F-AE3E-1A14201339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6543" y="466044"/>
                  <a:ext cx="809953" cy="584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 dirty="0"/>
                    <a:t>7</a:t>
                  </a:r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05</a:t>
                  </a:r>
                  <a:endParaRPr lang="en-GB" altLang="en-US" sz="3200" dirty="0"/>
                </a:p>
              </p:txBody>
            </p:sp>
            <p:sp>
              <p:nvSpPr>
                <p:cNvPr id="25" name="TextBox 83">
                  <a:extLst>
                    <a:ext uri="{FF2B5EF4-FFF2-40B4-BE49-F238E27FC236}">
                      <a16:creationId xmlns:a16="http://schemas.microsoft.com/office/drawing/2014/main" id="{C6FB25BB-FA9B-449B-8622-079CC8742D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221" y="1321276"/>
                  <a:ext cx="902941" cy="584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>
                      <a:solidFill>
                        <a:srgbClr val="008000"/>
                      </a:solidFill>
                    </a:rPr>
                    <a:t>994</a:t>
                  </a:r>
                  <a:r>
                    <a:rPr lang="en-GB" altLang="en-US" sz="3200"/>
                    <a:t> 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0CB4FB4-9653-4001-B9D8-F1B1E0BE3D2C}"/>
                    </a:ext>
                  </a:extLst>
                </p:cNvPr>
                <p:cNvCxnSpPr/>
                <p:nvPr/>
              </p:nvCxnSpPr>
              <p:spPr>
                <a:xfrm>
                  <a:off x="1426758" y="983150"/>
                  <a:ext cx="0" cy="68561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02A67B3-B76F-434D-A724-3B24E232D2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1355" y="983150"/>
                  <a:ext cx="192908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83336BF-5E6D-49BA-B2EE-146106099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8707" y="1849693"/>
                  <a:ext cx="1179682" cy="31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87">
                  <a:extLst>
                    <a:ext uri="{FF2B5EF4-FFF2-40B4-BE49-F238E27FC236}">
                      <a16:creationId xmlns:a16="http://schemas.microsoft.com/office/drawing/2014/main" id="{120DF46C-0380-4F6C-8AC8-EAC50AB8BE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7486" y="1884199"/>
                  <a:ext cx="902941" cy="584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 dirty="0"/>
                    <a:t>7</a:t>
                  </a:r>
                  <a:r>
                    <a:rPr lang="en-GB" altLang="en-US" sz="3200" dirty="0">
                      <a:solidFill>
                        <a:srgbClr val="008000"/>
                      </a:solidFill>
                    </a:rPr>
                    <a:t>10</a:t>
                  </a:r>
                  <a:r>
                    <a:rPr lang="en-GB" altLang="en-US" sz="3200" dirty="0"/>
                    <a:t> </a:t>
                  </a:r>
                </a:p>
              </p:txBody>
            </p:sp>
            <p:sp>
              <p:nvSpPr>
                <p:cNvPr id="30" name="TextBox 88">
                  <a:extLst>
                    <a:ext uri="{FF2B5EF4-FFF2-40B4-BE49-F238E27FC236}">
                      <a16:creationId xmlns:a16="http://schemas.microsoft.com/office/drawing/2014/main" id="{1EC55D2A-180C-4FAC-A9B8-0986442561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74110" y="2244141"/>
                  <a:ext cx="91723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3200"/>
                    <a:t>XXX 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2A0D4A4-E2A3-4A70-828A-C4D9B7A8E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1763" y="2828917"/>
                  <a:ext cx="66684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90">
                <a:extLst>
                  <a:ext uri="{FF2B5EF4-FFF2-40B4-BE49-F238E27FC236}">
                    <a16:creationId xmlns:a16="http://schemas.microsoft.com/office/drawing/2014/main" id="{BA7BD67B-A8F2-4D37-9324-665C27BDC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578" y="1604219"/>
                <a:ext cx="4780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800" b="1">
                    <a:solidFill>
                      <a:srgbClr val="FF0000"/>
                    </a:solidFill>
                  </a:rPr>
                  <a:t>10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93AAE21-1BA4-417C-86C6-5160CB3B8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9669" y="3136640"/>
              <a:ext cx="2014537" cy="20701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E7F78A-DF46-4398-9973-64DB20214A26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7670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>
            <a:extLst>
              <a:ext uri="{FF2B5EF4-FFF2-40B4-BE49-F238E27FC236}">
                <a16:creationId xmlns:a16="http://schemas.microsoft.com/office/drawing/2014/main" id="{F75A01BD-F829-438E-81A3-BD28F89337DC}"/>
              </a:ext>
            </a:extLst>
          </p:cNvPr>
          <p:cNvGrpSpPr>
            <a:grpSpLocks/>
          </p:cNvGrpSpPr>
          <p:nvPr/>
        </p:nvGrpSpPr>
        <p:grpSpPr bwMode="auto">
          <a:xfrm>
            <a:off x="6028955" y="1901080"/>
            <a:ext cx="2851150" cy="2363507"/>
            <a:chOff x="4030392" y="1446625"/>
            <a:chExt cx="2851150" cy="2363375"/>
          </a:xfrm>
        </p:grpSpPr>
        <p:grpSp>
          <p:nvGrpSpPr>
            <p:cNvPr id="3" name="Group 79">
              <a:extLst>
                <a:ext uri="{FF2B5EF4-FFF2-40B4-BE49-F238E27FC236}">
                  <a16:creationId xmlns:a16="http://schemas.microsoft.com/office/drawing/2014/main" id="{965FBE01-53BB-4194-8E0D-191091199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392" y="1446625"/>
              <a:ext cx="2851150" cy="2363375"/>
              <a:chOff x="478884" y="466044"/>
              <a:chExt cx="2851560" cy="2362873"/>
            </a:xfrm>
          </p:grpSpPr>
          <p:sp>
            <p:nvSpPr>
              <p:cNvPr id="5" name="TextBox 80">
                <a:extLst>
                  <a:ext uri="{FF2B5EF4-FFF2-40B4-BE49-F238E27FC236}">
                    <a16:creationId xmlns:a16="http://schemas.microsoft.com/office/drawing/2014/main" id="{28D677A6-990F-40BB-B151-9A468B4D2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099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>
                    <a:solidFill>
                      <a:srgbClr val="008000"/>
                    </a:solidFill>
                  </a:rPr>
                  <a:t>142</a:t>
                </a:r>
                <a:endParaRPr lang="en-GB" altLang="en-US" sz="3200"/>
              </a:p>
            </p:txBody>
          </p:sp>
          <p:sp>
            <p:nvSpPr>
              <p:cNvPr id="6" name="TextBox 81">
                <a:extLst>
                  <a:ext uri="{FF2B5EF4-FFF2-40B4-BE49-F238E27FC236}">
                    <a16:creationId xmlns:a16="http://schemas.microsoft.com/office/drawing/2014/main" id="{813B93D8-03D9-4F0A-B0EA-B33280415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35214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100978</a:t>
                </a:r>
                <a:endParaRPr lang="en-GB" altLang="en-US" sz="3200" dirty="0"/>
              </a:p>
            </p:txBody>
          </p:sp>
          <p:sp>
            <p:nvSpPr>
              <p:cNvPr id="7" name="TextBox 82">
                <a:extLst>
                  <a:ext uri="{FF2B5EF4-FFF2-40B4-BE49-F238E27FC236}">
                    <a16:creationId xmlns:a16="http://schemas.microsoft.com/office/drawing/2014/main" id="{AD26F90A-B47E-47A1-872F-30E5C76C3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8453" y="466044"/>
                <a:ext cx="809953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/>
                  <a:t>7</a:t>
                </a:r>
                <a:r>
                  <a:rPr lang="en-GB" altLang="en-US" sz="3200" dirty="0">
                    <a:solidFill>
                      <a:srgbClr val="008000"/>
                    </a:solidFill>
                  </a:rPr>
                  <a:t>05</a:t>
                </a:r>
                <a:endParaRPr lang="en-GB" altLang="en-US" sz="3200" dirty="0"/>
              </a:p>
            </p:txBody>
          </p:sp>
          <p:sp>
            <p:nvSpPr>
              <p:cNvPr id="8" name="TextBox 83">
                <a:extLst>
                  <a:ext uri="{FF2B5EF4-FFF2-40B4-BE49-F238E27FC236}">
                    <a16:creationId xmlns:a16="http://schemas.microsoft.com/office/drawing/2014/main" id="{C57B26A4-C84C-43ED-8D51-1FEC44427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02941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994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5D82C1-A3D1-4CA2-8464-6BDB4E0BC1F5}"/>
                  </a:ext>
                </a:extLst>
              </p:cNvPr>
              <p:cNvCxnSpPr/>
              <p:nvPr/>
            </p:nvCxnSpPr>
            <p:spPr>
              <a:xfrm>
                <a:off x="1426758" y="983150"/>
                <a:ext cx="0" cy="6856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EE19927-18FB-4EB3-85C6-8BCCD57D9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5" y="983150"/>
                <a:ext cx="19290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983CAD-C614-46E7-ABCE-41D1C448B5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7" y="1849693"/>
                <a:ext cx="1179682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87">
                <a:extLst>
                  <a:ext uri="{FF2B5EF4-FFF2-40B4-BE49-F238E27FC236}">
                    <a16:creationId xmlns:a16="http://schemas.microsoft.com/office/drawing/2014/main" id="{06844F10-3F8D-450B-9FFF-84172646E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02941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/>
                  <a:t>7</a:t>
                </a:r>
                <a:r>
                  <a:rPr lang="en-GB" altLang="en-US" sz="3200" dirty="0">
                    <a:solidFill>
                      <a:srgbClr val="008000"/>
                    </a:solidFill>
                  </a:rPr>
                  <a:t>10</a:t>
                </a:r>
                <a:r>
                  <a:rPr lang="en-GB" altLang="en-US" sz="3200" dirty="0"/>
                  <a:t> </a:t>
                </a:r>
              </a:p>
            </p:txBody>
          </p:sp>
          <p:sp>
            <p:nvSpPr>
              <p:cNvPr id="13" name="TextBox 88">
                <a:extLst>
                  <a:ext uri="{FF2B5EF4-FFF2-40B4-BE49-F238E27FC236}">
                    <a16:creationId xmlns:a16="http://schemas.microsoft.com/office/drawing/2014/main" id="{37F3782D-2BBC-4AB2-BA33-D998A160E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02941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710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7C650D6-9814-41CC-B4AA-D00D711197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3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90">
              <a:extLst>
                <a:ext uri="{FF2B5EF4-FFF2-40B4-BE49-F238E27FC236}">
                  <a16:creationId xmlns:a16="http://schemas.microsoft.com/office/drawing/2014/main" id="{9B0B198B-7C29-472D-A6E8-849AA7F08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578" y="1604219"/>
              <a:ext cx="4780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9080AB4-FA80-4D4F-8510-A9B21F64AD15}"/>
              </a:ext>
            </a:extLst>
          </p:cNvPr>
          <p:cNvSpPr txBox="1"/>
          <p:nvPr/>
        </p:nvSpPr>
        <p:spPr>
          <a:xfrm>
            <a:off x="354483" y="2790307"/>
            <a:ext cx="5565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Now you fill in all the other X’s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4D1E5-C702-4ED2-8A3C-CA24AE7F13E8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296524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>
            <a:extLst>
              <a:ext uri="{FF2B5EF4-FFF2-40B4-BE49-F238E27FC236}">
                <a16:creationId xmlns:a16="http://schemas.microsoft.com/office/drawing/2014/main" id="{F75A01BD-F829-438E-81A3-BD28F89337DC}"/>
              </a:ext>
            </a:extLst>
          </p:cNvPr>
          <p:cNvGrpSpPr>
            <a:grpSpLocks/>
          </p:cNvGrpSpPr>
          <p:nvPr/>
        </p:nvGrpSpPr>
        <p:grpSpPr bwMode="auto">
          <a:xfrm>
            <a:off x="5334475" y="2627244"/>
            <a:ext cx="2895952" cy="2369098"/>
            <a:chOff x="4030392" y="1441034"/>
            <a:chExt cx="2895952" cy="2368966"/>
          </a:xfrm>
        </p:grpSpPr>
        <p:grpSp>
          <p:nvGrpSpPr>
            <p:cNvPr id="3" name="Group 79">
              <a:extLst>
                <a:ext uri="{FF2B5EF4-FFF2-40B4-BE49-F238E27FC236}">
                  <a16:creationId xmlns:a16="http://schemas.microsoft.com/office/drawing/2014/main" id="{965FBE01-53BB-4194-8E0D-191091199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392" y="1441034"/>
              <a:ext cx="2895952" cy="2368966"/>
              <a:chOff x="478884" y="460454"/>
              <a:chExt cx="2896368" cy="2368463"/>
            </a:xfrm>
          </p:grpSpPr>
          <p:sp>
            <p:nvSpPr>
              <p:cNvPr id="5" name="TextBox 80">
                <a:extLst>
                  <a:ext uri="{FF2B5EF4-FFF2-40B4-BE49-F238E27FC236}">
                    <a16:creationId xmlns:a16="http://schemas.microsoft.com/office/drawing/2014/main" id="{28D677A6-990F-40BB-B151-9A468B4D2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099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>
                    <a:solidFill>
                      <a:srgbClr val="008000"/>
                    </a:solidFill>
                  </a:rPr>
                  <a:t>142</a:t>
                </a:r>
                <a:endParaRPr lang="en-GB" altLang="en-US" sz="3200"/>
              </a:p>
            </p:txBody>
          </p:sp>
          <p:sp>
            <p:nvSpPr>
              <p:cNvPr id="6" name="TextBox 81">
                <a:extLst>
                  <a:ext uri="{FF2B5EF4-FFF2-40B4-BE49-F238E27FC236}">
                    <a16:creationId xmlns:a16="http://schemas.microsoft.com/office/drawing/2014/main" id="{813B93D8-03D9-4F0A-B0EA-B33280415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35214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100978</a:t>
                </a:r>
                <a:endParaRPr lang="en-GB" altLang="en-US" sz="3200" dirty="0"/>
              </a:p>
            </p:txBody>
          </p:sp>
          <p:sp>
            <p:nvSpPr>
              <p:cNvPr id="7" name="TextBox 82">
                <a:extLst>
                  <a:ext uri="{FF2B5EF4-FFF2-40B4-BE49-F238E27FC236}">
                    <a16:creationId xmlns:a16="http://schemas.microsoft.com/office/drawing/2014/main" id="{AD26F90A-B47E-47A1-872F-30E5C76C3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6273" y="460454"/>
                <a:ext cx="809953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/>
                  <a:t>7</a:t>
                </a:r>
                <a:r>
                  <a:rPr lang="en-GB" altLang="en-US" sz="3200" dirty="0">
                    <a:solidFill>
                      <a:srgbClr val="008000"/>
                    </a:solidFill>
                  </a:rPr>
                  <a:t>05</a:t>
                </a:r>
                <a:endParaRPr lang="en-GB" altLang="en-US" sz="3200" dirty="0"/>
              </a:p>
            </p:txBody>
          </p:sp>
          <p:sp>
            <p:nvSpPr>
              <p:cNvPr id="8" name="TextBox 83">
                <a:extLst>
                  <a:ext uri="{FF2B5EF4-FFF2-40B4-BE49-F238E27FC236}">
                    <a16:creationId xmlns:a16="http://schemas.microsoft.com/office/drawing/2014/main" id="{C57B26A4-C84C-43ED-8D51-1FEC44427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02941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994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5D82C1-A3D1-4CA2-8464-6BDB4E0BC1F5}"/>
                  </a:ext>
                </a:extLst>
              </p:cNvPr>
              <p:cNvCxnSpPr/>
              <p:nvPr/>
            </p:nvCxnSpPr>
            <p:spPr>
              <a:xfrm>
                <a:off x="1426758" y="983150"/>
                <a:ext cx="0" cy="6856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EE19927-18FB-4EB3-85C6-8BCCD57D9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5" y="983150"/>
                <a:ext cx="19290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983CAD-C614-46E7-ABCE-41D1C448B5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7" y="1849693"/>
                <a:ext cx="1179682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87">
                <a:extLst>
                  <a:ext uri="{FF2B5EF4-FFF2-40B4-BE49-F238E27FC236}">
                    <a16:creationId xmlns:a16="http://schemas.microsoft.com/office/drawing/2014/main" id="{06844F10-3F8D-450B-9FFF-84172646E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1201143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710	</a:t>
                </a:r>
                <a:r>
                  <a:rPr lang="en-GB" altLang="en-US" sz="3200" dirty="0"/>
                  <a:t> </a:t>
                </a:r>
              </a:p>
            </p:txBody>
          </p:sp>
          <p:sp>
            <p:nvSpPr>
              <p:cNvPr id="13" name="TextBox 88">
                <a:extLst>
                  <a:ext uri="{FF2B5EF4-FFF2-40B4-BE49-F238E27FC236}">
                    <a16:creationId xmlns:a16="http://schemas.microsoft.com/office/drawing/2014/main" id="{37F3782D-2BBC-4AB2-BA33-D998A160E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1201142" cy="5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200" dirty="0">
                    <a:solidFill>
                      <a:srgbClr val="008000"/>
                    </a:solidFill>
                  </a:rPr>
                  <a:t>710	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7C650D6-9814-41CC-B4AA-D00D711197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3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90">
              <a:extLst>
                <a:ext uri="{FF2B5EF4-FFF2-40B4-BE49-F238E27FC236}">
                  <a16:creationId xmlns:a16="http://schemas.microsoft.com/office/drawing/2014/main" id="{9B0B198B-7C29-472D-A6E8-849AA7F08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578" y="1604219"/>
              <a:ext cx="4780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CDAE1-5198-4EF1-BA84-136EE6572C0F}"/>
              </a:ext>
            </a:extLst>
          </p:cNvPr>
          <p:cNvGrpSpPr/>
          <p:nvPr/>
        </p:nvGrpSpPr>
        <p:grpSpPr>
          <a:xfrm>
            <a:off x="1225543" y="2613452"/>
            <a:ext cx="2969509" cy="2810763"/>
            <a:chOff x="5941545" y="1816460"/>
            <a:chExt cx="2969509" cy="2810763"/>
          </a:xfrm>
        </p:grpSpPr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5083AA73-5AF8-4714-8DBD-E407648FD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1545" y="1816460"/>
              <a:ext cx="2851150" cy="2340781"/>
              <a:chOff x="478884" y="468001"/>
              <a:chExt cx="2851560" cy="2341350"/>
            </a:xfrm>
          </p:grpSpPr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2881E096-DC6A-403F-BF5B-C87B13312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2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</a:t>
                </a:r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FFBC1489-5814-41AF-AFB3-564D6717A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640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XXXXXX</a:t>
                </a:r>
              </a:p>
            </p:txBody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C1F9F3BA-10CD-4586-8950-136CCC309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296" y="468001"/>
                <a:ext cx="8195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</a:t>
                </a:r>
              </a:p>
            </p:txBody>
          </p:sp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73AD7B1D-99CF-4422-9420-B7782B283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728" y="1351353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C02DA4-729E-4207-9029-CF7D01CB9D9C}"/>
                  </a:ext>
                </a:extLst>
              </p:cNvPr>
              <p:cNvCxnSpPr/>
              <p:nvPr/>
            </p:nvCxnSpPr>
            <p:spPr>
              <a:xfrm>
                <a:off x="1426757" y="983282"/>
                <a:ext cx="0" cy="6843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145AEA0-C5E6-40E0-A7B6-82FD0FDD8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282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443B6E2-0066-4B44-9F26-E0D714C68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8706" y="1853444"/>
                <a:ext cx="9050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D6B354BA-DF6A-4383-A867-7B13D413F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273" y="1790574"/>
                <a:ext cx="912560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 </a:t>
                </a:r>
              </a:p>
            </p:txBody>
          </p:sp>
          <p:sp>
            <p:nvSpPr>
              <p:cNvPr id="26" name="TextBox 16">
                <a:extLst>
                  <a:ext uri="{FF2B5EF4-FFF2-40B4-BE49-F238E27FC236}">
                    <a16:creationId xmlns:a16="http://schemas.microsoft.com/office/drawing/2014/main" id="{02787F08-2A48-4B6C-BB58-ACAACC7CA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9445" y="2224576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8A57BCC-47E3-4DEA-811E-6BE5F11523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5411" y="2766479"/>
                <a:ext cx="6652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56E476-2C44-4B60-BC16-E4D2A8A12495}"/>
                </a:ext>
              </a:extLst>
            </p:cNvPr>
            <p:cNvSpPr txBox="1"/>
            <p:nvPr/>
          </p:nvSpPr>
          <p:spPr>
            <a:xfrm>
              <a:off x="7354409" y="4257891"/>
              <a:ext cx="15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No Remainder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CF6F6D-465E-4939-B305-78750716A693}"/>
              </a:ext>
            </a:extLst>
          </p:cNvPr>
          <p:cNvSpPr txBox="1"/>
          <p:nvPr/>
        </p:nvSpPr>
        <p:spPr>
          <a:xfrm>
            <a:off x="2476207" y="1628595"/>
            <a:ext cx="4604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Now you have the answer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46DC6E-3C06-46EB-A3E3-23A6FB8850E3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1497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7832F-D2E2-462E-927F-08E36DF6B02E}"/>
              </a:ext>
            </a:extLst>
          </p:cNvPr>
          <p:cNvSpPr txBox="1"/>
          <p:nvPr/>
        </p:nvSpPr>
        <p:spPr>
          <a:xfrm>
            <a:off x="252944" y="1176667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Wallpaper!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E7D3F-8C46-4C1F-8BEF-494D2397D980}"/>
              </a:ext>
            </a:extLst>
          </p:cNvPr>
          <p:cNvSpPr txBox="1"/>
          <p:nvPr/>
        </p:nvSpPr>
        <p:spPr>
          <a:xfrm>
            <a:off x="252944" y="1793611"/>
            <a:ext cx="56714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 am looking into the window of a shop selling wallpaper. </a:t>
            </a:r>
          </a:p>
          <a:p>
            <a:endParaRPr lang="en-GB" b="1" dirty="0"/>
          </a:p>
          <a:p>
            <a:r>
              <a:rPr lang="en-GB" b="1" dirty="0"/>
              <a:t>Suddenly I like the wallpaper that is</a:t>
            </a:r>
          </a:p>
          <a:p>
            <a:r>
              <a:rPr lang="en-GB" b="1" dirty="0"/>
              <a:t>1M wide and has a 1M pattern. </a:t>
            </a:r>
          </a:p>
          <a:p>
            <a:endParaRPr lang="en-GB" b="1" dirty="0"/>
          </a:p>
          <a:p>
            <a:r>
              <a:rPr lang="en-GB" b="1" dirty="0"/>
              <a:t>I cannot remember the size of the room </a:t>
            </a:r>
          </a:p>
          <a:p>
            <a:r>
              <a:rPr lang="en-GB" b="1" dirty="0"/>
              <a:t>and I really like the pattern</a:t>
            </a:r>
          </a:p>
          <a:p>
            <a:endParaRPr lang="en-GB" b="1" dirty="0"/>
          </a:p>
          <a:p>
            <a:r>
              <a:rPr lang="en-GB" b="1" dirty="0"/>
              <a:t>I suddenly decide to paper the wall at the weekend.</a:t>
            </a:r>
          </a:p>
          <a:p>
            <a:endParaRPr lang="en-GB" b="1" dirty="0"/>
          </a:p>
          <a:p>
            <a:r>
              <a:rPr lang="en-GB" b="1" dirty="0"/>
              <a:t>But I do not know the size of the wall.</a:t>
            </a:r>
          </a:p>
          <a:p>
            <a:endParaRPr lang="en-GB" b="1" dirty="0"/>
          </a:p>
          <a:p>
            <a:r>
              <a:rPr lang="en-GB" b="1" dirty="0"/>
              <a:t>But the shop owner says the us about to close </a:t>
            </a:r>
          </a:p>
          <a:p>
            <a:r>
              <a:rPr lang="en-GB" b="1" dirty="0"/>
              <a:t>for the Bank Holiday weekend</a:t>
            </a:r>
          </a:p>
        </p:txBody>
      </p:sp>
      <p:pic>
        <p:nvPicPr>
          <p:cNvPr id="7" name="Picture 6" descr="A picture containing fabric, rug&#10;&#10;Description automatically generated">
            <a:extLst>
              <a:ext uri="{FF2B5EF4-FFF2-40B4-BE49-F238E27FC236}">
                <a16:creationId xmlns:a16="http://schemas.microsoft.com/office/drawing/2014/main" id="{8F78E140-107C-4DB3-9F58-18FAB231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30" y="1898439"/>
            <a:ext cx="2726576" cy="2731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A9345-DEDE-4020-A514-F3AC9377D31E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523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7832F-D2E2-462E-927F-08E36DF6B02E}"/>
              </a:ext>
            </a:extLst>
          </p:cNvPr>
          <p:cNvSpPr txBox="1"/>
          <p:nvPr/>
        </p:nvSpPr>
        <p:spPr>
          <a:xfrm>
            <a:off x="252944" y="1176667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Wallpaper!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E7D3F-8C46-4C1F-8BEF-494D2397D980}"/>
              </a:ext>
            </a:extLst>
          </p:cNvPr>
          <p:cNvSpPr txBox="1"/>
          <p:nvPr/>
        </p:nvSpPr>
        <p:spPr>
          <a:xfrm>
            <a:off x="252944" y="1793611"/>
            <a:ext cx="5190523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paper is 1M wide and has a 1M pattern. </a:t>
            </a:r>
          </a:p>
          <a:p>
            <a:endParaRPr lang="en-GB" b="1" dirty="0"/>
          </a:p>
          <a:p>
            <a:r>
              <a:rPr lang="en-GB" b="1" dirty="0"/>
              <a:t>I now want to paper the wall of the living room that </a:t>
            </a:r>
          </a:p>
          <a:p>
            <a:r>
              <a:rPr lang="en-GB" b="1" dirty="0"/>
              <a:t>does not have a door.</a:t>
            </a:r>
          </a:p>
          <a:p>
            <a:endParaRPr lang="en-GB" sz="900" b="1" dirty="0"/>
          </a:p>
          <a:p>
            <a:r>
              <a:rPr lang="en-GB" b="1" dirty="0"/>
              <a:t>I own a small one bedroomed ground floor flat.</a:t>
            </a:r>
          </a:p>
          <a:p>
            <a:endParaRPr lang="en-GB" sz="800" b="1" dirty="0"/>
          </a:p>
          <a:p>
            <a:r>
              <a:rPr lang="en-GB" b="1" dirty="0"/>
              <a:t>I remember that bedroom length is twice the </a:t>
            </a:r>
            <a:br>
              <a:rPr lang="en-GB" b="1" dirty="0"/>
            </a:br>
            <a:r>
              <a:rPr lang="en-GB" b="1" dirty="0"/>
              <a:t>size of the living room.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Unusually, both rooms are square</a:t>
            </a:r>
          </a:p>
          <a:p>
            <a:endParaRPr lang="en-GB" sz="800" b="1" dirty="0"/>
          </a:p>
          <a:p>
            <a:r>
              <a:rPr lang="en-GB" b="1" dirty="0"/>
              <a:t>The ceiling is over 2m high.</a:t>
            </a:r>
          </a:p>
          <a:p>
            <a:endParaRPr lang="en-GB" sz="800" b="1" dirty="0"/>
          </a:p>
          <a:p>
            <a:r>
              <a:rPr lang="en-GB" b="1" dirty="0"/>
              <a:t>I cannot remember the size of the living room but</a:t>
            </a:r>
            <a:br>
              <a:rPr lang="en-GB" b="1" dirty="0"/>
            </a:br>
            <a:r>
              <a:rPr lang="en-GB" b="1" dirty="0"/>
              <a:t>I do remember that the flat is 117 </a:t>
            </a:r>
            <a:r>
              <a:rPr lang="en-GB" b="1" dirty="0" err="1"/>
              <a:t>SqM</a:t>
            </a:r>
            <a:r>
              <a:rPr lang="en-GB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4C575-A462-4888-B0AB-7BBE3CF7157B}"/>
              </a:ext>
            </a:extLst>
          </p:cNvPr>
          <p:cNvSpPr txBox="1"/>
          <p:nvPr/>
        </p:nvSpPr>
        <p:spPr>
          <a:xfrm>
            <a:off x="2093384" y="5958331"/>
            <a:ext cx="541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much wallpaper should I buy?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915C3D-D1AB-4842-8342-B2326FB50BE1}"/>
              </a:ext>
            </a:extLst>
          </p:cNvPr>
          <p:cNvGrpSpPr/>
          <p:nvPr/>
        </p:nvGrpSpPr>
        <p:grpSpPr>
          <a:xfrm>
            <a:off x="5180932" y="1351595"/>
            <a:ext cx="2262987" cy="4320000"/>
            <a:chOff x="5180932" y="1351595"/>
            <a:chExt cx="2262987" cy="4320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C6F3FF-736C-4628-A801-272501616FCB}"/>
                </a:ext>
              </a:extLst>
            </p:cNvPr>
            <p:cNvGrpSpPr/>
            <p:nvPr/>
          </p:nvGrpSpPr>
          <p:grpSpPr>
            <a:xfrm>
              <a:off x="5180932" y="1351595"/>
              <a:ext cx="2262987" cy="4320000"/>
              <a:chOff x="6015449" y="1638121"/>
              <a:chExt cx="2262987" cy="4320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DAFEDF-CB0E-49C5-B052-3B4F2D0BE96F}"/>
                  </a:ext>
                </a:extLst>
              </p:cNvPr>
              <p:cNvSpPr/>
              <p:nvPr/>
            </p:nvSpPr>
            <p:spPr>
              <a:xfrm>
                <a:off x="6118436" y="3533172"/>
                <a:ext cx="2160000" cy="216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A13680-7888-49E2-8EAC-3ADFF334EAA3}"/>
                  </a:ext>
                </a:extLst>
              </p:cNvPr>
              <p:cNvSpPr/>
              <p:nvPr/>
            </p:nvSpPr>
            <p:spPr>
              <a:xfrm>
                <a:off x="6838436" y="2093172"/>
                <a:ext cx="1440000" cy="144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rgbClr val="0070C0"/>
                    </a:solidFill>
                  </a:rPr>
                  <a:t>Bedroom</a:t>
                </a:r>
              </a:p>
            </p:txBody>
          </p:sp>
          <p:sp>
            <p:nvSpPr>
              <p:cNvPr id="6" name="Partial Circle 5">
                <a:extLst>
                  <a:ext uri="{FF2B5EF4-FFF2-40B4-BE49-F238E27FC236}">
                    <a16:creationId xmlns:a16="http://schemas.microsoft.com/office/drawing/2014/main" id="{90C37D37-1CBE-44C9-8AFB-D41C440B5C15}"/>
                  </a:ext>
                </a:extLst>
              </p:cNvPr>
              <p:cNvSpPr/>
              <p:nvPr/>
            </p:nvSpPr>
            <p:spPr>
              <a:xfrm rot="16200000">
                <a:off x="6804981" y="3301678"/>
                <a:ext cx="529898" cy="462987"/>
              </a:xfrm>
              <a:prstGeom prst="pie">
                <a:avLst>
                  <a:gd name="adj1" fmla="val 0"/>
                  <a:gd name="adj2" fmla="val 54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A034F04E-92C9-40D0-B197-5617BBAF0BC1}"/>
                  </a:ext>
                </a:extLst>
              </p:cNvPr>
              <p:cNvSpPr/>
              <p:nvPr/>
            </p:nvSpPr>
            <p:spPr>
              <a:xfrm rot="16200000">
                <a:off x="6084981" y="5461678"/>
                <a:ext cx="529898" cy="462987"/>
              </a:xfrm>
              <a:prstGeom prst="pie">
                <a:avLst>
                  <a:gd name="adj1" fmla="val 0"/>
                  <a:gd name="adj2" fmla="val 54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artial Circle 8">
                <a:extLst>
                  <a:ext uri="{FF2B5EF4-FFF2-40B4-BE49-F238E27FC236}">
                    <a16:creationId xmlns:a16="http://schemas.microsoft.com/office/drawing/2014/main" id="{D2B23F8C-38F9-4AE3-8A4B-7C6BE525C3CC}"/>
                  </a:ext>
                </a:extLst>
              </p:cNvPr>
              <p:cNvSpPr/>
              <p:nvPr/>
            </p:nvSpPr>
            <p:spPr>
              <a:xfrm rot="5400000" flipV="1">
                <a:off x="5981994" y="3301678"/>
                <a:ext cx="529898" cy="462987"/>
              </a:xfrm>
              <a:prstGeom prst="pie">
                <a:avLst>
                  <a:gd name="adj1" fmla="val 0"/>
                  <a:gd name="adj2" fmla="val 54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artial Circle 9">
                <a:extLst>
                  <a:ext uri="{FF2B5EF4-FFF2-40B4-BE49-F238E27FC236}">
                    <a16:creationId xmlns:a16="http://schemas.microsoft.com/office/drawing/2014/main" id="{BE4C9DCA-036C-4BAC-AC66-609E2047A99E}"/>
                  </a:ext>
                </a:extLst>
              </p:cNvPr>
              <p:cNvSpPr/>
              <p:nvPr/>
            </p:nvSpPr>
            <p:spPr>
              <a:xfrm rot="16200000" flipH="1" flipV="1">
                <a:off x="6444981" y="3303304"/>
                <a:ext cx="529898" cy="462987"/>
              </a:xfrm>
              <a:prstGeom prst="pie">
                <a:avLst>
                  <a:gd name="adj1" fmla="val 0"/>
                  <a:gd name="adj2" fmla="val 54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C9E06D-825D-4E79-A37D-CED661AF02A9}"/>
                  </a:ext>
                </a:extLst>
              </p:cNvPr>
              <p:cNvSpPr/>
              <p:nvPr/>
            </p:nvSpPr>
            <p:spPr>
              <a:xfrm>
                <a:off x="6523829" y="4428506"/>
                <a:ext cx="1349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70C0"/>
                    </a:solidFill>
                  </a:rPr>
                  <a:t>Living Room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DC5D5B-EBD1-42BB-82E4-83E354F795D6}"/>
                  </a:ext>
                </a:extLst>
              </p:cNvPr>
              <p:cNvSpPr txBox="1"/>
              <p:nvPr/>
            </p:nvSpPr>
            <p:spPr>
              <a:xfrm>
                <a:off x="6681208" y="1638121"/>
                <a:ext cx="887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70C0"/>
                    </a:solidFill>
                  </a:rPr>
                  <a:t>Garden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4804B3-B889-42EF-BBB4-10B306D02446}"/>
                </a:ext>
              </a:extLst>
            </p:cNvPr>
            <p:cNvSpPr/>
            <p:nvPr/>
          </p:nvSpPr>
          <p:spPr>
            <a:xfrm>
              <a:off x="6447782" y="1735649"/>
              <a:ext cx="592466" cy="1419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AD5904-CA43-4270-9976-27D1A9F1101A}"/>
                </a:ext>
              </a:extLst>
            </p:cNvPr>
            <p:cNvSpPr/>
            <p:nvPr/>
          </p:nvSpPr>
          <p:spPr>
            <a:xfrm>
              <a:off x="5939180" y="5321268"/>
              <a:ext cx="1017205" cy="170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879750-1ED9-44F9-8691-7CC42881C24A}"/>
              </a:ext>
            </a:extLst>
          </p:cNvPr>
          <p:cNvGrpSpPr/>
          <p:nvPr/>
        </p:nvGrpSpPr>
        <p:grpSpPr>
          <a:xfrm>
            <a:off x="7739862" y="1351595"/>
            <a:ext cx="2057782" cy="1977070"/>
            <a:chOff x="7739862" y="1351595"/>
            <a:chExt cx="2057782" cy="197707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512B383-099C-4EB2-8859-EA8FC0CE0772}"/>
                </a:ext>
              </a:extLst>
            </p:cNvPr>
            <p:cNvCxnSpPr/>
            <p:nvPr/>
          </p:nvCxnSpPr>
          <p:spPr>
            <a:xfrm>
              <a:off x="7739862" y="1555677"/>
              <a:ext cx="1547852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F35A24-C7B1-4675-9CF0-207E4130FCD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0915" y="2522672"/>
              <a:ext cx="1547852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48161C-E0A9-46A6-A2EA-44D5C7BD754F}"/>
                </a:ext>
              </a:extLst>
            </p:cNvPr>
            <p:cNvSpPr txBox="1"/>
            <p:nvPr/>
          </p:nvSpPr>
          <p:spPr>
            <a:xfrm>
              <a:off x="9298789" y="2326938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1M</a:t>
              </a:r>
            </a:p>
          </p:txBody>
        </p:sp>
        <p:pic>
          <p:nvPicPr>
            <p:cNvPr id="26" name="Picture 25" descr="A picture containing fabric, rug&#10;&#10;Description automatically generated">
              <a:extLst>
                <a:ext uri="{FF2B5EF4-FFF2-40B4-BE49-F238E27FC236}">
                  <a16:creationId xmlns:a16="http://schemas.microsoft.com/office/drawing/2014/main" id="{FFD97F92-3421-4039-A8BA-2603D38D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580" y="1798104"/>
              <a:ext cx="1527839" cy="153056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D48874-64C6-428E-A7CE-7F5A6F7AC401}"/>
                </a:ext>
              </a:extLst>
            </p:cNvPr>
            <p:cNvSpPr txBox="1"/>
            <p:nvPr/>
          </p:nvSpPr>
          <p:spPr>
            <a:xfrm>
              <a:off x="8264360" y="1351595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1M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79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7832F-D2E2-462E-927F-08E36DF6B02E}"/>
              </a:ext>
            </a:extLst>
          </p:cNvPr>
          <p:cNvSpPr txBox="1"/>
          <p:nvPr/>
        </p:nvSpPr>
        <p:spPr>
          <a:xfrm>
            <a:off x="252944" y="1176667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Wallpaper!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E7D3F-8C46-4C1F-8BEF-494D2397D980}"/>
              </a:ext>
            </a:extLst>
          </p:cNvPr>
          <p:cNvSpPr txBox="1"/>
          <p:nvPr/>
        </p:nvSpPr>
        <p:spPr>
          <a:xfrm>
            <a:off x="252944" y="1793611"/>
            <a:ext cx="4988160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 am in the shop selling wallpaper. I like one that is</a:t>
            </a:r>
          </a:p>
          <a:p>
            <a:r>
              <a:rPr lang="en-GB" b="1" dirty="0"/>
              <a:t>1M wide and has a 1M pattern. </a:t>
            </a:r>
          </a:p>
          <a:p>
            <a:endParaRPr lang="en-GB" sz="800" b="1" dirty="0"/>
          </a:p>
          <a:p>
            <a:r>
              <a:rPr lang="en-GB" b="1" dirty="0"/>
              <a:t>I want to paper the wall of the living room that </a:t>
            </a:r>
          </a:p>
          <a:p>
            <a:r>
              <a:rPr lang="en-GB" b="1" dirty="0"/>
              <a:t>does not have a door.</a:t>
            </a:r>
          </a:p>
          <a:p>
            <a:endParaRPr lang="en-GB" sz="900" b="1" dirty="0"/>
          </a:p>
          <a:p>
            <a:r>
              <a:rPr lang="en-GB" b="1" dirty="0"/>
              <a:t>I own a small one bedroomed ground floor flat.</a:t>
            </a:r>
          </a:p>
          <a:p>
            <a:endParaRPr lang="en-GB" sz="800" b="1" dirty="0"/>
          </a:p>
          <a:p>
            <a:r>
              <a:rPr lang="en-GB" b="1" dirty="0"/>
              <a:t>The remember that bedroom length is twice the </a:t>
            </a:r>
            <a:br>
              <a:rPr lang="en-GB" b="1" dirty="0"/>
            </a:br>
            <a:r>
              <a:rPr lang="en-GB" b="1" dirty="0"/>
              <a:t>size of the living room.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Unusually, both rooms are square</a:t>
            </a:r>
          </a:p>
          <a:p>
            <a:endParaRPr lang="en-GB" sz="800" b="1" dirty="0"/>
          </a:p>
          <a:p>
            <a:r>
              <a:rPr lang="en-GB" b="1" dirty="0"/>
              <a:t>The ceiling is over 2m high.</a:t>
            </a:r>
          </a:p>
          <a:p>
            <a:endParaRPr lang="en-GB" sz="800" b="1" dirty="0"/>
          </a:p>
          <a:p>
            <a:r>
              <a:rPr lang="en-GB" b="1" dirty="0"/>
              <a:t>I cannot remember the size of the living room but</a:t>
            </a:r>
            <a:br>
              <a:rPr lang="en-GB" b="1" dirty="0"/>
            </a:br>
            <a:r>
              <a:rPr lang="en-GB" b="1" dirty="0"/>
              <a:t>I do remember that the flat is 117 </a:t>
            </a:r>
            <a:r>
              <a:rPr lang="en-GB" b="1" dirty="0" err="1"/>
              <a:t>SqM</a:t>
            </a:r>
            <a:r>
              <a:rPr lang="en-GB" b="1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C6F3FF-736C-4628-A801-272501616FCB}"/>
              </a:ext>
            </a:extLst>
          </p:cNvPr>
          <p:cNvGrpSpPr/>
          <p:nvPr/>
        </p:nvGrpSpPr>
        <p:grpSpPr>
          <a:xfrm>
            <a:off x="5180932" y="1351595"/>
            <a:ext cx="2262987" cy="4320000"/>
            <a:chOff x="6015449" y="1638121"/>
            <a:chExt cx="2262987" cy="43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DAFEDF-CB0E-49C5-B052-3B4F2D0BE96F}"/>
                </a:ext>
              </a:extLst>
            </p:cNvPr>
            <p:cNvSpPr/>
            <p:nvPr/>
          </p:nvSpPr>
          <p:spPr>
            <a:xfrm>
              <a:off x="6118436" y="3533172"/>
              <a:ext cx="2160000" cy="216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A13680-7888-49E2-8EAC-3ADFF334EAA3}"/>
                </a:ext>
              </a:extLst>
            </p:cNvPr>
            <p:cNvSpPr/>
            <p:nvPr/>
          </p:nvSpPr>
          <p:spPr>
            <a:xfrm>
              <a:off x="6838436" y="2093172"/>
              <a:ext cx="1440000" cy="144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Bedroom</a:t>
              </a: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90C37D37-1CBE-44C9-8AFB-D41C440B5C15}"/>
                </a:ext>
              </a:extLst>
            </p:cNvPr>
            <p:cNvSpPr/>
            <p:nvPr/>
          </p:nvSpPr>
          <p:spPr>
            <a:xfrm rot="16200000">
              <a:off x="6804981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A034F04E-92C9-40D0-B197-5617BBAF0BC1}"/>
                </a:ext>
              </a:extLst>
            </p:cNvPr>
            <p:cNvSpPr/>
            <p:nvPr/>
          </p:nvSpPr>
          <p:spPr>
            <a:xfrm rot="16200000">
              <a:off x="6084981" y="546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2B23F8C-38F9-4AE3-8A4B-7C6BE525C3CC}"/>
                </a:ext>
              </a:extLst>
            </p:cNvPr>
            <p:cNvSpPr/>
            <p:nvPr/>
          </p:nvSpPr>
          <p:spPr>
            <a:xfrm rot="5400000" flipV="1">
              <a:off x="5981994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BE4C9DCA-036C-4BAC-AC66-609E2047A99E}"/>
                </a:ext>
              </a:extLst>
            </p:cNvPr>
            <p:cNvSpPr/>
            <p:nvPr/>
          </p:nvSpPr>
          <p:spPr>
            <a:xfrm rot="16200000" flipH="1" flipV="1">
              <a:off x="6444981" y="3303304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C9E06D-825D-4E79-A37D-CED661AF02A9}"/>
                </a:ext>
              </a:extLst>
            </p:cNvPr>
            <p:cNvSpPr/>
            <p:nvPr/>
          </p:nvSpPr>
          <p:spPr>
            <a:xfrm>
              <a:off x="6523829" y="4428506"/>
              <a:ext cx="1349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Living Room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DC5D5B-EBD1-42BB-82E4-83E354F795D6}"/>
                </a:ext>
              </a:extLst>
            </p:cNvPr>
            <p:cNvSpPr txBox="1"/>
            <p:nvPr/>
          </p:nvSpPr>
          <p:spPr>
            <a:xfrm>
              <a:off x="6681208" y="1638121"/>
              <a:ext cx="887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Garden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2B383-099C-4EB2-8859-EA8FC0CE0772}"/>
              </a:ext>
            </a:extLst>
          </p:cNvPr>
          <p:cNvCxnSpPr/>
          <p:nvPr/>
        </p:nvCxnSpPr>
        <p:spPr>
          <a:xfrm>
            <a:off x="7750937" y="1566380"/>
            <a:ext cx="1547852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F35A24-C7B1-4675-9CF0-207E4130FCD3}"/>
              </a:ext>
            </a:extLst>
          </p:cNvPr>
          <p:cNvCxnSpPr>
            <a:cxnSpLocks/>
          </p:cNvCxnSpPr>
          <p:nvPr/>
        </p:nvCxnSpPr>
        <p:spPr>
          <a:xfrm rot="16200000">
            <a:off x="8774290" y="2450079"/>
            <a:ext cx="1547852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5761C5-9216-40CA-A677-96D539E0CC91}"/>
              </a:ext>
            </a:extLst>
          </p:cNvPr>
          <p:cNvSpPr txBox="1"/>
          <p:nvPr/>
        </p:nvSpPr>
        <p:spPr>
          <a:xfrm>
            <a:off x="8264360" y="1371011"/>
            <a:ext cx="498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8161C-E0A9-46A6-A2EA-44D5C7BD754F}"/>
              </a:ext>
            </a:extLst>
          </p:cNvPr>
          <p:cNvSpPr txBox="1"/>
          <p:nvPr/>
        </p:nvSpPr>
        <p:spPr>
          <a:xfrm>
            <a:off x="9298789" y="2326938"/>
            <a:ext cx="498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4C575-A462-4888-B0AB-7BBE3CF7157B}"/>
              </a:ext>
            </a:extLst>
          </p:cNvPr>
          <p:cNvSpPr txBox="1"/>
          <p:nvPr/>
        </p:nvSpPr>
        <p:spPr>
          <a:xfrm>
            <a:off x="2093384" y="5958331"/>
            <a:ext cx="541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much wallpaper should I buy?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804B3-B889-42EF-BBB4-10B306D02446}"/>
              </a:ext>
            </a:extLst>
          </p:cNvPr>
          <p:cNvSpPr/>
          <p:nvPr/>
        </p:nvSpPr>
        <p:spPr>
          <a:xfrm>
            <a:off x="6447782" y="1735649"/>
            <a:ext cx="592466" cy="14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5904-CA43-4270-9976-27D1A9F1101A}"/>
              </a:ext>
            </a:extLst>
          </p:cNvPr>
          <p:cNvSpPr/>
          <p:nvPr/>
        </p:nvSpPr>
        <p:spPr>
          <a:xfrm>
            <a:off x="5939180" y="5321268"/>
            <a:ext cx="1017205" cy="17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picture containing fabric, rug&#10;&#10;Description automatically generated">
            <a:extLst>
              <a:ext uri="{FF2B5EF4-FFF2-40B4-BE49-F238E27FC236}">
                <a16:creationId xmlns:a16="http://schemas.microsoft.com/office/drawing/2014/main" id="{18201871-BEB8-4026-887A-07638F99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07" y="1720927"/>
            <a:ext cx="1527839" cy="15305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5207A7-B169-454E-8CA4-36FDFE874F14}"/>
              </a:ext>
            </a:extLst>
          </p:cNvPr>
          <p:cNvSpPr txBox="1"/>
          <p:nvPr/>
        </p:nvSpPr>
        <p:spPr>
          <a:xfrm rot="21039566">
            <a:off x="2794702" y="2457536"/>
            <a:ext cx="4836645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I need to buy 27M</a:t>
            </a:r>
          </a:p>
          <a:p>
            <a:pPr algn="ctr"/>
            <a:endParaRPr lang="en-GB" sz="3600" b="1" dirty="0">
              <a:solidFill>
                <a:srgbClr val="FF0000"/>
              </a:solidFill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Did you get it right?</a:t>
            </a:r>
          </a:p>
          <a:p>
            <a:pPr algn="ctr"/>
            <a:endParaRPr lang="en-GB" sz="3600" b="1" dirty="0">
              <a:solidFill>
                <a:srgbClr val="FF0000"/>
              </a:solidFill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Click for my working out</a:t>
            </a:r>
          </a:p>
        </p:txBody>
      </p:sp>
    </p:spTree>
    <p:extLst>
      <p:ext uri="{BB962C8B-B14F-4D97-AF65-F5344CB8AC3E}">
        <p14:creationId xmlns:p14="http://schemas.microsoft.com/office/powerpoint/2010/main" val="62655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B674F-78A7-42B9-A5A5-5D49F7CF810C}"/>
              </a:ext>
            </a:extLst>
          </p:cNvPr>
          <p:cNvSpPr txBox="1"/>
          <p:nvPr/>
        </p:nvSpPr>
        <p:spPr>
          <a:xfrm>
            <a:off x="375834" y="2064488"/>
            <a:ext cx="52615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Let the room sizes be a and b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 know that one room length and width 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is half the size of the other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So A=1.5B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total area is 117SqM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So A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</a:rPr>
              <a:t> + B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</a:rPr>
              <a:t> = 117</a:t>
            </a:r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73520-0E2C-43B4-B5AE-361070AC49A1}"/>
              </a:ext>
            </a:extLst>
          </p:cNvPr>
          <p:cNvGrpSpPr/>
          <p:nvPr/>
        </p:nvGrpSpPr>
        <p:grpSpPr>
          <a:xfrm>
            <a:off x="5516598" y="1351595"/>
            <a:ext cx="2262987" cy="4320000"/>
            <a:chOff x="6015449" y="1638121"/>
            <a:chExt cx="2262987" cy="43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D175BC-3140-4E82-8EE6-26699B38D11F}"/>
                </a:ext>
              </a:extLst>
            </p:cNvPr>
            <p:cNvSpPr/>
            <p:nvPr/>
          </p:nvSpPr>
          <p:spPr>
            <a:xfrm>
              <a:off x="6118436" y="3533172"/>
              <a:ext cx="2160000" cy="216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7227B1-9D24-4B6E-A210-15CDB3AAE93D}"/>
                </a:ext>
              </a:extLst>
            </p:cNvPr>
            <p:cNvSpPr/>
            <p:nvPr/>
          </p:nvSpPr>
          <p:spPr>
            <a:xfrm>
              <a:off x="6838436" y="2093172"/>
              <a:ext cx="1440000" cy="144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Bedroom</a:t>
              </a: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82CAF639-BB8B-4826-8A73-789A5EC62F6C}"/>
                </a:ext>
              </a:extLst>
            </p:cNvPr>
            <p:cNvSpPr/>
            <p:nvPr/>
          </p:nvSpPr>
          <p:spPr>
            <a:xfrm rot="16200000">
              <a:off x="6804981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24DB1B2D-80E6-465D-A51E-FCB2EEE3BABD}"/>
                </a:ext>
              </a:extLst>
            </p:cNvPr>
            <p:cNvSpPr/>
            <p:nvPr/>
          </p:nvSpPr>
          <p:spPr>
            <a:xfrm rot="16200000">
              <a:off x="6084981" y="546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70EC05B-AB75-4B50-A273-75B1ADCD38CA}"/>
                </a:ext>
              </a:extLst>
            </p:cNvPr>
            <p:cNvSpPr/>
            <p:nvPr/>
          </p:nvSpPr>
          <p:spPr>
            <a:xfrm rot="5400000" flipV="1">
              <a:off x="5981994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8C8F7FD1-E1F2-4724-A53B-8CFCA988E8D3}"/>
                </a:ext>
              </a:extLst>
            </p:cNvPr>
            <p:cNvSpPr/>
            <p:nvPr/>
          </p:nvSpPr>
          <p:spPr>
            <a:xfrm rot="16200000" flipH="1" flipV="1">
              <a:off x="6444981" y="3303304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D087FF-BF74-4894-890E-9A6D5E37426C}"/>
                </a:ext>
              </a:extLst>
            </p:cNvPr>
            <p:cNvSpPr/>
            <p:nvPr/>
          </p:nvSpPr>
          <p:spPr>
            <a:xfrm>
              <a:off x="6523829" y="4428506"/>
              <a:ext cx="1349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Living Room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4CE24D-7FEF-4B97-A31E-B662B7508C9F}"/>
                </a:ext>
              </a:extLst>
            </p:cNvPr>
            <p:cNvSpPr txBox="1"/>
            <p:nvPr/>
          </p:nvSpPr>
          <p:spPr>
            <a:xfrm>
              <a:off x="6681208" y="1638121"/>
              <a:ext cx="887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Garden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6477C6-130F-4E23-B184-3E1770E7394A}"/>
              </a:ext>
            </a:extLst>
          </p:cNvPr>
          <p:cNvCxnSpPr>
            <a:cxnSpLocks/>
          </p:cNvCxnSpPr>
          <p:nvPr/>
        </p:nvCxnSpPr>
        <p:spPr>
          <a:xfrm>
            <a:off x="8099028" y="1806646"/>
            <a:ext cx="0" cy="14400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A820A8-A1A7-41DE-BE8F-71532E372DC7}"/>
              </a:ext>
            </a:extLst>
          </p:cNvPr>
          <p:cNvCxnSpPr>
            <a:cxnSpLocks/>
          </p:cNvCxnSpPr>
          <p:nvPr/>
        </p:nvCxnSpPr>
        <p:spPr>
          <a:xfrm flipV="1">
            <a:off x="8099028" y="3246646"/>
            <a:ext cx="0" cy="21600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4E3E0D-FC08-44AB-B5F1-41A9AF83B663}"/>
              </a:ext>
            </a:extLst>
          </p:cNvPr>
          <p:cNvSpPr txBox="1"/>
          <p:nvPr/>
        </p:nvSpPr>
        <p:spPr>
          <a:xfrm>
            <a:off x="7940170" y="395731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1F32FB-4A66-4B02-9100-DABBE6CCAE58}"/>
              </a:ext>
            </a:extLst>
          </p:cNvPr>
          <p:cNvSpPr txBox="1"/>
          <p:nvPr/>
        </p:nvSpPr>
        <p:spPr>
          <a:xfrm>
            <a:off x="7940170" y="2337314"/>
            <a:ext cx="353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19920-05E1-4F8B-9D84-89C1B419381F}"/>
              </a:ext>
            </a:extLst>
          </p:cNvPr>
          <p:cNvSpPr txBox="1"/>
          <p:nvPr/>
        </p:nvSpPr>
        <p:spPr>
          <a:xfrm>
            <a:off x="457734" y="1197707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Wallpaper!</a:t>
            </a:r>
          </a:p>
        </p:txBody>
      </p:sp>
    </p:spTree>
    <p:extLst>
      <p:ext uri="{BB962C8B-B14F-4D97-AF65-F5344CB8AC3E}">
        <p14:creationId xmlns:p14="http://schemas.microsoft.com/office/powerpoint/2010/main" val="317093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FDF049A-D2C5-46F9-BBF1-37F0CA82EFCC}"/>
              </a:ext>
            </a:extLst>
          </p:cNvPr>
          <p:cNvGrpSpPr/>
          <p:nvPr/>
        </p:nvGrpSpPr>
        <p:grpSpPr>
          <a:xfrm>
            <a:off x="7913998" y="1389605"/>
            <a:ext cx="2057782" cy="1977070"/>
            <a:chOff x="7739862" y="1351595"/>
            <a:chExt cx="2057782" cy="197707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7678E-B09E-456A-9B19-DDC3E88D06FC}"/>
                </a:ext>
              </a:extLst>
            </p:cNvPr>
            <p:cNvCxnSpPr/>
            <p:nvPr/>
          </p:nvCxnSpPr>
          <p:spPr>
            <a:xfrm>
              <a:off x="7739862" y="1555677"/>
              <a:ext cx="1547852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DD3DBD-E39C-4293-8EB8-E6D9D6DAE8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0915" y="2522672"/>
              <a:ext cx="1547852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4401E5-28AB-4284-8A01-35FC46029020}"/>
                </a:ext>
              </a:extLst>
            </p:cNvPr>
            <p:cNvSpPr txBox="1"/>
            <p:nvPr/>
          </p:nvSpPr>
          <p:spPr>
            <a:xfrm>
              <a:off x="9298789" y="2326938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1M</a:t>
              </a:r>
            </a:p>
          </p:txBody>
        </p:sp>
        <p:pic>
          <p:nvPicPr>
            <p:cNvPr id="31" name="Picture 30" descr="A picture containing fabric, rug&#10;&#10;Description automatically generated">
              <a:extLst>
                <a:ext uri="{FF2B5EF4-FFF2-40B4-BE49-F238E27FC236}">
                  <a16:creationId xmlns:a16="http://schemas.microsoft.com/office/drawing/2014/main" id="{B9F576D3-D117-4C59-B34B-9F1854FB2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580" y="1798104"/>
              <a:ext cx="1527839" cy="15305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3086E7-0A93-42C8-8A25-0A8D4BA3563F}"/>
                </a:ext>
              </a:extLst>
            </p:cNvPr>
            <p:cNvSpPr txBox="1"/>
            <p:nvPr/>
          </p:nvSpPr>
          <p:spPr>
            <a:xfrm>
              <a:off x="8264360" y="1351595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1M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B674F-78A7-42B9-A5A5-5D49F7CF810C}"/>
              </a:ext>
            </a:extLst>
          </p:cNvPr>
          <p:cNvSpPr txBox="1"/>
          <p:nvPr/>
        </p:nvSpPr>
        <p:spPr>
          <a:xfrm>
            <a:off x="480884" y="1536261"/>
            <a:ext cx="512557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A = 1.5B then A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</a:rPr>
              <a:t> = (1.25B)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Put this into the equation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GB" sz="2400" b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+ B</a:t>
            </a:r>
            <a:r>
              <a:rPr lang="en-GB" sz="2400" b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= 117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(1.25B)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</a:rPr>
              <a:t> = 2.25 B</a:t>
            </a:r>
            <a:r>
              <a:rPr lang="en-GB" sz="2400" b="1" baseline="30000" dirty="0">
                <a:solidFill>
                  <a:srgbClr val="008000"/>
                </a:solidFill>
              </a:rPr>
              <a:t>2 </a:t>
            </a:r>
            <a:r>
              <a:rPr lang="en-GB" sz="2400" b="1" dirty="0">
                <a:solidFill>
                  <a:srgbClr val="008000"/>
                </a:solidFill>
              </a:rPr>
              <a:t>+ B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</a:rPr>
              <a:t>  = 117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3.25 B</a:t>
            </a:r>
            <a:r>
              <a:rPr lang="en-GB" sz="2400" b="1" baseline="30000" dirty="0">
                <a:solidFill>
                  <a:srgbClr val="008000"/>
                </a:solidFill>
              </a:rPr>
              <a:t>2 </a:t>
            </a:r>
            <a:r>
              <a:rPr lang="en-GB" sz="2400" b="1" dirty="0">
                <a:solidFill>
                  <a:srgbClr val="008000"/>
                </a:solidFill>
              </a:rPr>
              <a:t>= 117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B</a:t>
            </a:r>
            <a:r>
              <a:rPr lang="en-GB" sz="2400" b="1" baseline="30000" dirty="0">
                <a:solidFill>
                  <a:srgbClr val="008000"/>
                </a:solidFill>
              </a:rPr>
              <a:t>2 </a:t>
            </a:r>
            <a:r>
              <a:rPr lang="en-GB" sz="2400" b="1" dirty="0">
                <a:solidFill>
                  <a:srgbClr val="008000"/>
                </a:solidFill>
              </a:rPr>
              <a:t>= 117/3.25 = 36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B = 6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So A = 1.5B = 9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 need to buy 9 lengths of wallpaper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Each 3M long 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(because I need to match the patterns)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73520-0E2C-43B4-B5AE-361070AC49A1}"/>
              </a:ext>
            </a:extLst>
          </p:cNvPr>
          <p:cNvGrpSpPr/>
          <p:nvPr/>
        </p:nvGrpSpPr>
        <p:grpSpPr>
          <a:xfrm>
            <a:off x="5094198" y="1536261"/>
            <a:ext cx="2262987" cy="4320000"/>
            <a:chOff x="6015449" y="1638121"/>
            <a:chExt cx="2262987" cy="43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D175BC-3140-4E82-8EE6-26699B38D11F}"/>
                </a:ext>
              </a:extLst>
            </p:cNvPr>
            <p:cNvSpPr/>
            <p:nvPr/>
          </p:nvSpPr>
          <p:spPr>
            <a:xfrm>
              <a:off x="6118436" y="3533172"/>
              <a:ext cx="2160000" cy="216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7227B1-9D24-4B6E-A210-15CDB3AAE93D}"/>
                </a:ext>
              </a:extLst>
            </p:cNvPr>
            <p:cNvSpPr/>
            <p:nvPr/>
          </p:nvSpPr>
          <p:spPr>
            <a:xfrm>
              <a:off x="6838436" y="2093172"/>
              <a:ext cx="1440000" cy="1440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Bedroom</a:t>
              </a: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82CAF639-BB8B-4826-8A73-789A5EC62F6C}"/>
                </a:ext>
              </a:extLst>
            </p:cNvPr>
            <p:cNvSpPr/>
            <p:nvPr/>
          </p:nvSpPr>
          <p:spPr>
            <a:xfrm rot="16200000">
              <a:off x="6804981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24DB1B2D-80E6-465D-A51E-FCB2EEE3BABD}"/>
                </a:ext>
              </a:extLst>
            </p:cNvPr>
            <p:cNvSpPr/>
            <p:nvPr/>
          </p:nvSpPr>
          <p:spPr>
            <a:xfrm rot="16200000">
              <a:off x="6084981" y="546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70EC05B-AB75-4B50-A273-75B1ADCD38CA}"/>
                </a:ext>
              </a:extLst>
            </p:cNvPr>
            <p:cNvSpPr/>
            <p:nvPr/>
          </p:nvSpPr>
          <p:spPr>
            <a:xfrm rot="5400000" flipV="1">
              <a:off x="5981994" y="3301678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8C8F7FD1-E1F2-4724-A53B-8CFCA988E8D3}"/>
                </a:ext>
              </a:extLst>
            </p:cNvPr>
            <p:cNvSpPr/>
            <p:nvPr/>
          </p:nvSpPr>
          <p:spPr>
            <a:xfrm rot="16200000" flipH="1" flipV="1">
              <a:off x="6444981" y="3303304"/>
              <a:ext cx="529898" cy="462987"/>
            </a:xfrm>
            <a:prstGeom prst="pie">
              <a:avLst>
                <a:gd name="adj1" fmla="val 0"/>
                <a:gd name="adj2" fmla="val 54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D087FF-BF74-4894-890E-9A6D5E37426C}"/>
                </a:ext>
              </a:extLst>
            </p:cNvPr>
            <p:cNvSpPr/>
            <p:nvPr/>
          </p:nvSpPr>
          <p:spPr>
            <a:xfrm>
              <a:off x="6523829" y="4428506"/>
              <a:ext cx="1349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</a:rPr>
                <a:t>Living Room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4CE24D-7FEF-4B97-A31E-B662B7508C9F}"/>
                </a:ext>
              </a:extLst>
            </p:cNvPr>
            <p:cNvSpPr txBox="1"/>
            <p:nvPr/>
          </p:nvSpPr>
          <p:spPr>
            <a:xfrm>
              <a:off x="6681208" y="1638121"/>
              <a:ext cx="887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</a:rPr>
                <a:t>Garden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6477C6-130F-4E23-B184-3E1770E7394A}"/>
              </a:ext>
            </a:extLst>
          </p:cNvPr>
          <p:cNvCxnSpPr>
            <a:cxnSpLocks/>
          </p:cNvCxnSpPr>
          <p:nvPr/>
        </p:nvCxnSpPr>
        <p:spPr>
          <a:xfrm>
            <a:off x="7676628" y="1991312"/>
            <a:ext cx="0" cy="14400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A820A8-A1A7-41DE-BE8F-71532E372DC7}"/>
              </a:ext>
            </a:extLst>
          </p:cNvPr>
          <p:cNvCxnSpPr>
            <a:cxnSpLocks/>
          </p:cNvCxnSpPr>
          <p:nvPr/>
        </p:nvCxnSpPr>
        <p:spPr>
          <a:xfrm flipV="1">
            <a:off x="7676628" y="3431312"/>
            <a:ext cx="0" cy="21600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4E3E0D-FC08-44AB-B5F1-41A9AF83B663}"/>
              </a:ext>
            </a:extLst>
          </p:cNvPr>
          <p:cNvSpPr txBox="1"/>
          <p:nvPr/>
        </p:nvSpPr>
        <p:spPr>
          <a:xfrm>
            <a:off x="7517770" y="414198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1F32FB-4A66-4B02-9100-DABBE6CCAE58}"/>
              </a:ext>
            </a:extLst>
          </p:cNvPr>
          <p:cNvSpPr txBox="1"/>
          <p:nvPr/>
        </p:nvSpPr>
        <p:spPr>
          <a:xfrm>
            <a:off x="7517770" y="2521980"/>
            <a:ext cx="353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31081-E308-4F9E-9562-750B63DB1A2C}"/>
              </a:ext>
            </a:extLst>
          </p:cNvPr>
          <p:cNvSpPr txBox="1"/>
          <p:nvPr/>
        </p:nvSpPr>
        <p:spPr>
          <a:xfrm rot="21039566">
            <a:off x="4786976" y="2909483"/>
            <a:ext cx="3677930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I need to buy 27M</a:t>
            </a:r>
          </a:p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EBE17-BBFC-4865-B2DE-B70F32D17896}"/>
              </a:ext>
            </a:extLst>
          </p:cNvPr>
          <p:cNvSpPr txBox="1"/>
          <p:nvPr/>
        </p:nvSpPr>
        <p:spPr>
          <a:xfrm>
            <a:off x="480884" y="828375"/>
            <a:ext cx="184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Wallpaper!</a:t>
            </a:r>
          </a:p>
        </p:txBody>
      </p:sp>
    </p:spTree>
    <p:extLst>
      <p:ext uri="{BB962C8B-B14F-4D97-AF65-F5344CB8AC3E}">
        <p14:creationId xmlns:p14="http://schemas.microsoft.com/office/powerpoint/2010/main" val="38365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07F3B-ED43-4486-81B4-DAB958DD115E}"/>
              </a:ext>
            </a:extLst>
          </p:cNvPr>
          <p:cNvSpPr txBox="1"/>
          <p:nvPr/>
        </p:nvSpPr>
        <p:spPr>
          <a:xfrm>
            <a:off x="312517" y="1608881"/>
            <a:ext cx="645849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I want to buy a tennis </a:t>
            </a:r>
            <a:r>
              <a:rPr lang="en-GB" sz="2000" b="1" dirty="0" err="1"/>
              <a:t>raquet</a:t>
            </a:r>
            <a:r>
              <a:rPr lang="en-GB" sz="2000" b="1" dirty="0"/>
              <a:t>  but I do not have any money.</a:t>
            </a:r>
          </a:p>
          <a:p>
            <a:endParaRPr lang="en-GB" sz="2000" b="1" dirty="0"/>
          </a:p>
          <a:p>
            <a:r>
              <a:rPr lang="en-GB" sz="2000" b="1" dirty="0"/>
              <a:t>So I borrow £10 from Dad and £10 from Mum.</a:t>
            </a:r>
          </a:p>
          <a:p>
            <a:endParaRPr lang="en-GB" sz="2000" b="1" dirty="0"/>
          </a:p>
          <a:p>
            <a:r>
              <a:rPr lang="en-GB" sz="2000" b="1" dirty="0"/>
              <a:t>The </a:t>
            </a:r>
            <a:r>
              <a:rPr lang="en-GB" sz="2000" b="1" dirty="0" err="1"/>
              <a:t>raquet</a:t>
            </a:r>
            <a:r>
              <a:rPr lang="en-GB" sz="2000" b="1" dirty="0"/>
              <a:t> cost me £17</a:t>
            </a:r>
          </a:p>
          <a:p>
            <a:endParaRPr lang="en-GB" sz="2000" b="1" dirty="0"/>
          </a:p>
          <a:p>
            <a:r>
              <a:rPr lang="en-GB" sz="2000" b="1" dirty="0"/>
              <a:t>I gave Dad £1 and Mum £1 and keep £1</a:t>
            </a:r>
          </a:p>
          <a:p>
            <a:endParaRPr lang="en-GB" sz="2000" b="1" dirty="0"/>
          </a:p>
          <a:p>
            <a:r>
              <a:rPr lang="en-GB" sz="2000" b="1" dirty="0"/>
              <a:t>So I owe each of them £9</a:t>
            </a:r>
          </a:p>
          <a:p>
            <a:endParaRPr lang="en-GB" sz="2000" b="1" dirty="0"/>
          </a:p>
          <a:p>
            <a:r>
              <a:rPr lang="en-GB" sz="2000" b="1" dirty="0"/>
              <a:t>2 X £9 = £18, plus the £1 that I have equals £19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Where has the other £1 gone?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FBEFA-919B-4E93-B901-77A4896F1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30537"/>
              </p:ext>
            </p:extLst>
          </p:nvPr>
        </p:nvGraphicFramePr>
        <p:xfrm>
          <a:off x="5566892" y="2743200"/>
          <a:ext cx="372618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3096260">
                  <a:extLst>
                    <a:ext uri="{9D8B030D-6E8A-4147-A177-3AD203B41FA5}">
                      <a16:colId xmlns:a16="http://schemas.microsoft.com/office/drawing/2014/main" val="961549009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444653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 owed to Mum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£9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3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 owed to Dad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£9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5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I have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09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 Total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£19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2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has the £1 gone?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85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B38D1B-EDFC-41BA-BB44-141E98627944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95827-4BE7-4EFE-AEA3-122BBC80BCA5}"/>
              </a:ext>
            </a:extLst>
          </p:cNvPr>
          <p:cNvSpPr txBox="1"/>
          <p:nvPr/>
        </p:nvSpPr>
        <p:spPr>
          <a:xfrm>
            <a:off x="312517" y="994174"/>
            <a:ext cx="2411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a </a:t>
            </a:r>
            <a:r>
              <a:rPr lang="en-GB" sz="2800" b="1" dirty="0" err="1">
                <a:solidFill>
                  <a:srgbClr val="FF0000"/>
                </a:solidFill>
              </a:rPr>
              <a:t>Raquet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A3896-9DE2-45BA-A188-AF04AE87A1FD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60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C94B4C9D-C768-4A90-BF8B-E0B995E3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1601789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FC503EC7-C0AF-445B-9770-7DA148B8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724" y="2382838"/>
            <a:ext cx="6111875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05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understand various logic and maths questions. 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09E27B09-A74C-4E06-86A9-220AF0A7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2798764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A213EA-CE08-4B87-A654-3C0C3AA0E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93522"/>
              </p:ext>
            </p:extLst>
          </p:nvPr>
        </p:nvGraphicFramePr>
        <p:xfrm>
          <a:off x="2642724" y="4221163"/>
          <a:ext cx="4321175" cy="755333"/>
        </p:xfrm>
        <a:graphic>
          <a:graphicData uri="http://schemas.openxmlformats.org/drawingml/2006/table">
            <a:tbl>
              <a:tblPr firstRow="1" firstCol="1" bandRow="1"/>
              <a:tblGrid>
                <a:gridCol w="123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846493" y="3275112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Mandatory: close supervision by a competent adult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91D5E-CE28-4E07-AA92-CD94B04DEA50}"/>
              </a:ext>
            </a:extLst>
          </p:cNvPr>
          <p:cNvSpPr txBox="1"/>
          <p:nvPr/>
        </p:nvSpPr>
        <p:spPr>
          <a:xfrm>
            <a:off x="611125" y="1591152"/>
            <a:ext cx="44592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concept for the sum is wrong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are what you owe </a:t>
            </a: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let’s call this a group of pears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 what you still have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let’s call this a group of apples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not the same</a:t>
            </a: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you cannot add apples to pears </a:t>
            </a: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and get a total number of pears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104BA9-2044-4127-9C61-D319CAEC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59308"/>
              </p:ext>
            </p:extLst>
          </p:nvPr>
        </p:nvGraphicFramePr>
        <p:xfrm>
          <a:off x="5438654" y="2780272"/>
          <a:ext cx="2769235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139315">
                  <a:extLst>
                    <a:ext uri="{9D8B030D-6E8A-4147-A177-3AD203B41FA5}">
                      <a16:colId xmlns:a16="http://schemas.microsoft.com/office/drawing/2014/main" val="5127632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4193703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</a:t>
                      </a:r>
                      <a:r>
                        <a:rPr lang="en-GB" sz="1800" b="1" kern="1200" dirty="0" err="1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Raquet</a:t>
                      </a: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£17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1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Returned to Mum 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32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Returned to Dad 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4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still have 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</a:t>
                      </a:r>
                      <a:endParaRPr lang="en-GB" sz="11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055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£20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12728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1B8DE45-78C6-41A9-A85B-EDDF509E37EA}"/>
              </a:ext>
            </a:extLst>
          </p:cNvPr>
          <p:cNvSpPr txBox="1"/>
          <p:nvPr/>
        </p:nvSpPr>
        <p:spPr>
          <a:xfrm>
            <a:off x="1388931" y="5034988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8E38B-D7EF-4836-A187-01B2DD9A703C}"/>
              </a:ext>
            </a:extLst>
          </p:cNvPr>
          <p:cNvSpPr/>
          <p:nvPr/>
        </p:nvSpPr>
        <p:spPr>
          <a:xfrm>
            <a:off x="5438654" y="2136069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sum is: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C62AC8-3502-44DF-974B-4627955F2F4F}"/>
              </a:ext>
            </a:extLst>
          </p:cNvPr>
          <p:cNvSpPr/>
          <p:nvPr/>
        </p:nvSpPr>
        <p:spPr>
          <a:xfrm>
            <a:off x="5208599" y="1997556"/>
            <a:ext cx="2999290" cy="2326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83C4D-AA46-4297-91CD-FED592F442BF}"/>
              </a:ext>
            </a:extLst>
          </p:cNvPr>
          <p:cNvSpPr/>
          <p:nvPr/>
        </p:nvSpPr>
        <p:spPr>
          <a:xfrm>
            <a:off x="5438654" y="2242155"/>
            <a:ext cx="84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C30BC2-E4D3-4E5B-B0BB-0EDBE6CAF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00228"/>
              </p:ext>
            </p:extLst>
          </p:nvPr>
        </p:nvGraphicFramePr>
        <p:xfrm>
          <a:off x="5438654" y="2842289"/>
          <a:ext cx="372618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3096260">
                  <a:extLst>
                    <a:ext uri="{9D8B030D-6E8A-4147-A177-3AD203B41FA5}">
                      <a16:colId xmlns:a16="http://schemas.microsoft.com/office/drawing/2014/main" val="1288607568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870391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 owed to Mum</a:t>
                      </a:r>
                      <a:endParaRPr lang="en-GB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£9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502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Still owed to Dad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£9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081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cost of Raquet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-£17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4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 Total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</a:t>
                      </a:r>
                      <a:endParaRPr lang="en-GB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935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is the amount I still have</a:t>
                      </a:r>
                      <a:endParaRPr lang="en-GB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777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1BBEC67-301D-4150-A1EE-A4BE0DCBAC48}"/>
              </a:ext>
            </a:extLst>
          </p:cNvPr>
          <p:cNvSpPr txBox="1"/>
          <p:nvPr/>
        </p:nvSpPr>
        <p:spPr>
          <a:xfrm>
            <a:off x="611125" y="1025027"/>
            <a:ext cx="2411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What a </a:t>
            </a:r>
            <a:r>
              <a:rPr lang="en-GB" sz="2800" b="1" dirty="0" err="1">
                <a:solidFill>
                  <a:srgbClr val="FF0000"/>
                </a:solidFill>
              </a:rPr>
              <a:t>Raquet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12E44D-4FDC-4386-AFDE-F576952D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93821"/>
              </p:ext>
            </p:extLst>
          </p:nvPr>
        </p:nvGraphicFramePr>
        <p:xfrm>
          <a:off x="5408086" y="1776061"/>
          <a:ext cx="230759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153795">
                  <a:extLst>
                    <a:ext uri="{9D8B030D-6E8A-4147-A177-3AD203B41FA5}">
                      <a16:colId xmlns:a16="http://schemas.microsoft.com/office/drawing/2014/main" val="122063455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3019410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3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246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4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5873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X(2X)(3X)</a:t>
                      </a:r>
                      <a:endParaRPr lang="en-GB" sz="24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2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299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350212-B0F5-4BA8-919D-305794FABE7E}"/>
              </a:ext>
            </a:extLst>
          </p:cNvPr>
          <p:cNvSpPr txBox="1"/>
          <p:nvPr/>
        </p:nvSpPr>
        <p:spPr>
          <a:xfrm>
            <a:off x="870729" y="2255275"/>
            <a:ext cx="4166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the sum opposite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8000"/>
                </a:solidFill>
              </a:rPr>
              <a:t>X is always the same number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So if X was 1 the answer is 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lower sum, which is correct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Which other numbers give a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correct answer?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CD08AD-D04B-4195-ACE1-7B8327819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87509"/>
              </p:ext>
            </p:extLst>
          </p:nvPr>
        </p:nvGraphicFramePr>
        <p:xfrm>
          <a:off x="5408086" y="3604861"/>
          <a:ext cx="230759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153795">
                  <a:extLst>
                    <a:ext uri="{9D8B030D-6E8A-4147-A177-3AD203B41FA5}">
                      <a16:colId xmlns:a16="http://schemas.microsoft.com/office/drawing/2014/main" val="3706730403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4251783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77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673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806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GB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86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57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7579AA-2199-4354-A0B2-1F559B6FF0D8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DB511-40DC-46BB-8D32-460BAAD1E93E}"/>
              </a:ext>
            </a:extLst>
          </p:cNvPr>
          <p:cNvSpPr txBox="1"/>
          <p:nvPr/>
        </p:nvSpPr>
        <p:spPr>
          <a:xfrm>
            <a:off x="1009203" y="1351508"/>
            <a:ext cx="348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X marks the </a:t>
            </a:r>
            <a:r>
              <a:rPr lang="en-GB" sz="2800" b="1" strike="sngStrike" dirty="0">
                <a:solidFill>
                  <a:schemeClr val="accent2">
                    <a:lumMod val="75000"/>
                  </a:schemeClr>
                </a:solidFill>
              </a:rPr>
              <a:t>spot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SUM</a:t>
            </a:r>
          </a:p>
        </p:txBody>
      </p:sp>
    </p:spTree>
    <p:extLst>
      <p:ext uri="{BB962C8B-B14F-4D97-AF65-F5344CB8AC3E}">
        <p14:creationId xmlns:p14="http://schemas.microsoft.com/office/powerpoint/2010/main" val="237142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A802FE-D25B-417F-B646-7D2AB4579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09351"/>
              </p:ext>
            </p:extLst>
          </p:nvPr>
        </p:nvGraphicFramePr>
        <p:xfrm>
          <a:off x="6215576" y="3065025"/>
          <a:ext cx="2361234" cy="2232660"/>
        </p:xfrm>
        <a:graphic>
          <a:graphicData uri="http://schemas.openxmlformats.org/drawingml/2006/table">
            <a:tbl>
              <a:tblPr/>
              <a:tblGrid>
                <a:gridCol w="787078">
                  <a:extLst>
                    <a:ext uri="{9D8B030D-6E8A-4147-A177-3AD203B41FA5}">
                      <a16:colId xmlns:a16="http://schemas.microsoft.com/office/drawing/2014/main" val="1272329399"/>
                    </a:ext>
                  </a:extLst>
                </a:gridCol>
                <a:gridCol w="787078">
                  <a:extLst>
                    <a:ext uri="{9D8B030D-6E8A-4147-A177-3AD203B41FA5}">
                      <a16:colId xmlns:a16="http://schemas.microsoft.com/office/drawing/2014/main" val="3385834589"/>
                    </a:ext>
                  </a:extLst>
                </a:gridCol>
                <a:gridCol w="787078">
                  <a:extLst>
                    <a:ext uri="{9D8B030D-6E8A-4147-A177-3AD203B41FA5}">
                      <a16:colId xmlns:a16="http://schemas.microsoft.com/office/drawing/2014/main" val="15821926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51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63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483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284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6569A7-AFD2-4A31-9784-7AE566D576B2}"/>
              </a:ext>
            </a:extLst>
          </p:cNvPr>
          <p:cNvSpPr txBox="1"/>
          <p:nvPr/>
        </p:nvSpPr>
        <p:spPr>
          <a:xfrm>
            <a:off x="870729" y="1720840"/>
            <a:ext cx="46277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the sum opposite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8000"/>
                </a:solidFill>
              </a:rPr>
              <a:t>X is always the same number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So if X was 1 the answer is 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lower sum, which is correct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There are only two other numbers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which give a correct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C115A-C37D-47A2-8ED3-27D9E241B96E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ED72C-60EF-47B8-802B-5D6263E59140}"/>
              </a:ext>
            </a:extLst>
          </p:cNvPr>
          <p:cNvSpPr txBox="1"/>
          <p:nvPr/>
        </p:nvSpPr>
        <p:spPr>
          <a:xfrm>
            <a:off x="1009203" y="1004268"/>
            <a:ext cx="348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X marks the </a:t>
            </a:r>
            <a:r>
              <a:rPr lang="en-GB" sz="2800" b="1" strike="sngStrike" dirty="0">
                <a:solidFill>
                  <a:schemeClr val="accent2">
                    <a:lumMod val="75000"/>
                  </a:schemeClr>
                </a:solidFill>
              </a:rPr>
              <a:t>spot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SUM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DE4187-9C2B-45A2-9E71-931338E57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59563"/>
              </p:ext>
            </p:extLst>
          </p:nvPr>
        </p:nvGraphicFramePr>
        <p:xfrm>
          <a:off x="5917372" y="1236225"/>
          <a:ext cx="230759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153795">
                  <a:extLst>
                    <a:ext uri="{9D8B030D-6E8A-4147-A177-3AD203B41FA5}">
                      <a16:colId xmlns:a16="http://schemas.microsoft.com/office/drawing/2014/main" val="122063455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3019410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3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246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24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5873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X(2X)(3X)</a:t>
                      </a:r>
                      <a:endParaRPr lang="en-GB" sz="240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2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2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8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78C4A-F134-4356-BCCF-419F018490D0}"/>
              </a:ext>
            </a:extLst>
          </p:cNvPr>
          <p:cNvSpPr txBox="1"/>
          <p:nvPr/>
        </p:nvSpPr>
        <p:spPr>
          <a:xfrm>
            <a:off x="520860" y="1169043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Minus 40 = Minus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DB53B-C5D5-4ECE-A92D-6EDDA8AB357C}"/>
              </a:ext>
            </a:extLst>
          </p:cNvPr>
          <p:cNvSpPr txBox="1"/>
          <p:nvPr/>
        </p:nvSpPr>
        <p:spPr>
          <a:xfrm>
            <a:off x="613458" y="2257063"/>
            <a:ext cx="5196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Is that not obvious?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But can you  prove it?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If you can you could get a degree!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3900D5-DF94-4411-B5EA-C1BE68E06328}"/>
              </a:ext>
            </a:extLst>
          </p:cNvPr>
          <p:cNvGrpSpPr/>
          <p:nvPr/>
        </p:nvGrpSpPr>
        <p:grpSpPr>
          <a:xfrm>
            <a:off x="6991110" y="1276764"/>
            <a:ext cx="1406810" cy="3773331"/>
            <a:chOff x="6991110" y="1276764"/>
            <a:chExt cx="1406810" cy="37733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713EC7-8273-46DB-891A-4818CC51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1110" y="1710799"/>
              <a:ext cx="1406810" cy="33392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ED573B-EA93-4A10-8314-F1F25C0926B1}"/>
                </a:ext>
              </a:extLst>
            </p:cNvPr>
            <p:cNvSpPr txBox="1"/>
            <p:nvPr/>
          </p:nvSpPr>
          <p:spPr>
            <a:xfrm>
              <a:off x="7322458" y="1276764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Clue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A96603-8B27-4E10-B1FD-DC590DDA020D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400772" y="558093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78C4A-F134-4356-BCCF-419F018490D0}"/>
              </a:ext>
            </a:extLst>
          </p:cNvPr>
          <p:cNvSpPr txBox="1"/>
          <p:nvPr/>
        </p:nvSpPr>
        <p:spPr>
          <a:xfrm>
            <a:off x="347240" y="1250066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Minus 40 = Minus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DD479-13D5-4F13-AA9A-30BFB00214AD}"/>
              </a:ext>
            </a:extLst>
          </p:cNvPr>
          <p:cNvSpPr txBox="1"/>
          <p:nvPr/>
        </p:nvSpPr>
        <p:spPr>
          <a:xfrm>
            <a:off x="347240" y="2014051"/>
            <a:ext cx="566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Convert  -40 </a:t>
            </a:r>
            <a:r>
              <a:rPr lang="en-GB" sz="3200" b="1" dirty="0" err="1">
                <a:solidFill>
                  <a:srgbClr val="002060"/>
                </a:solidFill>
              </a:rPr>
              <a:t>DegF</a:t>
            </a:r>
            <a:r>
              <a:rPr lang="en-GB" sz="3200" b="1" dirty="0">
                <a:solidFill>
                  <a:srgbClr val="002060"/>
                </a:solidFill>
              </a:rPr>
              <a:t> to Centigrade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835A46-1103-47A9-AC28-9A465CF6424D}"/>
              </a:ext>
            </a:extLst>
          </p:cNvPr>
          <p:cNvGrpSpPr/>
          <p:nvPr/>
        </p:nvGrpSpPr>
        <p:grpSpPr>
          <a:xfrm>
            <a:off x="422097" y="2859270"/>
            <a:ext cx="4777270" cy="584775"/>
            <a:chOff x="422097" y="2859270"/>
            <a:chExt cx="4777270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FE6D3B-4564-4B37-89FE-D86F63085E3E}"/>
                </a:ext>
              </a:extLst>
            </p:cNvPr>
            <p:cNvSpPr txBox="1"/>
            <p:nvPr/>
          </p:nvSpPr>
          <p:spPr>
            <a:xfrm>
              <a:off x="422097" y="2859270"/>
              <a:ext cx="47772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err="1">
                  <a:solidFill>
                    <a:srgbClr val="002060"/>
                  </a:solidFill>
                </a:rPr>
                <a:t>DegC</a:t>
              </a:r>
              <a:r>
                <a:rPr lang="en-GB" sz="3200" b="1" dirty="0">
                  <a:solidFill>
                    <a:srgbClr val="002060"/>
                  </a:solidFill>
                </a:rPr>
                <a:t> = (</a:t>
              </a:r>
              <a:r>
                <a:rPr lang="en-GB" sz="3200" b="1" dirty="0" err="1">
                  <a:solidFill>
                    <a:srgbClr val="002060"/>
                  </a:solidFill>
                </a:rPr>
                <a:t>DecF</a:t>
              </a:r>
              <a:r>
                <a:rPr lang="en-GB" sz="3200" b="1" dirty="0">
                  <a:solidFill>
                    <a:srgbClr val="002060"/>
                  </a:solidFill>
                </a:rPr>
                <a:t> -32) X  5     9)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C70E65-1D3D-4CE2-949D-68E42B51A54B}"/>
                </a:ext>
              </a:extLst>
            </p:cNvPr>
            <p:cNvGrpSpPr/>
            <p:nvPr/>
          </p:nvGrpSpPr>
          <p:grpSpPr>
            <a:xfrm>
              <a:off x="4239239" y="3005463"/>
              <a:ext cx="256230" cy="292387"/>
              <a:chOff x="5532699" y="3032386"/>
              <a:chExt cx="335666" cy="370042"/>
            </a:xfrm>
            <a:solidFill>
              <a:srgbClr val="002060"/>
            </a:solidFill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25B2B07-CBE6-48ED-B728-28A6358B381E}"/>
                  </a:ext>
                </a:extLst>
              </p:cNvPr>
              <p:cNvCxnSpPr/>
              <p:nvPr/>
            </p:nvCxnSpPr>
            <p:spPr>
              <a:xfrm>
                <a:off x="5532699" y="3217762"/>
                <a:ext cx="335666" cy="0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1FDA5D-EB2E-4DEA-80DD-F2B9037FE714}"/>
                  </a:ext>
                </a:extLst>
              </p:cNvPr>
              <p:cNvSpPr/>
              <p:nvPr/>
            </p:nvSpPr>
            <p:spPr>
              <a:xfrm>
                <a:off x="5642658" y="303238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18DA074-887D-4083-8AE8-523EDD209067}"/>
                  </a:ext>
                </a:extLst>
              </p:cNvPr>
              <p:cNvSpPr/>
              <p:nvPr/>
            </p:nvSpPr>
            <p:spPr>
              <a:xfrm>
                <a:off x="5642658" y="329825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03EEE5-453F-47F0-B6A6-9E67F2255601}"/>
              </a:ext>
            </a:extLst>
          </p:cNvPr>
          <p:cNvGrpSpPr/>
          <p:nvPr/>
        </p:nvGrpSpPr>
        <p:grpSpPr>
          <a:xfrm>
            <a:off x="422097" y="3704489"/>
            <a:ext cx="4150495" cy="2062103"/>
            <a:chOff x="422097" y="3704489"/>
            <a:chExt cx="4150495" cy="20621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12139A-8686-478D-A14F-403F7E846223}"/>
                </a:ext>
              </a:extLst>
            </p:cNvPr>
            <p:cNvSpPr txBox="1"/>
            <p:nvPr/>
          </p:nvSpPr>
          <p:spPr>
            <a:xfrm>
              <a:off x="422097" y="3704489"/>
              <a:ext cx="415049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</a:rPr>
                <a:t>So for -40DegF</a:t>
              </a:r>
            </a:p>
            <a:p>
              <a:r>
                <a:rPr lang="en-GB" sz="3200" b="1" dirty="0" err="1">
                  <a:solidFill>
                    <a:srgbClr val="002060"/>
                  </a:solidFill>
                </a:rPr>
                <a:t>DegF</a:t>
              </a:r>
              <a:r>
                <a:rPr lang="en-GB" sz="3200" b="1" dirty="0">
                  <a:solidFill>
                    <a:srgbClr val="002060"/>
                  </a:solidFill>
                </a:rPr>
                <a:t> = (-40 -32) X 5    9 </a:t>
              </a:r>
            </a:p>
            <a:p>
              <a:r>
                <a:rPr lang="en-GB" sz="3200" b="1" dirty="0">
                  <a:solidFill>
                    <a:srgbClr val="002060"/>
                  </a:solidFill>
                </a:rPr>
                <a:t>          = - 72 X 5    9</a:t>
              </a:r>
            </a:p>
            <a:p>
              <a:r>
                <a:rPr lang="en-GB" sz="3200" b="1" dirty="0">
                  <a:solidFill>
                    <a:srgbClr val="002060"/>
                  </a:solidFill>
                </a:rPr>
                <a:t>          = -40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002A978-CB69-4E57-B7C9-B21FF7C9AA52}"/>
                </a:ext>
              </a:extLst>
            </p:cNvPr>
            <p:cNvGrpSpPr/>
            <p:nvPr/>
          </p:nvGrpSpPr>
          <p:grpSpPr>
            <a:xfrm>
              <a:off x="3811900" y="4325901"/>
              <a:ext cx="256230" cy="292387"/>
              <a:chOff x="5532699" y="3032386"/>
              <a:chExt cx="335666" cy="370042"/>
            </a:xfrm>
            <a:solidFill>
              <a:srgbClr val="002060"/>
            </a:solidFill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EF7831-7272-409C-8B3A-1021D1BF1A73}"/>
                  </a:ext>
                </a:extLst>
              </p:cNvPr>
              <p:cNvCxnSpPr/>
              <p:nvPr/>
            </p:nvCxnSpPr>
            <p:spPr>
              <a:xfrm>
                <a:off x="5532699" y="3217762"/>
                <a:ext cx="335666" cy="0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402DA7-681C-4780-8C1C-D71A263B1E80}"/>
                  </a:ext>
                </a:extLst>
              </p:cNvPr>
              <p:cNvSpPr/>
              <p:nvPr/>
            </p:nvSpPr>
            <p:spPr>
              <a:xfrm>
                <a:off x="5642658" y="303238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8FD4FE-2EF3-4090-BF2D-B944D3673D03}"/>
                  </a:ext>
                </a:extLst>
              </p:cNvPr>
              <p:cNvSpPr/>
              <p:nvPr/>
            </p:nvSpPr>
            <p:spPr>
              <a:xfrm>
                <a:off x="5642658" y="329825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3C5E2B-5F9D-4A25-897E-ADD551ACDF46}"/>
                </a:ext>
              </a:extLst>
            </p:cNvPr>
            <p:cNvGrpSpPr/>
            <p:nvPr/>
          </p:nvGrpSpPr>
          <p:grpSpPr>
            <a:xfrm>
              <a:off x="3049771" y="4833370"/>
              <a:ext cx="256230" cy="292387"/>
              <a:chOff x="5532699" y="3032386"/>
              <a:chExt cx="335666" cy="370042"/>
            </a:xfrm>
            <a:solidFill>
              <a:srgbClr val="002060"/>
            </a:solidFill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4CECE44-2C9D-4282-B6D2-A1C9C9B1C461}"/>
                  </a:ext>
                </a:extLst>
              </p:cNvPr>
              <p:cNvCxnSpPr/>
              <p:nvPr/>
            </p:nvCxnSpPr>
            <p:spPr>
              <a:xfrm>
                <a:off x="5532699" y="3217762"/>
                <a:ext cx="335666" cy="0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E443159-A5A2-4F05-8993-F6B58232234E}"/>
                  </a:ext>
                </a:extLst>
              </p:cNvPr>
              <p:cNvSpPr/>
              <p:nvPr/>
            </p:nvSpPr>
            <p:spPr>
              <a:xfrm>
                <a:off x="5642658" y="303238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FED4FC-3DA4-4A25-9D8C-563CC98046E5}"/>
                  </a:ext>
                </a:extLst>
              </p:cNvPr>
              <p:cNvSpPr/>
              <p:nvPr/>
            </p:nvSpPr>
            <p:spPr>
              <a:xfrm>
                <a:off x="5642658" y="3298256"/>
                <a:ext cx="115747" cy="104172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037FA-01D6-4302-849B-BA2D9AAC5958}"/>
              </a:ext>
            </a:extLst>
          </p:cNvPr>
          <p:cNvGrpSpPr/>
          <p:nvPr/>
        </p:nvGrpSpPr>
        <p:grpSpPr>
          <a:xfrm>
            <a:off x="2957670" y="1999257"/>
            <a:ext cx="6157802" cy="3229143"/>
            <a:chOff x="2957670" y="1999257"/>
            <a:chExt cx="6157802" cy="32291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2B024D-87B3-4418-A280-5EF25672F55A}"/>
                </a:ext>
              </a:extLst>
            </p:cNvPr>
            <p:cNvSpPr/>
            <p:nvPr/>
          </p:nvSpPr>
          <p:spPr>
            <a:xfrm rot="20962858">
              <a:off x="2957670" y="1999257"/>
              <a:ext cx="6141187" cy="322914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BE9FF1-C6E6-4B24-BA0A-58CC3258D567}"/>
                </a:ext>
              </a:extLst>
            </p:cNvPr>
            <p:cNvSpPr txBox="1"/>
            <p:nvPr/>
          </p:nvSpPr>
          <p:spPr>
            <a:xfrm rot="20962858">
              <a:off x="2993924" y="2097014"/>
              <a:ext cx="6121548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8000"/>
                  </a:solidFill>
                </a:rPr>
                <a:t>And so we get a new </a:t>
              </a:r>
              <a:br>
                <a:rPr lang="en-GB" sz="3200" b="1" dirty="0">
                  <a:solidFill>
                    <a:srgbClr val="008000"/>
                  </a:solidFill>
                </a:rPr>
              </a:br>
              <a:r>
                <a:rPr lang="en-GB" sz="3200" b="1" dirty="0">
                  <a:solidFill>
                    <a:srgbClr val="008000"/>
                  </a:solidFill>
                </a:rPr>
                <a:t>Conversion Formula</a:t>
              </a:r>
            </a:p>
            <a:p>
              <a:pPr algn="ctr"/>
              <a:endParaRPr lang="en-GB" sz="3200" b="1" dirty="0">
                <a:solidFill>
                  <a:srgbClr val="008000"/>
                </a:solidFill>
              </a:endParaRPr>
            </a:p>
            <a:p>
              <a:pPr algn="ctr"/>
              <a:r>
                <a:rPr lang="en-GB" sz="3200" b="1" dirty="0">
                  <a:solidFill>
                    <a:srgbClr val="008000"/>
                  </a:solidFill>
                </a:rPr>
                <a:t>(</a:t>
              </a:r>
              <a:r>
                <a:rPr lang="en-GB" sz="3200" b="1" dirty="0" err="1">
                  <a:solidFill>
                    <a:srgbClr val="008000"/>
                  </a:solidFill>
                </a:rPr>
                <a:t>DegF</a:t>
              </a:r>
              <a:r>
                <a:rPr lang="en-GB" sz="3200" b="1" dirty="0">
                  <a:solidFill>
                    <a:srgbClr val="008000"/>
                  </a:solidFill>
                </a:rPr>
                <a:t> +40) X 5 = (</a:t>
              </a:r>
              <a:r>
                <a:rPr lang="en-GB" sz="3200" b="1" dirty="0" err="1">
                  <a:solidFill>
                    <a:srgbClr val="008000"/>
                  </a:solidFill>
                </a:rPr>
                <a:t>DegC</a:t>
              </a:r>
              <a:r>
                <a:rPr lang="en-GB" sz="3200" b="1" dirty="0">
                  <a:solidFill>
                    <a:srgbClr val="008000"/>
                  </a:solidFill>
                </a:rPr>
                <a:t> +40) X 9</a:t>
              </a:r>
            </a:p>
            <a:p>
              <a:pPr algn="ctr"/>
              <a:endParaRPr lang="en-GB" sz="3200" b="1" dirty="0">
                <a:solidFill>
                  <a:srgbClr val="008000"/>
                </a:solidFill>
              </a:endParaRPr>
            </a:p>
            <a:p>
              <a:pPr algn="ctr"/>
              <a:r>
                <a:rPr lang="en-GB" sz="3200" b="1" dirty="0">
                  <a:solidFill>
                    <a:srgbClr val="008000"/>
                  </a:solidFill>
                </a:rPr>
                <a:t>Which is much easier to remember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3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400772" y="558093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78C4A-F134-4356-BCCF-419F018490D0}"/>
              </a:ext>
            </a:extLst>
          </p:cNvPr>
          <p:cNvSpPr txBox="1"/>
          <p:nvPr/>
        </p:nvSpPr>
        <p:spPr>
          <a:xfrm>
            <a:off x="347240" y="1250066"/>
            <a:ext cx="87586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Minus 40 = Minus 40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800" b="1" dirty="0">
                <a:solidFill>
                  <a:srgbClr val="008000"/>
                </a:solidFill>
              </a:rPr>
              <a:t>So we have a simpler formula for converting </a:t>
            </a:r>
            <a:r>
              <a:rPr lang="en-GB" sz="2800" b="1" dirty="0" err="1">
                <a:solidFill>
                  <a:srgbClr val="008000"/>
                </a:solidFill>
              </a:rPr>
              <a:t>degF</a:t>
            </a:r>
            <a:r>
              <a:rPr lang="en-GB" sz="2800" b="1" dirty="0">
                <a:solidFill>
                  <a:srgbClr val="008000"/>
                </a:solidFill>
              </a:rPr>
              <a:t> to </a:t>
            </a:r>
            <a:r>
              <a:rPr lang="en-GB" sz="2800" b="1" dirty="0" err="1">
                <a:solidFill>
                  <a:srgbClr val="008000"/>
                </a:solidFill>
              </a:rPr>
              <a:t>degC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DD479-13D5-4F13-AA9A-30BFB00214AD}"/>
              </a:ext>
            </a:extLst>
          </p:cNvPr>
          <p:cNvSpPr txBox="1"/>
          <p:nvPr/>
        </p:nvSpPr>
        <p:spPr>
          <a:xfrm>
            <a:off x="347240" y="2623325"/>
            <a:ext cx="566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(</a:t>
            </a:r>
            <a:r>
              <a:rPr lang="en-GB" sz="3200" b="1" dirty="0" err="1">
                <a:solidFill>
                  <a:srgbClr val="FF0000"/>
                </a:solidFill>
              </a:rPr>
              <a:t>DegF</a:t>
            </a:r>
            <a:r>
              <a:rPr lang="en-GB" sz="3200" b="1" dirty="0">
                <a:solidFill>
                  <a:srgbClr val="FF0000"/>
                </a:solidFill>
              </a:rPr>
              <a:t> +40) X 5 = (</a:t>
            </a:r>
            <a:r>
              <a:rPr lang="en-GB" sz="3200" b="1" dirty="0" err="1">
                <a:solidFill>
                  <a:srgbClr val="FF0000"/>
                </a:solidFill>
              </a:rPr>
              <a:t>DegC</a:t>
            </a:r>
            <a:r>
              <a:rPr lang="en-GB" sz="3200" b="1" dirty="0">
                <a:solidFill>
                  <a:srgbClr val="FF0000"/>
                </a:solidFill>
              </a:rPr>
              <a:t> +40) X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2139A-8686-478D-A14F-403F7E846223}"/>
              </a:ext>
            </a:extLst>
          </p:cNvPr>
          <p:cNvSpPr txBox="1"/>
          <p:nvPr/>
        </p:nvSpPr>
        <p:spPr>
          <a:xfrm>
            <a:off x="357542" y="3649900"/>
            <a:ext cx="60494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Try checking this for two known temperatures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Freezing Point of Water = 0 </a:t>
            </a:r>
            <a:r>
              <a:rPr lang="en-GB" sz="2400" b="1" dirty="0" err="1">
                <a:solidFill>
                  <a:srgbClr val="002060"/>
                </a:solidFill>
              </a:rPr>
              <a:t>degC</a:t>
            </a:r>
            <a:r>
              <a:rPr lang="en-GB" sz="2400" b="1" dirty="0">
                <a:solidFill>
                  <a:srgbClr val="002060"/>
                </a:solidFill>
              </a:rPr>
              <a:t> = 32 </a:t>
            </a:r>
            <a:r>
              <a:rPr lang="en-GB" sz="2400" b="1" dirty="0" err="1">
                <a:solidFill>
                  <a:srgbClr val="002060"/>
                </a:solidFill>
              </a:rPr>
              <a:t>degF</a:t>
            </a:r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Boiling Point of Water = 100 </a:t>
            </a:r>
            <a:r>
              <a:rPr lang="en-GB" sz="2400" b="1" dirty="0" err="1">
                <a:solidFill>
                  <a:srgbClr val="002060"/>
                </a:solidFill>
              </a:rPr>
              <a:t>degC</a:t>
            </a:r>
            <a:r>
              <a:rPr lang="en-GB" sz="2400" b="1" dirty="0">
                <a:solidFill>
                  <a:srgbClr val="002060"/>
                </a:solidFill>
              </a:rPr>
              <a:t> = 212 </a:t>
            </a:r>
            <a:r>
              <a:rPr lang="en-GB" sz="2400" b="1" dirty="0" err="1">
                <a:solidFill>
                  <a:srgbClr val="002060"/>
                </a:solidFill>
              </a:rPr>
              <a:t>degF</a:t>
            </a:r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C591B-BA16-43CA-A155-A69DCED7D985}"/>
              </a:ext>
            </a:extLst>
          </p:cNvPr>
          <p:cNvSpPr txBox="1"/>
          <p:nvPr/>
        </p:nvSpPr>
        <p:spPr>
          <a:xfrm>
            <a:off x="578736" y="937548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Mind the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87F1A-F1BB-4122-9945-52A3477C6A2D}"/>
              </a:ext>
            </a:extLst>
          </p:cNvPr>
          <p:cNvSpPr txBox="1"/>
          <p:nvPr/>
        </p:nvSpPr>
        <p:spPr>
          <a:xfrm>
            <a:off x="578736" y="1632031"/>
            <a:ext cx="67248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Imagine a metal ring going all the way round the equator just touching the ground.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If I add 25 metres to the length of the metal ring, will the gap be large enough to: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008000"/>
                </a:solidFill>
              </a:rPr>
              <a:t>Push a sheet of paper under the ring?</a:t>
            </a:r>
          </a:p>
          <a:p>
            <a:pPr marL="342900" indent="-342900">
              <a:buAutoNum type="arabicPeriod"/>
            </a:pPr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2.   Push a can of baked beans under it?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pPr marL="342900" indent="-342900">
              <a:buAutoNum type="arabicPeriod" startAt="3"/>
            </a:pPr>
            <a:r>
              <a:rPr lang="en-GB" sz="2400" b="1" dirty="0">
                <a:solidFill>
                  <a:srgbClr val="008000"/>
                </a:solidFill>
              </a:rPr>
              <a:t>Squeeze your </a:t>
            </a:r>
            <a:r>
              <a:rPr lang="en-GB" sz="2400" b="1" dirty="0" err="1">
                <a:solidFill>
                  <a:srgbClr val="008000"/>
                </a:solidFill>
              </a:rPr>
              <a:t>wheely</a:t>
            </a:r>
            <a:r>
              <a:rPr lang="en-GB" sz="2400" b="1" dirty="0">
                <a:solidFill>
                  <a:srgbClr val="008000"/>
                </a:solidFill>
              </a:rPr>
              <a:t>-bin under it?</a:t>
            </a:r>
          </a:p>
          <a:p>
            <a:pPr marL="342900" indent="-342900">
              <a:buAutoNum type="arabicPeriod" startAt="3"/>
            </a:pPr>
            <a:endParaRPr lang="en-GB" sz="800" b="1" dirty="0">
              <a:solidFill>
                <a:srgbClr val="008000"/>
              </a:solidFill>
            </a:endParaRPr>
          </a:p>
          <a:p>
            <a:pPr marL="342900" indent="-342900">
              <a:buAutoNum type="arabicPeriod" startAt="3"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Walk under it?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8B0404-2F5A-490A-BA39-A0C93C30D8C5}"/>
              </a:ext>
            </a:extLst>
          </p:cNvPr>
          <p:cNvGrpSpPr/>
          <p:nvPr/>
        </p:nvGrpSpPr>
        <p:grpSpPr>
          <a:xfrm>
            <a:off x="7255705" y="1889926"/>
            <a:ext cx="1853571" cy="1709814"/>
            <a:chOff x="7255705" y="1889926"/>
            <a:chExt cx="1853571" cy="17098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ACAAE7-F1A1-4406-85C8-474F2CCD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582" y="1889926"/>
              <a:ext cx="1709814" cy="170981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8AEFFB-08B0-4440-8F46-A0064E51B1E3}"/>
                </a:ext>
              </a:extLst>
            </p:cNvPr>
            <p:cNvGrpSpPr/>
            <p:nvPr/>
          </p:nvGrpSpPr>
          <p:grpSpPr>
            <a:xfrm>
              <a:off x="7255705" y="2534856"/>
              <a:ext cx="1853571" cy="381964"/>
              <a:chOff x="7255705" y="2534856"/>
              <a:chExt cx="1853571" cy="381964"/>
            </a:xfrm>
          </p:grpSpPr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8D079B7E-40E2-41ED-88B4-1A704FE1EE03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489F9EA-9135-450D-8C5D-0B5BEEF5DBA5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4D75967-8906-40A7-97E8-6CB9D901B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21">
            <a:off x="6623824" y="3648317"/>
            <a:ext cx="392543" cy="597536"/>
          </a:xfrm>
          <a:prstGeom prst="rect">
            <a:avLst/>
          </a:prstGeom>
        </p:spPr>
      </p:pic>
      <p:pic>
        <p:nvPicPr>
          <p:cNvPr id="14" name="Picture 13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083264EC-6D8A-4570-806D-85EC277D0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158">
            <a:off x="6606846" y="3120746"/>
            <a:ext cx="333642" cy="417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D96B27-AABE-4523-9849-2A5442B45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4535">
            <a:off x="6627426" y="4313425"/>
            <a:ext cx="413435" cy="4625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4BC0746-4751-4448-A0B7-D6C5354BFA1E}"/>
              </a:ext>
            </a:extLst>
          </p:cNvPr>
          <p:cNvGrpSpPr/>
          <p:nvPr/>
        </p:nvGrpSpPr>
        <p:grpSpPr>
          <a:xfrm>
            <a:off x="5846879" y="4844068"/>
            <a:ext cx="1853573" cy="1089459"/>
            <a:chOff x="5846879" y="4844068"/>
            <a:chExt cx="1853573" cy="1089459"/>
          </a:xfrm>
        </p:grpSpPr>
        <p:pic>
          <p:nvPicPr>
            <p:cNvPr id="17" name="Picture 16" descr="A picture containing room, clock&#10;&#10;Description automatically generated">
              <a:extLst>
                <a:ext uri="{FF2B5EF4-FFF2-40B4-BE49-F238E27FC236}">
                  <a16:creationId xmlns:a16="http://schemas.microsoft.com/office/drawing/2014/main" id="{EED36677-D39A-4728-92FD-69F46860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959" y="4844068"/>
              <a:ext cx="1141416" cy="82752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4B2B57-D856-4E3D-BD0A-BB959423D8AB}"/>
                </a:ext>
              </a:extLst>
            </p:cNvPr>
            <p:cNvGrpSpPr/>
            <p:nvPr/>
          </p:nvGrpSpPr>
          <p:grpSpPr>
            <a:xfrm>
              <a:off x="5846881" y="4910138"/>
              <a:ext cx="1853571" cy="381964"/>
              <a:chOff x="7255705" y="2534856"/>
              <a:chExt cx="1853571" cy="381964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3DA8B38F-856C-43C8-912D-138267047C98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513E9511-26D2-4978-9C26-9F62EF8CF70D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FABD96-C80A-4219-9027-A807B33BCBF2}"/>
                </a:ext>
              </a:extLst>
            </p:cNvPr>
            <p:cNvGrpSpPr/>
            <p:nvPr/>
          </p:nvGrpSpPr>
          <p:grpSpPr>
            <a:xfrm>
              <a:off x="5846879" y="5551563"/>
              <a:ext cx="1853571" cy="381964"/>
              <a:chOff x="7255705" y="2534856"/>
              <a:chExt cx="1853571" cy="381964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16693AF1-6F43-4561-B650-07EA74421778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D800AC32-1C1B-4837-BFDE-322CF8DC37EA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8641E6D-6EED-4C55-8A98-5992F8478986}"/>
              </a:ext>
            </a:extLst>
          </p:cNvPr>
          <p:cNvSpPr txBox="1"/>
          <p:nvPr/>
        </p:nvSpPr>
        <p:spPr>
          <a:xfrm>
            <a:off x="7510824" y="3810910"/>
            <a:ext cx="154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Diam.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Approx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12,000Km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C0E98-0A28-4325-AC5C-D48D5218F22C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9953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C591B-BA16-43CA-A155-A69DCED7D985}"/>
              </a:ext>
            </a:extLst>
          </p:cNvPr>
          <p:cNvSpPr txBox="1"/>
          <p:nvPr/>
        </p:nvSpPr>
        <p:spPr>
          <a:xfrm>
            <a:off x="578736" y="937548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Mind the Gap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8B0404-2F5A-490A-BA39-A0C93C30D8C5}"/>
              </a:ext>
            </a:extLst>
          </p:cNvPr>
          <p:cNvGrpSpPr/>
          <p:nvPr/>
        </p:nvGrpSpPr>
        <p:grpSpPr>
          <a:xfrm>
            <a:off x="7255705" y="1889926"/>
            <a:ext cx="1853571" cy="1709814"/>
            <a:chOff x="7255705" y="1889926"/>
            <a:chExt cx="1853571" cy="17098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ACAAE7-F1A1-4406-85C8-474F2CCD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582" y="1889926"/>
              <a:ext cx="1709814" cy="170981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8AEFFB-08B0-4440-8F46-A0064E51B1E3}"/>
                </a:ext>
              </a:extLst>
            </p:cNvPr>
            <p:cNvGrpSpPr/>
            <p:nvPr/>
          </p:nvGrpSpPr>
          <p:grpSpPr>
            <a:xfrm>
              <a:off x="7255705" y="2534856"/>
              <a:ext cx="1853571" cy="381964"/>
              <a:chOff x="7255705" y="2534856"/>
              <a:chExt cx="1853571" cy="381964"/>
            </a:xfrm>
          </p:grpSpPr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8D079B7E-40E2-41ED-88B4-1A704FE1EE03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489F9EA-9135-450D-8C5D-0B5BEEF5DBA5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7FD6FE-36A5-4D05-B745-A747C85E9B96}"/>
              </a:ext>
            </a:extLst>
          </p:cNvPr>
          <p:cNvGrpSpPr/>
          <p:nvPr/>
        </p:nvGrpSpPr>
        <p:grpSpPr>
          <a:xfrm>
            <a:off x="494877" y="1921700"/>
            <a:ext cx="6724889" cy="2535541"/>
            <a:chOff x="578736" y="1632031"/>
            <a:chExt cx="6724889" cy="25355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A87F1A-F1BB-4122-9945-52A3477C6A2D}"/>
                </a:ext>
              </a:extLst>
            </p:cNvPr>
            <p:cNvSpPr txBox="1"/>
            <p:nvPr/>
          </p:nvSpPr>
          <p:spPr>
            <a:xfrm>
              <a:off x="578736" y="1632031"/>
              <a:ext cx="672488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8000"/>
                  </a:solidFill>
                </a:rPr>
                <a:t>Hands up those who think it is: </a:t>
              </a:r>
              <a:endParaRPr lang="en-GB" sz="2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endParaRPr lang="en-GB" sz="800" b="1" dirty="0">
                <a:solidFill>
                  <a:srgbClr val="008000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GB" sz="2400" b="1" dirty="0">
                  <a:solidFill>
                    <a:srgbClr val="008000"/>
                  </a:solidFill>
                </a:rPr>
                <a:t>Push a </a:t>
              </a:r>
              <a:r>
                <a:rPr lang="en-GB" sz="2800" b="1" dirty="0">
                  <a:solidFill>
                    <a:srgbClr val="008000"/>
                  </a:solidFill>
                </a:rPr>
                <a:t>sheet</a:t>
              </a:r>
              <a:r>
                <a:rPr lang="en-GB" sz="2400" b="1" dirty="0">
                  <a:solidFill>
                    <a:srgbClr val="008000"/>
                  </a:solidFill>
                </a:rPr>
                <a:t> of paper under the ring?</a:t>
              </a:r>
            </a:p>
            <a:p>
              <a:pPr marL="342900" indent="-342900">
                <a:buAutoNum type="arabicPeriod"/>
              </a:pPr>
              <a:endParaRPr lang="en-GB" sz="800" b="1" dirty="0">
                <a:solidFill>
                  <a:srgbClr val="008000"/>
                </a:solidFill>
              </a:endParaRPr>
            </a:p>
            <a:p>
              <a: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  <a:t>2.   Push a can of baked beans under it?</a:t>
              </a:r>
            </a:p>
            <a:p>
              <a:endParaRPr lang="en-GB" sz="800" b="1" dirty="0">
                <a:solidFill>
                  <a:srgbClr val="008000"/>
                </a:solidFill>
              </a:endParaRPr>
            </a:p>
            <a:p>
              <a:pPr marL="342900" indent="-342900">
                <a:buAutoNum type="arabicPeriod" startAt="3"/>
              </a:pPr>
              <a:r>
                <a:rPr lang="en-GB" sz="2400" b="1" dirty="0">
                  <a:solidFill>
                    <a:srgbClr val="008000"/>
                  </a:solidFill>
                </a:rPr>
                <a:t>Squeeze your </a:t>
              </a:r>
              <a:r>
                <a:rPr lang="en-GB" sz="2400" b="1" dirty="0" err="1">
                  <a:solidFill>
                    <a:srgbClr val="008000"/>
                  </a:solidFill>
                </a:rPr>
                <a:t>wheely</a:t>
              </a:r>
              <a:r>
                <a:rPr lang="en-GB" sz="2400" b="1" dirty="0">
                  <a:solidFill>
                    <a:srgbClr val="008000"/>
                  </a:solidFill>
                </a:rPr>
                <a:t>-bin under it?</a:t>
              </a:r>
            </a:p>
            <a:p>
              <a:pPr marL="342900" indent="-342900">
                <a:buAutoNum type="arabicPeriod" startAt="3"/>
              </a:pPr>
              <a:endParaRPr lang="en-GB" sz="800" b="1" dirty="0">
                <a:solidFill>
                  <a:srgbClr val="008000"/>
                </a:solidFill>
              </a:endParaRPr>
            </a:p>
            <a:p>
              <a:pPr marL="342900" indent="-342900">
                <a:buAutoNum type="arabicPeriod" startAt="3"/>
              </a:pPr>
              <a: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  <a:t>Walk under it?</a:t>
              </a:r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4D75967-8906-40A7-97E8-6CB9D901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0221">
              <a:off x="6207540" y="2591159"/>
              <a:ext cx="358099" cy="545105"/>
            </a:xfrm>
            <a:prstGeom prst="rect">
              <a:avLst/>
            </a:prstGeom>
          </p:spPr>
        </p:pic>
        <p:pic>
          <p:nvPicPr>
            <p:cNvPr id="14" name="Picture 13" descr="A screen shot of a social media post&#10;&#10;Description automatically generated">
              <a:extLst>
                <a:ext uri="{FF2B5EF4-FFF2-40B4-BE49-F238E27FC236}">
                  <a16:creationId xmlns:a16="http://schemas.microsoft.com/office/drawing/2014/main" id="{083264EC-6D8A-4570-806D-85EC277D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0158">
              <a:off x="6150781" y="2074857"/>
              <a:ext cx="333642" cy="4170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D96B27-AABE-4523-9849-2A5442B4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74535">
              <a:off x="6179873" y="3136811"/>
              <a:ext cx="413435" cy="46253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4BC0746-4751-4448-A0B7-D6C5354BFA1E}"/>
                </a:ext>
              </a:extLst>
            </p:cNvPr>
            <p:cNvGrpSpPr/>
            <p:nvPr/>
          </p:nvGrpSpPr>
          <p:grpSpPr>
            <a:xfrm>
              <a:off x="5702870" y="3645992"/>
              <a:ext cx="1367437" cy="521580"/>
              <a:chOff x="5846879" y="4844068"/>
              <a:chExt cx="1853573" cy="1089459"/>
            </a:xfrm>
          </p:grpSpPr>
          <p:pic>
            <p:nvPicPr>
              <p:cNvPr id="17" name="Picture 16" descr="A picture containing room, clock&#10;&#10;Description automatically generated">
                <a:extLst>
                  <a:ext uri="{FF2B5EF4-FFF2-40B4-BE49-F238E27FC236}">
                    <a16:creationId xmlns:a16="http://schemas.microsoft.com/office/drawing/2014/main" id="{EED36677-D39A-4728-92FD-69F468606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2959" y="4844068"/>
                <a:ext cx="1141416" cy="827527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D4B2B57-D856-4E3D-BD0A-BB959423D8AB}"/>
                  </a:ext>
                </a:extLst>
              </p:cNvPr>
              <p:cNvGrpSpPr/>
              <p:nvPr/>
            </p:nvGrpSpPr>
            <p:grpSpPr>
              <a:xfrm>
                <a:off x="5846881" y="4910138"/>
                <a:ext cx="1853571" cy="381964"/>
                <a:chOff x="7255705" y="2534856"/>
                <a:chExt cx="1853571" cy="381964"/>
              </a:xfrm>
            </p:grpSpPr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3DA8B38F-856C-43C8-912D-138267047C98}"/>
                    </a:ext>
                  </a:extLst>
                </p:cNvPr>
                <p:cNvSpPr/>
                <p:nvPr/>
              </p:nvSpPr>
              <p:spPr>
                <a:xfrm>
                  <a:off x="7255706" y="2534856"/>
                  <a:ext cx="1853570" cy="381964"/>
                </a:xfrm>
                <a:prstGeom prst="arc">
                  <a:avLst>
                    <a:gd name="adj1" fmla="val 16200000"/>
                    <a:gd name="adj2" fmla="val 21290636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513E9511-26D2-4978-9C26-9F62EF8CF70D}"/>
                    </a:ext>
                  </a:extLst>
                </p:cNvPr>
                <p:cNvSpPr/>
                <p:nvPr/>
              </p:nvSpPr>
              <p:spPr>
                <a:xfrm flipH="1">
                  <a:off x="7255705" y="2534856"/>
                  <a:ext cx="1853569" cy="381964"/>
                </a:xfrm>
                <a:prstGeom prst="arc">
                  <a:avLst>
                    <a:gd name="adj1" fmla="val 16200000"/>
                    <a:gd name="adj2" fmla="val 21290636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FABD96-C80A-4219-9027-A807B33BCBF2}"/>
                  </a:ext>
                </a:extLst>
              </p:cNvPr>
              <p:cNvGrpSpPr/>
              <p:nvPr/>
            </p:nvGrpSpPr>
            <p:grpSpPr>
              <a:xfrm>
                <a:off x="5846879" y="5551563"/>
                <a:ext cx="1853571" cy="381964"/>
                <a:chOff x="7255705" y="2534856"/>
                <a:chExt cx="1853571" cy="381964"/>
              </a:xfrm>
            </p:grpSpPr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16693AF1-6F43-4561-B650-07EA74421778}"/>
                    </a:ext>
                  </a:extLst>
                </p:cNvPr>
                <p:cNvSpPr/>
                <p:nvPr/>
              </p:nvSpPr>
              <p:spPr>
                <a:xfrm>
                  <a:off x="7255706" y="2534856"/>
                  <a:ext cx="1853570" cy="381964"/>
                </a:xfrm>
                <a:prstGeom prst="arc">
                  <a:avLst>
                    <a:gd name="adj1" fmla="val 16200000"/>
                    <a:gd name="adj2" fmla="val 21290636"/>
                  </a:avLst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D800AC32-1C1B-4837-BFDE-322CF8DC37EA}"/>
                    </a:ext>
                  </a:extLst>
                </p:cNvPr>
                <p:cNvSpPr/>
                <p:nvPr/>
              </p:nvSpPr>
              <p:spPr>
                <a:xfrm flipH="1">
                  <a:off x="7255705" y="2534856"/>
                  <a:ext cx="1853569" cy="381964"/>
                </a:xfrm>
                <a:prstGeom prst="arc">
                  <a:avLst>
                    <a:gd name="adj1" fmla="val 16200000"/>
                    <a:gd name="adj2" fmla="val 21290636"/>
                  </a:avLst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8641E6D-6EED-4C55-8A98-5992F8478986}"/>
              </a:ext>
            </a:extLst>
          </p:cNvPr>
          <p:cNvSpPr txBox="1"/>
          <p:nvPr/>
        </p:nvSpPr>
        <p:spPr>
          <a:xfrm>
            <a:off x="7510824" y="3810910"/>
            <a:ext cx="154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Diam.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Approx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12,000Km</a:t>
            </a:r>
          </a:p>
        </p:txBody>
      </p:sp>
    </p:spTree>
    <p:extLst>
      <p:ext uri="{BB962C8B-B14F-4D97-AF65-F5344CB8AC3E}">
        <p14:creationId xmlns:p14="http://schemas.microsoft.com/office/powerpoint/2010/main" val="1838089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962D5-B3D2-44FF-9634-6884F8DAA7DF}"/>
              </a:ext>
            </a:extLst>
          </p:cNvPr>
          <p:cNvSpPr txBox="1"/>
          <p:nvPr/>
        </p:nvSpPr>
        <p:spPr>
          <a:xfrm>
            <a:off x="578736" y="937548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Mind the Gap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42EC98-BE4F-47AB-B7DD-E369B1CAB09A}"/>
              </a:ext>
            </a:extLst>
          </p:cNvPr>
          <p:cNvGrpSpPr/>
          <p:nvPr/>
        </p:nvGrpSpPr>
        <p:grpSpPr>
          <a:xfrm>
            <a:off x="7473693" y="1207020"/>
            <a:ext cx="1853571" cy="1709814"/>
            <a:chOff x="7255705" y="1889926"/>
            <a:chExt cx="1853571" cy="17098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9C3025-008A-4297-B0AA-BC9F8868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582" y="1889926"/>
              <a:ext cx="1709814" cy="170981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58CDF-3791-4468-9869-5DF8C0CD6668}"/>
                </a:ext>
              </a:extLst>
            </p:cNvPr>
            <p:cNvGrpSpPr/>
            <p:nvPr/>
          </p:nvGrpSpPr>
          <p:grpSpPr>
            <a:xfrm>
              <a:off x="7255705" y="2534856"/>
              <a:ext cx="1853571" cy="381964"/>
              <a:chOff x="7255705" y="2534856"/>
              <a:chExt cx="1853571" cy="381964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90FFF4F1-24AC-48A8-9E78-79C5820BBF02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360B1858-2070-4AA7-BAB9-E731B59A1143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3E8D97F-144A-41B9-B936-5B03E4215B42}"/>
              </a:ext>
            </a:extLst>
          </p:cNvPr>
          <p:cNvSpPr txBox="1"/>
          <p:nvPr/>
        </p:nvSpPr>
        <p:spPr>
          <a:xfrm>
            <a:off x="7728812" y="3128004"/>
            <a:ext cx="154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Diam.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Approx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12,000Km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8E4D0-17CA-4B46-A53C-908628E96D8E}"/>
              </a:ext>
            </a:extLst>
          </p:cNvPr>
          <p:cNvSpPr txBox="1"/>
          <p:nvPr/>
        </p:nvSpPr>
        <p:spPr>
          <a:xfrm>
            <a:off x="501834" y="1851950"/>
            <a:ext cx="7156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The circumference of the Earth is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2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𝞹 x 6000 = 12000 𝞹 Km= Length of the Original Ring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0CF47-C5A5-49A1-B267-627375CBEF6F}"/>
              </a:ext>
            </a:extLst>
          </p:cNvPr>
          <p:cNvSpPr txBox="1"/>
          <p:nvPr/>
        </p:nvSpPr>
        <p:spPr>
          <a:xfrm>
            <a:off x="578736" y="4633322"/>
            <a:ext cx="4367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Diameter of the New Ring is 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Cambria Math" panose="02040503050406030204" pitchFamily="18" charset="0"/>
              </a:rPr>
              <a:t>12000  + (0.025Km/ 𝞹)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6BC88-E31C-4863-AFEB-A9B1FF6E9E66}"/>
              </a:ext>
            </a:extLst>
          </p:cNvPr>
          <p:cNvSpPr txBox="1"/>
          <p:nvPr/>
        </p:nvSpPr>
        <p:spPr>
          <a:xfrm>
            <a:off x="554151" y="3691753"/>
            <a:ext cx="5842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Now divide the length of the New Ring by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𝞹 </a:t>
            </a:r>
            <a:b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</a:b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to get the Diameter</a:t>
            </a:r>
            <a:r>
              <a:rPr lang="en-GB" sz="24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8EA06E-61BC-4006-8852-B72A5B426122}"/>
              </a:ext>
            </a:extLst>
          </p:cNvPr>
          <p:cNvSpPr txBox="1"/>
          <p:nvPr/>
        </p:nvSpPr>
        <p:spPr>
          <a:xfrm>
            <a:off x="645247" y="2776942"/>
            <a:ext cx="45255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Don’t bother to do the arithmetic – we will leave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𝞹 as it is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0F36A-6C15-4DCF-9585-3B5DD72F937C}"/>
              </a:ext>
            </a:extLst>
          </p:cNvPr>
          <p:cNvSpPr txBox="1"/>
          <p:nvPr/>
        </p:nvSpPr>
        <p:spPr>
          <a:xfrm>
            <a:off x="554151" y="2763398"/>
            <a:ext cx="56621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circumference of the Extended Ring is 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a typeface="Cambria Math" panose="02040503050406030204" pitchFamily="18" charset="0"/>
              </a:rPr>
              <a:t>𝞹 x 6000 + 25M = 12000 𝞹 + 0.025Km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9B403-9363-4379-8C7A-B13E44109797}"/>
              </a:ext>
            </a:extLst>
          </p:cNvPr>
          <p:cNvSpPr txBox="1"/>
          <p:nvPr/>
        </p:nvSpPr>
        <p:spPr>
          <a:xfrm rot="21006914">
            <a:off x="1382494" y="2739454"/>
            <a:ext cx="622356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So the gap under the New Ring is 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ea typeface="Cambria Math" panose="02040503050406030204" pitchFamily="18" charset="0"/>
              </a:rPr>
              <a:t>½ (0.025Km/ 𝞹) = ½ 25M/ 𝞹 = 3.9M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8544F4-1B18-4067-8C88-641446FC8843}"/>
              </a:ext>
            </a:extLst>
          </p:cNvPr>
          <p:cNvGrpSpPr/>
          <p:nvPr/>
        </p:nvGrpSpPr>
        <p:grpSpPr>
          <a:xfrm>
            <a:off x="3085378" y="1655133"/>
            <a:ext cx="5349021" cy="3905611"/>
            <a:chOff x="2842146" y="1762160"/>
            <a:chExt cx="5349021" cy="39056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64998C-D7AC-472F-A44F-D49195003661}"/>
                </a:ext>
              </a:extLst>
            </p:cNvPr>
            <p:cNvSpPr/>
            <p:nvPr/>
          </p:nvSpPr>
          <p:spPr>
            <a:xfrm rot="559787">
              <a:off x="2977288" y="1762160"/>
              <a:ext cx="5213879" cy="390561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 descr="A picture containing room, clock&#10;&#10;Description automatically generated">
              <a:extLst>
                <a:ext uri="{FF2B5EF4-FFF2-40B4-BE49-F238E27FC236}">
                  <a16:creationId xmlns:a16="http://schemas.microsoft.com/office/drawing/2014/main" id="{97751ED4-224E-40A7-AC13-B70A5A3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992">
              <a:off x="4204794" y="2141261"/>
              <a:ext cx="2573720" cy="257302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6604D46-934B-41F6-9C62-7499A971BD92}"/>
                </a:ext>
              </a:extLst>
            </p:cNvPr>
            <p:cNvGrpSpPr/>
            <p:nvPr/>
          </p:nvGrpSpPr>
          <p:grpSpPr>
            <a:xfrm rot="514992">
              <a:off x="3401896" y="2268849"/>
              <a:ext cx="4179522" cy="1187638"/>
              <a:chOff x="7255705" y="2534856"/>
              <a:chExt cx="1853571" cy="381964"/>
            </a:xfrm>
          </p:grpSpPr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E91E1279-E0A5-4406-AD9A-568CBF81AB31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7B8A5C6-EFE0-44DF-A6F1-259BC9F7E57F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365861-DD14-46AA-94F1-143A094728AF}"/>
                </a:ext>
              </a:extLst>
            </p:cNvPr>
            <p:cNvGrpSpPr/>
            <p:nvPr/>
          </p:nvGrpSpPr>
          <p:grpSpPr>
            <a:xfrm rot="514992">
              <a:off x="3186035" y="4240889"/>
              <a:ext cx="4179522" cy="1187638"/>
              <a:chOff x="7255705" y="2534856"/>
              <a:chExt cx="1853571" cy="381964"/>
            </a:xfrm>
          </p:grpSpPr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4BEC4FCB-D1DD-4B64-80C0-BE43ED347594}"/>
                  </a:ext>
                </a:extLst>
              </p:cNvPr>
              <p:cNvSpPr/>
              <p:nvPr/>
            </p:nvSpPr>
            <p:spPr>
              <a:xfrm>
                <a:off x="7255706" y="2534856"/>
                <a:ext cx="1853570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4F174140-D693-4AC7-9399-BA2011E4B1D7}"/>
                  </a:ext>
                </a:extLst>
              </p:cNvPr>
              <p:cNvSpPr/>
              <p:nvPr/>
            </p:nvSpPr>
            <p:spPr>
              <a:xfrm flipH="1">
                <a:off x="7255705" y="2534856"/>
                <a:ext cx="1853569" cy="381964"/>
              </a:xfrm>
              <a:prstGeom prst="arc">
                <a:avLst>
                  <a:gd name="adj1" fmla="val 16200000"/>
                  <a:gd name="adj2" fmla="val 21290636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11B416-BB1E-4F92-BC6A-324865E67057}"/>
                </a:ext>
              </a:extLst>
            </p:cNvPr>
            <p:cNvSpPr txBox="1"/>
            <p:nvPr/>
          </p:nvSpPr>
          <p:spPr>
            <a:xfrm rot="600000">
              <a:off x="2842146" y="4659397"/>
              <a:ext cx="4867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</a:rPr>
                <a:t>So you can walk under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3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93CCB-B284-4E8B-86F6-95A84E3EF17F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C1F91B2-9953-4327-8229-0EF026057CF5}"/>
              </a:ext>
            </a:extLst>
          </p:cNvPr>
          <p:cNvSpPr/>
          <p:nvPr/>
        </p:nvSpPr>
        <p:spPr>
          <a:xfrm>
            <a:off x="4865540" y="2036702"/>
            <a:ext cx="4320000" cy="28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0F502-8286-4590-81CB-C53C7D3E2027}"/>
              </a:ext>
            </a:extLst>
          </p:cNvPr>
          <p:cNvSpPr txBox="1"/>
          <p:nvPr/>
        </p:nvSpPr>
        <p:spPr>
          <a:xfrm>
            <a:off x="497712" y="2233913"/>
            <a:ext cx="422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The triangle opposite has sides of 5M and 8M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BC4E9-B7EC-4C94-A16C-EC4FDA349C5E}"/>
              </a:ext>
            </a:extLst>
          </p:cNvPr>
          <p:cNvCxnSpPr>
            <a:cxnSpLocks/>
          </p:cNvCxnSpPr>
          <p:nvPr/>
        </p:nvCxnSpPr>
        <p:spPr>
          <a:xfrm flipH="1">
            <a:off x="4865541" y="5208608"/>
            <a:ext cx="4319999" cy="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9A350D-DA3E-458C-8C87-C92F2CBE256C}"/>
              </a:ext>
            </a:extLst>
          </p:cNvPr>
          <p:cNvSpPr txBox="1"/>
          <p:nvPr/>
        </p:nvSpPr>
        <p:spPr>
          <a:xfrm>
            <a:off x="6773708" y="5023942"/>
            <a:ext cx="5036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6M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16337-DDFD-4776-9FC2-7DA3D2687033}"/>
              </a:ext>
            </a:extLst>
          </p:cNvPr>
          <p:cNvSpPr txBox="1"/>
          <p:nvPr/>
        </p:nvSpPr>
        <p:spPr>
          <a:xfrm>
            <a:off x="497712" y="3592901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it’s area?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2FFB9-C64A-4B37-B71E-08089C5D6F0D}"/>
              </a:ext>
            </a:extLst>
          </p:cNvPr>
          <p:cNvSpPr txBox="1"/>
          <p:nvPr/>
        </p:nvSpPr>
        <p:spPr>
          <a:xfrm>
            <a:off x="497712" y="1305812"/>
            <a:ext cx="562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Pythy</a:t>
            </a:r>
            <a:r>
              <a:rPr lang="en-GB" sz="2800" b="1" dirty="0">
                <a:solidFill>
                  <a:srgbClr val="FF0000"/>
                </a:solidFill>
              </a:rPr>
              <a:t> Problem  (spoken as </a:t>
            </a:r>
            <a:r>
              <a:rPr lang="en-GB" sz="2800" b="1" dirty="0" err="1">
                <a:solidFill>
                  <a:srgbClr val="FF0000"/>
                </a:solidFill>
              </a:rPr>
              <a:t>Pilthy</a:t>
            </a:r>
            <a:r>
              <a:rPr lang="en-GB" sz="2800" b="1" dirty="0">
                <a:solidFill>
                  <a:srgbClr val="FF0000"/>
                </a:solidFill>
              </a:rPr>
              <a:t>?)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51881-2F9D-40BD-A389-B23BE5395F48}"/>
              </a:ext>
            </a:extLst>
          </p:cNvPr>
          <p:cNvGrpSpPr/>
          <p:nvPr/>
        </p:nvGrpSpPr>
        <p:grpSpPr>
          <a:xfrm rot="20500486" flipH="1">
            <a:off x="7781946" y="1730314"/>
            <a:ext cx="1080000" cy="3318531"/>
            <a:chOff x="5272881" y="1947036"/>
            <a:chExt cx="1080000" cy="28800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DFAA979-0222-4DE2-A383-668880B4F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E18EE1-024B-4CD4-90A0-78E595E07192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BE3966-0D9C-483B-8658-20EDC4575668}"/>
              </a:ext>
            </a:extLst>
          </p:cNvPr>
          <p:cNvCxnSpPr>
            <a:stCxn id="15" idx="0"/>
            <a:endCxn id="15" idx="3"/>
          </p:cNvCxnSpPr>
          <p:nvPr/>
        </p:nvCxnSpPr>
        <p:spPr>
          <a:xfrm>
            <a:off x="7025540" y="2036702"/>
            <a:ext cx="0" cy="28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2F3BCF-64EF-4164-B697-2830EF881A38}"/>
              </a:ext>
            </a:extLst>
          </p:cNvPr>
          <p:cNvGrpSpPr/>
          <p:nvPr/>
        </p:nvGrpSpPr>
        <p:grpSpPr>
          <a:xfrm rot="1099514">
            <a:off x="5178502" y="1729679"/>
            <a:ext cx="1080000" cy="3318531"/>
            <a:chOff x="5272881" y="1947036"/>
            <a:chExt cx="1080000" cy="28800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05B4AF4-C1B1-491F-970E-913087B7D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755CF0-816B-4CD9-9A00-E48AEC6B48C3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7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92563F4-2136-41A2-99CF-38A7EDB92B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36763" y="1701800"/>
            <a:ext cx="5829300" cy="863600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600" b="1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48F9092C-3B30-490A-96B0-2A7ADCE7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2965450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5124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1356F3D-9BD2-498D-A7E5-0FB3BCFA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906714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>
            <a:extLst>
              <a:ext uri="{FF2B5EF4-FFF2-40B4-BE49-F238E27FC236}">
                <a16:creationId xmlns:a16="http://schemas.microsoft.com/office/drawing/2014/main" id="{E03D1A0C-091F-4995-A9A2-B5FB0737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1" y="3090864"/>
            <a:ext cx="2881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 dirty="0"/>
              <a:t>I very much hope that you will enjoy this fun quiz and learn new things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93CCB-B284-4E8B-86F6-95A84E3EF17F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C1F91B2-9953-4327-8229-0EF026057CF5}"/>
              </a:ext>
            </a:extLst>
          </p:cNvPr>
          <p:cNvSpPr/>
          <p:nvPr/>
        </p:nvSpPr>
        <p:spPr>
          <a:xfrm>
            <a:off x="4865540" y="2036702"/>
            <a:ext cx="4320000" cy="28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0F502-8286-4590-81CB-C53C7D3E2027}"/>
              </a:ext>
            </a:extLst>
          </p:cNvPr>
          <p:cNvSpPr txBox="1"/>
          <p:nvPr/>
        </p:nvSpPr>
        <p:spPr>
          <a:xfrm>
            <a:off x="497712" y="2233913"/>
            <a:ext cx="422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The triangle opposite has sides of 5M and 8M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BC4E9-B7EC-4C94-A16C-EC4FDA349C5E}"/>
              </a:ext>
            </a:extLst>
          </p:cNvPr>
          <p:cNvCxnSpPr>
            <a:cxnSpLocks/>
          </p:cNvCxnSpPr>
          <p:nvPr/>
        </p:nvCxnSpPr>
        <p:spPr>
          <a:xfrm flipH="1">
            <a:off x="4865541" y="5208608"/>
            <a:ext cx="4319999" cy="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9A350D-DA3E-458C-8C87-C92F2CBE256C}"/>
              </a:ext>
            </a:extLst>
          </p:cNvPr>
          <p:cNvSpPr txBox="1"/>
          <p:nvPr/>
        </p:nvSpPr>
        <p:spPr>
          <a:xfrm>
            <a:off x="6773708" y="5023942"/>
            <a:ext cx="5036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6M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16337-DDFD-4776-9FC2-7DA3D2687033}"/>
              </a:ext>
            </a:extLst>
          </p:cNvPr>
          <p:cNvSpPr txBox="1"/>
          <p:nvPr/>
        </p:nvSpPr>
        <p:spPr>
          <a:xfrm>
            <a:off x="497712" y="3592901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it’s area?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2FFB9-C64A-4B37-B71E-08089C5D6F0D}"/>
              </a:ext>
            </a:extLst>
          </p:cNvPr>
          <p:cNvSpPr txBox="1"/>
          <p:nvPr/>
        </p:nvSpPr>
        <p:spPr>
          <a:xfrm>
            <a:off x="497712" y="1305812"/>
            <a:ext cx="5623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Pythy</a:t>
            </a:r>
            <a:r>
              <a:rPr lang="en-GB" sz="2800" b="1" dirty="0">
                <a:solidFill>
                  <a:srgbClr val="FF0000"/>
                </a:solidFill>
              </a:rPr>
              <a:t> Problem  (spoken as </a:t>
            </a:r>
            <a:r>
              <a:rPr lang="en-GB" sz="2800" b="1" dirty="0" err="1">
                <a:solidFill>
                  <a:srgbClr val="FF0000"/>
                </a:solidFill>
              </a:rPr>
              <a:t>Pilthy</a:t>
            </a:r>
            <a:r>
              <a:rPr lang="en-GB" sz="2800" b="1" dirty="0">
                <a:solidFill>
                  <a:srgbClr val="FF0000"/>
                </a:solidFill>
              </a:rPr>
              <a:t>?)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51881-2F9D-40BD-A389-B23BE5395F48}"/>
              </a:ext>
            </a:extLst>
          </p:cNvPr>
          <p:cNvGrpSpPr/>
          <p:nvPr/>
        </p:nvGrpSpPr>
        <p:grpSpPr>
          <a:xfrm rot="20500486" flipH="1">
            <a:off x="7781946" y="1730314"/>
            <a:ext cx="1080000" cy="3318531"/>
            <a:chOff x="5272881" y="1947036"/>
            <a:chExt cx="1080000" cy="28800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DFAA979-0222-4DE2-A383-668880B4F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E18EE1-024B-4CD4-90A0-78E595E07192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BE3966-0D9C-483B-8658-20EDC4575668}"/>
              </a:ext>
            </a:extLst>
          </p:cNvPr>
          <p:cNvCxnSpPr>
            <a:stCxn id="15" idx="0"/>
            <a:endCxn id="15" idx="3"/>
          </p:cNvCxnSpPr>
          <p:nvPr/>
        </p:nvCxnSpPr>
        <p:spPr>
          <a:xfrm>
            <a:off x="7025540" y="2036702"/>
            <a:ext cx="0" cy="28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2F3BCF-64EF-4164-B697-2830EF881A38}"/>
              </a:ext>
            </a:extLst>
          </p:cNvPr>
          <p:cNvGrpSpPr/>
          <p:nvPr/>
        </p:nvGrpSpPr>
        <p:grpSpPr>
          <a:xfrm rot="1099514">
            <a:off x="5178502" y="1729679"/>
            <a:ext cx="1080000" cy="3318531"/>
            <a:chOff x="5272881" y="1947036"/>
            <a:chExt cx="1080000" cy="28800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05B4AF4-C1B1-491F-970E-913087B7D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755CF0-816B-4CD9-9A00-E48AEC6B48C3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85E7D2-AB06-4942-BD4A-EDF14026B352}"/>
              </a:ext>
            </a:extLst>
          </p:cNvPr>
          <p:cNvSpPr txBox="1"/>
          <p:nvPr/>
        </p:nvSpPr>
        <p:spPr>
          <a:xfrm>
            <a:off x="497712" y="4487647"/>
            <a:ext cx="384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Area? =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Cambria Math" panose="02040503050406030204" pitchFamily="18" charset="0"/>
              </a:rPr>
              <a:t>½ Base X Height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D6E255-DD8A-4382-AC46-F209CC03D396}"/>
              </a:ext>
            </a:extLst>
          </p:cNvPr>
          <p:cNvCxnSpPr>
            <a:cxnSpLocks/>
          </p:cNvCxnSpPr>
          <p:nvPr/>
        </p:nvCxnSpPr>
        <p:spPr>
          <a:xfrm>
            <a:off x="7025540" y="2063250"/>
            <a:ext cx="0" cy="2880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E0D6F6-2190-41C3-BC4F-9BC238957027}"/>
              </a:ext>
            </a:extLst>
          </p:cNvPr>
          <p:cNvSpPr txBox="1"/>
          <p:nvPr/>
        </p:nvSpPr>
        <p:spPr>
          <a:xfrm>
            <a:off x="6877204" y="3350231"/>
            <a:ext cx="328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46493-9E2F-42A4-B610-973291A2B1AB}"/>
              </a:ext>
            </a:extLst>
          </p:cNvPr>
          <p:cNvSpPr txBox="1"/>
          <p:nvPr/>
        </p:nvSpPr>
        <p:spPr>
          <a:xfrm>
            <a:off x="4243637" y="2710966"/>
            <a:ext cx="533819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Who solved it by cutting out the triangle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And measuring the height?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30AF1-F372-4FE6-8287-3C5BA05B9632}"/>
              </a:ext>
            </a:extLst>
          </p:cNvPr>
          <p:cNvSpPr txBox="1"/>
          <p:nvPr/>
        </p:nvSpPr>
        <p:spPr>
          <a:xfrm>
            <a:off x="4865540" y="3788183"/>
            <a:ext cx="347704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Who solved it by algebra?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H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+ 3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5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03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93CCB-B284-4E8B-86F6-95A84E3EF17F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C1F91B2-9953-4327-8229-0EF026057CF5}"/>
              </a:ext>
            </a:extLst>
          </p:cNvPr>
          <p:cNvSpPr/>
          <p:nvPr/>
        </p:nvSpPr>
        <p:spPr>
          <a:xfrm>
            <a:off x="4865540" y="2036702"/>
            <a:ext cx="4320000" cy="28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0F502-8286-4590-81CB-C53C7D3E2027}"/>
              </a:ext>
            </a:extLst>
          </p:cNvPr>
          <p:cNvSpPr txBox="1"/>
          <p:nvPr/>
        </p:nvSpPr>
        <p:spPr>
          <a:xfrm>
            <a:off x="497712" y="2233913"/>
            <a:ext cx="422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The triangle opposite has sides of 5M and 8M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BC4E9-B7EC-4C94-A16C-EC4FDA349C5E}"/>
              </a:ext>
            </a:extLst>
          </p:cNvPr>
          <p:cNvCxnSpPr>
            <a:cxnSpLocks/>
          </p:cNvCxnSpPr>
          <p:nvPr/>
        </p:nvCxnSpPr>
        <p:spPr>
          <a:xfrm flipH="1">
            <a:off x="4865541" y="5208608"/>
            <a:ext cx="4319999" cy="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9A350D-DA3E-458C-8C87-C92F2CBE256C}"/>
              </a:ext>
            </a:extLst>
          </p:cNvPr>
          <p:cNvSpPr txBox="1"/>
          <p:nvPr/>
        </p:nvSpPr>
        <p:spPr>
          <a:xfrm>
            <a:off x="6773708" y="5023942"/>
            <a:ext cx="5036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6M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A16337-DDFD-4776-9FC2-7DA3D2687033}"/>
              </a:ext>
            </a:extLst>
          </p:cNvPr>
          <p:cNvSpPr txBox="1"/>
          <p:nvPr/>
        </p:nvSpPr>
        <p:spPr>
          <a:xfrm>
            <a:off x="497712" y="3592901"/>
            <a:ext cx="27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it’s area?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2FFB9-C64A-4B37-B71E-08089C5D6F0D}"/>
              </a:ext>
            </a:extLst>
          </p:cNvPr>
          <p:cNvSpPr txBox="1"/>
          <p:nvPr/>
        </p:nvSpPr>
        <p:spPr>
          <a:xfrm>
            <a:off x="497712" y="1305812"/>
            <a:ext cx="267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Pythy</a:t>
            </a:r>
            <a:r>
              <a:rPr lang="en-GB" sz="2800" b="1" dirty="0">
                <a:solidFill>
                  <a:srgbClr val="FF0000"/>
                </a:solidFill>
              </a:rPr>
              <a:t> Problem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51881-2F9D-40BD-A389-B23BE5395F48}"/>
              </a:ext>
            </a:extLst>
          </p:cNvPr>
          <p:cNvGrpSpPr/>
          <p:nvPr/>
        </p:nvGrpSpPr>
        <p:grpSpPr>
          <a:xfrm rot="20500486" flipH="1">
            <a:off x="7781946" y="1730314"/>
            <a:ext cx="1080000" cy="3318531"/>
            <a:chOff x="5272881" y="1947036"/>
            <a:chExt cx="1080000" cy="28800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DFAA979-0222-4DE2-A383-668880B4F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E18EE1-024B-4CD4-90A0-78E595E07192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BE3966-0D9C-483B-8658-20EDC4575668}"/>
              </a:ext>
            </a:extLst>
          </p:cNvPr>
          <p:cNvCxnSpPr>
            <a:stCxn id="15" idx="0"/>
            <a:endCxn id="15" idx="3"/>
          </p:cNvCxnSpPr>
          <p:nvPr/>
        </p:nvCxnSpPr>
        <p:spPr>
          <a:xfrm>
            <a:off x="7025540" y="2036702"/>
            <a:ext cx="0" cy="28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2F3BCF-64EF-4164-B697-2830EF881A38}"/>
              </a:ext>
            </a:extLst>
          </p:cNvPr>
          <p:cNvGrpSpPr/>
          <p:nvPr/>
        </p:nvGrpSpPr>
        <p:grpSpPr>
          <a:xfrm rot="1099514">
            <a:off x="5178502" y="1729679"/>
            <a:ext cx="1080000" cy="3318531"/>
            <a:chOff x="5272881" y="1947036"/>
            <a:chExt cx="1080000" cy="28800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05B4AF4-C1B1-491F-970E-913087B7D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881" y="1947036"/>
              <a:ext cx="1080000" cy="2880000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755CF0-816B-4CD9-9A00-E48AEC6B48C3}"/>
                </a:ext>
              </a:extLst>
            </p:cNvPr>
            <p:cNvSpPr txBox="1"/>
            <p:nvPr/>
          </p:nvSpPr>
          <p:spPr>
            <a:xfrm rot="17606522">
              <a:off x="5560886" y="3166430"/>
              <a:ext cx="503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5M</a:t>
              </a:r>
            </a:p>
          </p:txBody>
        </p:sp>
      </p:grp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9293CDE0-FD69-467D-A59A-3C69697644ED}"/>
              </a:ext>
            </a:extLst>
          </p:cNvPr>
          <p:cNvSpPr/>
          <p:nvPr/>
        </p:nvSpPr>
        <p:spPr>
          <a:xfrm>
            <a:off x="7025540" y="2069815"/>
            <a:ext cx="2160000" cy="2846886"/>
          </a:xfrm>
          <a:prstGeom prst="rtTriangle">
            <a:avLst/>
          </a:prstGeom>
          <a:solidFill>
            <a:srgbClr val="008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A1B0EF-CDC0-4D74-A6CF-1CD0A461D9EB}"/>
              </a:ext>
            </a:extLst>
          </p:cNvPr>
          <p:cNvSpPr txBox="1"/>
          <p:nvPr/>
        </p:nvSpPr>
        <p:spPr>
          <a:xfrm>
            <a:off x="364858" y="4423777"/>
            <a:ext cx="328102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Who recognised it as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two  3, 4, 5 Right Angled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Pythorean</a:t>
            </a:r>
            <a:r>
              <a:rPr lang="en-GB" sz="2400" b="1" dirty="0">
                <a:solidFill>
                  <a:srgbClr val="FF0000"/>
                </a:solidFill>
              </a:rPr>
              <a:t> Triangles?</a:t>
            </a: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6409B80C-BC65-4A16-A68E-11C44E1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56" y="3689458"/>
            <a:ext cx="1017596" cy="121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82FA2-BC73-42F4-9838-5429723C0F50}"/>
              </a:ext>
            </a:extLst>
          </p:cNvPr>
          <p:cNvSpPr txBox="1"/>
          <p:nvPr/>
        </p:nvSpPr>
        <p:spPr>
          <a:xfrm>
            <a:off x="4806869" y="2547067"/>
            <a:ext cx="476681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Area = (½ X 3 x 4) X 2 = 12 </a:t>
            </a:r>
            <a:r>
              <a:rPr lang="en-GB" sz="2800" b="1" dirty="0" err="1">
                <a:solidFill>
                  <a:srgbClr val="FF0000"/>
                </a:solidFill>
              </a:rPr>
              <a:t>SqM</a:t>
            </a:r>
            <a:endParaRPr lang="en-GB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987E2-4C1D-4D3A-9813-5E44FBBF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47" y="2025573"/>
            <a:ext cx="813241" cy="1067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4FCA8-ADAF-4E0F-BEE6-FDF945D4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57" y="2025573"/>
            <a:ext cx="813241" cy="1067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FC552-9DA1-40E2-B622-6BC40029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46" y="2025573"/>
            <a:ext cx="813241" cy="106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87E2A-00E5-47D1-AF40-E084C5D4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47" y="3232239"/>
            <a:ext cx="813241" cy="1067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26B27-835C-456C-BDE5-91EEBDE1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57" y="3232239"/>
            <a:ext cx="813241" cy="1067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B84A1-CF53-4526-B035-E8073544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46" y="3232239"/>
            <a:ext cx="813241" cy="1067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CE785-23BD-48EC-A5AA-F55AF5BA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88" y="4300009"/>
            <a:ext cx="813241" cy="1067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33B26-3A84-47E0-9B29-72D1653B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98" y="4300009"/>
            <a:ext cx="813241" cy="1067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0CE2E-C8C7-4831-9EF5-FE23D7B0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487" y="4300009"/>
            <a:ext cx="813241" cy="1067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183310-9652-431D-8A48-FCA04F2E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713" y="2698354"/>
            <a:ext cx="813241" cy="1067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B7EAEF-FFEC-474E-B197-4C057EC2A283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890F7-5184-49A1-992B-9EEEE51C536F}"/>
              </a:ext>
            </a:extLst>
          </p:cNvPr>
          <p:cNvSpPr txBox="1"/>
          <p:nvPr/>
        </p:nvSpPr>
        <p:spPr>
          <a:xfrm>
            <a:off x="578734" y="2268638"/>
            <a:ext cx="47132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You are the Landscape Architect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You have 10 trees.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The owner of the garden wants you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to plant them in five rows 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each row to have four trees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How to do this?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909AD-EC26-406F-842B-2F301FC1772B}"/>
              </a:ext>
            </a:extLst>
          </p:cNvPr>
          <p:cNvSpPr txBox="1"/>
          <p:nvPr/>
        </p:nvSpPr>
        <p:spPr>
          <a:xfrm>
            <a:off x="604373" y="1353760"/>
            <a:ext cx="281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Treeky</a:t>
            </a:r>
            <a:r>
              <a:rPr lang="en-GB" sz="2800" b="1" dirty="0">
                <a:solidFill>
                  <a:srgbClr val="FF0000"/>
                </a:solidFill>
              </a:rPr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1740232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987E2-4C1D-4D3A-9813-5E44FBBF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47" y="2025573"/>
            <a:ext cx="813241" cy="1067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4FCA8-ADAF-4E0F-BEE6-FDF945D4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57" y="2025573"/>
            <a:ext cx="813241" cy="1067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FC552-9DA1-40E2-B622-6BC40029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46" y="2025573"/>
            <a:ext cx="813241" cy="106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87E2A-00E5-47D1-AF40-E084C5D4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47" y="3232239"/>
            <a:ext cx="813241" cy="1067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26B27-835C-456C-BDE5-91EEBDE1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57" y="3232239"/>
            <a:ext cx="813241" cy="1067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B84A1-CF53-4526-B035-E8073544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46" y="3232239"/>
            <a:ext cx="813241" cy="1067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CE785-23BD-48EC-A5AA-F55AF5BA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88" y="4300009"/>
            <a:ext cx="813241" cy="1067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33B26-3A84-47E0-9B29-72D1653B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98" y="4300009"/>
            <a:ext cx="813241" cy="1067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0CE2E-C8C7-4831-9EF5-FE23D7B0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487" y="4300009"/>
            <a:ext cx="813241" cy="1067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183310-9652-431D-8A48-FCA04F2E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713" y="2698354"/>
            <a:ext cx="813241" cy="1067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B7EAEF-FFEC-474E-B197-4C057EC2A283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890F7-5184-49A1-992B-9EEEE51C536F}"/>
              </a:ext>
            </a:extLst>
          </p:cNvPr>
          <p:cNvSpPr txBox="1"/>
          <p:nvPr/>
        </p:nvSpPr>
        <p:spPr>
          <a:xfrm>
            <a:off x="578734" y="2268638"/>
            <a:ext cx="4544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Tip</a:t>
            </a:r>
          </a:p>
          <a:p>
            <a:endParaRPr lang="en-GB" sz="8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Try setting out five lines that cross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four other lines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909AD-EC26-406F-842B-2F301FC1772B}"/>
              </a:ext>
            </a:extLst>
          </p:cNvPr>
          <p:cNvSpPr txBox="1"/>
          <p:nvPr/>
        </p:nvSpPr>
        <p:spPr>
          <a:xfrm>
            <a:off x="604373" y="1353760"/>
            <a:ext cx="281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Treeky</a:t>
            </a:r>
            <a:r>
              <a:rPr lang="en-GB" sz="2800" b="1" dirty="0">
                <a:solidFill>
                  <a:srgbClr val="FF0000"/>
                </a:solidFill>
              </a:rPr>
              <a:t> Problem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FE9C7-3C5C-4744-85CE-48CF96BB77EA}"/>
              </a:ext>
            </a:extLst>
          </p:cNvPr>
          <p:cNvCxnSpPr/>
          <p:nvPr/>
        </p:nvCxnSpPr>
        <p:spPr>
          <a:xfrm>
            <a:off x="1759352" y="3766124"/>
            <a:ext cx="0" cy="142368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9F6ABE-032F-4F58-B56C-441C4FDEBE06}"/>
              </a:ext>
            </a:extLst>
          </p:cNvPr>
          <p:cNvCxnSpPr/>
          <p:nvPr/>
        </p:nvCxnSpPr>
        <p:spPr>
          <a:xfrm>
            <a:off x="2189544" y="3766124"/>
            <a:ext cx="0" cy="142368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588EAD-AC31-4F4B-9D81-B8E20354FC60}"/>
              </a:ext>
            </a:extLst>
          </p:cNvPr>
          <p:cNvCxnSpPr/>
          <p:nvPr/>
        </p:nvCxnSpPr>
        <p:spPr>
          <a:xfrm>
            <a:off x="2594658" y="3766124"/>
            <a:ext cx="0" cy="142368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43408D-434C-4A3E-B992-9E0568444622}"/>
              </a:ext>
            </a:extLst>
          </p:cNvPr>
          <p:cNvCxnSpPr>
            <a:cxnSpLocks/>
          </p:cNvCxnSpPr>
          <p:nvPr/>
        </p:nvCxnSpPr>
        <p:spPr>
          <a:xfrm rot="16200000">
            <a:off x="2189544" y="4011121"/>
            <a:ext cx="0" cy="142368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71F9D5-5FF1-4D52-9084-C80D7E0A7A64}"/>
              </a:ext>
            </a:extLst>
          </p:cNvPr>
          <p:cNvCxnSpPr>
            <a:cxnSpLocks/>
          </p:cNvCxnSpPr>
          <p:nvPr/>
        </p:nvCxnSpPr>
        <p:spPr>
          <a:xfrm rot="16200000">
            <a:off x="2189544" y="3443962"/>
            <a:ext cx="0" cy="142368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27D172-7AD1-4BB2-806D-492063E97591}"/>
              </a:ext>
            </a:extLst>
          </p:cNvPr>
          <p:cNvSpPr txBox="1"/>
          <p:nvPr/>
        </p:nvSpPr>
        <p:spPr>
          <a:xfrm>
            <a:off x="578734" y="5440762"/>
            <a:ext cx="437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Then put a tree where they cross</a:t>
            </a:r>
          </a:p>
        </p:txBody>
      </p:sp>
    </p:spTree>
    <p:extLst>
      <p:ext uri="{BB962C8B-B14F-4D97-AF65-F5344CB8AC3E}">
        <p14:creationId xmlns:p14="http://schemas.microsoft.com/office/powerpoint/2010/main" val="3585378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C45A462-76C2-4F4F-8F86-DABF39386C2C}"/>
              </a:ext>
            </a:extLst>
          </p:cNvPr>
          <p:cNvGrpSpPr/>
          <p:nvPr/>
        </p:nvGrpSpPr>
        <p:grpSpPr>
          <a:xfrm>
            <a:off x="2509901" y="1180952"/>
            <a:ext cx="6237073" cy="5412270"/>
            <a:chOff x="681101" y="1099929"/>
            <a:chExt cx="6237073" cy="54122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DB562EA-9132-49FC-A8E0-F05CA9224FFC}"/>
                </a:ext>
              </a:extLst>
            </p:cNvPr>
            <p:cNvGrpSpPr/>
            <p:nvPr/>
          </p:nvGrpSpPr>
          <p:grpSpPr>
            <a:xfrm>
              <a:off x="681101" y="1099929"/>
              <a:ext cx="6237073" cy="5412270"/>
              <a:chOff x="742461" y="1088020"/>
              <a:chExt cx="4397722" cy="4254190"/>
            </a:xfrm>
          </p:grpSpPr>
          <p:cxnSp>
            <p:nvCxnSpPr>
              <p:cNvPr id="2" name="Straight Arrow Connector 1">
                <a:extLst>
                  <a:ext uri="{FF2B5EF4-FFF2-40B4-BE49-F238E27FC236}">
                    <a16:creationId xmlns:a16="http://schemas.microsoft.com/office/drawing/2014/main" id="{D937A007-3DEE-40C9-A073-E1DD6BCC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58" y="1088020"/>
                <a:ext cx="0" cy="410179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4EF349F9-052E-4700-8765-8EFB75259D63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3321237" y="1240420"/>
                <a:ext cx="0" cy="410179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31E79C7-4DD7-4446-8886-211BB8B5A622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2793356" y="1006711"/>
                <a:ext cx="0" cy="410179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321AEC5-12B1-4123-A03E-5719E3D6F150}"/>
                  </a:ext>
                </a:extLst>
              </p:cNvPr>
              <p:cNvCxnSpPr>
                <a:cxnSpLocks/>
              </p:cNvCxnSpPr>
              <p:nvPr/>
            </p:nvCxnSpPr>
            <p:spPr>
              <a:xfrm rot="7200000">
                <a:off x="3089288" y="1908986"/>
                <a:ext cx="0" cy="410179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23F9656-2007-419B-8B20-99CCDBE53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69425" y="1260547"/>
                <a:ext cx="2071674" cy="3929263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16809E3-1AFC-48C8-A9AC-C8FAAE98C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82970" y="1742130"/>
                <a:ext cx="310386" cy="40753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92BEB3-8B10-4DD5-8577-2DCE5B1AC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0591" y="2492003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045951-B8B9-49F2-9AA0-EE51D2E0C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23697" y="2917700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EE70AA3-223E-4E01-92F1-5091CF2F0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72185" y="3968998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DBAE9B0-900D-48EB-BEF3-A17511257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01213" y="1990721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3C317E1-2148-4228-8211-28BBC305E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36483" y="2724355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D2609F-5DD0-4500-B6F5-07CBC7C2F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33846" y="2986570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3E5FFC4-21DC-41EE-82F0-32B123B2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31908" y="3256717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12CF2CC-12D7-40E7-8538-5443B69FB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0167" y="3484830"/>
                <a:ext cx="336966" cy="44243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D79B71F-492F-400E-A42E-17BB75D11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390" y="4190214"/>
                <a:ext cx="336966" cy="44243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E22C94-0D63-424F-B3BA-F57CD18B7363}"/>
                </a:ext>
              </a:extLst>
            </p:cNvPr>
            <p:cNvSpPr txBox="1"/>
            <p:nvPr/>
          </p:nvSpPr>
          <p:spPr>
            <a:xfrm>
              <a:off x="3024746" y="1230670"/>
              <a:ext cx="77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50000"/>
                    </a:schemeClr>
                  </a:solidFill>
                </a:rPr>
                <a:t>Row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842D69-6D90-4EDF-A7AC-39F94115E416}"/>
                </a:ext>
              </a:extLst>
            </p:cNvPr>
            <p:cNvSpPr txBox="1"/>
            <p:nvPr/>
          </p:nvSpPr>
          <p:spPr>
            <a:xfrm>
              <a:off x="5180284" y="1745589"/>
              <a:ext cx="77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50000"/>
                    </a:schemeClr>
                  </a:solidFill>
                </a:rPr>
                <a:t>Row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98FAF9-E1CF-441E-8520-99FF40B44419}"/>
                </a:ext>
              </a:extLst>
            </p:cNvPr>
            <p:cNvSpPr txBox="1"/>
            <p:nvPr/>
          </p:nvSpPr>
          <p:spPr>
            <a:xfrm>
              <a:off x="5489077" y="5304495"/>
              <a:ext cx="77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50000"/>
                    </a:schemeClr>
                  </a:solidFill>
                </a:rPr>
                <a:t>Row 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672D43-BD46-43E0-86DA-06EB595E8944}"/>
                </a:ext>
              </a:extLst>
            </p:cNvPr>
            <p:cNvSpPr txBox="1"/>
            <p:nvPr/>
          </p:nvSpPr>
          <p:spPr>
            <a:xfrm>
              <a:off x="4800210" y="5756204"/>
              <a:ext cx="77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50000"/>
                    </a:schemeClr>
                  </a:solidFill>
                </a:rPr>
                <a:t>Row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61DA15-ACED-4921-B714-6505001FBC82}"/>
                </a:ext>
              </a:extLst>
            </p:cNvPr>
            <p:cNvSpPr txBox="1"/>
            <p:nvPr/>
          </p:nvSpPr>
          <p:spPr>
            <a:xfrm>
              <a:off x="5462704" y="2429787"/>
              <a:ext cx="77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50000"/>
                    </a:schemeClr>
                  </a:solidFill>
                </a:rPr>
                <a:t>Row 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AB539A-CF69-4C83-9F21-84C98482128D}"/>
              </a:ext>
            </a:extLst>
          </p:cNvPr>
          <p:cNvSpPr txBox="1"/>
          <p:nvPr/>
        </p:nvSpPr>
        <p:spPr>
          <a:xfrm>
            <a:off x="604373" y="1353760"/>
            <a:ext cx="281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</a:t>
            </a:r>
            <a:r>
              <a:rPr lang="en-GB" sz="2800" b="1" dirty="0" err="1">
                <a:solidFill>
                  <a:srgbClr val="FF0000"/>
                </a:solidFill>
              </a:rPr>
              <a:t>Treeky</a:t>
            </a:r>
            <a:r>
              <a:rPr lang="en-GB" sz="2800" b="1" dirty="0">
                <a:solidFill>
                  <a:srgbClr val="FF0000"/>
                </a:solidFill>
              </a:rPr>
              <a:t> Problem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3DB535-504A-441B-BF46-AA481DD66F8B}"/>
              </a:ext>
            </a:extLst>
          </p:cNvPr>
          <p:cNvSpPr txBox="1"/>
          <p:nvPr/>
        </p:nvSpPr>
        <p:spPr>
          <a:xfrm>
            <a:off x="458125" y="2484769"/>
            <a:ext cx="3628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Here is one way of solving this</a:t>
            </a:r>
          </a:p>
          <a:p>
            <a:endParaRPr lang="en-GB" sz="32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Nobody said they had to be equidistant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5665F-6896-4EAE-88A0-4A361F3D0D30}"/>
              </a:ext>
            </a:extLst>
          </p:cNvPr>
          <p:cNvSpPr txBox="1"/>
          <p:nvPr/>
        </p:nvSpPr>
        <p:spPr>
          <a:xfrm>
            <a:off x="8468337" y="5375562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636840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8A35-946C-4DA7-B216-C1F72410119D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6852F-0B79-4E64-B12A-D840F7A5F67D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9FDF3-2EC2-4374-BF8A-F9FAB09FA46A}"/>
              </a:ext>
            </a:extLst>
          </p:cNvPr>
          <p:cNvSpPr txBox="1"/>
          <p:nvPr/>
        </p:nvSpPr>
        <p:spPr>
          <a:xfrm>
            <a:off x="871117" y="1901332"/>
            <a:ext cx="65455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 bowl has the following fruit: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Twice as many apples as pears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Twice as many pears as oranges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And five bananas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There are less than 40 pieces of fruit.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If the number of pieces of fruit is a prime number.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8000"/>
                </a:solidFill>
              </a:rPr>
              <a:t>How many of each are there?</a:t>
            </a:r>
          </a:p>
        </p:txBody>
      </p:sp>
      <p:pic>
        <p:nvPicPr>
          <p:cNvPr id="8" name="Picture 7" descr="A close up of a pear&#10;&#10;Description automatically generated">
            <a:extLst>
              <a:ext uri="{FF2B5EF4-FFF2-40B4-BE49-F238E27FC236}">
                <a16:creationId xmlns:a16="http://schemas.microsoft.com/office/drawing/2014/main" id="{2FD8895C-27B1-4786-8250-6C05E10CC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73" y="2839473"/>
            <a:ext cx="1234633" cy="925975"/>
          </a:xfrm>
          <a:prstGeom prst="rect">
            <a:avLst/>
          </a:prstGeom>
        </p:spPr>
      </p:pic>
      <p:pic>
        <p:nvPicPr>
          <p:cNvPr id="6" name="Picture 5" descr="A close up of an apple&#10;&#10;Description automatically generated">
            <a:extLst>
              <a:ext uri="{FF2B5EF4-FFF2-40B4-BE49-F238E27FC236}">
                <a16:creationId xmlns:a16="http://schemas.microsoft.com/office/drawing/2014/main" id="{7B59E6BF-DEB2-409D-A44F-D6BE740B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1" y="2526173"/>
            <a:ext cx="814388" cy="776288"/>
          </a:xfrm>
          <a:prstGeom prst="rect">
            <a:avLst/>
          </a:prstGeom>
        </p:spPr>
      </p:pic>
      <p:pic>
        <p:nvPicPr>
          <p:cNvPr id="10" name="Picture 9" descr="A picture containing orange, citrus, sitting, table&#10;&#10;Description automatically generated">
            <a:extLst>
              <a:ext uri="{FF2B5EF4-FFF2-40B4-BE49-F238E27FC236}">
                <a16:creationId xmlns:a16="http://schemas.microsoft.com/office/drawing/2014/main" id="{DB2929BD-AEDE-402E-AFAE-AB6FA4F0D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1" y="3317711"/>
            <a:ext cx="814388" cy="814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CEAF0-5467-4299-9AFE-75CDC7F63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86179" flipH="1">
            <a:off x="5821554" y="4007884"/>
            <a:ext cx="1034936" cy="542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A9D38D-3479-446D-91E4-D154B28E5682}"/>
              </a:ext>
            </a:extLst>
          </p:cNvPr>
          <p:cNvSpPr txBox="1"/>
          <p:nvPr/>
        </p:nvSpPr>
        <p:spPr>
          <a:xfrm>
            <a:off x="856528" y="1169145"/>
            <a:ext cx="383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Can Fruit do Algebra?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6F47C-5CE0-4EF3-BAFB-9C4948ED4FC1}"/>
              </a:ext>
            </a:extLst>
          </p:cNvPr>
          <p:cNvSpPr txBox="1"/>
          <p:nvPr/>
        </p:nvSpPr>
        <p:spPr>
          <a:xfrm>
            <a:off x="8022039" y="40184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CDD47F-AF36-4359-AB2B-52150E265D22}"/>
              </a:ext>
            </a:extLst>
          </p:cNvPr>
          <p:cNvSpPr txBox="1"/>
          <p:nvPr/>
        </p:nvSpPr>
        <p:spPr>
          <a:xfrm>
            <a:off x="7193846" y="2264170"/>
            <a:ext cx="253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000"/>
                </a:solidFill>
              </a:rPr>
              <a:t>Tip</a:t>
            </a:r>
          </a:p>
          <a:p>
            <a:pPr algn="ctr"/>
            <a:r>
              <a:rPr lang="en-GB" sz="3600" b="1" dirty="0">
                <a:solidFill>
                  <a:srgbClr val="008000"/>
                </a:solidFill>
              </a:rPr>
              <a:t>Construct a spreadsheet</a:t>
            </a:r>
          </a:p>
        </p:txBody>
      </p:sp>
    </p:spTree>
    <p:extLst>
      <p:ext uri="{BB962C8B-B14F-4D97-AF65-F5344CB8AC3E}">
        <p14:creationId xmlns:p14="http://schemas.microsoft.com/office/powerpoint/2010/main" val="36740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2E5C10-E861-4F43-8C6C-7D0ACF427A58}"/>
              </a:ext>
            </a:extLst>
          </p:cNvPr>
          <p:cNvSpPr txBox="1"/>
          <p:nvPr/>
        </p:nvSpPr>
        <p:spPr>
          <a:xfrm>
            <a:off x="856528" y="1169145"/>
            <a:ext cx="383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Can Fruit do Algebra?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92061-BB10-47C6-891D-4C910F99C194}"/>
              </a:ext>
            </a:extLst>
          </p:cNvPr>
          <p:cNvSpPr txBox="1"/>
          <p:nvPr/>
        </p:nvSpPr>
        <p:spPr>
          <a:xfrm>
            <a:off x="734208" y="1895859"/>
            <a:ext cx="350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000"/>
                </a:solidFill>
              </a:rPr>
              <a:t>My  Spreadsheet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65467-26B1-4C2F-A778-F814CEC7F057}"/>
              </a:ext>
            </a:extLst>
          </p:cNvPr>
          <p:cNvSpPr txBox="1"/>
          <p:nvPr/>
        </p:nvSpPr>
        <p:spPr>
          <a:xfrm>
            <a:off x="7505619" y="1748488"/>
            <a:ext cx="211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Answer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BCD579-3EC2-40CC-9840-280E0C02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88352"/>
              </p:ext>
            </p:extLst>
          </p:nvPr>
        </p:nvGraphicFramePr>
        <p:xfrm>
          <a:off x="982080" y="2846176"/>
          <a:ext cx="5765801" cy="2657475"/>
        </p:xfrm>
        <a:graphic>
          <a:graphicData uri="http://schemas.openxmlformats.org/drawingml/2006/table">
            <a:tbl>
              <a:tblPr/>
              <a:tblGrid>
                <a:gridCol w="1019737">
                  <a:extLst>
                    <a:ext uri="{9D8B030D-6E8A-4147-A177-3AD203B41FA5}">
                      <a16:colId xmlns:a16="http://schemas.microsoft.com/office/drawing/2014/main" val="3422761308"/>
                    </a:ext>
                  </a:extLst>
                </a:gridCol>
                <a:gridCol w="1029267">
                  <a:extLst>
                    <a:ext uri="{9D8B030D-6E8A-4147-A177-3AD203B41FA5}">
                      <a16:colId xmlns:a16="http://schemas.microsoft.com/office/drawing/2014/main" val="749788423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3706156107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3774278635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594665579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883242978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3706054995"/>
                    </a:ext>
                  </a:extLst>
                </a:gridCol>
                <a:gridCol w="667117">
                  <a:extLst>
                    <a:ext uri="{9D8B030D-6E8A-4147-A177-3AD203B41FA5}">
                      <a16:colId xmlns:a16="http://schemas.microsoft.com/office/drawing/2014/main" val="3737259969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4568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 2P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3001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B=2O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24692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31869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15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Bannanas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25775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32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54158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 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0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5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DE5A2B-0BF5-4995-B4AB-AB16FA273624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9314D-6009-4654-B3C0-EF3E831B6BB1}"/>
              </a:ext>
            </a:extLst>
          </p:cNvPr>
          <p:cNvSpPr txBox="1"/>
          <p:nvPr/>
        </p:nvSpPr>
        <p:spPr>
          <a:xfrm>
            <a:off x="324300" y="2217421"/>
            <a:ext cx="438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 have to clean the window It’s top is 4M from the ground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D58794-95DF-4DC0-A97D-C4245B84A9BF}"/>
              </a:ext>
            </a:extLst>
          </p:cNvPr>
          <p:cNvSpPr txBox="1"/>
          <p:nvPr/>
        </p:nvSpPr>
        <p:spPr>
          <a:xfrm>
            <a:off x="283525" y="3301715"/>
            <a:ext cx="3927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ladder should, ideally, be at an angle of 60</a:t>
            </a:r>
            <a:r>
              <a:rPr lang="en-GB" sz="2400" b="1" baseline="30000" dirty="0"/>
              <a:t>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32F8DD-D82A-4AEC-BD24-7275CBE0C464}"/>
              </a:ext>
            </a:extLst>
          </p:cNvPr>
          <p:cNvSpPr txBox="1"/>
          <p:nvPr/>
        </p:nvSpPr>
        <p:spPr>
          <a:xfrm>
            <a:off x="283524" y="4353579"/>
            <a:ext cx="462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How long must the ladder be?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9396265-F4A7-4FB9-966A-4E4F74D646FC}"/>
              </a:ext>
            </a:extLst>
          </p:cNvPr>
          <p:cNvGrpSpPr/>
          <p:nvPr/>
        </p:nvGrpSpPr>
        <p:grpSpPr>
          <a:xfrm>
            <a:off x="5198594" y="1646147"/>
            <a:ext cx="3748820" cy="4379910"/>
            <a:chOff x="4823933" y="1573067"/>
            <a:chExt cx="3748820" cy="437991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2C221B-ED1A-4748-BCDA-54338887A3AF}"/>
                </a:ext>
              </a:extLst>
            </p:cNvPr>
            <p:cNvSpPr/>
            <p:nvPr/>
          </p:nvSpPr>
          <p:spPr>
            <a:xfrm>
              <a:off x="5197971" y="5583645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60</a:t>
              </a:r>
              <a:r>
                <a:rPr lang="en-GB" b="1" baseline="30000" dirty="0"/>
                <a:t>O</a:t>
              </a:r>
              <a:endParaRPr lang="en-GB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CBE2D3C-CBDF-45BF-AA58-744078F435C4}"/>
                </a:ext>
              </a:extLst>
            </p:cNvPr>
            <p:cNvGrpSpPr/>
            <p:nvPr/>
          </p:nvGrpSpPr>
          <p:grpSpPr>
            <a:xfrm>
              <a:off x="5501804" y="1573067"/>
              <a:ext cx="2651967" cy="3926042"/>
              <a:chOff x="6005067" y="1612693"/>
              <a:chExt cx="2146785" cy="3926042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2E9F0536-A90B-41C9-A9C9-F2127F2531BB}"/>
                  </a:ext>
                </a:extLst>
              </p:cNvPr>
              <p:cNvSpPr/>
              <p:nvPr/>
            </p:nvSpPr>
            <p:spPr>
              <a:xfrm>
                <a:off x="6005067" y="1612693"/>
                <a:ext cx="2146785" cy="3926042"/>
              </a:xfrm>
              <a:prstGeom prst="parallelogra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53EEAB42-DE15-4E7B-A259-E7CA5A8A6CD3}"/>
                  </a:ext>
                </a:extLst>
              </p:cNvPr>
              <p:cNvSpPr/>
              <p:nvPr/>
            </p:nvSpPr>
            <p:spPr>
              <a:xfrm>
                <a:off x="6840551" y="1839356"/>
                <a:ext cx="726785" cy="561105"/>
              </a:xfrm>
              <a:prstGeom prst="parallelogram">
                <a:avLst>
                  <a:gd name="adj" fmla="val 649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C08DFF49-3AEE-4916-B1DC-E53DCDED5D14}"/>
                  </a:ext>
                </a:extLst>
              </p:cNvPr>
              <p:cNvSpPr/>
              <p:nvPr/>
            </p:nvSpPr>
            <p:spPr>
              <a:xfrm>
                <a:off x="6616470" y="4234849"/>
                <a:ext cx="726785" cy="561105"/>
              </a:xfrm>
              <a:prstGeom prst="parallelogram">
                <a:avLst>
                  <a:gd name="adj" fmla="val 649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2D5952FB-041F-4971-934A-B179BAE06DE8}"/>
                  </a:ext>
                </a:extLst>
              </p:cNvPr>
              <p:cNvSpPr/>
              <p:nvPr/>
            </p:nvSpPr>
            <p:spPr>
              <a:xfrm>
                <a:off x="6575777" y="4666576"/>
                <a:ext cx="726785" cy="690486"/>
              </a:xfrm>
              <a:prstGeom prst="parallelogram">
                <a:avLst>
                  <a:gd name="adj" fmla="val 6494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CECB394-AC4D-46F7-9614-02C082AB44C5}"/>
                  </a:ext>
                </a:extLst>
              </p:cNvPr>
              <p:cNvSpPr/>
              <p:nvPr/>
            </p:nvSpPr>
            <p:spPr>
              <a:xfrm>
                <a:off x="7136290" y="4722692"/>
                <a:ext cx="88933" cy="732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8ABFF0B-152B-45E5-AF85-F7242A967244}"/>
                </a:ext>
              </a:extLst>
            </p:cNvPr>
            <p:cNvGrpSpPr/>
            <p:nvPr/>
          </p:nvGrpSpPr>
          <p:grpSpPr>
            <a:xfrm>
              <a:off x="4823933" y="1690061"/>
              <a:ext cx="1837352" cy="3841938"/>
              <a:chOff x="4384241" y="1621702"/>
              <a:chExt cx="1837352" cy="384193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228CB7C-7D54-4E6A-BC1A-54EDC17013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4241" y="1621702"/>
                <a:ext cx="1427452" cy="380904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E99529-D8E0-43D3-BE9F-F543D8E8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0865" y="1621702"/>
                <a:ext cx="1490728" cy="3841938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F6745B6-B263-453F-9529-83CDC3EA0CB8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">
                <a:off x="5721098" y="1879089"/>
                <a:ext cx="421842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B3A7C3-FC69-435A-981C-A9A86DBD7E08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">
                <a:off x="5555252" y="2291186"/>
                <a:ext cx="388913" cy="1799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18062E3-52BB-4E2A-9444-C8137916131B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">
                <a:off x="5408047" y="2680243"/>
                <a:ext cx="395496" cy="169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667458E-56E9-47C9-8882-B3FEC19EC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89" y="3066870"/>
                <a:ext cx="393341" cy="1198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08E3585-A35A-4E40-8C05-158571D9732E}"/>
                  </a:ext>
                </a:extLst>
              </p:cNvPr>
              <p:cNvCxnSpPr>
                <a:cxnSpLocks/>
              </p:cNvCxnSpPr>
              <p:nvPr/>
            </p:nvCxnSpPr>
            <p:spPr>
              <a:xfrm rot="21540000">
                <a:off x="4980432" y="3836320"/>
                <a:ext cx="367816" cy="2914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F5A553-94B9-4C62-9D0B-E359C4078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763" y="4242363"/>
                <a:ext cx="357048" cy="2284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702EE01-4FF1-444B-96D4-688B29A18F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7485" y="4638095"/>
                <a:ext cx="343098" cy="1799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4F71549-BD62-4EBA-924E-2CD4E27C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7792" y="5023413"/>
                <a:ext cx="362984" cy="18692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6E83BFD-7BE4-4DE0-BF72-2CD1808B989E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">
                <a:off x="5121062" y="3451000"/>
                <a:ext cx="375606" cy="1008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7C71B6-48C6-4DDE-9870-70958F6F8CE0}"/>
                </a:ext>
              </a:extLst>
            </p:cNvPr>
            <p:cNvCxnSpPr>
              <a:cxnSpLocks/>
            </p:cNvCxnSpPr>
            <p:nvPr/>
          </p:nvCxnSpPr>
          <p:spPr>
            <a:xfrm>
              <a:off x="8218345" y="1706830"/>
              <a:ext cx="1" cy="3831905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863FAB-EA83-46BD-8FB4-8946F9AD1CDD}"/>
                </a:ext>
              </a:extLst>
            </p:cNvPr>
            <p:cNvSpPr txBox="1"/>
            <p:nvPr/>
          </p:nvSpPr>
          <p:spPr>
            <a:xfrm>
              <a:off x="7963291" y="3363752"/>
              <a:ext cx="6094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4M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10A96A4F-139B-457B-A234-7DD3298B70E9}"/>
                </a:ext>
              </a:extLst>
            </p:cNvPr>
            <p:cNvSpPr/>
            <p:nvPr/>
          </p:nvSpPr>
          <p:spPr>
            <a:xfrm>
              <a:off x="5139159" y="5023413"/>
              <a:ext cx="506467" cy="851185"/>
            </a:xfrm>
            <a:prstGeom prst="arc">
              <a:avLst>
                <a:gd name="adj1" fmla="val 16200000"/>
                <a:gd name="adj2" fmla="val 546079"/>
              </a:avLst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BE1ED8C-2E53-411A-B276-3D0DA2AD5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7122" y="5499109"/>
              <a:ext cx="2334231" cy="10021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0275DFC-0CCF-4432-B143-6373B5925809}"/>
              </a:ext>
            </a:extLst>
          </p:cNvPr>
          <p:cNvSpPr txBox="1"/>
          <p:nvPr/>
        </p:nvSpPr>
        <p:spPr>
          <a:xfrm>
            <a:off x="324300" y="1353760"/>
            <a:ext cx="432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Sum Tangential Thinking</a:t>
            </a:r>
          </a:p>
        </p:txBody>
      </p:sp>
    </p:spTree>
    <p:extLst>
      <p:ext uri="{BB962C8B-B14F-4D97-AF65-F5344CB8AC3E}">
        <p14:creationId xmlns:p14="http://schemas.microsoft.com/office/powerpoint/2010/main" val="381716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CF35B-C31A-410B-A9C9-F1E5A3B360BD}"/>
              </a:ext>
            </a:extLst>
          </p:cNvPr>
          <p:cNvGrpSpPr/>
          <p:nvPr/>
        </p:nvGrpSpPr>
        <p:grpSpPr>
          <a:xfrm>
            <a:off x="6798237" y="2228751"/>
            <a:ext cx="2667925" cy="3550052"/>
            <a:chOff x="6309218" y="2281885"/>
            <a:chExt cx="2667925" cy="35500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1796C0-4DAF-4CBD-A5C6-8F21BBB33E96}"/>
                </a:ext>
              </a:extLst>
            </p:cNvPr>
            <p:cNvGrpSpPr/>
            <p:nvPr/>
          </p:nvGrpSpPr>
          <p:grpSpPr>
            <a:xfrm flipH="1">
              <a:off x="6309218" y="2281885"/>
              <a:ext cx="2667925" cy="3550052"/>
              <a:chOff x="6128834" y="1932972"/>
              <a:chExt cx="2667925" cy="3550052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9FDD3981-4133-4804-8A04-A6B3D06F3578}"/>
                  </a:ext>
                </a:extLst>
              </p:cNvPr>
              <p:cNvSpPr/>
              <p:nvPr/>
            </p:nvSpPr>
            <p:spPr>
              <a:xfrm>
                <a:off x="7025540" y="2069815"/>
                <a:ext cx="1551301" cy="2846886"/>
              </a:xfrm>
              <a:prstGeom prst="rtTriangle">
                <a:avLst/>
              </a:prstGeom>
              <a:solidFill>
                <a:srgbClr val="008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 descr="A person wearing a hat&#10;&#10;Description automatically generated">
                <a:extLst>
                  <a:ext uri="{FF2B5EF4-FFF2-40B4-BE49-F238E27FC236}">
                    <a16:creationId xmlns:a16="http://schemas.microsoft.com/office/drawing/2014/main" id="{C994A5B3-D1D8-4E9E-8CF7-FD5510F3E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956" y="4076204"/>
                <a:ext cx="693507" cy="827585"/>
              </a:xfrm>
              <a:prstGeom prst="rect">
                <a:avLst/>
              </a:prstGeom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CC1B3F1-E9F4-40B4-AB2B-DD64F86ED020}"/>
                  </a:ext>
                </a:extLst>
              </p:cNvPr>
              <p:cNvCxnSpPr/>
              <p:nvPr/>
            </p:nvCxnSpPr>
            <p:spPr>
              <a:xfrm>
                <a:off x="6609144" y="2069815"/>
                <a:ext cx="0" cy="2833974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EBE9AC7-0BD0-402D-ADF4-C2D56DC830C8}"/>
                  </a:ext>
                </a:extLst>
              </p:cNvPr>
              <p:cNvCxnSpPr/>
              <p:nvPr/>
            </p:nvCxnSpPr>
            <p:spPr>
              <a:xfrm>
                <a:off x="7049956" y="5231757"/>
                <a:ext cx="152688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56C58EC-4988-43DF-AC76-DDFAB487EC6D}"/>
                  </a:ext>
                </a:extLst>
              </p:cNvPr>
              <p:cNvCxnSpPr/>
              <p:nvPr/>
            </p:nvCxnSpPr>
            <p:spPr>
              <a:xfrm>
                <a:off x="7211028" y="1932972"/>
                <a:ext cx="1585731" cy="2882096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83BF2D-F51C-40F7-954A-9565D57B2F8B}"/>
                  </a:ext>
                </a:extLst>
              </p:cNvPr>
              <p:cNvSpPr txBox="1"/>
              <p:nvPr/>
            </p:nvSpPr>
            <p:spPr>
              <a:xfrm>
                <a:off x="6128834" y="3004688"/>
                <a:ext cx="60946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4M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84CCF-96C8-4452-888B-DFA01CCB9955}"/>
                  </a:ext>
                </a:extLst>
              </p:cNvPr>
              <p:cNvSpPr txBox="1"/>
              <p:nvPr/>
            </p:nvSpPr>
            <p:spPr>
              <a:xfrm>
                <a:off x="7712969" y="5021359"/>
                <a:ext cx="3449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F6634A-AA14-4604-8AFD-3D758DB494CC}"/>
                  </a:ext>
                </a:extLst>
              </p:cNvPr>
              <p:cNvSpPr txBox="1"/>
              <p:nvPr/>
            </p:nvSpPr>
            <p:spPr>
              <a:xfrm>
                <a:off x="7846638" y="3025137"/>
                <a:ext cx="31451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L</a:t>
                </a:r>
              </a:p>
            </p:txBody>
          </p:sp>
        </p:grp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BAB08B5-EC1F-4441-87A3-9F075E901E38}"/>
                </a:ext>
              </a:extLst>
            </p:cNvPr>
            <p:cNvSpPr/>
            <p:nvPr/>
          </p:nvSpPr>
          <p:spPr>
            <a:xfrm>
              <a:off x="6557110" y="4782749"/>
              <a:ext cx="506467" cy="851185"/>
            </a:xfrm>
            <a:prstGeom prst="arc">
              <a:avLst>
                <a:gd name="adj1" fmla="val 16200000"/>
                <a:gd name="adj2" fmla="val 546079"/>
              </a:avLst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C86F46-FEC8-443F-98C0-05B846DD44D5}"/>
                </a:ext>
              </a:extLst>
            </p:cNvPr>
            <p:cNvSpPr/>
            <p:nvPr/>
          </p:nvSpPr>
          <p:spPr>
            <a:xfrm>
              <a:off x="6584898" y="4947614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60</a:t>
              </a:r>
              <a:r>
                <a:rPr lang="en-GB" b="1" baseline="30000" dirty="0"/>
                <a:t>O</a:t>
              </a:r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DC33B2E-FA09-4352-B329-FA716B0645FE}"/>
              </a:ext>
            </a:extLst>
          </p:cNvPr>
          <p:cNvSpPr txBox="1"/>
          <p:nvPr/>
        </p:nvSpPr>
        <p:spPr>
          <a:xfrm>
            <a:off x="226675" y="1171755"/>
            <a:ext cx="432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Sum Tangential Thinking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E2F7F-E866-48FE-96AC-6B4DED8B10B6}"/>
              </a:ext>
            </a:extLst>
          </p:cNvPr>
          <p:cNvSpPr txBox="1"/>
          <p:nvPr/>
        </p:nvSpPr>
        <p:spPr>
          <a:xfrm>
            <a:off x="226675" y="2128938"/>
            <a:ext cx="737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The problem is also a Right-Angled Pythagorean Triangle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49EB7E-12A4-4C92-98E1-6EA7391DEE68}"/>
              </a:ext>
            </a:extLst>
          </p:cNvPr>
          <p:cNvSpPr/>
          <p:nvPr/>
        </p:nvSpPr>
        <p:spPr>
          <a:xfrm>
            <a:off x="226675" y="2676507"/>
            <a:ext cx="6006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Look up the Tangent Tan 60</a:t>
            </a:r>
            <a:r>
              <a:rPr lang="en-GB" sz="2400" b="1" baseline="30000" dirty="0">
                <a:solidFill>
                  <a:srgbClr val="002060"/>
                </a:solidFill>
              </a:rPr>
              <a:t>O</a:t>
            </a:r>
            <a:r>
              <a:rPr lang="en-GB" sz="2400" b="1" dirty="0">
                <a:solidFill>
                  <a:srgbClr val="002060"/>
                </a:solidFill>
              </a:rPr>
              <a:t> =  </a:t>
            </a:r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√</a:t>
            </a:r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3</a:t>
            </a:r>
            <a:r>
              <a:rPr lang="en-GB" sz="2400" b="1" dirty="0">
                <a:solidFill>
                  <a:srgbClr val="002060"/>
                </a:solidFill>
              </a:rPr>
              <a:t>  = 1.732051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343F51-17DF-43C4-9160-B433DE049791}"/>
              </a:ext>
            </a:extLst>
          </p:cNvPr>
          <p:cNvSpPr/>
          <p:nvPr/>
        </p:nvSpPr>
        <p:spPr>
          <a:xfrm>
            <a:off x="226675" y="3224076"/>
            <a:ext cx="6485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Tangent = Opposite/Adjacent, and Opposite = 4M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0544AF-73A7-4AB7-82F2-0E84C8D532B3}"/>
              </a:ext>
            </a:extLst>
          </p:cNvPr>
          <p:cNvSpPr/>
          <p:nvPr/>
        </p:nvSpPr>
        <p:spPr>
          <a:xfrm>
            <a:off x="226675" y="3771645"/>
            <a:ext cx="5574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So Y = Adjacent = 4M / 1.732051 = 2.309M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E6721B-75F4-49A6-9BE4-FAED96B6919A}"/>
              </a:ext>
            </a:extLst>
          </p:cNvPr>
          <p:cNvSpPr/>
          <p:nvPr/>
        </p:nvSpPr>
        <p:spPr>
          <a:xfrm>
            <a:off x="226675" y="4319214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So from Pythagoras L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= 4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+ 2.3092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         = 16 + 5.333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         = 21.333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1348EC-E9D5-4B27-A28D-31D7C021F7A9}"/>
              </a:ext>
            </a:extLst>
          </p:cNvPr>
          <p:cNvSpPr/>
          <p:nvPr/>
        </p:nvSpPr>
        <p:spPr>
          <a:xfrm>
            <a:off x="226675" y="5605445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So L = 4.618802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9D8C8-2DB0-4E3E-88BE-873BBA3018F8}"/>
              </a:ext>
            </a:extLst>
          </p:cNvPr>
          <p:cNvSpPr txBox="1"/>
          <p:nvPr/>
        </p:nvSpPr>
        <p:spPr>
          <a:xfrm rot="21358829">
            <a:off x="1723356" y="2823224"/>
            <a:ext cx="5695790" cy="178510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It would be sensible to 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round this up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So the ladder should be 5M long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19F7C9-4A35-4B06-BC12-23D829A109B3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5098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11D9555C-EDD4-4752-869E-5A25786F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2" y="1618565"/>
            <a:ext cx="4412898" cy="3691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284FF-8B0E-4E58-B743-D576FF855843}"/>
              </a:ext>
            </a:extLst>
          </p:cNvPr>
          <p:cNvSpPr txBox="1"/>
          <p:nvPr/>
        </p:nvSpPr>
        <p:spPr>
          <a:xfrm>
            <a:off x="9143999" y="984428"/>
            <a:ext cx="45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BDB28-2646-480A-B635-7D0AD7420045}"/>
              </a:ext>
            </a:extLst>
          </p:cNvPr>
          <p:cNvSpPr txBox="1"/>
          <p:nvPr/>
        </p:nvSpPr>
        <p:spPr>
          <a:xfrm>
            <a:off x="483956" y="2210764"/>
            <a:ext cx="4575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 like going to the races and having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a small flutter.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9618F-07ED-47CD-A127-481CD4E2DA5F}"/>
              </a:ext>
            </a:extLst>
          </p:cNvPr>
          <p:cNvSpPr txBox="1"/>
          <p:nvPr/>
        </p:nvSpPr>
        <p:spPr>
          <a:xfrm>
            <a:off x="470192" y="3345084"/>
            <a:ext cx="430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 do not bet too much but it adds to the excitement.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FF84-63DC-4C30-ACE5-0DE0E9FA717B}"/>
              </a:ext>
            </a:extLst>
          </p:cNvPr>
          <p:cNvSpPr txBox="1"/>
          <p:nvPr/>
        </p:nvSpPr>
        <p:spPr>
          <a:xfrm>
            <a:off x="470192" y="4479404"/>
            <a:ext cx="4577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I often win but, because I bet on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all the races I usually do not make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a profit.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E4017-FFE5-453C-9116-B21230345025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B941-668D-497C-89C9-EEE72D7A165A}"/>
              </a:ext>
            </a:extLst>
          </p:cNvPr>
          <p:cNvSpPr txBox="1"/>
          <p:nvPr/>
        </p:nvSpPr>
        <p:spPr>
          <a:xfrm>
            <a:off x="483956" y="1322666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</p:spTree>
    <p:extLst>
      <p:ext uri="{BB962C8B-B14F-4D97-AF65-F5344CB8AC3E}">
        <p14:creationId xmlns:p14="http://schemas.microsoft.com/office/powerpoint/2010/main" val="42451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FC591E-EE1C-4959-A6EC-E82E53ED0BFA}"/>
              </a:ext>
            </a:extLst>
          </p:cNvPr>
          <p:cNvSpPr txBox="1"/>
          <p:nvPr/>
        </p:nvSpPr>
        <p:spPr>
          <a:xfrm>
            <a:off x="246781" y="2174092"/>
            <a:ext cx="56947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Here is a division sum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The </a:t>
            </a:r>
            <a:r>
              <a:rPr lang="en-GB" sz="2400" b="1" dirty="0"/>
              <a:t>X</a:t>
            </a:r>
            <a:r>
              <a:rPr lang="en-GB" sz="2400" b="1" dirty="0">
                <a:solidFill>
                  <a:srgbClr val="002060"/>
                </a:solidFill>
              </a:rPr>
              <a:t>’s represent numbers from 0 to</a:t>
            </a:r>
            <a:r>
              <a:rPr lang="en-GB" sz="2400" b="1" dirty="0">
                <a:solidFill>
                  <a:srgbClr val="008000"/>
                </a:solidFill>
              </a:rPr>
              <a:t> 9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You are given two numbers. Each is a seven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Can you work out the sum?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Sum clues are on the next slides!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C91926-878D-4D5D-875E-25B6D0E94E09}"/>
              </a:ext>
            </a:extLst>
          </p:cNvPr>
          <p:cNvGrpSpPr/>
          <p:nvPr/>
        </p:nvGrpSpPr>
        <p:grpSpPr>
          <a:xfrm>
            <a:off x="5941545" y="1749446"/>
            <a:ext cx="2969509" cy="2877777"/>
            <a:chOff x="5941545" y="1749446"/>
            <a:chExt cx="2969509" cy="2877777"/>
          </a:xfrm>
        </p:grpSpPr>
        <p:grpSp>
          <p:nvGrpSpPr>
            <p:cNvPr id="2" name="Group 21">
              <a:extLst>
                <a:ext uri="{FF2B5EF4-FFF2-40B4-BE49-F238E27FC236}">
                  <a16:creationId xmlns:a16="http://schemas.microsoft.com/office/drawing/2014/main" id="{4BF2DA18-6D68-465C-AA5B-2E22FE11B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1545" y="1749446"/>
              <a:ext cx="2851150" cy="2407794"/>
              <a:chOff x="478884" y="400972"/>
              <a:chExt cx="2851560" cy="2408379"/>
            </a:xfrm>
          </p:grpSpPr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34179A0E-8C3A-4E45-B436-209F02708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2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</a:t>
                </a:r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F42611C3-31D9-4660-AA20-523E1DF95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67730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XXXXXXX</a:t>
                </a: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802DF952-F3BE-43FC-A333-5A023FC6A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151" y="400972"/>
                <a:ext cx="8195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</a:t>
                </a: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663CF35-3F62-44A6-8FF0-8E0E41BA3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728" y="1351353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FCA7D6D-AF85-423B-9F8F-4B2F87B7F70A}"/>
                  </a:ext>
                </a:extLst>
              </p:cNvPr>
              <p:cNvCxnSpPr/>
              <p:nvPr/>
            </p:nvCxnSpPr>
            <p:spPr>
              <a:xfrm>
                <a:off x="1426757" y="983282"/>
                <a:ext cx="0" cy="6843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6642810-E62F-450C-A1B6-BA5DB35E7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282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F66E9C9-1CB0-48CA-902E-FBBDA174E1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8706" y="1853444"/>
                <a:ext cx="9050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5">
                <a:extLst>
                  <a:ext uri="{FF2B5EF4-FFF2-40B4-BE49-F238E27FC236}">
                    <a16:creationId xmlns:a16="http://schemas.microsoft.com/office/drawing/2014/main" id="{0EB1AB2F-A4AF-4595-92F9-DCD226ED5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273" y="1790574"/>
                <a:ext cx="912560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 </a:t>
                </a: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id="{F24B31D6-2377-4CF4-B33C-C0241D0E6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9445" y="2224576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639DE43-C665-41BC-8D14-04ADE8E2A6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5411" y="2766479"/>
                <a:ext cx="6652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F6F01-8886-4236-841B-B1BFD3DC264E}"/>
                </a:ext>
              </a:extLst>
            </p:cNvPr>
            <p:cNvSpPr txBox="1"/>
            <p:nvPr/>
          </p:nvSpPr>
          <p:spPr>
            <a:xfrm>
              <a:off x="7354409" y="4257891"/>
              <a:ext cx="15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No Remainder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E08980-725D-4DEF-8B3F-6082C0A7D982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DAECD-994C-4430-9D0A-26A8F31C18A6}"/>
              </a:ext>
            </a:extLst>
          </p:cNvPr>
          <p:cNvSpPr txBox="1"/>
          <p:nvPr/>
        </p:nvSpPr>
        <p:spPr>
          <a:xfrm>
            <a:off x="9144000" y="984428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5713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11D9555C-EDD4-4752-869E-5A25786F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2" y="1618565"/>
            <a:ext cx="4412898" cy="3691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284FF-8B0E-4E58-B743-D576FF855843}"/>
              </a:ext>
            </a:extLst>
          </p:cNvPr>
          <p:cNvSpPr txBox="1"/>
          <p:nvPr/>
        </p:nvSpPr>
        <p:spPr>
          <a:xfrm>
            <a:off x="9143999" y="984428"/>
            <a:ext cx="45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BDB28-2646-480A-B635-7D0AD7420045}"/>
              </a:ext>
            </a:extLst>
          </p:cNvPr>
          <p:cNvSpPr txBox="1"/>
          <p:nvPr/>
        </p:nvSpPr>
        <p:spPr>
          <a:xfrm>
            <a:off x="310447" y="2210764"/>
            <a:ext cx="4837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 plan to bet on today’s five races,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but I want to estimate my chance of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winning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9618F-07ED-47CD-A127-481CD4E2DA5F}"/>
              </a:ext>
            </a:extLst>
          </p:cNvPr>
          <p:cNvSpPr txBox="1"/>
          <p:nvPr/>
        </p:nvSpPr>
        <p:spPr>
          <a:xfrm>
            <a:off x="310447" y="3529750"/>
            <a:ext cx="4200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 know that, on average, one in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three favourites wins the race,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so I will bet on favourites.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FF84-63DC-4C30-ACE5-0DE0E9FA717B}"/>
              </a:ext>
            </a:extLst>
          </p:cNvPr>
          <p:cNvSpPr txBox="1"/>
          <p:nvPr/>
        </p:nvSpPr>
        <p:spPr>
          <a:xfrm>
            <a:off x="310447" y="4848736"/>
            <a:ext cx="385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are my odds of wining.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8C31D-DE6B-435A-9876-5F6AB6B196A2}"/>
              </a:ext>
            </a:extLst>
          </p:cNvPr>
          <p:cNvSpPr txBox="1"/>
          <p:nvPr/>
        </p:nvSpPr>
        <p:spPr>
          <a:xfrm>
            <a:off x="6053559" y="3345084"/>
            <a:ext cx="2366930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I can work it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out like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E4017-FFE5-453C-9116-B21230345025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B941-668D-497C-89C9-EEE72D7A165A}"/>
              </a:ext>
            </a:extLst>
          </p:cNvPr>
          <p:cNvSpPr txBox="1"/>
          <p:nvPr/>
        </p:nvSpPr>
        <p:spPr>
          <a:xfrm>
            <a:off x="361620" y="1320094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</p:spTree>
    <p:extLst>
      <p:ext uri="{BB962C8B-B14F-4D97-AF65-F5344CB8AC3E}">
        <p14:creationId xmlns:p14="http://schemas.microsoft.com/office/powerpoint/2010/main" val="5199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7AB0A46F-8E76-49E0-9564-F740C196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35" y="1967426"/>
            <a:ext cx="3239741" cy="2710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50379-3BB2-4871-95A5-99B5C0460D44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5C980-7439-41FD-B7DC-614D9A3F5168}"/>
              </a:ext>
            </a:extLst>
          </p:cNvPr>
          <p:cNvSpPr txBox="1"/>
          <p:nvPr/>
        </p:nvSpPr>
        <p:spPr>
          <a:xfrm>
            <a:off x="373924" y="2136610"/>
            <a:ext cx="330898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 can work it out like this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2F5B4-D9C0-4E73-958E-5C34ACD13F47}"/>
              </a:ext>
            </a:extLst>
          </p:cNvPr>
          <p:cNvSpPr txBox="1"/>
          <p:nvPr/>
        </p:nvSpPr>
        <p:spPr>
          <a:xfrm>
            <a:off x="373924" y="1322666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C07F5-36A5-4B89-AB0C-AF4C4AD9A9B8}"/>
              </a:ext>
            </a:extLst>
          </p:cNvPr>
          <p:cNvSpPr txBox="1"/>
          <p:nvPr/>
        </p:nvSpPr>
        <p:spPr>
          <a:xfrm>
            <a:off x="373924" y="2827444"/>
            <a:ext cx="545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My chance of winning in any race is 1 in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FFEB5-9E9B-4B9D-BF61-C012D1B213D7}"/>
              </a:ext>
            </a:extLst>
          </p:cNvPr>
          <p:cNvSpPr txBox="1"/>
          <p:nvPr/>
        </p:nvSpPr>
        <p:spPr>
          <a:xfrm>
            <a:off x="373924" y="3518278"/>
            <a:ext cx="3982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 seem to remember that you 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multiply the odds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F78E9-B334-4C4E-8B15-B1FED4A49AFA}"/>
              </a:ext>
            </a:extLst>
          </p:cNvPr>
          <p:cNvSpPr txBox="1"/>
          <p:nvPr/>
        </p:nvSpPr>
        <p:spPr>
          <a:xfrm>
            <a:off x="373924" y="4578444"/>
            <a:ext cx="506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So my chance of winning in any one of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five races is: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020E9-E0FA-48EB-9DF6-E5E3D168CB5A}"/>
              </a:ext>
            </a:extLst>
          </p:cNvPr>
          <p:cNvSpPr txBox="1"/>
          <p:nvPr/>
        </p:nvSpPr>
        <p:spPr>
          <a:xfrm>
            <a:off x="373924" y="5535334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</a:t>
            </a:r>
            <a:r>
              <a:rPr lang="en-GB" sz="3600" b="1" dirty="0">
                <a:solidFill>
                  <a:srgbClr val="008000"/>
                </a:solidFill>
              </a:rPr>
              <a:t> X 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 X ⅓ X ⅓ X ⅓ = </a:t>
            </a:r>
            <a:r>
              <a:rPr lang="en-GB" sz="3600" b="1" baseline="30000" dirty="0">
                <a:solidFill>
                  <a:srgbClr val="008000"/>
                </a:solidFill>
                <a:ea typeface="Cambria Math" panose="02040503050406030204" pitchFamily="18" charset="0"/>
              </a:rPr>
              <a:t>1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/</a:t>
            </a:r>
            <a:r>
              <a:rPr lang="en-GB" sz="3600" b="1" baseline="-25000" dirty="0">
                <a:solidFill>
                  <a:srgbClr val="008000"/>
                </a:solidFill>
                <a:ea typeface="Cambria Math" panose="02040503050406030204" pitchFamily="18" charset="0"/>
              </a:rPr>
              <a:t>243</a:t>
            </a:r>
            <a:r>
              <a:rPr lang="en-GB" sz="3600" b="1" dirty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3D8799-C7BA-48AF-B996-2146D657B509}"/>
              </a:ext>
            </a:extLst>
          </p:cNvPr>
          <p:cNvGrpSpPr/>
          <p:nvPr/>
        </p:nvGrpSpPr>
        <p:grpSpPr>
          <a:xfrm>
            <a:off x="5062237" y="652678"/>
            <a:ext cx="4843763" cy="4696605"/>
            <a:chOff x="5062237" y="652678"/>
            <a:chExt cx="4843763" cy="4696605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F7BE80B-2EBD-4834-890E-7305AFA49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166" y="2222338"/>
              <a:ext cx="3534330" cy="31269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FC519-E242-4E80-9C1E-59844184D2EF}"/>
                </a:ext>
              </a:extLst>
            </p:cNvPr>
            <p:cNvSpPr txBox="1"/>
            <p:nvPr/>
          </p:nvSpPr>
          <p:spPr>
            <a:xfrm>
              <a:off x="5062237" y="652678"/>
              <a:ext cx="484376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Whoops</a:t>
              </a:r>
              <a:br>
                <a:rPr lang="en-GB" sz="3200" b="1" dirty="0">
                  <a:solidFill>
                    <a:srgbClr val="FF0000"/>
                  </a:solidFill>
                </a:rPr>
              </a:br>
              <a:r>
                <a:rPr lang="en-GB" sz="3200" b="1" dirty="0">
                  <a:solidFill>
                    <a:srgbClr val="FF0000"/>
                  </a:solidFill>
                </a:rPr>
                <a:t>That Is Absurd.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I remember winning before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3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83470-F445-4C98-AB5E-DD5ED5DA08FA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93FE1-0CFC-449B-AB6A-8F965C9CD0E7}"/>
              </a:ext>
            </a:extLst>
          </p:cNvPr>
          <p:cNvSpPr txBox="1"/>
          <p:nvPr/>
        </p:nvSpPr>
        <p:spPr>
          <a:xfrm>
            <a:off x="373924" y="2159760"/>
            <a:ext cx="44054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Perhaps I can work it out like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2B146-789C-42F3-963E-E513CCA87C55}"/>
              </a:ext>
            </a:extLst>
          </p:cNvPr>
          <p:cNvSpPr txBox="1"/>
          <p:nvPr/>
        </p:nvSpPr>
        <p:spPr>
          <a:xfrm>
            <a:off x="373924" y="1322666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6145C-FC2A-4673-9887-8750B55C074D}"/>
              </a:ext>
            </a:extLst>
          </p:cNvPr>
          <p:cNvSpPr txBox="1"/>
          <p:nvPr/>
        </p:nvSpPr>
        <p:spPr>
          <a:xfrm>
            <a:off x="373924" y="2827444"/>
            <a:ext cx="545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My chance of winning in any race is 1 in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50539-D7FA-46BC-96CC-81DB8107C87B}"/>
              </a:ext>
            </a:extLst>
          </p:cNvPr>
          <p:cNvSpPr txBox="1"/>
          <p:nvPr/>
        </p:nvSpPr>
        <p:spPr>
          <a:xfrm>
            <a:off x="373924" y="3518278"/>
            <a:ext cx="334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 will try adding the odds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2225A-CC08-49E5-A41E-E66715AC7400}"/>
              </a:ext>
            </a:extLst>
          </p:cNvPr>
          <p:cNvSpPr txBox="1"/>
          <p:nvPr/>
        </p:nvSpPr>
        <p:spPr>
          <a:xfrm>
            <a:off x="373924" y="4297003"/>
            <a:ext cx="459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</a:t>
            </a:r>
            <a:r>
              <a:rPr lang="en-GB" sz="3600" b="1" dirty="0">
                <a:solidFill>
                  <a:srgbClr val="008000"/>
                </a:solidFill>
              </a:rPr>
              <a:t> + 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 + ⅓ + ⅓ + ⅓ = </a:t>
            </a:r>
            <a:r>
              <a:rPr lang="en-GB" sz="3600" b="1" baseline="30000" dirty="0">
                <a:solidFill>
                  <a:srgbClr val="008000"/>
                </a:solidFill>
                <a:ea typeface="Cambria Math" panose="02040503050406030204" pitchFamily="18" charset="0"/>
              </a:rPr>
              <a:t>5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/</a:t>
            </a:r>
            <a:r>
              <a:rPr lang="en-GB" sz="3600" b="1" baseline="-25000" dirty="0">
                <a:solidFill>
                  <a:srgbClr val="008000"/>
                </a:solidFill>
                <a:ea typeface="Cambria Math" panose="02040503050406030204" pitchFamily="18" charset="0"/>
              </a:rPr>
              <a:t>3</a:t>
            </a:r>
            <a:r>
              <a:rPr lang="en-GB" sz="3600" b="1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9" name="Picture 8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07FDEB2E-61C5-4CAD-BDBE-4D88A60E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47" y="2390592"/>
            <a:ext cx="3096278" cy="2590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1FDEEC-272C-4D66-96D9-9096DFC49A7B}"/>
              </a:ext>
            </a:extLst>
          </p:cNvPr>
          <p:cNvSpPr txBox="1"/>
          <p:nvPr/>
        </p:nvSpPr>
        <p:spPr>
          <a:xfrm>
            <a:off x="480025" y="5073669"/>
            <a:ext cx="277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That is – I MUST win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9515F1-7E74-434F-A773-CC35263128E2}"/>
              </a:ext>
            </a:extLst>
          </p:cNvPr>
          <p:cNvGrpSpPr/>
          <p:nvPr/>
        </p:nvGrpSpPr>
        <p:grpSpPr>
          <a:xfrm>
            <a:off x="5980511" y="830223"/>
            <a:ext cx="3382849" cy="4621454"/>
            <a:chOff x="5980511" y="830223"/>
            <a:chExt cx="3382849" cy="46214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3D91FD-BFE4-4D36-AD7C-B9C3321CE37F}"/>
                </a:ext>
              </a:extLst>
            </p:cNvPr>
            <p:cNvSpPr txBox="1"/>
            <p:nvPr/>
          </p:nvSpPr>
          <p:spPr>
            <a:xfrm>
              <a:off x="5980511" y="830223"/>
              <a:ext cx="33828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But I lost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every time at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the last racecourse</a:t>
              </a:r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5F3FCFD-356E-47AB-8779-F8550833C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829" y="2390593"/>
              <a:ext cx="3345531" cy="306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8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04996-2FDE-46CC-9ABE-918664A164F3}"/>
              </a:ext>
            </a:extLst>
          </p:cNvPr>
          <p:cNvSpPr txBox="1"/>
          <p:nvPr/>
        </p:nvSpPr>
        <p:spPr>
          <a:xfrm>
            <a:off x="373924" y="2171598"/>
            <a:ext cx="57451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How would YOU work it 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C43A8-0CC5-4FFE-972E-B50A90BD6A61}"/>
              </a:ext>
            </a:extLst>
          </p:cNvPr>
          <p:cNvSpPr txBox="1"/>
          <p:nvPr/>
        </p:nvSpPr>
        <p:spPr>
          <a:xfrm>
            <a:off x="373924" y="1338187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6ECFE9-1063-4303-8C3D-A3892B94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37" y="2989491"/>
            <a:ext cx="4444444" cy="2806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8FA6B-101D-4D3F-A905-25BDD931A868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E29CDC-3F37-4356-A648-9C6CD3C547CF}"/>
              </a:ext>
            </a:extLst>
          </p:cNvPr>
          <p:cNvCxnSpPr>
            <a:cxnSpLocks/>
          </p:cNvCxnSpPr>
          <p:nvPr/>
        </p:nvCxnSpPr>
        <p:spPr>
          <a:xfrm flipV="1">
            <a:off x="7776025" y="2402167"/>
            <a:ext cx="0" cy="32694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EA32963-EAD7-47E7-BF96-948B57D1A115}"/>
              </a:ext>
            </a:extLst>
          </p:cNvPr>
          <p:cNvSpPr/>
          <p:nvPr/>
        </p:nvSpPr>
        <p:spPr>
          <a:xfrm>
            <a:off x="7446146" y="1630575"/>
            <a:ext cx="659757" cy="7871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D8D20-1AAF-49A4-9A01-85715DF706A6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724A1-FB65-42DE-9331-3B2598FD553B}"/>
              </a:ext>
            </a:extLst>
          </p:cNvPr>
          <p:cNvSpPr txBox="1"/>
          <p:nvPr/>
        </p:nvSpPr>
        <p:spPr>
          <a:xfrm>
            <a:off x="373924" y="1322666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BAF98-1058-4DA4-9B10-98D541AAAA9C}"/>
              </a:ext>
            </a:extLst>
          </p:cNvPr>
          <p:cNvSpPr txBox="1"/>
          <p:nvPr/>
        </p:nvSpPr>
        <p:spPr>
          <a:xfrm>
            <a:off x="392873" y="2047800"/>
            <a:ext cx="4104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We should really work out the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probability of losing.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F5BBE-96E0-4B6B-BF46-D083E938CA74}"/>
              </a:ext>
            </a:extLst>
          </p:cNvPr>
          <p:cNvSpPr txBox="1"/>
          <p:nvPr/>
        </p:nvSpPr>
        <p:spPr>
          <a:xfrm>
            <a:off x="373924" y="3990512"/>
            <a:ext cx="498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The probability of Losing every race is</a:t>
            </a:r>
          </a:p>
          <a:p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⅔</a:t>
            </a:r>
            <a:r>
              <a:rPr lang="en-GB" sz="2400" b="1" dirty="0">
                <a:solidFill>
                  <a:srgbClr val="002060"/>
                </a:solidFill>
              </a:rPr>
              <a:t> X </a:t>
            </a:r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⅔ X ⅔ X ⅔ X ⅔ = </a:t>
            </a:r>
            <a:r>
              <a:rPr lang="en-GB" sz="2400" b="1" baseline="30000" dirty="0">
                <a:solidFill>
                  <a:srgbClr val="002060"/>
                </a:solidFill>
                <a:ea typeface="Cambria Math" panose="02040503050406030204" pitchFamily="18" charset="0"/>
              </a:rPr>
              <a:t>32</a:t>
            </a:r>
            <a:r>
              <a:rPr lang="en-GB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/</a:t>
            </a:r>
            <a:r>
              <a:rPr lang="en-GB" sz="2400" b="1" baseline="-25000" dirty="0">
                <a:solidFill>
                  <a:srgbClr val="002060"/>
                </a:solidFill>
                <a:ea typeface="Cambria Math" panose="02040503050406030204" pitchFamily="18" charset="0"/>
              </a:rPr>
              <a:t>243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0E565416-4892-490B-95EE-7C182061C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58" y="2427656"/>
            <a:ext cx="3400656" cy="2844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B61F5-ED34-481B-B500-DA9C743BE72C}"/>
              </a:ext>
            </a:extLst>
          </p:cNvPr>
          <p:cNvSpPr txBox="1"/>
          <p:nvPr/>
        </p:nvSpPr>
        <p:spPr>
          <a:xfrm>
            <a:off x="373924" y="4961868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So the probability of Winning is</a:t>
            </a:r>
          </a:p>
          <a:p>
            <a:r>
              <a:rPr lang="en-GB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1 - </a:t>
            </a:r>
            <a:r>
              <a:rPr lang="en-GB" sz="2400" b="1" baseline="30000" dirty="0">
                <a:solidFill>
                  <a:srgbClr val="FF0000"/>
                </a:solidFill>
                <a:ea typeface="Cambria Math" panose="02040503050406030204" pitchFamily="18" charset="0"/>
              </a:rPr>
              <a:t>32</a:t>
            </a:r>
            <a:r>
              <a:rPr lang="en-GB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  <a:ea typeface="Cambria Math" panose="02040503050406030204" pitchFamily="18" charset="0"/>
              </a:rPr>
              <a:t>243</a:t>
            </a:r>
            <a:r>
              <a:rPr lang="en-GB" sz="2400" b="1" dirty="0">
                <a:solidFill>
                  <a:srgbClr val="FF0000"/>
                </a:solidFill>
              </a:rPr>
              <a:t>  =  </a:t>
            </a:r>
            <a:r>
              <a:rPr lang="en-GB" sz="2400" b="1" baseline="30000" dirty="0">
                <a:solidFill>
                  <a:srgbClr val="FF0000"/>
                </a:solidFill>
              </a:rPr>
              <a:t>211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243</a:t>
            </a:r>
            <a:r>
              <a:rPr lang="en-GB" sz="2400" b="1" dirty="0">
                <a:solidFill>
                  <a:srgbClr val="FF0000"/>
                </a:solidFill>
              </a:rPr>
              <a:t>  = 0.868 = 86.8%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B7B57-F800-45E9-B41A-87B421D69CCA}"/>
              </a:ext>
            </a:extLst>
          </p:cNvPr>
          <p:cNvSpPr/>
          <p:nvPr/>
        </p:nvSpPr>
        <p:spPr>
          <a:xfrm>
            <a:off x="392873" y="3019156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Then the probability of winning is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One - Losing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F6592-66C7-4AC8-B8E4-4FE2AAA99C50}"/>
              </a:ext>
            </a:extLst>
          </p:cNvPr>
          <p:cNvSpPr txBox="1"/>
          <p:nvPr/>
        </p:nvSpPr>
        <p:spPr>
          <a:xfrm>
            <a:off x="5452864" y="893638"/>
            <a:ext cx="402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But this is only the probability of winning at least one race</a:t>
            </a:r>
          </a:p>
        </p:txBody>
      </p:sp>
    </p:spTree>
    <p:extLst>
      <p:ext uri="{BB962C8B-B14F-4D97-AF65-F5344CB8AC3E}">
        <p14:creationId xmlns:p14="http://schemas.microsoft.com/office/powerpoint/2010/main" val="15860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D8D20-1AAF-49A4-9A01-85715DF706A6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1000F-01B0-47C1-8BCA-CD7B00745931}"/>
              </a:ext>
            </a:extLst>
          </p:cNvPr>
          <p:cNvSpPr txBox="1"/>
          <p:nvPr/>
        </p:nvSpPr>
        <p:spPr>
          <a:xfrm>
            <a:off x="239275" y="2136610"/>
            <a:ext cx="357828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Do you remember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“I can work it out like this”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0519C-08D5-48B0-B263-36A31989A0DC}"/>
              </a:ext>
            </a:extLst>
          </p:cNvPr>
          <p:cNvSpPr txBox="1"/>
          <p:nvPr/>
        </p:nvSpPr>
        <p:spPr>
          <a:xfrm>
            <a:off x="373924" y="3181255"/>
            <a:ext cx="50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</a:t>
            </a:r>
            <a:r>
              <a:rPr lang="en-GB" sz="3600" b="1" dirty="0">
                <a:solidFill>
                  <a:srgbClr val="008000"/>
                </a:solidFill>
              </a:rPr>
              <a:t> X 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⅓ X ⅓ X ⅓ X ⅓ = </a:t>
            </a:r>
            <a:r>
              <a:rPr lang="en-GB" sz="3600" b="1" baseline="30000" dirty="0">
                <a:solidFill>
                  <a:srgbClr val="008000"/>
                </a:solidFill>
                <a:ea typeface="Cambria Math" panose="02040503050406030204" pitchFamily="18" charset="0"/>
              </a:rPr>
              <a:t>1</a:t>
            </a:r>
            <a:r>
              <a:rPr lang="en-GB" sz="3600" b="1" dirty="0">
                <a:solidFill>
                  <a:srgbClr val="008000"/>
                </a:solidFill>
                <a:ea typeface="Cambria Math" panose="02040503050406030204" pitchFamily="18" charset="0"/>
              </a:rPr>
              <a:t>/</a:t>
            </a:r>
            <a:r>
              <a:rPr lang="en-GB" sz="3600" b="1" baseline="-25000" dirty="0">
                <a:solidFill>
                  <a:srgbClr val="008000"/>
                </a:solidFill>
                <a:ea typeface="Cambria Math" panose="02040503050406030204" pitchFamily="18" charset="0"/>
              </a:rPr>
              <a:t>243</a:t>
            </a:r>
            <a:r>
              <a:rPr lang="en-GB" sz="36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30644-8F32-476F-9522-680EEFE3BA5C}"/>
              </a:ext>
            </a:extLst>
          </p:cNvPr>
          <p:cNvSpPr txBox="1"/>
          <p:nvPr/>
        </p:nvSpPr>
        <p:spPr>
          <a:xfrm>
            <a:off x="373924" y="1338187"/>
            <a:ext cx="327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Past The Post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9530A-C82E-487A-93D6-920F8762E777}"/>
              </a:ext>
            </a:extLst>
          </p:cNvPr>
          <p:cNvSpPr txBox="1"/>
          <p:nvPr/>
        </p:nvSpPr>
        <p:spPr>
          <a:xfrm>
            <a:off x="443943" y="4225900"/>
            <a:ext cx="5139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This is actually the chance of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winning all five races</a:t>
            </a:r>
          </a:p>
        </p:txBody>
      </p:sp>
      <p:pic>
        <p:nvPicPr>
          <p:cNvPr id="7" name="Picture 6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655E0491-6AA7-43EF-9D29-8D915703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58" y="2427656"/>
            <a:ext cx="3400656" cy="28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5A12526B-DCD8-48A2-9060-93B09070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>
            <a:extLst>
              <a:ext uri="{FF2B5EF4-FFF2-40B4-BE49-F238E27FC236}">
                <a16:creationId xmlns:a16="http://schemas.microsoft.com/office/drawing/2014/main" id="{30051C7B-D4D0-40BA-BA67-3DF263DA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4967288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600" b="1" i="1">
                <a:solidFill>
                  <a:srgbClr val="FF0000"/>
                </a:solidFill>
                <a:latin typeface="Arial" charset="0"/>
              </a:rPr>
              <a:t>Thank You</a:t>
            </a:r>
            <a:endParaRPr lang="en-GB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50EFD5C-86F7-4361-ACF4-7CC1AD70329B}"/>
              </a:ext>
            </a:extLst>
          </p:cNvPr>
          <p:cNvGrpSpPr/>
          <p:nvPr/>
        </p:nvGrpSpPr>
        <p:grpSpPr>
          <a:xfrm>
            <a:off x="952856" y="1233036"/>
            <a:ext cx="3635854" cy="3967699"/>
            <a:chOff x="4483134" y="932094"/>
            <a:chExt cx="3635854" cy="3967699"/>
          </a:xfrm>
        </p:grpSpPr>
        <p:grpSp>
          <p:nvGrpSpPr>
            <p:cNvPr id="2" name="Group 21">
              <a:extLst>
                <a:ext uri="{FF2B5EF4-FFF2-40B4-BE49-F238E27FC236}">
                  <a16:creationId xmlns:a16="http://schemas.microsoft.com/office/drawing/2014/main" id="{A3B70B5C-621C-47CF-BBA3-14A382039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134" y="932094"/>
              <a:ext cx="2851150" cy="2368620"/>
              <a:chOff x="478884" y="440155"/>
              <a:chExt cx="2851560" cy="2369196"/>
            </a:xfrm>
          </p:grpSpPr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EC3AA59D-B6D2-4FA3-821D-60BEEB4FC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2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en-GB" altLang="en-US" sz="3200" dirty="0"/>
                  <a:t>XX</a:t>
                </a:r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739D288A-3F37-4240-988E-D678CFD00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640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en-GB" alt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XX</a:t>
                </a:r>
                <a:r>
                  <a:rPr lang="en-GB" altLang="en-US" sz="3200" dirty="0"/>
                  <a:t>XXX</a:t>
                </a: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175D2C50-84B0-4A29-BADA-6CC742028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6351" y="440155"/>
                <a:ext cx="8195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>
                    <a:solidFill>
                      <a:srgbClr val="0070C0"/>
                    </a:solidFill>
                  </a:rPr>
                  <a:t>X</a:t>
                </a:r>
                <a:r>
                  <a:rPr lang="en-GB" altLang="en-US" sz="3200" dirty="0"/>
                  <a:t>X</a:t>
                </a: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CF0A404C-ED83-4964-8057-E7AEC919C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728" y="1351353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XX</a:t>
                </a:r>
                <a:r>
                  <a:rPr lang="en-GB" altLang="en-US" sz="3200" dirty="0"/>
                  <a:t>X 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76454B5-0317-4BBD-9724-46A69455DF2F}"/>
                  </a:ext>
                </a:extLst>
              </p:cNvPr>
              <p:cNvCxnSpPr/>
              <p:nvPr/>
            </p:nvCxnSpPr>
            <p:spPr>
              <a:xfrm>
                <a:off x="1426757" y="983282"/>
                <a:ext cx="0" cy="6843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179042C-CE0C-4407-952F-A25C8CA343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282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E3258FD-73BE-47F8-98DE-1FF149E8C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8706" y="1853444"/>
                <a:ext cx="9050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5">
                <a:extLst>
                  <a:ext uri="{FF2B5EF4-FFF2-40B4-BE49-F238E27FC236}">
                    <a16:creationId xmlns:a16="http://schemas.microsoft.com/office/drawing/2014/main" id="{51357D1D-4ABD-414C-9EA1-6AA577C3E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273" y="1790574"/>
                <a:ext cx="912560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 </a:t>
                </a: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id="{E3BDE816-EC1F-4246-B120-35E8A1BBE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9445" y="2224576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10711E-A798-4C00-90C4-D319FD8915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5411" y="2766479"/>
                <a:ext cx="6652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3F881-7C79-416A-AE9B-91545218B6E5}"/>
                </a:ext>
              </a:extLst>
            </p:cNvPr>
            <p:cNvSpPr/>
            <p:nvPr/>
          </p:nvSpPr>
          <p:spPr>
            <a:xfrm>
              <a:off x="4539803" y="3422465"/>
              <a:ext cx="3579185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Because there are no numbers here</a:t>
              </a:r>
              <a:b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what can you deduce about the </a:t>
              </a: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Numbers coloured X?</a:t>
              </a:r>
            </a:p>
            <a:p>
              <a:b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rgbClr val="002060"/>
                  </a:solidFill>
                </a:rPr>
                <a:t>And then the one coloured X?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3684AA-2B1C-4B20-83BA-CD60E3B146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4603" y="2490557"/>
              <a:ext cx="1" cy="55758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30BFB0-96DA-4B23-B381-E38F2E058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5844" y="2490557"/>
              <a:ext cx="1" cy="55758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18ED3DB-5546-453E-948E-D7942838C77B}"/>
              </a:ext>
            </a:extLst>
          </p:cNvPr>
          <p:cNvGrpSpPr>
            <a:grpSpLocks/>
          </p:cNvGrpSpPr>
          <p:nvPr/>
        </p:nvGrpSpPr>
        <p:grpSpPr bwMode="auto">
          <a:xfrm>
            <a:off x="5744776" y="1267241"/>
            <a:ext cx="2851150" cy="2334416"/>
            <a:chOff x="478884" y="474368"/>
            <a:chExt cx="2851560" cy="2334983"/>
          </a:xfrm>
        </p:grpSpPr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656A357B-6021-435B-A362-1D1208C9C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84" y="941495"/>
              <a:ext cx="824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>
                  <a:solidFill>
                    <a:schemeClr val="accent2">
                      <a:lumMod val="75000"/>
                    </a:schemeClr>
                  </a:solidFill>
                </a:rPr>
                <a:t>XXX</a:t>
              </a: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69E40CB3-1E67-4B3B-90DB-506F20E4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487" y="960698"/>
              <a:ext cx="1464073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XXXXXX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5FB147D1-3508-4563-B23F-D98645162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924" y="474368"/>
              <a:ext cx="819573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>
                  <a:solidFill>
                    <a:srgbClr val="008000"/>
                  </a:solidFill>
                </a:rPr>
                <a:t>7</a:t>
              </a:r>
              <a:r>
                <a:rPr lang="en-GB" altLang="en-US" sz="3200" dirty="0"/>
                <a:t>XX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7AEAAF9-8932-4804-8C58-CC222DF6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728" y="1351353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59E0A2-ED53-4134-8E54-3BF8129E9D56}"/>
                </a:ext>
              </a:extLst>
            </p:cNvPr>
            <p:cNvCxnSpPr/>
            <p:nvPr/>
          </p:nvCxnSpPr>
          <p:spPr>
            <a:xfrm>
              <a:off x="1426757" y="983282"/>
              <a:ext cx="0" cy="6843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E39111-289F-41D1-BD06-72002D01D292}"/>
                </a:ext>
              </a:extLst>
            </p:cNvPr>
            <p:cNvCxnSpPr>
              <a:cxnSpLocks/>
            </p:cNvCxnSpPr>
            <p:nvPr/>
          </p:nvCxnSpPr>
          <p:spPr>
            <a:xfrm>
              <a:off x="1401354" y="983282"/>
              <a:ext cx="19290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7DBFC-24A3-42D1-A12B-C17983150902}"/>
                </a:ext>
              </a:extLst>
            </p:cNvPr>
            <p:cNvCxnSpPr>
              <a:cxnSpLocks/>
            </p:cNvCxnSpPr>
            <p:nvPr/>
          </p:nvCxnSpPr>
          <p:spPr>
            <a:xfrm>
              <a:off x="1588706" y="1853444"/>
              <a:ext cx="9050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284BB74D-8EDD-45E5-BDBB-C69F19637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273" y="1790574"/>
              <a:ext cx="912560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>
                  <a:solidFill>
                    <a:srgbClr val="008000"/>
                  </a:solidFill>
                </a:rPr>
                <a:t>7</a:t>
              </a:r>
              <a:r>
                <a:rPr lang="en-GB" altLang="en-US" sz="3200" dirty="0">
                  <a:solidFill>
                    <a:srgbClr val="0070C0"/>
                  </a:solidFill>
                </a:rPr>
                <a:t>XX</a:t>
              </a:r>
              <a:r>
                <a:rPr lang="en-GB" altLang="en-US" sz="3200" dirty="0"/>
                <a:t> 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AA769622-51BC-4121-935B-1AC9660AF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445" y="2224576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2A150D-FA31-4389-84B1-5274ED535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5411" y="2766479"/>
              <a:ext cx="6652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7D83E45-D2BF-49D7-90EA-642B1C93207E}"/>
              </a:ext>
            </a:extLst>
          </p:cNvPr>
          <p:cNvSpPr/>
          <p:nvPr/>
        </p:nvSpPr>
        <p:spPr>
          <a:xfrm>
            <a:off x="5691573" y="3781110"/>
            <a:ext cx="326070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When you have worked out 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value of XXX</a:t>
            </a:r>
          </a:p>
          <a:p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What is the only result for those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coloured  X?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06A64-06C1-4F47-B2EB-9B18C5FC57AE}"/>
              </a:ext>
            </a:extLst>
          </p:cNvPr>
          <p:cNvCxnSpPr>
            <a:cxnSpLocks/>
          </p:cNvCxnSpPr>
          <p:nvPr/>
        </p:nvCxnSpPr>
        <p:spPr>
          <a:xfrm flipH="1">
            <a:off x="6177454" y="2284297"/>
            <a:ext cx="1" cy="147747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5F94C1-E919-4613-BB42-4273B5A18FBE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20945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91CB7-09A7-4CE0-91BE-1D5100A42B0B}"/>
              </a:ext>
            </a:extLst>
          </p:cNvPr>
          <p:cNvSpPr txBox="1"/>
          <p:nvPr/>
        </p:nvSpPr>
        <p:spPr>
          <a:xfrm>
            <a:off x="1672299" y="2212056"/>
            <a:ext cx="261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Your turn !!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3D8EA-3C5E-45A9-B1E8-803A328F7F64}"/>
              </a:ext>
            </a:extLst>
          </p:cNvPr>
          <p:cNvGrpSpPr/>
          <p:nvPr/>
        </p:nvGrpSpPr>
        <p:grpSpPr>
          <a:xfrm>
            <a:off x="5103113" y="1872741"/>
            <a:ext cx="2969509" cy="2800780"/>
            <a:chOff x="5941545" y="1826443"/>
            <a:chExt cx="2969509" cy="2800780"/>
          </a:xfrm>
        </p:grpSpPr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BF364E3D-4547-4897-A6D9-F00764F72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1545" y="1826443"/>
              <a:ext cx="2851150" cy="2330797"/>
              <a:chOff x="478884" y="477987"/>
              <a:chExt cx="2851560" cy="2331364"/>
            </a:xfrm>
          </p:grpSpPr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DA6B2D6B-37F0-437B-BA75-643CF8A1E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2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</a:t>
                </a:r>
              </a:p>
            </p:txBody>
          </p:sp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D8002F4D-EE06-499C-974F-3F3866BA1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640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XXXXXX</a:t>
                </a: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AD470A09-0F5A-4BEE-92F6-C72168FFA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1208" y="477987"/>
                <a:ext cx="819573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</a:t>
                </a:r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9A75DD7E-AB0B-46D0-9F4A-50D92AB426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728" y="1351353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7BA97E9-D6D1-436F-900F-74268E527EE9}"/>
                  </a:ext>
                </a:extLst>
              </p:cNvPr>
              <p:cNvCxnSpPr/>
              <p:nvPr/>
            </p:nvCxnSpPr>
            <p:spPr>
              <a:xfrm>
                <a:off x="1426757" y="983282"/>
                <a:ext cx="0" cy="6843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07C98E7-D02E-43E7-B526-27011986A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282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9DC1444-D8C6-4838-986A-935D46EAC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8706" y="1853444"/>
                <a:ext cx="9050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EE20B352-2AAF-4B35-A1D0-22AD11ECF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273" y="1790574"/>
                <a:ext cx="912560" cy="58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7</a:t>
                </a:r>
                <a:r>
                  <a:rPr lang="en-GB" altLang="en-US" sz="3200" dirty="0"/>
                  <a:t>XX </a:t>
                </a:r>
              </a:p>
            </p:txBody>
          </p:sp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57A5F202-F762-4208-A5E1-46278832A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9445" y="2224576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22D7456-326F-4ED8-A5A6-C993D2CD00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5411" y="2766479"/>
                <a:ext cx="6652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C9A252-642E-4279-A330-8D1952A41672}"/>
                </a:ext>
              </a:extLst>
            </p:cNvPr>
            <p:cNvSpPr txBox="1"/>
            <p:nvPr/>
          </p:nvSpPr>
          <p:spPr>
            <a:xfrm>
              <a:off x="7354409" y="4257891"/>
              <a:ext cx="1556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No Remainder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FD9E78-BC87-454A-A473-88E5F52FC673}"/>
              </a:ext>
            </a:extLst>
          </p:cNvPr>
          <p:cNvSpPr txBox="1"/>
          <p:nvPr/>
        </p:nvSpPr>
        <p:spPr>
          <a:xfrm>
            <a:off x="3912243" y="5822066"/>
            <a:ext cx="28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But click for my working out</a:t>
            </a:r>
          </a:p>
        </p:txBody>
      </p:sp>
    </p:spTree>
    <p:extLst>
      <p:ext uri="{BB962C8B-B14F-4D97-AF65-F5344CB8AC3E}">
        <p14:creationId xmlns:p14="http://schemas.microsoft.com/office/powerpoint/2010/main" val="84352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72F53139-1022-404E-89D8-7504DCE3E7E3}"/>
              </a:ext>
            </a:extLst>
          </p:cNvPr>
          <p:cNvGrpSpPr>
            <a:grpSpLocks/>
          </p:cNvGrpSpPr>
          <p:nvPr/>
        </p:nvGrpSpPr>
        <p:grpSpPr bwMode="auto">
          <a:xfrm>
            <a:off x="153574" y="1788298"/>
            <a:ext cx="2851150" cy="2345172"/>
            <a:chOff x="478884" y="463610"/>
            <a:chExt cx="2851560" cy="234574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D3EA9F1-06BC-4311-9619-A6261F0DE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84" y="941495"/>
              <a:ext cx="824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D5E9D7-ECD1-436D-B685-B21B90DE5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487" y="960698"/>
              <a:ext cx="1464073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XXXXXX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92283FC-E19F-4EFB-BF7D-854683298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1870" y="463610"/>
              <a:ext cx="819573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E87CE6A-D5C4-43BC-A52A-8355E68B2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728" y="1351353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CC049E-76C5-4C4B-A59A-BF8A5EEB2F41}"/>
                </a:ext>
              </a:extLst>
            </p:cNvPr>
            <p:cNvCxnSpPr/>
            <p:nvPr/>
          </p:nvCxnSpPr>
          <p:spPr>
            <a:xfrm>
              <a:off x="1426757" y="983283"/>
              <a:ext cx="0" cy="684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5B618-B1B3-4C11-B91E-24C36F6A01FE}"/>
                </a:ext>
              </a:extLst>
            </p:cNvPr>
            <p:cNvCxnSpPr>
              <a:cxnSpLocks/>
            </p:cNvCxnSpPr>
            <p:nvPr/>
          </p:nvCxnSpPr>
          <p:spPr>
            <a:xfrm>
              <a:off x="1401354" y="983283"/>
              <a:ext cx="19290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3B55F1-BA54-4779-A26A-D145F8869AF9}"/>
                </a:ext>
              </a:extLst>
            </p:cNvPr>
            <p:cNvCxnSpPr>
              <a:cxnSpLocks/>
            </p:cNvCxnSpPr>
            <p:nvPr/>
          </p:nvCxnSpPr>
          <p:spPr>
            <a:xfrm>
              <a:off x="1588706" y="1853444"/>
              <a:ext cx="90500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2C26D982-A2E0-4E7C-B55B-FC942514E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273" y="1790574"/>
              <a:ext cx="912560" cy="58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 </a:t>
              </a: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C3663B0-62BF-48FE-BE31-6DC4E9B12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445" y="2224576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A4FB4-9AE8-4397-BB38-6DBFC055A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5411" y="2766478"/>
              <a:ext cx="6652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54">
            <a:extLst>
              <a:ext uri="{FF2B5EF4-FFF2-40B4-BE49-F238E27FC236}">
                <a16:creationId xmlns:a16="http://schemas.microsoft.com/office/drawing/2014/main" id="{F22FE9CE-04BE-4B4A-9B00-812AF63B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74" y="1826832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BFA305-331D-472B-B281-21EF5487DC00}"/>
              </a:ext>
            </a:extLst>
          </p:cNvPr>
          <p:cNvGrpSpPr/>
          <p:nvPr/>
        </p:nvGrpSpPr>
        <p:grpSpPr>
          <a:xfrm>
            <a:off x="2948677" y="1937642"/>
            <a:ext cx="3846569" cy="3493958"/>
            <a:chOff x="2948677" y="1937642"/>
            <a:chExt cx="3846569" cy="3493958"/>
          </a:xfrm>
        </p:grpSpPr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12DE0BA4-1F25-45DD-8830-2B522922B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4096" y="1937642"/>
              <a:ext cx="2851150" cy="2359985"/>
              <a:chOff x="478884" y="469433"/>
              <a:chExt cx="2851560" cy="2359484"/>
            </a:xfrm>
          </p:grpSpPr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B5E1609F-7DFA-4EBE-B390-A7FCA9839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242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</a:t>
                </a:r>
              </a:p>
            </p:txBody>
          </p:sp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1E12082D-83C6-4DCC-981E-0209E580D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5926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</a:t>
                </a:r>
                <a:r>
                  <a:rPr lang="en-GB" altLang="en-US" sz="3200" dirty="0"/>
                  <a:t>XXXXX</a:t>
                </a:r>
              </a:p>
            </p:txBody>
          </p:sp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76949018-CA53-4969-B642-9BB099048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8465" y="469433"/>
                <a:ext cx="81957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</a:t>
                </a:r>
              </a:p>
            </p:txBody>
          </p:sp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5CB808A1-E0FF-4035-8432-B360061AB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1242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>
                    <a:solidFill>
                      <a:srgbClr val="008000"/>
                    </a:solidFill>
                  </a:rPr>
                  <a:t>9</a:t>
                </a:r>
                <a:r>
                  <a:rPr lang="en-GB" altLang="en-US" sz="3200"/>
                  <a:t>XX 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1B859EA-5F5C-4087-B7D7-D3543F63F68F}"/>
                  </a:ext>
                </a:extLst>
              </p:cNvPr>
              <p:cNvCxnSpPr/>
              <p:nvPr/>
            </p:nvCxnSpPr>
            <p:spPr>
              <a:xfrm>
                <a:off x="1426758" y="983047"/>
                <a:ext cx="0" cy="685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DC29885-0FE2-4A24-ABD8-EA930E83EE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5" y="983047"/>
                <a:ext cx="19290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D056A1F-0475-4D2A-9C67-AE135221F1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7" y="1849638"/>
                <a:ext cx="1179682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A8BED1BF-10A6-4CD4-BF22-CAA733E38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2FE014D6-EF36-4AFA-8ABD-1398B6E98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C39FE8-C883-4B6A-9E3C-2E75E03E40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3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244B84-A0A0-4BA1-8622-AC1EC8AD1839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121896" y="3081602"/>
              <a:ext cx="1057275" cy="13096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8D3EBD4-F178-4BDF-B60C-6EE0D71DE23E}"/>
                </a:ext>
              </a:extLst>
            </p:cNvPr>
            <p:cNvCxnSpPr>
              <a:cxnSpLocks/>
            </p:cNvCxnSpPr>
            <p:nvPr/>
          </p:nvCxnSpPr>
          <p:spPr>
            <a:xfrm>
              <a:off x="5300068" y="3501009"/>
              <a:ext cx="5620" cy="174948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9">
              <a:extLst>
                <a:ext uri="{FF2B5EF4-FFF2-40B4-BE49-F238E27FC236}">
                  <a16:creationId xmlns:a16="http://schemas.microsoft.com/office/drawing/2014/main" id="{8FC161C3-D778-4531-B43E-F9E76075C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677" y="4508270"/>
              <a:ext cx="23750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/>
                <a:t>These must be 1 and 9 </a:t>
              </a:r>
            </a:p>
            <a:p>
              <a:pPr algn="ctr" eaLnBrk="1" hangingPunct="1"/>
              <a:r>
                <a:rPr lang="en-GB" altLang="en-US" b="1" dirty="0"/>
                <a:t>because </a:t>
              </a:r>
              <a:br>
                <a:rPr lang="en-GB" altLang="en-US" b="1" dirty="0"/>
              </a:br>
              <a:r>
                <a:rPr lang="en-GB" altLang="en-US" b="1" dirty="0"/>
                <a:t>there is no X here</a:t>
              </a:r>
            </a:p>
          </p:txBody>
        </p:sp>
        <p:sp>
          <p:nvSpPr>
            <p:cNvPr id="41" name="TextBox 55">
              <a:extLst>
                <a:ext uri="{FF2B5EF4-FFF2-40B4-BE49-F238E27FC236}">
                  <a16:creationId xmlns:a16="http://schemas.microsoft.com/office/drawing/2014/main" id="{5B5629E9-F1E1-4D6B-A1B8-DBB318D50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921" y="2040202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4A7429-6FA0-4981-B8CE-81DCEBD29A32}"/>
                </a:ext>
              </a:extLst>
            </p:cNvPr>
            <p:cNvCxnSpPr>
              <a:cxnSpLocks/>
            </p:cNvCxnSpPr>
            <p:nvPr/>
          </p:nvCxnSpPr>
          <p:spPr>
            <a:xfrm>
              <a:off x="5042184" y="5250496"/>
              <a:ext cx="28150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AC7DF2-5279-44F4-A34F-48777030F3F1}"/>
              </a:ext>
            </a:extLst>
          </p:cNvPr>
          <p:cNvGrpSpPr/>
          <p:nvPr/>
        </p:nvGrpSpPr>
        <p:grpSpPr>
          <a:xfrm>
            <a:off x="6477018" y="2079880"/>
            <a:ext cx="3386201" cy="3367513"/>
            <a:chOff x="6477018" y="2079880"/>
            <a:chExt cx="3386201" cy="3367513"/>
          </a:xfrm>
        </p:grpSpPr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id="{47CEEB9F-6E6A-4DC3-AB17-09B1B1680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2069" y="2079880"/>
              <a:ext cx="2851150" cy="2363267"/>
              <a:chOff x="478884" y="466152"/>
              <a:chExt cx="2851560" cy="2362765"/>
            </a:xfrm>
          </p:grpSpPr>
          <p:sp>
            <p:nvSpPr>
              <p:cNvPr id="28" name="TextBox 41">
                <a:extLst>
                  <a:ext uri="{FF2B5EF4-FFF2-40B4-BE49-F238E27FC236}">
                    <a16:creationId xmlns:a16="http://schemas.microsoft.com/office/drawing/2014/main" id="{498351BE-C140-4D53-B608-3CAC857B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1945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>
                    <a:solidFill>
                      <a:srgbClr val="008000"/>
                    </a:solidFill>
                  </a:rPr>
                  <a:t>1</a:t>
                </a:r>
                <a:r>
                  <a:rPr lang="en-GB" altLang="en-US" sz="3200"/>
                  <a:t>XX</a:t>
                </a:r>
              </a:p>
            </p:txBody>
          </p:sp>
          <p:sp>
            <p:nvSpPr>
              <p:cNvPr id="29" name="TextBox 42">
                <a:extLst>
                  <a:ext uri="{FF2B5EF4-FFF2-40B4-BE49-F238E27FC236}">
                    <a16:creationId xmlns:a16="http://schemas.microsoft.com/office/drawing/2014/main" id="{CF0E83CA-5AA4-4EC2-84FA-A1E15D2FF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544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10</a:t>
                </a:r>
                <a:r>
                  <a:rPr lang="en-GB" altLang="en-US" sz="3200" dirty="0"/>
                  <a:t>XXXX</a:t>
                </a: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598AC268-FED1-450B-B610-D1452ADAF3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252" y="466152"/>
                <a:ext cx="81957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</a:t>
                </a:r>
              </a:p>
            </p:txBody>
          </p:sp>
          <p:sp>
            <p:nvSpPr>
              <p:cNvPr id="31" name="TextBox 44">
                <a:extLst>
                  <a:ext uri="{FF2B5EF4-FFF2-40B4-BE49-F238E27FC236}">
                    <a16:creationId xmlns:a16="http://schemas.microsoft.com/office/drawing/2014/main" id="{4272892B-88E3-4CA5-86FD-DB8B21BAD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1242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>
                    <a:solidFill>
                      <a:srgbClr val="008000"/>
                    </a:solidFill>
                  </a:rPr>
                  <a:t>9</a:t>
                </a:r>
                <a:r>
                  <a:rPr lang="en-GB" altLang="en-US" sz="3200"/>
                  <a:t>XX 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C3CC32-8FE1-4F85-9788-66E26539DEDC}"/>
                  </a:ext>
                </a:extLst>
              </p:cNvPr>
              <p:cNvCxnSpPr/>
              <p:nvPr/>
            </p:nvCxnSpPr>
            <p:spPr>
              <a:xfrm>
                <a:off x="1426758" y="983047"/>
                <a:ext cx="0" cy="685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64C7D8-22C7-4ADE-8EF8-38C6355DB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5" y="983047"/>
                <a:ext cx="19290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9DB0799-A04A-493E-8074-93F2E4CF39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7" y="1849638"/>
                <a:ext cx="1179682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48">
                <a:extLst>
                  <a:ext uri="{FF2B5EF4-FFF2-40B4-BE49-F238E27FC236}">
                    <a16:creationId xmlns:a16="http://schemas.microsoft.com/office/drawing/2014/main" id="{D4803480-083F-41E4-8A58-FC3CD9902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36" name="TextBox 49">
                <a:extLst>
                  <a:ext uri="{FF2B5EF4-FFF2-40B4-BE49-F238E27FC236}">
                    <a16:creationId xmlns:a16="http://schemas.microsoft.com/office/drawing/2014/main" id="{D08CEBCC-C808-4B63-B603-F92C94B6C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499C15-D552-454B-B09A-DDF9BB9EF8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3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B1A73E7-B737-4473-873C-22D8EAE86F1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157" y="3142984"/>
              <a:ext cx="0" cy="149542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53">
              <a:extLst>
                <a:ext uri="{FF2B5EF4-FFF2-40B4-BE49-F238E27FC236}">
                  <a16:creationId xmlns:a16="http://schemas.microsoft.com/office/drawing/2014/main" id="{C1A29A93-27A5-4611-AF00-FCE2EF602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18" y="4801062"/>
              <a:ext cx="18155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/>
                <a:t>So this must be 1</a:t>
              </a:r>
            </a:p>
            <a:p>
              <a:pPr algn="ctr" eaLnBrk="1" hangingPunct="1"/>
              <a:r>
                <a:rPr lang="en-GB" altLang="en-US" b="1" dirty="0"/>
                <a:t>And this a 0</a:t>
              </a:r>
            </a:p>
          </p:txBody>
        </p: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46F752C5-2C72-4EB3-B4AC-B3E9865F8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457" y="2098409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7D3E893-56D4-4AD8-B3E5-E091F79DBF28}"/>
                </a:ext>
              </a:extLst>
            </p:cNvPr>
            <p:cNvCxnSpPr>
              <a:cxnSpLocks/>
            </p:cNvCxnSpPr>
            <p:nvPr/>
          </p:nvCxnSpPr>
          <p:spPr>
            <a:xfrm>
              <a:off x="8433002" y="3089579"/>
              <a:ext cx="0" cy="214591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D9E7B8-72C8-4E3F-901C-50A71BD774FD}"/>
                </a:ext>
              </a:extLst>
            </p:cNvPr>
            <p:cNvCxnSpPr>
              <a:cxnSpLocks/>
            </p:cNvCxnSpPr>
            <p:nvPr/>
          </p:nvCxnSpPr>
          <p:spPr>
            <a:xfrm>
              <a:off x="7991195" y="5235496"/>
              <a:ext cx="44180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53">
            <a:extLst>
              <a:ext uri="{FF2B5EF4-FFF2-40B4-BE49-F238E27FC236}">
                <a16:creationId xmlns:a16="http://schemas.microsoft.com/office/drawing/2014/main" id="{7B3599D3-715A-44E0-B176-5ADB1B72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7" y="4847160"/>
            <a:ext cx="1859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b="1" dirty="0"/>
              <a:t>Please note there</a:t>
            </a:r>
            <a:br>
              <a:rPr lang="en-GB" altLang="en-US" b="1" dirty="0"/>
            </a:br>
            <a:r>
              <a:rPr lang="en-GB" altLang="en-US" b="1" dirty="0"/>
              <a:t>is no remainder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4C34239-55EF-4328-8FC3-D11728D2288A}"/>
              </a:ext>
            </a:extLst>
          </p:cNvPr>
          <p:cNvCxnSpPr>
            <a:cxnSpLocks/>
          </p:cNvCxnSpPr>
          <p:nvPr/>
        </p:nvCxnSpPr>
        <p:spPr>
          <a:xfrm>
            <a:off x="2168111" y="4294900"/>
            <a:ext cx="0" cy="6069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169640B-79B7-44FC-993C-FCBEC2E5B921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5252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7">
            <a:extLst>
              <a:ext uri="{FF2B5EF4-FFF2-40B4-BE49-F238E27FC236}">
                <a16:creationId xmlns:a16="http://schemas.microsoft.com/office/drawing/2014/main" id="{B84CED3C-AD25-4F73-A514-5D3A229B310A}"/>
              </a:ext>
            </a:extLst>
          </p:cNvPr>
          <p:cNvGrpSpPr>
            <a:grpSpLocks/>
          </p:cNvGrpSpPr>
          <p:nvPr/>
        </p:nvGrpSpPr>
        <p:grpSpPr bwMode="auto">
          <a:xfrm>
            <a:off x="1897706" y="1893507"/>
            <a:ext cx="2851150" cy="2342205"/>
            <a:chOff x="478884" y="487209"/>
            <a:chExt cx="2851560" cy="2341708"/>
          </a:xfrm>
        </p:grpSpPr>
        <p:sp>
          <p:nvSpPr>
            <p:cNvPr id="15" name="TextBox 58">
              <a:extLst>
                <a:ext uri="{FF2B5EF4-FFF2-40B4-BE49-F238E27FC236}">
                  <a16:creationId xmlns:a16="http://schemas.microsoft.com/office/drawing/2014/main" id="{08783F9E-FDE7-4D6C-9FA9-FCAB16E07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84" y="941495"/>
              <a:ext cx="8194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008000"/>
                  </a:solidFill>
                </a:rPr>
                <a:t>1</a:t>
              </a:r>
              <a:r>
                <a:rPr lang="en-GB" altLang="en-US" sz="3200"/>
                <a:t>XX</a:t>
              </a:r>
            </a:p>
          </p:txBody>
        </p:sp>
        <p:sp>
          <p:nvSpPr>
            <p:cNvPr id="16" name="TextBox 59">
              <a:extLst>
                <a:ext uri="{FF2B5EF4-FFF2-40B4-BE49-F238E27FC236}">
                  <a16:creationId xmlns:a16="http://schemas.microsoft.com/office/drawing/2014/main" id="{04240EA5-30AC-457D-9578-C4DF27E7E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487" y="960698"/>
              <a:ext cx="1449644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>
                  <a:solidFill>
                    <a:srgbClr val="008000"/>
                  </a:solidFill>
                </a:rPr>
                <a:t>100</a:t>
              </a:r>
              <a:r>
                <a:rPr lang="en-GB" altLang="en-US" sz="3200" dirty="0"/>
                <a:t>XXX</a:t>
              </a:r>
            </a:p>
          </p:txBody>
        </p:sp>
        <p:sp>
          <p:nvSpPr>
            <p:cNvPr id="17" name="TextBox 60">
              <a:extLst>
                <a:ext uri="{FF2B5EF4-FFF2-40B4-BE49-F238E27FC236}">
                  <a16:creationId xmlns:a16="http://schemas.microsoft.com/office/drawing/2014/main" id="{D1FA6C8C-1883-41D6-A4C3-788DA2756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296" y="487209"/>
              <a:ext cx="819573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</a:t>
              </a:r>
            </a:p>
          </p:txBody>
        </p:sp>
        <p:sp>
          <p:nvSpPr>
            <p:cNvPr id="18" name="TextBox 61">
              <a:extLst>
                <a:ext uri="{FF2B5EF4-FFF2-40B4-BE49-F238E27FC236}">
                  <a16:creationId xmlns:a16="http://schemas.microsoft.com/office/drawing/2014/main" id="{FE0EA69D-A6DB-4C60-A6D6-EECA5F19B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221" y="1321276"/>
              <a:ext cx="9124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008000"/>
                  </a:solidFill>
                </a:rPr>
                <a:t>99</a:t>
              </a:r>
              <a:r>
                <a:rPr lang="en-GB" altLang="en-US" sz="3200"/>
                <a:t>X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D5BF4D-B51A-4009-BDB0-F70594353FBD}"/>
                </a:ext>
              </a:extLst>
            </p:cNvPr>
            <p:cNvCxnSpPr/>
            <p:nvPr/>
          </p:nvCxnSpPr>
          <p:spPr>
            <a:xfrm>
              <a:off x="1426757" y="983046"/>
              <a:ext cx="0" cy="6856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DA364B-45CE-49DA-9A23-4088CD02C7AD}"/>
                </a:ext>
              </a:extLst>
            </p:cNvPr>
            <p:cNvCxnSpPr>
              <a:cxnSpLocks/>
            </p:cNvCxnSpPr>
            <p:nvPr/>
          </p:nvCxnSpPr>
          <p:spPr>
            <a:xfrm>
              <a:off x="1401354" y="983046"/>
              <a:ext cx="19290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A4F541D-1B8F-483E-A5E0-77F0C1359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8706" y="1849637"/>
              <a:ext cx="1179683" cy="31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65">
              <a:extLst>
                <a:ext uri="{FF2B5EF4-FFF2-40B4-BE49-F238E27FC236}">
                  <a16:creationId xmlns:a16="http://schemas.microsoft.com/office/drawing/2014/main" id="{A27070DF-C207-4D9B-BFE7-88A3E70FC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486" y="1884199"/>
              <a:ext cx="912560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 </a:t>
              </a:r>
            </a:p>
          </p:txBody>
        </p:sp>
        <p:sp>
          <p:nvSpPr>
            <p:cNvPr id="23" name="TextBox 66">
              <a:extLst>
                <a:ext uri="{FF2B5EF4-FFF2-40B4-BE49-F238E27FC236}">
                  <a16:creationId xmlns:a16="http://schemas.microsoft.com/office/drawing/2014/main" id="{FE9A0D95-1201-4D94-8E22-F26D9932C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110" y="2244141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3A775D-5E92-450F-87CB-E09EF19FE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1762" y="2828917"/>
              <a:ext cx="6668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68">
            <a:extLst>
              <a:ext uri="{FF2B5EF4-FFF2-40B4-BE49-F238E27FC236}">
                <a16:creationId xmlns:a16="http://schemas.microsoft.com/office/drawing/2014/main" id="{7532E8E7-EB2A-48BA-9CE0-4BBC5DC7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768" y="1581412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7F15DF-4104-4A24-B7B6-D45F8FFC6F5E}"/>
              </a:ext>
            </a:extLst>
          </p:cNvPr>
          <p:cNvCxnSpPr>
            <a:cxnSpLocks/>
          </p:cNvCxnSpPr>
          <p:nvPr/>
        </p:nvCxnSpPr>
        <p:spPr>
          <a:xfrm flipH="1">
            <a:off x="3197190" y="3112290"/>
            <a:ext cx="267408" cy="6410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1">
            <a:extLst>
              <a:ext uri="{FF2B5EF4-FFF2-40B4-BE49-F238E27FC236}">
                <a16:creationId xmlns:a16="http://schemas.microsoft.com/office/drawing/2014/main" id="{F9DCE1F3-1409-45BD-AD8C-004D2099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65" y="4439188"/>
            <a:ext cx="26949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b="1" dirty="0"/>
              <a:t>And this must also be 9</a:t>
            </a:r>
          </a:p>
          <a:p>
            <a:pPr algn="ctr" eaLnBrk="1" hangingPunct="1"/>
            <a:r>
              <a:rPr lang="en-GB" altLang="en-US" b="1" dirty="0"/>
              <a:t>because there is no X here</a:t>
            </a:r>
          </a:p>
          <a:p>
            <a:pPr algn="ctr" eaLnBrk="1" hangingPunct="1"/>
            <a:r>
              <a:rPr lang="en-GB" altLang="en-US" b="1" dirty="0"/>
              <a:t>and this must also be a 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78483B-8980-4563-AEB7-C8CA41994DA6}"/>
              </a:ext>
            </a:extLst>
          </p:cNvPr>
          <p:cNvCxnSpPr>
            <a:cxnSpLocks/>
          </p:cNvCxnSpPr>
          <p:nvPr/>
        </p:nvCxnSpPr>
        <p:spPr>
          <a:xfrm flipH="1">
            <a:off x="3533108" y="3486119"/>
            <a:ext cx="29283" cy="139541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443C599-A411-4C5C-AE6D-F18E615FE6E9}"/>
              </a:ext>
            </a:extLst>
          </p:cNvPr>
          <p:cNvGrpSpPr/>
          <p:nvPr/>
        </p:nvGrpSpPr>
        <p:grpSpPr>
          <a:xfrm>
            <a:off x="5460056" y="1608399"/>
            <a:ext cx="3157537" cy="3370263"/>
            <a:chOff x="5460056" y="1608399"/>
            <a:chExt cx="3157537" cy="3370263"/>
          </a:xfrm>
        </p:grpSpPr>
        <p:grpSp>
          <p:nvGrpSpPr>
            <p:cNvPr id="29" name="Group 79">
              <a:extLst>
                <a:ext uri="{FF2B5EF4-FFF2-40B4-BE49-F238E27FC236}">
                  <a16:creationId xmlns:a16="http://schemas.microsoft.com/office/drawing/2014/main" id="{46358C51-30A1-4325-96D3-174F33A42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6443" y="1657325"/>
              <a:ext cx="2851150" cy="2375189"/>
              <a:chOff x="478884" y="454233"/>
              <a:chExt cx="2851560" cy="2374684"/>
            </a:xfrm>
          </p:grpSpPr>
          <p:sp>
            <p:nvSpPr>
              <p:cNvPr id="30" name="TextBox 80">
                <a:extLst>
                  <a:ext uri="{FF2B5EF4-FFF2-40B4-BE49-F238E27FC236}">
                    <a16:creationId xmlns:a16="http://schemas.microsoft.com/office/drawing/2014/main" id="{4C61BBDA-885C-49FD-91ED-100D976EE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1464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>
                    <a:solidFill>
                      <a:srgbClr val="008000"/>
                    </a:solidFill>
                  </a:rPr>
                  <a:t>14</a:t>
                </a:r>
                <a:r>
                  <a:rPr lang="en-GB" altLang="en-US" sz="3200"/>
                  <a:t>X</a:t>
                </a:r>
              </a:p>
            </p:txBody>
          </p:sp>
          <p:sp>
            <p:nvSpPr>
              <p:cNvPr id="31" name="TextBox 81">
                <a:extLst>
                  <a:ext uri="{FF2B5EF4-FFF2-40B4-BE49-F238E27FC236}">
                    <a16:creationId xmlns:a16="http://schemas.microsoft.com/office/drawing/2014/main" id="{87E8A050-F4E2-4C2D-8DBE-806FCF97B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4964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100</a:t>
                </a:r>
                <a:r>
                  <a:rPr lang="en-GB" altLang="en-US" sz="3200" dirty="0"/>
                  <a:t>XXX</a:t>
                </a:r>
              </a:p>
            </p:txBody>
          </p:sp>
          <p:sp>
            <p:nvSpPr>
              <p:cNvPr id="32" name="TextBox 82">
                <a:extLst>
                  <a:ext uri="{FF2B5EF4-FFF2-40B4-BE49-F238E27FC236}">
                    <a16:creationId xmlns:a16="http://schemas.microsoft.com/office/drawing/2014/main" id="{7B7C1226-58A7-4ADD-92FE-6E38DD1C0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3559" y="454233"/>
                <a:ext cx="81957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</a:t>
                </a:r>
              </a:p>
            </p:txBody>
          </p:sp>
          <p:sp>
            <p:nvSpPr>
              <p:cNvPr id="33" name="TextBox 83">
                <a:extLst>
                  <a:ext uri="{FF2B5EF4-FFF2-40B4-BE49-F238E27FC236}">
                    <a16:creationId xmlns:a16="http://schemas.microsoft.com/office/drawing/2014/main" id="{256ED03D-DCF7-4F5C-A280-1A74CD60A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1242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>
                    <a:solidFill>
                      <a:srgbClr val="008000"/>
                    </a:solidFill>
                  </a:rPr>
                  <a:t>99</a:t>
                </a:r>
                <a:r>
                  <a:rPr lang="en-GB" altLang="en-US" sz="3200"/>
                  <a:t>X 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3E610C3-545D-474F-8921-B1AA2F8128DA}"/>
                  </a:ext>
                </a:extLst>
              </p:cNvPr>
              <p:cNvCxnSpPr/>
              <p:nvPr/>
            </p:nvCxnSpPr>
            <p:spPr>
              <a:xfrm>
                <a:off x="1426758" y="983046"/>
                <a:ext cx="0" cy="685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BA26B3D-A9F6-4BD7-98C5-88E631FCB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5" y="983046"/>
                <a:ext cx="19290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66CE158-0B74-4B4F-BF93-E462A682C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7" y="1849637"/>
                <a:ext cx="1179682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87">
                <a:extLst>
                  <a:ext uri="{FF2B5EF4-FFF2-40B4-BE49-F238E27FC236}">
                    <a16:creationId xmlns:a16="http://schemas.microsoft.com/office/drawing/2014/main" id="{5D60BAAC-1DEE-4480-9FF1-D66A01414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38" name="TextBox 88">
                <a:extLst>
                  <a:ext uri="{FF2B5EF4-FFF2-40B4-BE49-F238E27FC236}">
                    <a16:creationId xmlns:a16="http://schemas.microsoft.com/office/drawing/2014/main" id="{E62260FF-FF4C-454A-90BD-62FCD9098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12002DF-AFD5-4277-92AF-C2A53E1428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3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90">
              <a:extLst>
                <a:ext uri="{FF2B5EF4-FFF2-40B4-BE49-F238E27FC236}">
                  <a16:creationId xmlns:a16="http://schemas.microsoft.com/office/drawing/2014/main" id="{98FC687B-126F-496B-896C-94F25991C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8381" y="160839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7E6C2B4-B264-47E6-A274-33F2023A4F49}"/>
                </a:ext>
              </a:extLst>
            </p:cNvPr>
            <p:cNvCxnSpPr>
              <a:cxnSpLocks/>
            </p:cNvCxnSpPr>
            <p:nvPr/>
          </p:nvCxnSpPr>
          <p:spPr>
            <a:xfrm>
              <a:off x="6168081" y="2684724"/>
              <a:ext cx="3175" cy="133985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93">
              <a:extLst>
                <a:ext uri="{FF2B5EF4-FFF2-40B4-BE49-F238E27FC236}">
                  <a16:creationId xmlns:a16="http://schemas.microsoft.com/office/drawing/2014/main" id="{D4552639-CD19-4551-984A-824C01A97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056" y="4056324"/>
              <a:ext cx="2876550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b="1"/>
                <a:t>This must be a 4 because</a:t>
              </a:r>
            </a:p>
            <a:p>
              <a:pPr algn="ctr" eaLnBrk="1" hangingPunct="1"/>
              <a:r>
                <a:rPr lang="en-GB" altLang="en-US" b="1"/>
                <a:t>990 divided by 7 = 141+</a:t>
              </a:r>
            </a:p>
            <a:p>
              <a:pPr algn="ctr" eaLnBrk="1" hangingPunct="1"/>
              <a:r>
                <a:rPr lang="en-GB" altLang="en-US" b="1"/>
                <a:t>And 999 divided by 7 = 142+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1F9B46-92F1-46B9-A318-246E209464DA}"/>
              </a:ext>
            </a:extLst>
          </p:cNvPr>
          <p:cNvCxnSpPr>
            <a:cxnSpLocks/>
          </p:cNvCxnSpPr>
          <p:nvPr/>
        </p:nvCxnSpPr>
        <p:spPr>
          <a:xfrm>
            <a:off x="3415682" y="4881538"/>
            <a:ext cx="146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E04F83-D9F8-4EF5-A777-006386295CD0}"/>
              </a:ext>
            </a:extLst>
          </p:cNvPr>
          <p:cNvCxnSpPr>
            <a:cxnSpLocks/>
          </p:cNvCxnSpPr>
          <p:nvPr/>
        </p:nvCxnSpPr>
        <p:spPr>
          <a:xfrm>
            <a:off x="3567444" y="2749163"/>
            <a:ext cx="962252" cy="66515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77B6878-7D7E-4110-BEBE-DAFEB2F5E9BC}"/>
              </a:ext>
            </a:extLst>
          </p:cNvPr>
          <p:cNvCxnSpPr>
            <a:cxnSpLocks/>
          </p:cNvCxnSpPr>
          <p:nvPr/>
        </p:nvCxnSpPr>
        <p:spPr>
          <a:xfrm>
            <a:off x="3391139" y="5149684"/>
            <a:ext cx="11385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6271B6-AA23-475A-B6AF-E87B90E3B9A0}"/>
              </a:ext>
            </a:extLst>
          </p:cNvPr>
          <p:cNvCxnSpPr>
            <a:cxnSpLocks/>
          </p:cNvCxnSpPr>
          <p:nvPr/>
        </p:nvCxnSpPr>
        <p:spPr>
          <a:xfrm flipH="1">
            <a:off x="4503172" y="3414318"/>
            <a:ext cx="1" cy="1735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E04A7A2-2C12-48DA-B80E-DF44CA2C465E}"/>
              </a:ext>
            </a:extLst>
          </p:cNvPr>
          <p:cNvCxnSpPr>
            <a:cxnSpLocks/>
          </p:cNvCxnSpPr>
          <p:nvPr/>
        </p:nvCxnSpPr>
        <p:spPr>
          <a:xfrm>
            <a:off x="3391139" y="5149684"/>
            <a:ext cx="8489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3F414D-7B4B-4CA3-AABB-4A55EC942127}"/>
              </a:ext>
            </a:extLst>
          </p:cNvPr>
          <p:cNvCxnSpPr>
            <a:cxnSpLocks/>
          </p:cNvCxnSpPr>
          <p:nvPr/>
        </p:nvCxnSpPr>
        <p:spPr>
          <a:xfrm flipH="1">
            <a:off x="3190320" y="3740061"/>
            <a:ext cx="13741" cy="645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EF060C-5602-4CE3-9BBF-2F354E6269E9}"/>
              </a:ext>
            </a:extLst>
          </p:cNvPr>
          <p:cNvSpPr txBox="1"/>
          <p:nvPr/>
        </p:nvSpPr>
        <p:spPr>
          <a:xfrm>
            <a:off x="8576810" y="5671595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4036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>
            <a:extLst>
              <a:ext uri="{FF2B5EF4-FFF2-40B4-BE49-F238E27FC236}">
                <a16:creationId xmlns:a16="http://schemas.microsoft.com/office/drawing/2014/main" id="{A8D67096-36AC-4980-8D71-C366E393102B}"/>
              </a:ext>
            </a:extLst>
          </p:cNvPr>
          <p:cNvGrpSpPr>
            <a:grpSpLocks/>
          </p:cNvGrpSpPr>
          <p:nvPr/>
        </p:nvGrpSpPr>
        <p:grpSpPr bwMode="auto">
          <a:xfrm>
            <a:off x="1787048" y="1449747"/>
            <a:ext cx="2851150" cy="2386458"/>
            <a:chOff x="478884" y="442966"/>
            <a:chExt cx="2851560" cy="2385951"/>
          </a:xfrm>
        </p:grpSpPr>
        <p:sp>
          <p:nvSpPr>
            <p:cNvPr id="3" name="TextBox 80">
              <a:extLst>
                <a:ext uri="{FF2B5EF4-FFF2-40B4-BE49-F238E27FC236}">
                  <a16:creationId xmlns:a16="http://schemas.microsoft.com/office/drawing/2014/main" id="{89194848-3367-44CE-B308-6F6948C08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84" y="941495"/>
              <a:ext cx="8146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008000"/>
                  </a:solidFill>
                </a:rPr>
                <a:t>14</a:t>
              </a:r>
              <a:r>
                <a:rPr lang="en-GB" altLang="en-US" sz="3200"/>
                <a:t>X</a:t>
              </a:r>
            </a:p>
          </p:txBody>
        </p:sp>
        <p:sp>
          <p:nvSpPr>
            <p:cNvPr id="4" name="TextBox 81">
              <a:extLst>
                <a:ext uri="{FF2B5EF4-FFF2-40B4-BE49-F238E27FC236}">
                  <a16:creationId xmlns:a16="http://schemas.microsoft.com/office/drawing/2014/main" id="{9E77D8BB-E83C-44C7-BFFD-ACBFD1E27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487" y="960698"/>
              <a:ext cx="1449644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>
                  <a:solidFill>
                    <a:srgbClr val="008000"/>
                  </a:solidFill>
                </a:rPr>
                <a:t>100</a:t>
              </a:r>
              <a:r>
                <a:rPr lang="en-GB" altLang="en-US" sz="3200" dirty="0"/>
                <a:t>XXX</a:t>
              </a:r>
            </a:p>
          </p:txBody>
        </p:sp>
        <p:sp>
          <p:nvSpPr>
            <p:cNvPr id="5" name="TextBox 82">
              <a:extLst>
                <a:ext uri="{FF2B5EF4-FFF2-40B4-BE49-F238E27FC236}">
                  <a16:creationId xmlns:a16="http://schemas.microsoft.com/office/drawing/2014/main" id="{BF5E3508-9045-458B-ACE2-B90D194F4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335" y="442966"/>
              <a:ext cx="819573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</a:t>
              </a:r>
            </a:p>
          </p:txBody>
        </p:sp>
        <p:sp>
          <p:nvSpPr>
            <p:cNvPr id="6" name="TextBox 83">
              <a:extLst>
                <a:ext uri="{FF2B5EF4-FFF2-40B4-BE49-F238E27FC236}">
                  <a16:creationId xmlns:a16="http://schemas.microsoft.com/office/drawing/2014/main" id="{B0C105B5-4D97-4210-9B3D-EA27F35C2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221" y="1321276"/>
              <a:ext cx="9124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008000"/>
                  </a:solidFill>
                </a:rPr>
                <a:t>99</a:t>
              </a:r>
              <a:r>
                <a:rPr lang="en-GB" altLang="en-US" sz="3200"/>
                <a:t>X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6B2479-EFB2-4921-A0A2-D33AAC534E24}"/>
                </a:ext>
              </a:extLst>
            </p:cNvPr>
            <p:cNvCxnSpPr/>
            <p:nvPr/>
          </p:nvCxnSpPr>
          <p:spPr>
            <a:xfrm>
              <a:off x="1426757" y="983047"/>
              <a:ext cx="0" cy="6856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CF0326-B9C9-4DC7-BDDF-FE0FBD5AC433}"/>
                </a:ext>
              </a:extLst>
            </p:cNvPr>
            <p:cNvCxnSpPr>
              <a:cxnSpLocks/>
            </p:cNvCxnSpPr>
            <p:nvPr/>
          </p:nvCxnSpPr>
          <p:spPr>
            <a:xfrm>
              <a:off x="1401354" y="983047"/>
              <a:ext cx="192909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9D3FAD-8A1F-49D5-A7D2-717D93CF8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8706" y="1849638"/>
              <a:ext cx="1179683" cy="31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87">
              <a:extLst>
                <a:ext uri="{FF2B5EF4-FFF2-40B4-BE49-F238E27FC236}">
                  <a16:creationId xmlns:a16="http://schemas.microsoft.com/office/drawing/2014/main" id="{DBFEAC62-5897-40AC-8DA9-3B6971639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486" y="1884199"/>
              <a:ext cx="912560" cy="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 dirty="0"/>
                <a:t>7XX </a:t>
              </a:r>
            </a:p>
          </p:txBody>
        </p:sp>
        <p:sp>
          <p:nvSpPr>
            <p:cNvPr id="11" name="TextBox 88">
              <a:extLst>
                <a:ext uri="{FF2B5EF4-FFF2-40B4-BE49-F238E27FC236}">
                  <a16:creationId xmlns:a16="http://schemas.microsoft.com/office/drawing/2014/main" id="{A8B42BF0-FB90-481B-B074-5F4B801B8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110" y="2244141"/>
              <a:ext cx="9172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XXX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B752FA-3163-4209-BC92-F6BC81C31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1762" y="2828917"/>
              <a:ext cx="6668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90">
            <a:extLst>
              <a:ext uri="{FF2B5EF4-FFF2-40B4-BE49-F238E27FC236}">
                <a16:creationId xmlns:a16="http://schemas.microsoft.com/office/drawing/2014/main" id="{4EB26BD9-EDF1-46C0-85C4-416FE727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234" y="1630423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4EF8C1-7C92-4EF1-8D7B-38DE55B62697}"/>
              </a:ext>
            </a:extLst>
          </p:cNvPr>
          <p:cNvCxnSpPr>
            <a:cxnSpLocks/>
          </p:cNvCxnSpPr>
          <p:nvPr/>
        </p:nvCxnSpPr>
        <p:spPr>
          <a:xfrm>
            <a:off x="2420460" y="2493179"/>
            <a:ext cx="4763" cy="13398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6E5046-16E1-4CA0-AB23-59973FC88DA6}"/>
              </a:ext>
            </a:extLst>
          </p:cNvPr>
          <p:cNvGrpSpPr/>
          <p:nvPr/>
        </p:nvGrpSpPr>
        <p:grpSpPr>
          <a:xfrm>
            <a:off x="5285999" y="1510841"/>
            <a:ext cx="3279580" cy="4088872"/>
            <a:chOff x="5380268" y="1510842"/>
            <a:chExt cx="3279580" cy="4088872"/>
          </a:xfrm>
        </p:grpSpPr>
        <p:grpSp>
          <p:nvGrpSpPr>
            <p:cNvPr id="15" name="Group 79">
              <a:extLst>
                <a:ext uri="{FF2B5EF4-FFF2-40B4-BE49-F238E27FC236}">
                  <a16:creationId xmlns:a16="http://schemas.microsoft.com/office/drawing/2014/main" id="{614E5263-CBB4-4F42-9CDE-8BC840537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8698" y="1510842"/>
              <a:ext cx="2851150" cy="2400820"/>
              <a:chOff x="478884" y="428607"/>
              <a:chExt cx="2851560" cy="2400310"/>
            </a:xfrm>
          </p:grpSpPr>
          <p:sp>
            <p:nvSpPr>
              <p:cNvPr id="16" name="TextBox 80">
                <a:extLst>
                  <a:ext uri="{FF2B5EF4-FFF2-40B4-BE49-F238E27FC236}">
                    <a16:creationId xmlns:a16="http://schemas.microsoft.com/office/drawing/2014/main" id="{22FB69C1-7EEA-4771-97E5-9198865C3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84" y="941495"/>
                <a:ext cx="80995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142</a:t>
                </a:r>
                <a:endParaRPr lang="en-GB" altLang="en-US" sz="3200" dirty="0"/>
              </a:p>
            </p:txBody>
          </p:sp>
          <p:sp>
            <p:nvSpPr>
              <p:cNvPr id="17" name="TextBox 81">
                <a:extLst>
                  <a:ext uri="{FF2B5EF4-FFF2-40B4-BE49-F238E27FC236}">
                    <a16:creationId xmlns:a16="http://schemas.microsoft.com/office/drawing/2014/main" id="{1927422E-0415-4417-9AB0-BABC6781F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487" y="960698"/>
                <a:ext cx="1449644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100</a:t>
                </a:r>
                <a:r>
                  <a:rPr lang="en-GB" altLang="en-US" sz="3200" dirty="0"/>
                  <a:t>XXX</a:t>
                </a:r>
              </a:p>
            </p:txBody>
          </p:sp>
          <p:sp>
            <p:nvSpPr>
              <p:cNvPr id="18" name="TextBox 82">
                <a:extLst>
                  <a:ext uri="{FF2B5EF4-FFF2-40B4-BE49-F238E27FC236}">
                    <a16:creationId xmlns:a16="http://schemas.microsoft.com/office/drawing/2014/main" id="{9244998C-37BB-4FC5-AB0B-03B9687699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180" y="428607"/>
                <a:ext cx="819573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</a:t>
                </a:r>
              </a:p>
            </p:txBody>
          </p:sp>
          <p:sp>
            <p:nvSpPr>
              <p:cNvPr id="19" name="TextBox 83">
                <a:extLst>
                  <a:ext uri="{FF2B5EF4-FFF2-40B4-BE49-F238E27FC236}">
                    <a16:creationId xmlns:a16="http://schemas.microsoft.com/office/drawing/2014/main" id="{288E626A-3CC6-4562-8E33-F3E62C3260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221" y="1321276"/>
                <a:ext cx="902941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>
                    <a:solidFill>
                      <a:srgbClr val="008000"/>
                    </a:solidFill>
                  </a:rPr>
                  <a:t>994</a:t>
                </a:r>
                <a:r>
                  <a:rPr lang="en-GB" altLang="en-US" sz="3200" dirty="0"/>
                  <a:t> 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A4D158-BD6D-4659-8578-EB706C10CBA3}"/>
                  </a:ext>
                </a:extLst>
              </p:cNvPr>
              <p:cNvCxnSpPr/>
              <p:nvPr/>
            </p:nvCxnSpPr>
            <p:spPr>
              <a:xfrm>
                <a:off x="1426757" y="983047"/>
                <a:ext cx="0" cy="685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D800F81-22A0-4C77-9CD7-E11059418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54" y="983047"/>
                <a:ext cx="19290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28ACE7-4C92-4D5D-B766-A4F73C6245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06" y="1849638"/>
                <a:ext cx="1179683" cy="31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87">
                <a:extLst>
                  <a:ext uri="{FF2B5EF4-FFF2-40B4-BE49-F238E27FC236}">
                    <a16:creationId xmlns:a16="http://schemas.microsoft.com/office/drawing/2014/main" id="{0074F28F-1AF6-405C-997B-8E4DFEAF0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7486" y="1884199"/>
                <a:ext cx="912560" cy="58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 dirty="0"/>
                  <a:t>7XX </a:t>
                </a:r>
              </a:p>
            </p:txBody>
          </p:sp>
          <p:sp>
            <p:nvSpPr>
              <p:cNvPr id="24" name="TextBox 88">
                <a:extLst>
                  <a:ext uri="{FF2B5EF4-FFF2-40B4-BE49-F238E27FC236}">
                    <a16:creationId xmlns:a16="http://schemas.microsoft.com/office/drawing/2014/main" id="{B66D5696-2358-472E-B006-686A022CE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110" y="2244141"/>
                <a:ext cx="917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3200"/>
                  <a:t>XXX 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517145-75ED-4665-A713-12632898C1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1762" y="2828917"/>
                <a:ext cx="66684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90">
              <a:extLst>
                <a:ext uri="{FF2B5EF4-FFF2-40B4-BE49-F238E27FC236}">
                  <a16:creationId xmlns:a16="http://schemas.microsoft.com/office/drawing/2014/main" id="{A512D5ED-6C77-48B6-AE51-CD71F50B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884" y="170588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rgbClr val="FF0000"/>
                  </a:solidFill>
                </a:rPr>
                <a:t>7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B5DD6FB-D926-42C9-84F5-814AC88CF7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2110" y="2568636"/>
              <a:ext cx="4763" cy="133985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93">
              <a:extLst>
                <a:ext uri="{FF2B5EF4-FFF2-40B4-BE49-F238E27FC236}">
                  <a16:creationId xmlns:a16="http://schemas.microsoft.com/office/drawing/2014/main" id="{2C67BA48-7030-444E-A263-1882A3743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268" y="4122386"/>
              <a:ext cx="28657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/>
                <a:t>This must be a 2 </a:t>
              </a:r>
            </a:p>
            <a:p>
              <a:pPr algn="ctr" eaLnBrk="1" hangingPunct="1"/>
              <a:r>
                <a:rPr lang="en-GB" altLang="en-US" b="1" dirty="0"/>
                <a:t>and here is a 4 </a:t>
              </a:r>
              <a:br>
                <a:rPr lang="en-GB" altLang="en-US" b="1" dirty="0"/>
              </a:br>
              <a:r>
                <a:rPr lang="en-GB" altLang="en-US" b="1" dirty="0"/>
                <a:t>because</a:t>
              </a:r>
            </a:p>
            <a:p>
              <a:pPr algn="ctr" eaLnBrk="1" hangingPunct="1"/>
              <a:r>
                <a:rPr lang="en-GB" altLang="en-US" b="1" dirty="0"/>
                <a:t>7 X 142 = 994</a:t>
              </a:r>
            </a:p>
            <a:p>
              <a:pPr algn="ctr" eaLnBrk="1" hangingPunct="1"/>
              <a:r>
                <a:rPr lang="en-GB" altLang="en-US" b="1" dirty="0"/>
                <a:t>And 7 X 141 = 987 Too Small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405C9E8-4C5D-4B49-8969-4CB2CD93012D}"/>
                </a:ext>
              </a:extLst>
            </p:cNvPr>
            <p:cNvCxnSpPr>
              <a:cxnSpLocks/>
            </p:cNvCxnSpPr>
            <p:nvPr/>
          </p:nvCxnSpPr>
          <p:spPr>
            <a:xfrm>
              <a:off x="7687606" y="2932174"/>
              <a:ext cx="7835" cy="166297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F94F18-0F0F-4230-A4E9-5737E897D8C1}"/>
                </a:ext>
              </a:extLst>
            </p:cNvPr>
            <p:cNvCxnSpPr/>
            <p:nvPr/>
          </p:nvCxnSpPr>
          <p:spPr>
            <a:xfrm>
              <a:off x="7536701" y="4595150"/>
              <a:ext cx="19176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2AB44E4-4350-4BAF-BAAB-1EA9FB45D596}"/>
              </a:ext>
            </a:extLst>
          </p:cNvPr>
          <p:cNvSpPr txBox="1"/>
          <p:nvPr/>
        </p:nvSpPr>
        <p:spPr>
          <a:xfrm>
            <a:off x="9583808" y="5276548"/>
            <a:ext cx="114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Click for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Next Slide</a:t>
            </a:r>
          </a:p>
        </p:txBody>
      </p:sp>
      <p:sp>
        <p:nvSpPr>
          <p:cNvPr id="33" name="TextBox 93">
            <a:extLst>
              <a:ext uri="{FF2B5EF4-FFF2-40B4-BE49-F238E27FC236}">
                <a16:creationId xmlns:a16="http://schemas.microsoft.com/office/drawing/2014/main" id="{EA540B3A-7B70-4724-A709-FFBCC4AFF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623" y="4085363"/>
            <a:ext cx="3155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This must be a 1 or a 2 because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990 divided by 7 = 141+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And 999 divided by 7 = 142+</a:t>
            </a:r>
          </a:p>
        </p:txBody>
      </p:sp>
    </p:spTree>
    <p:extLst>
      <p:ext uri="{BB962C8B-B14F-4D97-AF65-F5344CB8AC3E}">
        <p14:creationId xmlns:p14="http://schemas.microsoft.com/office/powerpoint/2010/main" val="33071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2840</Words>
  <Application>Microsoft Office PowerPoint</Application>
  <PresentationFormat>A4 Paper (210x297 mm)</PresentationFormat>
  <Paragraphs>724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7</cp:revision>
  <dcterms:created xsi:type="dcterms:W3CDTF">2020-04-12T12:31:04Z</dcterms:created>
  <dcterms:modified xsi:type="dcterms:W3CDTF">2022-11-21T20:15:17Z</dcterms:modified>
</cp:coreProperties>
</file>