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6" r:id="rId2"/>
    <p:sldId id="358" r:id="rId3"/>
    <p:sldId id="377" r:id="rId4"/>
    <p:sldId id="267" r:id="rId5"/>
    <p:sldId id="257" r:id="rId6"/>
    <p:sldId id="262" r:id="rId7"/>
    <p:sldId id="263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rre8YXe+0ppIKBs3rB8Jg==" hashData="BVtxzf3KKjIOsv61IaW7maBUCP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DC05E-C940-468B-815F-C549E756130B}" v="2" dt="2020-05-03T13:54:0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" userId="c13516ca4e24fc27" providerId="LiveId" clId="{279DC05E-C940-468B-815F-C549E756130B}"/>
    <pc:docChg chg="custSel addSld modSld modMainMaster">
      <pc:chgData name="Derrick Willer" userId="c13516ca4e24fc27" providerId="LiveId" clId="{279DC05E-C940-468B-815F-C549E756130B}" dt="2020-05-03T13:54:02.240" v="2"/>
      <pc:docMkLst>
        <pc:docMk/>
      </pc:docMkLst>
      <pc:sldChg chg="add">
        <pc:chgData name="Derrick Willer" userId="c13516ca4e24fc27" providerId="LiveId" clId="{279DC05E-C940-468B-815F-C549E756130B}" dt="2020-05-03T13:51:10.538" v="0"/>
        <pc:sldMkLst>
          <pc:docMk/>
          <pc:sldMk cId="3323767729" sldId="301"/>
        </pc:sldMkLst>
      </pc:sldChg>
      <pc:sldChg chg="add">
        <pc:chgData name="Derrick Willer" userId="c13516ca4e24fc27" providerId="LiveId" clId="{279DC05E-C940-468B-815F-C549E756130B}" dt="2020-05-03T13:51:10.538" v="0"/>
        <pc:sldMkLst>
          <pc:docMk/>
          <pc:sldMk cId="139688321" sldId="303"/>
        </pc:sldMkLst>
      </pc:sldChg>
      <pc:sldMasterChg chg="addSp delSp mod">
        <pc:chgData name="Derrick Willer" userId="c13516ca4e24fc27" providerId="LiveId" clId="{279DC05E-C940-468B-815F-C549E756130B}" dt="2020-05-03T13:54:02.240" v="2"/>
        <pc:sldMasterMkLst>
          <pc:docMk/>
          <pc:sldMasterMk cId="290387957" sldId="2147483648"/>
        </pc:sldMasterMkLst>
        <pc:spChg chg="del">
          <ac:chgData name="Derrick Willer" userId="c13516ca4e24fc27" providerId="LiveId" clId="{279DC05E-C940-468B-815F-C549E756130B}" dt="2020-05-03T13:53:28.198" v="1" actId="21"/>
          <ac:spMkLst>
            <pc:docMk/>
            <pc:sldMasterMk cId="290387957" sldId="2147483648"/>
            <ac:spMk id="2" creationId="{8FD3B11F-1205-4619-8C5C-8D8846DCA632}"/>
          </ac:spMkLst>
        </pc:spChg>
        <pc:spChg chg="del">
          <ac:chgData name="Derrick Willer" userId="c13516ca4e24fc27" providerId="LiveId" clId="{279DC05E-C940-468B-815F-C549E756130B}" dt="2020-05-03T13:53:28.198" v="1" actId="21"/>
          <ac:spMkLst>
            <pc:docMk/>
            <pc:sldMasterMk cId="290387957" sldId="2147483648"/>
            <ac:spMk id="3" creationId="{212C58DB-1A8C-4940-8292-2FD54C970B74}"/>
          </ac:spMkLst>
        </pc:spChg>
        <pc:spChg chg="del">
          <ac:chgData name="Derrick Willer" userId="c13516ca4e24fc27" providerId="LiveId" clId="{279DC05E-C940-468B-815F-C549E756130B}" dt="2020-05-03T13:53:28.198" v="1" actId="21"/>
          <ac:spMkLst>
            <pc:docMk/>
            <pc:sldMasterMk cId="290387957" sldId="2147483648"/>
            <ac:spMk id="4" creationId="{8649F6D1-F6FA-42B5-8B2E-F3618B1954DF}"/>
          </ac:spMkLst>
        </pc:spChg>
        <pc:spChg chg="del">
          <ac:chgData name="Derrick Willer" userId="c13516ca4e24fc27" providerId="LiveId" clId="{279DC05E-C940-468B-815F-C549E756130B}" dt="2020-05-03T13:53:28.198" v="1" actId="21"/>
          <ac:spMkLst>
            <pc:docMk/>
            <pc:sldMasterMk cId="290387957" sldId="2147483648"/>
            <ac:spMk id="5" creationId="{1DC542C1-66AA-4C2B-AFAD-528E619D365C}"/>
          </ac:spMkLst>
        </pc:spChg>
        <pc:spChg chg="del">
          <ac:chgData name="Derrick Willer" userId="c13516ca4e24fc27" providerId="LiveId" clId="{279DC05E-C940-468B-815F-C549E756130B}" dt="2020-05-03T13:53:28.198" v="1" actId="21"/>
          <ac:spMkLst>
            <pc:docMk/>
            <pc:sldMasterMk cId="290387957" sldId="2147483648"/>
            <ac:spMk id="6" creationId="{E620FEB3-590D-487B-BE92-2BB3906ED033}"/>
          </ac:spMkLst>
        </pc:spChg>
        <pc:spChg chg="add">
          <ac:chgData name="Derrick Willer" userId="c13516ca4e24fc27" providerId="LiveId" clId="{279DC05E-C940-468B-815F-C549E756130B}" dt="2020-05-03T13:54:02.240" v="2"/>
          <ac:spMkLst>
            <pc:docMk/>
            <pc:sldMasterMk cId="290387957" sldId="2147483648"/>
            <ac:spMk id="7" creationId="{16015784-46FC-484C-9CEA-02962ECC7D64}"/>
          </ac:spMkLst>
        </pc:spChg>
        <pc:spChg chg="add">
          <ac:chgData name="Derrick Willer" userId="c13516ca4e24fc27" providerId="LiveId" clId="{279DC05E-C940-468B-815F-C549E756130B}" dt="2020-05-03T13:54:02.240" v="2"/>
          <ac:spMkLst>
            <pc:docMk/>
            <pc:sldMasterMk cId="290387957" sldId="2147483648"/>
            <ac:spMk id="8" creationId="{8BCC5ABE-38EC-449E-9270-5826EF7B8602}"/>
          </ac:spMkLst>
        </pc:spChg>
        <pc:spChg chg="add">
          <ac:chgData name="Derrick Willer" userId="c13516ca4e24fc27" providerId="LiveId" clId="{279DC05E-C940-468B-815F-C549E756130B}" dt="2020-05-03T13:54:02.240" v="2"/>
          <ac:spMkLst>
            <pc:docMk/>
            <pc:sldMasterMk cId="290387957" sldId="2147483648"/>
            <ac:spMk id="10" creationId="{7556A11B-2054-4469-BC4C-3237C5C84857}"/>
          </ac:spMkLst>
        </pc:spChg>
        <pc:picChg chg="add">
          <ac:chgData name="Derrick Willer" userId="c13516ca4e24fc27" providerId="LiveId" clId="{279DC05E-C940-468B-815F-C549E756130B}" dt="2020-05-03T13:54:02.240" v="2"/>
          <ac:picMkLst>
            <pc:docMk/>
            <pc:sldMasterMk cId="290387957" sldId="2147483648"/>
            <ac:picMk id="9" creationId="{C031B3C4-2278-45FA-ABAB-1A727555ACA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0C85-F1A9-4A65-8EBF-4CEC31ACF414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C8AD-7B50-4A0F-98A2-5ABC0FE93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BA8118-E176-4F27-A409-54F6D7DC3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881B6-DF72-43E4-85C3-FEBFDA3EF55C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10D141-BEB4-4304-91E1-4FA77AD8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3423E2-641F-4EF6-9CAA-AD22E72AD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B1BD-0553-4F5E-B007-DA5F9BF3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85D9-9FF9-462B-B6CC-4CC55188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80D-B439-46CA-B36A-59CF5AF8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D14A-3119-4F7D-A9B0-F7228D3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B51C-ACAB-4C7A-B569-DB32CD5B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A1E-1915-4306-B228-8272013C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E54A3-6379-4263-BE8A-589A0C309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A9-8A7C-4250-8D40-0089431A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41D6-AAB8-4910-A7A3-DDF05748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6459-D034-4E0B-A267-B0D8CA05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5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6E674-2773-488C-990B-DF9BD2706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29832-3379-4749-B910-AC4C32B4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EE6C-D4D7-4B81-92F7-19FA5731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0ECE-7231-4A38-81C4-BA5DAD2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ECBC-2DE0-4811-A74A-57DA9DCC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1492-812F-4850-B588-CB04DC81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B77A-B2AE-4CA4-8966-DB813F86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271D-5D55-4E64-A427-F92D4771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97900-7FB3-400F-A6A6-B695D2D6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7CB1-70A3-4EB6-A879-38C19BE8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8428-B718-471B-8872-65B2CD92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2CDA-2044-41D0-A958-EF600366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66E2-BA29-4DC0-94CB-AE456EED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00A9-0707-4984-AC11-3004B734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B485-6738-46E3-A19E-9D0D46B7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5D90-0E36-4CA7-9180-D1A0F919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B8A1-1B85-49D1-872D-8878B7FB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D66E-2383-4016-86DE-BD6ED7B08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AEE45-FB98-46C5-9D68-F18ABF55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510E2-FA31-43E4-BE1C-B377BBC0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A9AE-C97E-4FF5-B9A2-0C2F4D5E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B393-92EB-496A-863E-52191E78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1DA86-A995-4BDE-B39C-14A142B0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11B80-B45F-4036-8E21-F68D453F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D0117-6AAA-49BE-BA4A-BAC0FDE0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1C9ED-AD35-4CEC-B767-EDC465A98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953AD-52B6-45AA-97B5-176CBC1C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A713B-BACD-4627-8D7C-D726668B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48B2E-A67E-4D3C-8B6C-4A2055B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172D-027A-4CE6-9FE2-FB9E4513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4EBE6-500C-49D6-BA5C-5B583DD0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A0FB-4A2A-4F3F-A8AC-6B7D4924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4DEE8-65B5-4EE0-8E55-F1DA5B4F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C0971-A006-4F21-9AC3-DDC0B0FA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C2E05-4E4F-4C4F-9093-414F2FD7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8CBC4-EF57-461E-BA5A-95F6FD74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E987-CFAE-469F-A95E-56F3B981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8A46-70AD-44DB-B370-3173A54E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87804-73F3-4EF1-B29D-825B59626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BB679-CED6-49C0-A6B5-7820386C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4F23-0E36-4A50-A848-52BAC9F3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02F75-5837-4F84-87BF-E30DC7F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21C4-750F-484B-AFCB-ED6AD8D0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3EE9F-CB14-4B29-99A7-0DE9CDCAD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B7410-0013-46EB-8D94-17E7266B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13CF0-F2F4-4841-B0EF-073258EA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0D65B-1F5F-4178-ACB8-7E34780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07E5F-10DC-4460-830E-5213E3D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86329C-3BCA-4E38-B379-D6ECC7DA4146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6C4AC-1CA8-4413-99A2-1DDA29CE5566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7CBED-F79D-4BE8-97BC-53AF956FA293}"/>
              </a:ext>
            </a:extLst>
          </p:cNvPr>
          <p:cNvSpPr/>
          <p:nvPr userDrawn="1"/>
        </p:nvSpPr>
        <p:spPr>
          <a:xfrm>
            <a:off x="3582895" y="242254"/>
            <a:ext cx="3692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Thermometer</a:t>
            </a:r>
          </a:p>
        </p:txBody>
      </p:sp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41C39-768F-4AAF-BD43-15747067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495" y="1435171"/>
            <a:ext cx="648017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051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4D94F19-0667-4C98-865F-84CA83D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58" y="3090933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9D87D27A-7C1B-4B2E-93F4-9B668761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08" y="3090933"/>
            <a:ext cx="532923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2148375" y="2275542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95EF-72D5-4BB4-A9A9-4E0D647F0639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0E3212F2-20C1-4B1E-A2DF-7801388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661" y="152538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514E0C3-2BEF-48E7-BE06-28378F88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298" y="2045285"/>
            <a:ext cx="8150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thermometer.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6C53D29-7FE3-49A7-9B1E-C7F38495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149" y="3122406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E4E55-5097-40C5-B815-6BFE9EC0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58231"/>
              </p:ext>
            </p:extLst>
          </p:nvPr>
        </p:nvGraphicFramePr>
        <p:xfrm>
          <a:off x="3026812" y="3673268"/>
          <a:ext cx="5761037" cy="2195270"/>
        </p:xfrm>
        <a:graphic>
          <a:graphicData uri="http://schemas.openxmlformats.org/drawingml/2006/table">
            <a:tbl>
              <a:tblPr firstRow="1" firstCol="1" bandRow="1"/>
              <a:tblGrid>
                <a:gridCol w="16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1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 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48059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Do not allow pupils to drink. Water to rinse mouth and to drink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8909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Liquids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Sponge, mop and bucket to hand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781277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4A5C98-092A-F4DB-0EFE-376FB6E1801D}"/>
              </a:ext>
            </a:extLst>
          </p:cNvPr>
          <p:cNvSpPr txBox="1"/>
          <p:nvPr/>
        </p:nvSpPr>
        <p:spPr>
          <a:xfrm>
            <a:off x="3356890" y="2708625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E954A38-2C8A-407F-8366-7E68B576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8213" y="1125539"/>
            <a:ext cx="7772400" cy="11509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9FE8D-12FE-4E99-8DEE-591228B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8098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8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FDC54A7-E2EE-4665-9933-4FEA4EF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273286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BFCBB-0FC1-417B-AFB3-0185872A1488}"/>
              </a:ext>
            </a:extLst>
          </p:cNvPr>
          <p:cNvSpPr txBox="1"/>
          <p:nvPr/>
        </p:nvSpPr>
        <p:spPr>
          <a:xfrm>
            <a:off x="5638800" y="2978332"/>
            <a:ext cx="38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discovering how to make a thermometer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2FFCB16-2477-4A39-94EF-ACE02137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8814">
            <a:off x="6511183" y="3404305"/>
            <a:ext cx="2156166" cy="32374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4FFB03-24BE-4B00-B69A-C4BA7C9A0E9F}"/>
              </a:ext>
            </a:extLst>
          </p:cNvPr>
          <p:cNvSpPr/>
          <p:nvPr/>
        </p:nvSpPr>
        <p:spPr>
          <a:xfrm>
            <a:off x="2971417" y="249277"/>
            <a:ext cx="5876144" cy="122920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Thermometer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880250" y="2262803"/>
            <a:ext cx="4928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Make a Thermometer out of a dink bottle, straw, alcohol and 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69493" y="6106037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DA8882-F98D-4913-B20D-18D6D1171197}"/>
              </a:ext>
            </a:extLst>
          </p:cNvPr>
          <p:cNvSpPr/>
          <p:nvPr/>
        </p:nvSpPr>
        <p:spPr>
          <a:xfrm>
            <a:off x="7046581" y="1771217"/>
            <a:ext cx="878173" cy="1663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ED3E54-829F-48C7-BDA0-EDA9A6C1BD15}"/>
              </a:ext>
            </a:extLst>
          </p:cNvPr>
          <p:cNvCxnSpPr>
            <a:cxnSpLocks/>
          </p:cNvCxnSpPr>
          <p:nvPr/>
        </p:nvCxnSpPr>
        <p:spPr>
          <a:xfrm flipV="1">
            <a:off x="7441144" y="1871144"/>
            <a:ext cx="19663" cy="141870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1FC90-00A7-450B-90AC-CABBDF89C37A}"/>
              </a:ext>
            </a:extLst>
          </p:cNvPr>
          <p:cNvCxnSpPr>
            <a:cxnSpLocks/>
          </p:cNvCxnSpPr>
          <p:nvPr/>
        </p:nvCxnSpPr>
        <p:spPr>
          <a:xfrm>
            <a:off x="7483484" y="3820621"/>
            <a:ext cx="0" cy="6116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AF30C6-3431-49F6-8156-D29EBB40F9B0}"/>
              </a:ext>
            </a:extLst>
          </p:cNvPr>
          <p:cNvCxnSpPr>
            <a:cxnSpLocks/>
          </p:cNvCxnSpPr>
          <p:nvPr/>
        </p:nvCxnSpPr>
        <p:spPr>
          <a:xfrm>
            <a:off x="7487642" y="2375154"/>
            <a:ext cx="0" cy="1164922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C10D48-1A5D-420C-A916-8FD8A48F8414}"/>
              </a:ext>
            </a:extLst>
          </p:cNvPr>
          <p:cNvCxnSpPr/>
          <p:nvPr/>
        </p:nvCxnSpPr>
        <p:spPr>
          <a:xfrm>
            <a:off x="7202404" y="2062443"/>
            <a:ext cx="386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6094C8-53D4-4128-8E83-2B7A0F6F514C}"/>
              </a:ext>
            </a:extLst>
          </p:cNvPr>
          <p:cNvCxnSpPr/>
          <p:nvPr/>
        </p:nvCxnSpPr>
        <p:spPr>
          <a:xfrm>
            <a:off x="7212701" y="2623865"/>
            <a:ext cx="386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DCAA82-9D60-4483-8319-059315F2D0AC}"/>
              </a:ext>
            </a:extLst>
          </p:cNvPr>
          <p:cNvCxnSpPr/>
          <p:nvPr/>
        </p:nvCxnSpPr>
        <p:spPr>
          <a:xfrm>
            <a:off x="7212701" y="3163507"/>
            <a:ext cx="386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AF1772B-E20E-4E31-A124-3FF8953B0243}"/>
              </a:ext>
            </a:extLst>
          </p:cNvPr>
          <p:cNvSpPr txBox="1"/>
          <p:nvPr/>
        </p:nvSpPr>
        <p:spPr>
          <a:xfrm>
            <a:off x="7540166" y="1886569"/>
            <a:ext cx="500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  <a:r>
              <a:rPr lang="en-GB" baseline="30000" dirty="0"/>
              <a:t>o</a:t>
            </a:r>
          </a:p>
          <a:p>
            <a:endParaRPr lang="en-GB" dirty="0"/>
          </a:p>
          <a:p>
            <a:r>
              <a:rPr lang="en-GB" dirty="0"/>
              <a:t>15</a:t>
            </a:r>
            <a:r>
              <a:rPr lang="en-GB" baseline="30000" dirty="0"/>
              <a:t>o</a:t>
            </a:r>
            <a:endParaRPr lang="en-GB" dirty="0"/>
          </a:p>
          <a:p>
            <a:endParaRPr lang="en-GB" dirty="0"/>
          </a:p>
          <a:p>
            <a:r>
              <a:rPr lang="en-GB" dirty="0"/>
              <a:t>10</a:t>
            </a:r>
            <a:r>
              <a:rPr lang="en-GB" baseline="30000" dirty="0"/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1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1434574" y="1459138"/>
            <a:ext cx="4239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You Need:</a:t>
            </a:r>
          </a:p>
          <a:p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Plastic Bottle and Top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White Straw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Drill and 6mm Dia Bit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Thermometer</a:t>
            </a:r>
          </a:p>
          <a:p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Water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Medical Alcohol (Optional)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Colour (e.g. ink, cochineal)</a:t>
            </a:r>
          </a:p>
          <a:p>
            <a:pPr marL="342900" indent="-342900">
              <a:buFontTx/>
              <a:buChar char="-"/>
            </a:pPr>
            <a:endParaRPr lang="en-GB" sz="12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BEC6C-7EB7-4F9D-8F57-362DA26C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94" y="1886818"/>
            <a:ext cx="1056974" cy="1587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F598D-1724-4344-AF3B-B092F122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8920099" y="2789549"/>
            <a:ext cx="1731817" cy="1001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D8343-4089-4551-83B1-56E7B4238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857" y="3885145"/>
            <a:ext cx="1473431" cy="1473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8BDDE-8792-438B-B4A7-ABD602751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66040" y="4041003"/>
            <a:ext cx="862439" cy="17318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70FA4D2-C32F-4A70-BC9D-4730530F1EA0}"/>
              </a:ext>
            </a:extLst>
          </p:cNvPr>
          <p:cNvGrpSpPr/>
          <p:nvPr/>
        </p:nvGrpSpPr>
        <p:grpSpPr>
          <a:xfrm>
            <a:off x="10602412" y="4410761"/>
            <a:ext cx="1314784" cy="1219200"/>
            <a:chOff x="9321361" y="5072142"/>
            <a:chExt cx="1314784" cy="1219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A75B63-B27A-4050-965C-FC5D41DF4A86}"/>
                </a:ext>
              </a:extLst>
            </p:cNvPr>
            <p:cNvSpPr/>
            <p:nvPr/>
          </p:nvSpPr>
          <p:spPr>
            <a:xfrm>
              <a:off x="9546412" y="5072142"/>
              <a:ext cx="734291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DE8260-3C5C-422A-839E-305900A676B8}"/>
                </a:ext>
              </a:extLst>
            </p:cNvPr>
            <p:cNvSpPr txBox="1"/>
            <p:nvPr/>
          </p:nvSpPr>
          <p:spPr>
            <a:xfrm>
              <a:off x="9321361" y="5358576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Cut to</a:t>
              </a:r>
              <a:br>
                <a:rPr lang="en-GB" b="1" dirty="0"/>
              </a:br>
              <a:r>
                <a:rPr lang="en-GB" b="1" dirty="0"/>
                <a:t>5cm x 15cm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C71F4E0-F786-421C-B7CE-1E3D8B25E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497" y="2193621"/>
            <a:ext cx="1587011" cy="1587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47E002-9078-43AF-B31E-C1FF37153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964" y="4466773"/>
            <a:ext cx="662668" cy="64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2F624D-176A-41AD-8554-9552ED1DC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816" y="4440369"/>
            <a:ext cx="410182" cy="933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4B149-FB6F-4DF6-AF93-37AD78B1A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3208" y="2391810"/>
            <a:ext cx="1583988" cy="1587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14D24-6A71-412E-B966-F88AFB2B973C}"/>
              </a:ext>
            </a:extLst>
          </p:cNvPr>
          <p:cNvSpPr txBox="1"/>
          <p:nvPr/>
        </p:nvSpPr>
        <p:spPr>
          <a:xfrm>
            <a:off x="11757607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0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23A7E-611F-4A16-BC29-22CCE30BA53B}"/>
              </a:ext>
            </a:extLst>
          </p:cNvPr>
          <p:cNvSpPr/>
          <p:nvPr/>
        </p:nvSpPr>
        <p:spPr>
          <a:xfrm>
            <a:off x="3754955" y="2827902"/>
            <a:ext cx="45719" cy="26794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0" y="1403456"/>
            <a:ext cx="258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Drill a hole in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the bottle top.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518A3D-1F49-4058-A43A-A0C2FD468A48}"/>
              </a:ext>
            </a:extLst>
          </p:cNvPr>
          <p:cNvGrpSpPr/>
          <p:nvPr/>
        </p:nvGrpSpPr>
        <p:grpSpPr>
          <a:xfrm>
            <a:off x="679317" y="2403502"/>
            <a:ext cx="1221429" cy="2459443"/>
            <a:chOff x="7327993" y="2029429"/>
            <a:chExt cx="1221429" cy="24594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4F598D-1724-4344-AF3B-B092F122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640000" flipH="1">
              <a:off x="6882992" y="2474430"/>
              <a:ext cx="2111432" cy="1221429"/>
            </a:xfrm>
            <a:prstGeom prst="rect">
              <a:avLst/>
            </a:prstGeom>
          </p:spPr>
        </p:pic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9DFEB7B2-42A4-4329-AD24-A56D3452FF78}"/>
                </a:ext>
              </a:extLst>
            </p:cNvPr>
            <p:cNvSpPr/>
            <p:nvPr/>
          </p:nvSpPr>
          <p:spPr>
            <a:xfrm>
              <a:off x="7575746" y="4295561"/>
              <a:ext cx="709607" cy="193311"/>
            </a:xfrm>
            <a:prstGeom prst="can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C78DEA-F51B-48F9-866A-1B519A9E0BC6}"/>
              </a:ext>
            </a:extLst>
          </p:cNvPr>
          <p:cNvSpPr txBox="1"/>
          <p:nvPr/>
        </p:nvSpPr>
        <p:spPr>
          <a:xfrm>
            <a:off x="2473082" y="1610256"/>
            <a:ext cx="280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Put the straw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through the hole.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658110A7-C7ED-4166-BEC5-E60B96B6E77E}"/>
              </a:ext>
            </a:extLst>
          </p:cNvPr>
          <p:cNvSpPr/>
          <p:nvPr/>
        </p:nvSpPr>
        <p:spPr>
          <a:xfrm>
            <a:off x="3400152" y="4608107"/>
            <a:ext cx="709607" cy="193311"/>
          </a:xfrm>
          <a:prstGeom prst="can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3F117-0479-4DB4-9674-811384092EB6}"/>
              </a:ext>
            </a:extLst>
          </p:cNvPr>
          <p:cNvSpPr txBox="1"/>
          <p:nvPr/>
        </p:nvSpPr>
        <p:spPr>
          <a:xfrm>
            <a:off x="7955908" y="2209090"/>
            <a:ext cx="20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Assemble the top with straw to the bottle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611C8-B1AF-48DD-B946-7859EB04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9459" y="3564647"/>
            <a:ext cx="915199" cy="207752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674A70-4E8C-4C45-8A2D-E587122E2B21}"/>
              </a:ext>
            </a:extLst>
          </p:cNvPr>
          <p:cNvCxnSpPr/>
          <p:nvPr/>
        </p:nvCxnSpPr>
        <p:spPr>
          <a:xfrm flipH="1">
            <a:off x="6666392" y="3704882"/>
            <a:ext cx="5156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0E6753-D4DC-4997-A256-3F0744FE47BD}"/>
              </a:ext>
            </a:extLst>
          </p:cNvPr>
          <p:cNvSpPr txBox="1"/>
          <p:nvPr/>
        </p:nvSpPr>
        <p:spPr>
          <a:xfrm>
            <a:off x="7251079" y="3520216"/>
            <a:ext cx="56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To the top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B7670B-50BF-4F42-970E-3C54E29E9C79}"/>
              </a:ext>
            </a:extLst>
          </p:cNvPr>
          <p:cNvGrpSpPr/>
          <p:nvPr/>
        </p:nvGrpSpPr>
        <p:grpSpPr>
          <a:xfrm>
            <a:off x="8569885" y="3409419"/>
            <a:ext cx="1054699" cy="2542136"/>
            <a:chOff x="9655742" y="3429000"/>
            <a:chExt cx="1054699" cy="25421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66E2D4-442E-4ECC-8F99-04AEEE7F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13746">
              <a:off x="9655742" y="4379942"/>
              <a:ext cx="1054699" cy="159119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D0CA6-1292-465C-8554-3CFBFAD58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819" y="3429000"/>
              <a:ext cx="0" cy="99055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5D5BED-5587-4F10-81CD-ACA3B64DCC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613" y="4657743"/>
              <a:ext cx="0" cy="36669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5D51D0-A123-4867-9E63-0DCA153F4DC6}"/>
              </a:ext>
            </a:extLst>
          </p:cNvPr>
          <p:cNvSpPr txBox="1"/>
          <p:nvPr/>
        </p:nvSpPr>
        <p:spPr>
          <a:xfrm>
            <a:off x="5085221" y="1841088"/>
            <a:ext cx="2801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Fill the bottle with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half water and half alcohol and a few drops of colour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CA58B-BDB3-4341-9382-9863F07F47BB}"/>
              </a:ext>
            </a:extLst>
          </p:cNvPr>
          <p:cNvSpPr txBox="1"/>
          <p:nvPr/>
        </p:nvSpPr>
        <p:spPr>
          <a:xfrm>
            <a:off x="9890769" y="2633820"/>
            <a:ext cx="209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Glue the card to the straw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79DA96-C2BF-4079-B339-4FF8763DF38F}"/>
              </a:ext>
            </a:extLst>
          </p:cNvPr>
          <p:cNvGrpSpPr/>
          <p:nvPr/>
        </p:nvGrpSpPr>
        <p:grpSpPr>
          <a:xfrm>
            <a:off x="10426395" y="3594085"/>
            <a:ext cx="1054699" cy="2542136"/>
            <a:chOff x="10426395" y="3594085"/>
            <a:chExt cx="1054699" cy="25421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A5FB93-2BF0-42F9-8917-7C0772222AB4}"/>
                </a:ext>
              </a:extLst>
            </p:cNvPr>
            <p:cNvSpPr/>
            <p:nvPr/>
          </p:nvSpPr>
          <p:spPr>
            <a:xfrm>
              <a:off x="10719087" y="3594085"/>
              <a:ext cx="346357" cy="849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C0DB26B-0E58-4CA1-BFD3-AA854004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13746">
              <a:off x="10426395" y="4545027"/>
              <a:ext cx="1054699" cy="1591194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E5398A-D125-484A-B579-AF1977E77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472" y="3594085"/>
              <a:ext cx="0" cy="99055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E84C8F-24D5-4089-A1C3-100113EE7E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66" y="4822828"/>
              <a:ext cx="0" cy="36669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762B491-1289-4D0E-9365-BAF4E50B2597}"/>
              </a:ext>
            </a:extLst>
          </p:cNvPr>
          <p:cNvSpPr txBox="1"/>
          <p:nvPr/>
        </p:nvSpPr>
        <p:spPr>
          <a:xfrm>
            <a:off x="5274725" y="5776037"/>
            <a:ext cx="209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So you can see the colour through the bottle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A5B467-CDB1-4999-8354-7EBC59FFD009}"/>
              </a:ext>
            </a:extLst>
          </p:cNvPr>
          <p:cNvSpPr txBox="1"/>
          <p:nvPr/>
        </p:nvSpPr>
        <p:spPr>
          <a:xfrm>
            <a:off x="9729678" y="620779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377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A86E787-6806-4AFB-825B-E6ABD9982A73}"/>
              </a:ext>
            </a:extLst>
          </p:cNvPr>
          <p:cNvSpPr txBox="1"/>
          <p:nvPr/>
        </p:nvSpPr>
        <p:spPr>
          <a:xfrm>
            <a:off x="165604" y="1397675"/>
            <a:ext cx="398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Leave your thermometers in the room for ten minutes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Check the temperature on the digital thermometer – e.g. 21</a:t>
            </a:r>
            <a:r>
              <a:rPr lang="en-GB" b="1" baseline="30000" dirty="0">
                <a:solidFill>
                  <a:srgbClr val="008000"/>
                </a:solidFill>
              </a:rPr>
              <a:t>O</a:t>
            </a:r>
            <a:r>
              <a:rPr lang="en-GB" b="1" dirty="0">
                <a:solidFill>
                  <a:srgbClr val="008000"/>
                </a:solidFill>
              </a:rPr>
              <a:t>C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Mark the level as 21 on the card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F300BA-18DD-4515-B418-E013E838234F}"/>
              </a:ext>
            </a:extLst>
          </p:cNvPr>
          <p:cNvGrpSpPr/>
          <p:nvPr/>
        </p:nvGrpSpPr>
        <p:grpSpPr>
          <a:xfrm>
            <a:off x="589924" y="3786942"/>
            <a:ext cx="2432151" cy="2542136"/>
            <a:chOff x="602927" y="3530481"/>
            <a:chExt cx="2432151" cy="25421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70C4454-B72C-4F1D-8DCD-8134EDF3832C}"/>
                </a:ext>
              </a:extLst>
            </p:cNvPr>
            <p:cNvSpPr/>
            <p:nvPr/>
          </p:nvSpPr>
          <p:spPr>
            <a:xfrm>
              <a:off x="2065274" y="3564780"/>
              <a:ext cx="969804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20</a:t>
              </a:r>
              <a:r>
                <a:rPr lang="en-GB" sz="2800" b="1" baseline="30000" dirty="0">
                  <a:solidFill>
                    <a:schemeClr val="tx1"/>
                  </a:solidFill>
                </a:rPr>
                <a:t>o</a:t>
              </a:r>
              <a:r>
                <a:rPr lang="en-GB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188E4BB-0A9B-4E80-8A24-538662725E2D}"/>
                </a:ext>
              </a:extLst>
            </p:cNvPr>
            <p:cNvCxnSpPr/>
            <p:nvPr/>
          </p:nvCxnSpPr>
          <p:spPr>
            <a:xfrm flipH="1">
              <a:off x="1261456" y="3848444"/>
              <a:ext cx="6927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5A9E090-F89D-4CEB-ACB9-553C9C8F2A3A}"/>
                </a:ext>
              </a:extLst>
            </p:cNvPr>
            <p:cNvGrpSpPr/>
            <p:nvPr/>
          </p:nvGrpSpPr>
          <p:grpSpPr>
            <a:xfrm>
              <a:off x="602927" y="3530481"/>
              <a:ext cx="1054699" cy="2542136"/>
              <a:chOff x="10426395" y="3594085"/>
              <a:chExt cx="1054699" cy="254213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F70A08-980B-4CB3-B03A-30B879BA4E8A}"/>
                  </a:ext>
                </a:extLst>
              </p:cNvPr>
              <p:cNvSpPr/>
              <p:nvPr/>
            </p:nvSpPr>
            <p:spPr>
              <a:xfrm>
                <a:off x="10719087" y="3594085"/>
                <a:ext cx="346357" cy="8494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32403A6-492C-4DC8-84ED-1A7EADBBE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13746">
                <a:off x="10426395" y="4545027"/>
                <a:ext cx="1054699" cy="1591194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1B616B2-3094-4C3B-A09B-A67D3E0C61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84472" y="3594085"/>
                <a:ext cx="0" cy="990556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541CDC-68D0-41C7-BBAA-F7F1890EE9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2266" y="4822828"/>
                <a:ext cx="0" cy="36669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6F6854-D895-46AC-A41D-B8637844ED0B}"/>
                </a:ext>
              </a:extLst>
            </p:cNvPr>
            <p:cNvCxnSpPr>
              <a:cxnSpLocks/>
            </p:cNvCxnSpPr>
            <p:nvPr/>
          </p:nvCxnSpPr>
          <p:spPr>
            <a:xfrm>
              <a:off x="1068797" y="3843377"/>
              <a:ext cx="0" cy="698442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FCE2BFB-101A-49C1-BDCF-16001D31B99C}"/>
              </a:ext>
            </a:extLst>
          </p:cNvPr>
          <p:cNvSpPr txBox="1"/>
          <p:nvPr/>
        </p:nvSpPr>
        <p:spPr>
          <a:xfrm>
            <a:off x="4188134" y="1397675"/>
            <a:ext cx="398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Leave your thermometers in a refrigerator for ten minutes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Check the temperature on the digital thermometer – e.g. 5</a:t>
            </a:r>
            <a:r>
              <a:rPr lang="en-GB" b="1" baseline="30000" dirty="0">
                <a:solidFill>
                  <a:srgbClr val="002060"/>
                </a:solidFill>
              </a:rPr>
              <a:t>O</a:t>
            </a:r>
            <a:r>
              <a:rPr lang="en-GB" b="1" dirty="0">
                <a:solidFill>
                  <a:srgbClr val="002060"/>
                </a:solidFill>
              </a:rPr>
              <a:t>C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Mark the level as on the card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D08059-E8AB-4287-8650-B4524DFDDA73}"/>
              </a:ext>
            </a:extLst>
          </p:cNvPr>
          <p:cNvGrpSpPr/>
          <p:nvPr/>
        </p:nvGrpSpPr>
        <p:grpSpPr>
          <a:xfrm>
            <a:off x="4642579" y="3786942"/>
            <a:ext cx="2628182" cy="2542136"/>
            <a:chOff x="4579182" y="3507406"/>
            <a:chExt cx="2628182" cy="254213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5A59DB3-0271-48B0-BB9B-AEA2B3188D65}"/>
                </a:ext>
              </a:extLst>
            </p:cNvPr>
            <p:cNvSpPr/>
            <p:nvPr/>
          </p:nvSpPr>
          <p:spPr>
            <a:xfrm>
              <a:off x="6237560" y="3857867"/>
              <a:ext cx="969804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5</a:t>
              </a:r>
              <a:r>
                <a:rPr lang="en-GB" sz="2800" b="1" baseline="30000" dirty="0">
                  <a:solidFill>
                    <a:schemeClr val="tx1"/>
                  </a:solidFill>
                </a:rPr>
                <a:t>o</a:t>
              </a:r>
              <a:r>
                <a:rPr lang="en-GB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23F655-2B49-4F2F-8ACD-338C67BCE272}"/>
                </a:ext>
              </a:extLst>
            </p:cNvPr>
            <p:cNvCxnSpPr/>
            <p:nvPr/>
          </p:nvCxnSpPr>
          <p:spPr>
            <a:xfrm flipH="1">
              <a:off x="5342744" y="4214330"/>
              <a:ext cx="6927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E9F1FCC-2C2B-4528-AD42-01B4A72C9581}"/>
                </a:ext>
              </a:extLst>
            </p:cNvPr>
            <p:cNvGrpSpPr/>
            <p:nvPr/>
          </p:nvGrpSpPr>
          <p:grpSpPr>
            <a:xfrm>
              <a:off x="4579182" y="3507406"/>
              <a:ext cx="1054699" cy="2542136"/>
              <a:chOff x="10426395" y="3594085"/>
              <a:chExt cx="1054699" cy="254213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0E8ABD-27D8-4B36-AA95-54E67C86DEE2}"/>
                  </a:ext>
                </a:extLst>
              </p:cNvPr>
              <p:cNvSpPr/>
              <p:nvPr/>
            </p:nvSpPr>
            <p:spPr>
              <a:xfrm>
                <a:off x="10719087" y="3594085"/>
                <a:ext cx="346357" cy="8494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8200D9F-A49E-43D2-9FD7-1E55E717C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13746">
                <a:off x="10426395" y="4545027"/>
                <a:ext cx="1054699" cy="1591194"/>
              </a:xfrm>
              <a:prstGeom prst="rect">
                <a:avLst/>
              </a:prstGeom>
            </p:spPr>
          </p:pic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146F80C-1E47-40A0-B6B4-FD76AF12AE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84472" y="3594085"/>
                <a:ext cx="0" cy="990556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FADFD85-457B-4969-9905-D248C672B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2266" y="4822828"/>
                <a:ext cx="0" cy="36669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49FE45-62DF-45FF-83AA-0BBB976A7B7A}"/>
                </a:ext>
              </a:extLst>
            </p:cNvPr>
            <p:cNvCxnSpPr>
              <a:cxnSpLocks/>
            </p:cNvCxnSpPr>
            <p:nvPr/>
          </p:nvCxnSpPr>
          <p:spPr>
            <a:xfrm>
              <a:off x="5045052" y="4192598"/>
              <a:ext cx="0" cy="326146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E27E259-7C57-4709-BAD1-A52770FCA80D}"/>
              </a:ext>
            </a:extLst>
          </p:cNvPr>
          <p:cNvSpPr txBox="1"/>
          <p:nvPr/>
        </p:nvSpPr>
        <p:spPr>
          <a:xfrm>
            <a:off x="8210664" y="1397675"/>
            <a:ext cx="398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Leave your thermometers outside for ten minutes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Check the temperature on the digital thermometer – e.g. 15</a:t>
            </a:r>
            <a:r>
              <a:rPr lang="en-GB" b="1" baseline="30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Mark the level as on the card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9E54B2-0F54-43CA-A097-0F06EE82E6D4}"/>
              </a:ext>
            </a:extLst>
          </p:cNvPr>
          <p:cNvGrpSpPr/>
          <p:nvPr/>
        </p:nvGrpSpPr>
        <p:grpSpPr>
          <a:xfrm>
            <a:off x="8787264" y="3786942"/>
            <a:ext cx="2621864" cy="2542136"/>
            <a:chOff x="8787264" y="3446320"/>
            <a:chExt cx="2621864" cy="254213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692EE8C-D4B3-4C7C-BB8D-1A0F4F731BA6}"/>
                </a:ext>
              </a:extLst>
            </p:cNvPr>
            <p:cNvSpPr/>
            <p:nvPr/>
          </p:nvSpPr>
          <p:spPr>
            <a:xfrm>
              <a:off x="10439324" y="3530437"/>
              <a:ext cx="969804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15</a:t>
              </a:r>
              <a:r>
                <a:rPr lang="en-GB" sz="2800" b="1" baseline="30000" dirty="0">
                  <a:solidFill>
                    <a:schemeClr val="tx1"/>
                  </a:solidFill>
                </a:rPr>
                <a:t>o</a:t>
              </a:r>
              <a:r>
                <a:rPr lang="en-GB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CF0F105-6913-4B25-B3F7-F790D811739A}"/>
                </a:ext>
              </a:extLst>
            </p:cNvPr>
            <p:cNvCxnSpPr/>
            <p:nvPr/>
          </p:nvCxnSpPr>
          <p:spPr>
            <a:xfrm flipH="1">
              <a:off x="9544508" y="3886900"/>
              <a:ext cx="6927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FCF7593-A5AC-475F-866A-C0E61581560C}"/>
                </a:ext>
              </a:extLst>
            </p:cNvPr>
            <p:cNvGrpSpPr/>
            <p:nvPr/>
          </p:nvGrpSpPr>
          <p:grpSpPr>
            <a:xfrm>
              <a:off x="8787264" y="3446320"/>
              <a:ext cx="1054699" cy="2542136"/>
              <a:chOff x="10426395" y="3594085"/>
              <a:chExt cx="1054699" cy="254213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ED5137-6660-4601-AB78-E1CF800CB47A}"/>
                  </a:ext>
                </a:extLst>
              </p:cNvPr>
              <p:cNvSpPr/>
              <p:nvPr/>
            </p:nvSpPr>
            <p:spPr>
              <a:xfrm>
                <a:off x="10719087" y="3594085"/>
                <a:ext cx="346357" cy="8494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966871B-188C-4142-BC9E-9C7C22EF2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13746">
                <a:off x="10426395" y="4545027"/>
                <a:ext cx="1054699" cy="1591194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ECC8DF4-B218-425B-8FC0-5FCEE4E5D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84472" y="3594085"/>
                <a:ext cx="0" cy="990556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E727A61-0095-4A87-B3F0-3230C9206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2266" y="4822828"/>
                <a:ext cx="0" cy="36669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EDCFE0-C8BF-4A58-99EC-22CC0DE18276}"/>
                </a:ext>
              </a:extLst>
            </p:cNvPr>
            <p:cNvCxnSpPr>
              <a:cxnSpLocks/>
            </p:cNvCxnSpPr>
            <p:nvPr/>
          </p:nvCxnSpPr>
          <p:spPr>
            <a:xfrm>
              <a:off x="9245341" y="3886900"/>
              <a:ext cx="7794" cy="570758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64ECAC-D2A4-4649-A22A-220C8139A161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41104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A86E787-6806-4AFB-825B-E6ABD9982A73}"/>
              </a:ext>
            </a:extLst>
          </p:cNvPr>
          <p:cNvSpPr txBox="1"/>
          <p:nvPr/>
        </p:nvSpPr>
        <p:spPr>
          <a:xfrm>
            <a:off x="202736" y="1389443"/>
            <a:ext cx="4452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Now you have three “Calibrated” temperatures on your card.</a:t>
            </a:r>
          </a:p>
          <a:p>
            <a:endParaRPr lang="en-GB" sz="12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e.g.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20</a:t>
            </a:r>
            <a:r>
              <a:rPr lang="en-GB" sz="2400" b="1" baseline="30000" dirty="0">
                <a:solidFill>
                  <a:srgbClr val="008000"/>
                </a:solidFill>
              </a:rPr>
              <a:t>o</a:t>
            </a:r>
            <a:r>
              <a:rPr lang="en-GB" sz="2400" b="1" dirty="0">
                <a:solidFill>
                  <a:srgbClr val="008000"/>
                </a:solidFill>
              </a:rPr>
              <a:t>C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15</a:t>
            </a:r>
            <a:r>
              <a:rPr lang="en-GB" sz="2400" b="1" baseline="30000" dirty="0">
                <a:solidFill>
                  <a:srgbClr val="008000"/>
                </a:solidFill>
              </a:rPr>
              <a:t>o</a:t>
            </a:r>
            <a:r>
              <a:rPr lang="en-GB" sz="2400" b="1" dirty="0">
                <a:solidFill>
                  <a:srgbClr val="008000"/>
                </a:solidFill>
              </a:rPr>
              <a:t>C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5</a:t>
            </a:r>
            <a:r>
              <a:rPr lang="en-GB" sz="2400" b="1" baseline="30000" dirty="0">
                <a:solidFill>
                  <a:srgbClr val="008000"/>
                </a:solidFill>
              </a:rPr>
              <a:t>o</a:t>
            </a:r>
            <a:r>
              <a:rPr lang="en-GB" sz="2400" b="1" dirty="0">
                <a:solidFill>
                  <a:srgbClr val="008000"/>
                </a:solidFill>
              </a:rPr>
              <a:t>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A9E090-F89D-4CEB-ACB9-553C9C8F2A3A}"/>
              </a:ext>
            </a:extLst>
          </p:cNvPr>
          <p:cNvGrpSpPr/>
          <p:nvPr/>
        </p:nvGrpSpPr>
        <p:grpSpPr>
          <a:xfrm>
            <a:off x="589924" y="3786942"/>
            <a:ext cx="1054699" cy="2542136"/>
            <a:chOff x="10426395" y="3594085"/>
            <a:chExt cx="1054699" cy="254213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F70A08-980B-4CB3-B03A-30B879BA4E8A}"/>
                </a:ext>
              </a:extLst>
            </p:cNvPr>
            <p:cNvSpPr/>
            <p:nvPr/>
          </p:nvSpPr>
          <p:spPr>
            <a:xfrm>
              <a:off x="10719087" y="3594085"/>
              <a:ext cx="346357" cy="849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32403A6-492C-4DC8-84ED-1A7EADBBE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13746">
              <a:off x="10426395" y="4545027"/>
              <a:ext cx="1054699" cy="1591194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B616B2-3094-4C3B-A09B-A67D3E0C6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472" y="3594085"/>
              <a:ext cx="0" cy="99055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541CDC-68D0-41C7-BBAA-F7F1890EE9B9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66" y="4822828"/>
              <a:ext cx="0" cy="36669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6F6854-D895-46AC-A41D-B8637844ED0B}"/>
              </a:ext>
            </a:extLst>
          </p:cNvPr>
          <p:cNvCxnSpPr>
            <a:cxnSpLocks/>
          </p:cNvCxnSpPr>
          <p:nvPr/>
        </p:nvCxnSpPr>
        <p:spPr>
          <a:xfrm>
            <a:off x="1055794" y="4099838"/>
            <a:ext cx="0" cy="698442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74DA7B-3565-4CD8-9714-913631C46DBD}"/>
              </a:ext>
            </a:extLst>
          </p:cNvPr>
          <p:cNvSpPr txBox="1"/>
          <p:nvPr/>
        </p:nvSpPr>
        <p:spPr>
          <a:xfrm>
            <a:off x="5510641" y="1571383"/>
            <a:ext cx="2736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Now judge the temperatures between the known ones and mark the card with equal spaces.</a:t>
            </a:r>
          </a:p>
          <a:p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You can extend the marks above and below the marked temperatures.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ABF5-5549-4DB5-A96A-05A42E49B74E}"/>
              </a:ext>
            </a:extLst>
          </p:cNvPr>
          <p:cNvSpPr/>
          <p:nvPr/>
        </p:nvSpPr>
        <p:spPr>
          <a:xfrm>
            <a:off x="8617528" y="1322220"/>
            <a:ext cx="1814945" cy="53130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5B07CC-04DF-4E2C-B358-565696D20B9F}"/>
              </a:ext>
            </a:extLst>
          </p:cNvPr>
          <p:cNvCxnSpPr>
            <a:cxnSpLocks/>
          </p:cNvCxnSpPr>
          <p:nvPr/>
        </p:nvCxnSpPr>
        <p:spPr>
          <a:xfrm>
            <a:off x="10016837" y="2318155"/>
            <a:ext cx="401782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475FCC-3096-4F83-9E13-D734D867034A}"/>
              </a:ext>
            </a:extLst>
          </p:cNvPr>
          <p:cNvCxnSpPr/>
          <p:nvPr/>
        </p:nvCxnSpPr>
        <p:spPr>
          <a:xfrm>
            <a:off x="9434946" y="3540763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9F8626-3BB2-4DBF-8DAE-723DD9C310FB}"/>
              </a:ext>
            </a:extLst>
          </p:cNvPr>
          <p:cNvCxnSpPr/>
          <p:nvPr/>
        </p:nvCxnSpPr>
        <p:spPr>
          <a:xfrm>
            <a:off x="9434946" y="4763372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389F11-1602-4739-8E9B-5473322D207A}"/>
              </a:ext>
            </a:extLst>
          </p:cNvPr>
          <p:cNvCxnSpPr>
            <a:cxnSpLocks/>
          </p:cNvCxnSpPr>
          <p:nvPr/>
        </p:nvCxnSpPr>
        <p:spPr>
          <a:xfrm flipV="1">
            <a:off x="10016837" y="2557135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7EED53-9903-4F30-A800-4756F18E8376}"/>
              </a:ext>
            </a:extLst>
          </p:cNvPr>
          <p:cNvCxnSpPr/>
          <p:nvPr/>
        </p:nvCxnSpPr>
        <p:spPr>
          <a:xfrm>
            <a:off x="9434946" y="2082573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D150F95-33C6-4C82-8485-3A7CF5A13DDA}"/>
              </a:ext>
            </a:extLst>
          </p:cNvPr>
          <p:cNvCxnSpPr>
            <a:cxnSpLocks/>
          </p:cNvCxnSpPr>
          <p:nvPr/>
        </p:nvCxnSpPr>
        <p:spPr>
          <a:xfrm flipV="1">
            <a:off x="10016837" y="2803042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32FF38-2426-4D07-A807-7E5D03600246}"/>
              </a:ext>
            </a:extLst>
          </p:cNvPr>
          <p:cNvCxnSpPr>
            <a:cxnSpLocks/>
          </p:cNvCxnSpPr>
          <p:nvPr/>
        </p:nvCxnSpPr>
        <p:spPr>
          <a:xfrm flipV="1">
            <a:off x="10016837" y="3048949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ED4743-D554-4E72-940E-6D7B70E58E0A}"/>
              </a:ext>
            </a:extLst>
          </p:cNvPr>
          <p:cNvCxnSpPr>
            <a:cxnSpLocks/>
          </p:cNvCxnSpPr>
          <p:nvPr/>
        </p:nvCxnSpPr>
        <p:spPr>
          <a:xfrm flipV="1">
            <a:off x="10016837" y="329485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063715-2841-4C6D-9FEB-5180B1B71B17}"/>
              </a:ext>
            </a:extLst>
          </p:cNvPr>
          <p:cNvCxnSpPr>
            <a:cxnSpLocks/>
          </p:cNvCxnSpPr>
          <p:nvPr/>
        </p:nvCxnSpPr>
        <p:spPr>
          <a:xfrm flipV="1">
            <a:off x="10016837" y="3779743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DFC391-9DB3-4A87-8EBB-AB5CDF8696F8}"/>
              </a:ext>
            </a:extLst>
          </p:cNvPr>
          <p:cNvCxnSpPr>
            <a:cxnSpLocks/>
          </p:cNvCxnSpPr>
          <p:nvPr/>
        </p:nvCxnSpPr>
        <p:spPr>
          <a:xfrm flipV="1">
            <a:off x="10016837" y="4025650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F80D8A-A748-4C0A-A988-2CC7B197F5F8}"/>
              </a:ext>
            </a:extLst>
          </p:cNvPr>
          <p:cNvCxnSpPr>
            <a:cxnSpLocks/>
          </p:cNvCxnSpPr>
          <p:nvPr/>
        </p:nvCxnSpPr>
        <p:spPr>
          <a:xfrm flipV="1">
            <a:off x="10016837" y="4271557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AC795C-3CB9-4095-B59D-7CDB42D426AD}"/>
              </a:ext>
            </a:extLst>
          </p:cNvPr>
          <p:cNvCxnSpPr>
            <a:cxnSpLocks/>
          </p:cNvCxnSpPr>
          <p:nvPr/>
        </p:nvCxnSpPr>
        <p:spPr>
          <a:xfrm flipV="1">
            <a:off x="10016837" y="4517464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8239F7-5CAA-4662-9AF4-59F97056969B}"/>
              </a:ext>
            </a:extLst>
          </p:cNvPr>
          <p:cNvSpPr txBox="1"/>
          <p:nvPr/>
        </p:nvSpPr>
        <p:spPr>
          <a:xfrm>
            <a:off x="10044545" y="1911272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A8092F-0EE8-4BEA-9389-2AFBA310F0C5}"/>
              </a:ext>
            </a:extLst>
          </p:cNvPr>
          <p:cNvSpPr txBox="1"/>
          <p:nvPr/>
        </p:nvSpPr>
        <p:spPr>
          <a:xfrm>
            <a:off x="10016837" y="335345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4D91E5-BB18-4A49-90E7-B48BB3BC5B70}"/>
              </a:ext>
            </a:extLst>
          </p:cNvPr>
          <p:cNvSpPr txBox="1"/>
          <p:nvPr/>
        </p:nvSpPr>
        <p:spPr>
          <a:xfrm>
            <a:off x="10075719" y="4603838"/>
            <a:ext cx="41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BDE6F9-78F5-4038-AD7F-C48E73E2EE0B}"/>
              </a:ext>
            </a:extLst>
          </p:cNvPr>
          <p:cNvCxnSpPr>
            <a:cxnSpLocks/>
          </p:cNvCxnSpPr>
          <p:nvPr/>
        </p:nvCxnSpPr>
        <p:spPr>
          <a:xfrm flipV="1">
            <a:off x="10016837" y="5002312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0C8741-5FB1-4C49-9395-A992215DC990}"/>
              </a:ext>
            </a:extLst>
          </p:cNvPr>
          <p:cNvCxnSpPr>
            <a:cxnSpLocks/>
          </p:cNvCxnSpPr>
          <p:nvPr/>
        </p:nvCxnSpPr>
        <p:spPr>
          <a:xfrm flipV="1">
            <a:off x="10030691" y="528294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CC79EF-A5A2-406F-850E-77B01D9F41AF}"/>
              </a:ext>
            </a:extLst>
          </p:cNvPr>
          <p:cNvCxnSpPr>
            <a:cxnSpLocks/>
          </p:cNvCxnSpPr>
          <p:nvPr/>
        </p:nvCxnSpPr>
        <p:spPr>
          <a:xfrm flipV="1">
            <a:off x="10030691" y="5528853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98EEBD-F61E-4AD9-83A8-07ED06EB454A}"/>
              </a:ext>
            </a:extLst>
          </p:cNvPr>
          <p:cNvCxnSpPr>
            <a:cxnSpLocks/>
          </p:cNvCxnSpPr>
          <p:nvPr/>
        </p:nvCxnSpPr>
        <p:spPr>
          <a:xfrm flipV="1">
            <a:off x="10016837" y="1528927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771BE48-90A3-437F-9622-A2E73CE683A8}"/>
              </a:ext>
            </a:extLst>
          </p:cNvPr>
          <p:cNvCxnSpPr>
            <a:cxnSpLocks/>
          </p:cNvCxnSpPr>
          <p:nvPr/>
        </p:nvCxnSpPr>
        <p:spPr>
          <a:xfrm flipV="1">
            <a:off x="10016837" y="1774834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B4312BC-6F03-47C1-AE9B-E1501F7AE898}"/>
              </a:ext>
            </a:extLst>
          </p:cNvPr>
          <p:cNvSpPr txBox="1"/>
          <p:nvPr/>
        </p:nvSpPr>
        <p:spPr>
          <a:xfrm>
            <a:off x="6514136" y="6117778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F39B5C-6DCF-4E7F-9F35-311746551ADD}"/>
              </a:ext>
            </a:extLst>
          </p:cNvPr>
          <p:cNvCxnSpPr>
            <a:cxnSpLocks/>
          </p:cNvCxnSpPr>
          <p:nvPr/>
        </p:nvCxnSpPr>
        <p:spPr>
          <a:xfrm flipV="1">
            <a:off x="10030691" y="580948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34D65CF-7802-452D-A041-59D26E39966C}"/>
              </a:ext>
            </a:extLst>
          </p:cNvPr>
          <p:cNvCxnSpPr/>
          <p:nvPr/>
        </p:nvCxnSpPr>
        <p:spPr>
          <a:xfrm>
            <a:off x="9448800" y="6121969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EA95444-E7C6-4B94-982D-AB4E3DDBAFD1}"/>
              </a:ext>
            </a:extLst>
          </p:cNvPr>
          <p:cNvCxnSpPr>
            <a:cxnSpLocks/>
          </p:cNvCxnSpPr>
          <p:nvPr/>
        </p:nvCxnSpPr>
        <p:spPr>
          <a:xfrm flipV="1">
            <a:off x="10044545" y="639563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ABAA7E1-BE1F-45DA-AD3C-4DF3ACD38EF8}"/>
              </a:ext>
            </a:extLst>
          </p:cNvPr>
          <p:cNvSpPr txBox="1"/>
          <p:nvPr/>
        </p:nvSpPr>
        <p:spPr>
          <a:xfrm>
            <a:off x="10134601" y="5930336"/>
            <a:ext cx="41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35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74DA7B-3565-4CD8-9714-913631C46DBD}"/>
              </a:ext>
            </a:extLst>
          </p:cNvPr>
          <p:cNvSpPr txBox="1"/>
          <p:nvPr/>
        </p:nvSpPr>
        <p:spPr>
          <a:xfrm>
            <a:off x="3359724" y="1450255"/>
            <a:ext cx="2736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You can now use your thermometer to measure different temperatures</a:t>
            </a: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ABF5-5549-4DB5-A96A-05A42E49B74E}"/>
              </a:ext>
            </a:extLst>
          </p:cNvPr>
          <p:cNvSpPr/>
          <p:nvPr/>
        </p:nvSpPr>
        <p:spPr>
          <a:xfrm>
            <a:off x="1011383" y="900545"/>
            <a:ext cx="1814945" cy="50569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5B07CC-04DF-4E2C-B358-565696D20B9F}"/>
              </a:ext>
            </a:extLst>
          </p:cNvPr>
          <p:cNvCxnSpPr>
            <a:cxnSpLocks/>
          </p:cNvCxnSpPr>
          <p:nvPr/>
        </p:nvCxnSpPr>
        <p:spPr>
          <a:xfrm>
            <a:off x="2307823" y="1876114"/>
            <a:ext cx="401782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475FCC-3096-4F83-9E13-D734D867034A}"/>
              </a:ext>
            </a:extLst>
          </p:cNvPr>
          <p:cNvCxnSpPr/>
          <p:nvPr/>
        </p:nvCxnSpPr>
        <p:spPr>
          <a:xfrm>
            <a:off x="1725932" y="3098722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9F8626-3BB2-4DBF-8DAE-723DD9C310FB}"/>
              </a:ext>
            </a:extLst>
          </p:cNvPr>
          <p:cNvCxnSpPr/>
          <p:nvPr/>
        </p:nvCxnSpPr>
        <p:spPr>
          <a:xfrm>
            <a:off x="1725932" y="4321331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389F11-1602-4739-8E9B-5473322D207A}"/>
              </a:ext>
            </a:extLst>
          </p:cNvPr>
          <p:cNvCxnSpPr>
            <a:cxnSpLocks/>
          </p:cNvCxnSpPr>
          <p:nvPr/>
        </p:nvCxnSpPr>
        <p:spPr>
          <a:xfrm flipV="1">
            <a:off x="2307823" y="2115094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7EED53-9903-4F30-A800-4756F18E8376}"/>
              </a:ext>
            </a:extLst>
          </p:cNvPr>
          <p:cNvCxnSpPr/>
          <p:nvPr/>
        </p:nvCxnSpPr>
        <p:spPr>
          <a:xfrm>
            <a:off x="1725932" y="1640532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D150F95-33C6-4C82-8485-3A7CF5A13DDA}"/>
              </a:ext>
            </a:extLst>
          </p:cNvPr>
          <p:cNvCxnSpPr>
            <a:cxnSpLocks/>
          </p:cNvCxnSpPr>
          <p:nvPr/>
        </p:nvCxnSpPr>
        <p:spPr>
          <a:xfrm flipV="1">
            <a:off x="2307823" y="2361001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32FF38-2426-4D07-A807-7E5D03600246}"/>
              </a:ext>
            </a:extLst>
          </p:cNvPr>
          <p:cNvCxnSpPr>
            <a:cxnSpLocks/>
          </p:cNvCxnSpPr>
          <p:nvPr/>
        </p:nvCxnSpPr>
        <p:spPr>
          <a:xfrm flipV="1">
            <a:off x="2307823" y="2606908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DED4743-D554-4E72-940E-6D7B70E58E0A}"/>
              </a:ext>
            </a:extLst>
          </p:cNvPr>
          <p:cNvCxnSpPr>
            <a:cxnSpLocks/>
          </p:cNvCxnSpPr>
          <p:nvPr/>
        </p:nvCxnSpPr>
        <p:spPr>
          <a:xfrm flipV="1">
            <a:off x="2307823" y="2852815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063715-2841-4C6D-9FEB-5180B1B71B17}"/>
              </a:ext>
            </a:extLst>
          </p:cNvPr>
          <p:cNvCxnSpPr>
            <a:cxnSpLocks/>
          </p:cNvCxnSpPr>
          <p:nvPr/>
        </p:nvCxnSpPr>
        <p:spPr>
          <a:xfrm flipV="1">
            <a:off x="2307823" y="3337702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DFC391-9DB3-4A87-8EBB-AB5CDF8696F8}"/>
              </a:ext>
            </a:extLst>
          </p:cNvPr>
          <p:cNvCxnSpPr>
            <a:cxnSpLocks/>
          </p:cNvCxnSpPr>
          <p:nvPr/>
        </p:nvCxnSpPr>
        <p:spPr>
          <a:xfrm flipV="1">
            <a:off x="2307823" y="3583609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F80D8A-A748-4C0A-A988-2CC7B197F5F8}"/>
              </a:ext>
            </a:extLst>
          </p:cNvPr>
          <p:cNvCxnSpPr>
            <a:cxnSpLocks/>
          </p:cNvCxnSpPr>
          <p:nvPr/>
        </p:nvCxnSpPr>
        <p:spPr>
          <a:xfrm flipV="1">
            <a:off x="2307823" y="382951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AC795C-3CB9-4095-B59D-7CDB42D426AD}"/>
              </a:ext>
            </a:extLst>
          </p:cNvPr>
          <p:cNvCxnSpPr>
            <a:cxnSpLocks/>
          </p:cNvCxnSpPr>
          <p:nvPr/>
        </p:nvCxnSpPr>
        <p:spPr>
          <a:xfrm flipV="1">
            <a:off x="2307823" y="4075423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8239F7-5CAA-4662-9AF4-59F97056969B}"/>
              </a:ext>
            </a:extLst>
          </p:cNvPr>
          <p:cNvSpPr txBox="1"/>
          <p:nvPr/>
        </p:nvSpPr>
        <p:spPr>
          <a:xfrm>
            <a:off x="2307823" y="1448941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A8092F-0EE8-4BEA-9389-2AFBA310F0C5}"/>
              </a:ext>
            </a:extLst>
          </p:cNvPr>
          <p:cNvSpPr txBox="1"/>
          <p:nvPr/>
        </p:nvSpPr>
        <p:spPr>
          <a:xfrm>
            <a:off x="2321677" y="2902485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4D91E5-BB18-4A49-90E7-B48BB3BC5B70}"/>
              </a:ext>
            </a:extLst>
          </p:cNvPr>
          <p:cNvSpPr txBox="1"/>
          <p:nvPr/>
        </p:nvSpPr>
        <p:spPr>
          <a:xfrm>
            <a:off x="2354212" y="4148759"/>
            <a:ext cx="41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BDE6F9-78F5-4038-AD7F-C48E73E2EE0B}"/>
              </a:ext>
            </a:extLst>
          </p:cNvPr>
          <p:cNvCxnSpPr>
            <a:cxnSpLocks/>
          </p:cNvCxnSpPr>
          <p:nvPr/>
        </p:nvCxnSpPr>
        <p:spPr>
          <a:xfrm flipV="1">
            <a:off x="2321677" y="4594998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98EEBD-F61E-4AD9-83A8-07ED06EB454A}"/>
              </a:ext>
            </a:extLst>
          </p:cNvPr>
          <p:cNvCxnSpPr>
            <a:cxnSpLocks/>
          </p:cNvCxnSpPr>
          <p:nvPr/>
        </p:nvCxnSpPr>
        <p:spPr>
          <a:xfrm flipV="1">
            <a:off x="2307823" y="1086886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771BE48-90A3-437F-9622-A2E73CE683A8}"/>
              </a:ext>
            </a:extLst>
          </p:cNvPr>
          <p:cNvCxnSpPr>
            <a:cxnSpLocks/>
          </p:cNvCxnSpPr>
          <p:nvPr/>
        </p:nvCxnSpPr>
        <p:spPr>
          <a:xfrm flipV="1">
            <a:off x="2307823" y="1332793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386CD2A-07F4-457A-A62D-D9BD19C77216}"/>
              </a:ext>
            </a:extLst>
          </p:cNvPr>
          <p:cNvSpPr/>
          <p:nvPr/>
        </p:nvSpPr>
        <p:spPr>
          <a:xfrm>
            <a:off x="1745674" y="853342"/>
            <a:ext cx="290945" cy="559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34698C-969C-4113-9057-4BC6F88BB208}"/>
              </a:ext>
            </a:extLst>
          </p:cNvPr>
          <p:cNvSpPr/>
          <p:nvPr/>
        </p:nvSpPr>
        <p:spPr>
          <a:xfrm>
            <a:off x="1745674" y="2832708"/>
            <a:ext cx="290945" cy="3763105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8365F-62BD-413E-87D5-999C41F4B39A}"/>
              </a:ext>
            </a:extLst>
          </p:cNvPr>
          <p:cNvSpPr txBox="1"/>
          <p:nvPr/>
        </p:nvSpPr>
        <p:spPr>
          <a:xfrm>
            <a:off x="7169723" y="1380447"/>
            <a:ext cx="3179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Why not use it to record the daily temperatures at mi-day and bed-time and put them on a graph?</a:t>
            </a:r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D116B9-27F4-4F0B-9024-A30222B95F37}"/>
              </a:ext>
            </a:extLst>
          </p:cNvPr>
          <p:cNvGrpSpPr/>
          <p:nvPr/>
        </p:nvGrpSpPr>
        <p:grpSpPr>
          <a:xfrm>
            <a:off x="6096000" y="3648378"/>
            <a:ext cx="5181600" cy="2507663"/>
            <a:chOff x="5569527" y="3449791"/>
            <a:chExt cx="5181600" cy="2507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70FF1B-05B6-4FE4-B974-50CF1E868EE7}"/>
                </a:ext>
              </a:extLst>
            </p:cNvPr>
            <p:cNvSpPr/>
            <p:nvPr/>
          </p:nvSpPr>
          <p:spPr>
            <a:xfrm>
              <a:off x="5569527" y="3449791"/>
              <a:ext cx="5181600" cy="25076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69C44E-81C3-4E86-B5E2-2F2F8801A6D7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54" y="3688771"/>
              <a:ext cx="0" cy="1749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A9AD450-9514-4D03-BF82-27B33CD9B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284" y="5191974"/>
              <a:ext cx="4516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AD67D1-576F-4680-A95D-17466B24A3C4}"/>
                </a:ext>
              </a:extLst>
            </p:cNvPr>
            <p:cNvSpPr txBox="1"/>
            <p:nvPr/>
          </p:nvSpPr>
          <p:spPr>
            <a:xfrm>
              <a:off x="5649587" y="3676628"/>
              <a:ext cx="41870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25</a:t>
              </a:r>
            </a:p>
            <a:p>
              <a:r>
                <a:rPr lang="en-GB" dirty="0"/>
                <a:t>20</a:t>
              </a:r>
            </a:p>
            <a:p>
              <a:r>
                <a:rPr lang="en-GB" dirty="0"/>
                <a:t>15</a:t>
              </a:r>
            </a:p>
            <a:p>
              <a:r>
                <a:rPr lang="en-GB" dirty="0"/>
                <a:t>10</a:t>
              </a:r>
            </a:p>
            <a:p>
              <a:r>
                <a:rPr lang="en-GB" dirty="0"/>
                <a:t>5</a:t>
              </a:r>
            </a:p>
            <a:p>
              <a:r>
                <a:rPr lang="en-GB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AF9047-942E-487E-927A-259E3C930673}"/>
                </a:ext>
              </a:extLst>
            </p:cNvPr>
            <p:cNvSpPr txBox="1"/>
            <p:nvPr/>
          </p:nvSpPr>
          <p:spPr>
            <a:xfrm>
              <a:off x="6096000" y="5253215"/>
              <a:ext cx="421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Mon    Tue     Wed     Thu     Fri     Sat      Sun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905184-424F-4CD5-880F-64BBDDA13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3818" y="4052294"/>
              <a:ext cx="623454" cy="1213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28CD58F-76C1-44E2-8CE9-A3CAE566295F}"/>
                </a:ext>
              </a:extLst>
            </p:cNvPr>
            <p:cNvCxnSpPr>
              <a:cxnSpLocks/>
            </p:cNvCxnSpPr>
            <p:nvPr/>
          </p:nvCxnSpPr>
          <p:spPr>
            <a:xfrm>
              <a:off x="6927272" y="4052294"/>
              <a:ext cx="609601" cy="311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6CCCE4-2B66-473F-BBA0-FB4135673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6873" y="4208233"/>
              <a:ext cx="741221" cy="1559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7B92A9C-7EC0-4685-96D3-7E7C9A008F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6576" y="3968376"/>
              <a:ext cx="626478" cy="256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AE4A3B4-D79E-484D-849C-70E1C8F5FCBE}"/>
                </a:ext>
              </a:extLst>
            </p:cNvPr>
            <p:cNvCxnSpPr>
              <a:cxnSpLocks/>
            </p:cNvCxnSpPr>
            <p:nvPr/>
          </p:nvCxnSpPr>
          <p:spPr>
            <a:xfrm>
              <a:off x="8853054" y="3979293"/>
              <a:ext cx="574960" cy="3239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4825367-140B-419A-AD32-FBD5D92F93BD}"/>
                </a:ext>
              </a:extLst>
            </p:cNvPr>
            <p:cNvCxnSpPr>
              <a:cxnSpLocks/>
            </p:cNvCxnSpPr>
            <p:nvPr/>
          </p:nvCxnSpPr>
          <p:spPr>
            <a:xfrm>
              <a:off x="9428014" y="4303246"/>
              <a:ext cx="574960" cy="289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11540C6-B900-4CF1-ABB2-541EA71C10E8}"/>
                </a:ext>
              </a:extLst>
            </p:cNvPr>
            <p:cNvGrpSpPr/>
            <p:nvPr/>
          </p:nvGrpSpPr>
          <p:grpSpPr>
            <a:xfrm flipH="1">
              <a:off x="6303818" y="4672399"/>
              <a:ext cx="3699156" cy="395797"/>
              <a:chOff x="6456218" y="4120776"/>
              <a:chExt cx="3699156" cy="39579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5A06D29-FDA4-417A-B60E-2C573303F1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6218" y="4204694"/>
                <a:ext cx="623454" cy="12136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9F21C7-FE22-46A3-AE2B-EAE810FFC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9672" y="4204694"/>
                <a:ext cx="609601" cy="31187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E5AE960-7A58-4B44-9217-25833683DE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9273" y="4360633"/>
                <a:ext cx="741221" cy="15594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273CE98-A533-4AA4-85BF-089ECDDEBC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8976" y="4120776"/>
                <a:ext cx="626478" cy="25658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F6276D6-7AFE-4BE5-B3C5-917541B65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5454" y="4131693"/>
                <a:ext cx="574960" cy="32395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F1F9674-9C98-4C83-ADAF-997EE1888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0414" y="4455646"/>
                <a:ext cx="574960" cy="2896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93B967-DABD-47EC-861C-003CCCCD878F}"/>
                </a:ext>
              </a:extLst>
            </p:cNvPr>
            <p:cNvSpPr txBox="1"/>
            <p:nvPr/>
          </p:nvSpPr>
          <p:spPr>
            <a:xfrm>
              <a:off x="9623623" y="3841562"/>
              <a:ext cx="9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Mid-Day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FE574FC-5654-4807-871E-FEB2CC70FF0A}"/>
                </a:ext>
              </a:extLst>
            </p:cNvPr>
            <p:cNvSpPr txBox="1"/>
            <p:nvPr/>
          </p:nvSpPr>
          <p:spPr>
            <a:xfrm>
              <a:off x="9649690" y="443668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Bedtime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642BE76-CA31-45C9-8DE3-14EEC92664C4}"/>
              </a:ext>
            </a:extLst>
          </p:cNvPr>
          <p:cNvSpPr txBox="1"/>
          <p:nvPr/>
        </p:nvSpPr>
        <p:spPr>
          <a:xfrm>
            <a:off x="9667007" y="6254371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F8F5EA6-44F3-4708-A14C-7B46AA52B6A1}"/>
              </a:ext>
            </a:extLst>
          </p:cNvPr>
          <p:cNvCxnSpPr/>
          <p:nvPr/>
        </p:nvCxnSpPr>
        <p:spPr>
          <a:xfrm>
            <a:off x="1772320" y="4317931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7DCD281-AFCC-42BF-9624-F6810A62B650}"/>
              </a:ext>
            </a:extLst>
          </p:cNvPr>
          <p:cNvCxnSpPr/>
          <p:nvPr/>
        </p:nvCxnSpPr>
        <p:spPr>
          <a:xfrm>
            <a:off x="1772320" y="5540540"/>
            <a:ext cx="983673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0E6DAA6-0452-4F38-8B24-B14A920BEEE7}"/>
              </a:ext>
            </a:extLst>
          </p:cNvPr>
          <p:cNvCxnSpPr>
            <a:cxnSpLocks/>
          </p:cNvCxnSpPr>
          <p:nvPr/>
        </p:nvCxnSpPr>
        <p:spPr>
          <a:xfrm flipV="1">
            <a:off x="2354211" y="4802818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D93DCB8-F843-412B-8078-6BC977D5B90E}"/>
              </a:ext>
            </a:extLst>
          </p:cNvPr>
          <p:cNvCxnSpPr>
            <a:cxnSpLocks/>
          </p:cNvCxnSpPr>
          <p:nvPr/>
        </p:nvCxnSpPr>
        <p:spPr>
          <a:xfrm flipV="1">
            <a:off x="2354211" y="5048725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8F1F808-F54E-463C-A13F-3F1963012481}"/>
              </a:ext>
            </a:extLst>
          </p:cNvPr>
          <p:cNvCxnSpPr>
            <a:cxnSpLocks/>
          </p:cNvCxnSpPr>
          <p:nvPr/>
        </p:nvCxnSpPr>
        <p:spPr>
          <a:xfrm flipV="1">
            <a:off x="2354211" y="5294632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C73DF25-A686-4BF5-906E-861732C4D034}"/>
              </a:ext>
            </a:extLst>
          </p:cNvPr>
          <p:cNvSpPr txBox="1"/>
          <p:nvPr/>
        </p:nvSpPr>
        <p:spPr>
          <a:xfrm>
            <a:off x="2449313" y="5359274"/>
            <a:ext cx="41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710722D-4C4A-41EC-B9B1-889C92FB2A00}"/>
              </a:ext>
            </a:extLst>
          </p:cNvPr>
          <p:cNvCxnSpPr>
            <a:cxnSpLocks/>
          </p:cNvCxnSpPr>
          <p:nvPr/>
        </p:nvCxnSpPr>
        <p:spPr>
          <a:xfrm flipV="1">
            <a:off x="2368065" y="5814207"/>
            <a:ext cx="401782" cy="6927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6B4C63F-797F-4B85-8605-11E4C4C4F0DC}"/>
              </a:ext>
            </a:extLst>
          </p:cNvPr>
          <p:cNvSpPr/>
          <p:nvPr/>
        </p:nvSpPr>
        <p:spPr>
          <a:xfrm rot="20807468">
            <a:off x="2414153" y="1720065"/>
            <a:ext cx="8416640" cy="3319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Perhaps you can do this throughout the year 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to find out how temperatures change from 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autumn, through winter and spring to summer</a:t>
            </a:r>
          </a:p>
        </p:txBody>
      </p:sp>
    </p:spTree>
    <p:extLst>
      <p:ext uri="{BB962C8B-B14F-4D97-AF65-F5344CB8AC3E}">
        <p14:creationId xmlns:p14="http://schemas.microsoft.com/office/powerpoint/2010/main" val="12256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559</Words>
  <Application>Microsoft Office PowerPoint</Application>
  <PresentationFormat>Widescreen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8</cp:revision>
  <dcterms:created xsi:type="dcterms:W3CDTF">2020-05-03T10:43:06Z</dcterms:created>
  <dcterms:modified xsi:type="dcterms:W3CDTF">2023-06-29T08:31:55Z</dcterms:modified>
</cp:coreProperties>
</file>