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7" r:id="rId2"/>
    <p:sldId id="358" r:id="rId3"/>
    <p:sldId id="378" r:id="rId4"/>
    <p:sldId id="384" r:id="rId5"/>
    <p:sldId id="377" r:id="rId6"/>
    <p:sldId id="390" r:id="rId7"/>
    <p:sldId id="379" r:id="rId8"/>
    <p:sldId id="381" r:id="rId9"/>
    <p:sldId id="380" r:id="rId10"/>
    <p:sldId id="382" r:id="rId11"/>
    <p:sldId id="383" r:id="rId12"/>
    <p:sldId id="385" r:id="rId13"/>
    <p:sldId id="386" r:id="rId14"/>
    <p:sldId id="389" r:id="rId15"/>
    <p:sldId id="361"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lixbE6IR+zgSqD0O3NrGrg==" hashData="X5oDiZ9wBTaFgLTX2oLg8XoOJOc="/>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94595" autoAdjust="0"/>
  </p:normalViewPr>
  <p:slideViewPr>
    <p:cSldViewPr snapToGrid="0">
      <p:cViewPr varScale="1">
        <p:scale>
          <a:sx n="70" d="100"/>
          <a:sy n="70"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Willer MBE" userId="c13516ca4e24fc27" providerId="LiveId" clId="{225D1DFA-7E4C-4ECB-AE89-FEA010D31E87}"/>
    <pc:docChg chg="undo custSel addSld delSld modSld sldOrd modMainMaster">
      <pc:chgData name="Derrick Willer MBE" userId="c13516ca4e24fc27" providerId="LiveId" clId="{225D1DFA-7E4C-4ECB-AE89-FEA010D31E87}" dt="2025-01-15T14:15:41.190" v="3703" actId="478"/>
      <pc:docMkLst>
        <pc:docMk/>
      </pc:docMkLst>
      <pc:sldChg chg="delSp mod delAnim">
        <pc:chgData name="Derrick Willer MBE" userId="c13516ca4e24fc27" providerId="LiveId" clId="{225D1DFA-7E4C-4ECB-AE89-FEA010D31E87}" dt="2025-01-15T14:15:41.190" v="3703" actId="478"/>
        <pc:sldMkLst>
          <pc:docMk/>
          <pc:sldMk cId="11303711" sldId="258"/>
        </pc:sldMkLst>
        <pc:spChg chg="del">
          <ac:chgData name="Derrick Willer MBE" userId="c13516ca4e24fc27" providerId="LiveId" clId="{225D1DFA-7E4C-4ECB-AE89-FEA010D31E87}" dt="2025-01-15T14:15:41.190" v="3703" actId="478"/>
          <ac:spMkLst>
            <pc:docMk/>
            <pc:sldMk cId="11303711" sldId="258"/>
            <ac:spMk id="5" creationId="{AFBF95EF-72D5-4BB4-A9A9-4E0D647F0639}"/>
          </ac:spMkLst>
        </pc:spChg>
      </pc:sldChg>
      <pc:sldChg chg="addSp modSp mod">
        <pc:chgData name="Derrick Willer MBE" userId="c13516ca4e24fc27" providerId="LiveId" clId="{225D1DFA-7E4C-4ECB-AE89-FEA010D31E87}" dt="2025-01-15T14:09:25.666" v="3515" actId="1076"/>
        <pc:sldMkLst>
          <pc:docMk/>
          <pc:sldMk cId="1705898095" sldId="358"/>
        </pc:sldMkLst>
        <pc:spChg chg="mod">
          <ac:chgData name="Derrick Willer MBE" userId="c13516ca4e24fc27" providerId="LiveId" clId="{225D1DFA-7E4C-4ECB-AE89-FEA010D31E87}" dt="2025-01-15T14:09:25.666" v="3515" actId="1076"/>
          <ac:spMkLst>
            <pc:docMk/>
            <pc:sldMk cId="1705898095" sldId="358"/>
            <ac:spMk id="3" creationId="{CCD429AC-39DC-421A-BD61-FD9C04A98ABB}"/>
          </ac:spMkLst>
        </pc:spChg>
        <pc:spChg chg="mod">
          <ac:chgData name="Derrick Willer MBE" userId="c13516ca4e24fc27" providerId="LiveId" clId="{225D1DFA-7E4C-4ECB-AE89-FEA010D31E87}" dt="2025-01-13T11:09:42.872" v="32" actId="1076"/>
          <ac:spMkLst>
            <pc:docMk/>
            <pc:sldMk cId="1705898095" sldId="358"/>
            <ac:spMk id="4" creationId="{41694D9E-21A8-4D31-9F52-9C29EBB0B276}"/>
          </ac:spMkLst>
        </pc:spChg>
        <pc:spChg chg="add mod">
          <ac:chgData name="Derrick Willer MBE" userId="c13516ca4e24fc27" providerId="LiveId" clId="{225D1DFA-7E4C-4ECB-AE89-FEA010D31E87}" dt="2025-01-13T11:10:09.124" v="85" actId="207"/>
          <ac:spMkLst>
            <pc:docMk/>
            <pc:sldMk cId="1705898095" sldId="358"/>
            <ac:spMk id="5" creationId="{A5F365F5-9963-31A0-85BF-AB925D42FC65}"/>
          </ac:spMkLst>
        </pc:spChg>
        <pc:graphicFrameChg chg="modGraphic">
          <ac:chgData name="Derrick Willer MBE" userId="c13516ca4e24fc27" providerId="LiveId" clId="{225D1DFA-7E4C-4ECB-AE89-FEA010D31E87}" dt="2025-01-13T11:33:43.632" v="380" actId="2711"/>
          <ac:graphicFrameMkLst>
            <pc:docMk/>
            <pc:sldMk cId="1705898095" sldId="358"/>
            <ac:graphicFrameMk id="7" creationId="{929CBE8B-061F-4AA3-A767-CFCF2462CCF2}"/>
          </ac:graphicFrameMkLst>
        </pc:graphicFrameChg>
      </pc:sldChg>
      <pc:sldChg chg="del">
        <pc:chgData name="Derrick Willer MBE" userId="c13516ca4e24fc27" providerId="LiveId" clId="{225D1DFA-7E4C-4ECB-AE89-FEA010D31E87}" dt="2025-01-13T13:41:03.385" v="1418" actId="47"/>
        <pc:sldMkLst>
          <pc:docMk/>
          <pc:sldMk cId="3931465751" sldId="359"/>
        </pc:sldMkLst>
      </pc:sldChg>
      <pc:sldChg chg="del">
        <pc:chgData name="Derrick Willer MBE" userId="c13516ca4e24fc27" providerId="LiveId" clId="{225D1DFA-7E4C-4ECB-AE89-FEA010D31E87}" dt="2025-01-13T13:41:03.385" v="1418" actId="47"/>
        <pc:sldMkLst>
          <pc:docMk/>
          <pc:sldMk cId="3416153389" sldId="360"/>
        </pc:sldMkLst>
      </pc:sldChg>
      <pc:sldChg chg="addSp delSp modSp mod">
        <pc:chgData name="Derrick Willer MBE" userId="c13516ca4e24fc27" providerId="LiveId" clId="{225D1DFA-7E4C-4ECB-AE89-FEA010D31E87}" dt="2025-01-15T14:15:04.895" v="3700" actId="1076"/>
        <pc:sldMkLst>
          <pc:docMk/>
          <pc:sldMk cId="4180772177" sldId="361"/>
        </pc:sldMkLst>
        <pc:spChg chg="del">
          <ac:chgData name="Derrick Willer MBE" userId="c13516ca4e24fc27" providerId="LiveId" clId="{225D1DFA-7E4C-4ECB-AE89-FEA010D31E87}" dt="2025-01-15T14:14:16.378" v="3670" actId="478"/>
          <ac:spMkLst>
            <pc:docMk/>
            <pc:sldMk cId="4180772177" sldId="361"/>
            <ac:spMk id="2" creationId="{5F8B3D38-5335-B4F9-3DA2-915E9E785000}"/>
          </ac:spMkLst>
        </pc:spChg>
        <pc:spChg chg="del">
          <ac:chgData name="Derrick Willer MBE" userId="c13516ca4e24fc27" providerId="LiveId" clId="{225D1DFA-7E4C-4ECB-AE89-FEA010D31E87}" dt="2025-01-15T14:14:13.929" v="3669" actId="478"/>
          <ac:spMkLst>
            <pc:docMk/>
            <pc:sldMk cId="4180772177" sldId="361"/>
            <ac:spMk id="3" creationId="{1B1AB8AC-FC2F-3A8B-E405-807ABA48A966}"/>
          </ac:spMkLst>
        </pc:spChg>
        <pc:spChg chg="add mod">
          <ac:chgData name="Derrick Willer MBE" userId="c13516ca4e24fc27" providerId="LiveId" clId="{225D1DFA-7E4C-4ECB-AE89-FEA010D31E87}" dt="2025-01-15T14:15:04.895" v="3700" actId="1076"/>
          <ac:spMkLst>
            <pc:docMk/>
            <pc:sldMk cId="4180772177" sldId="361"/>
            <ac:spMk id="4" creationId="{4BBB88C6-1FA5-3E88-C2AF-258E02F27F1A}"/>
          </ac:spMkLst>
        </pc:spChg>
        <pc:spChg chg="add mod">
          <ac:chgData name="Derrick Willer MBE" userId="c13516ca4e24fc27" providerId="LiveId" clId="{225D1DFA-7E4C-4ECB-AE89-FEA010D31E87}" dt="2025-01-15T14:15:04.895" v="3700" actId="1076"/>
          <ac:spMkLst>
            <pc:docMk/>
            <pc:sldMk cId="4180772177" sldId="361"/>
            <ac:spMk id="5" creationId="{1EBF8AC5-5D48-3496-3693-87EC2A7D60CF}"/>
          </ac:spMkLst>
        </pc:spChg>
        <pc:spChg chg="add mod">
          <ac:chgData name="Derrick Willer MBE" userId="c13516ca4e24fc27" providerId="LiveId" clId="{225D1DFA-7E4C-4ECB-AE89-FEA010D31E87}" dt="2025-01-15T14:15:04.895" v="3700" actId="1076"/>
          <ac:spMkLst>
            <pc:docMk/>
            <pc:sldMk cId="4180772177" sldId="361"/>
            <ac:spMk id="6" creationId="{470569C9-8CEB-0F45-9CD9-6EDDF836E3A2}"/>
          </ac:spMkLst>
        </pc:spChg>
        <pc:spChg chg="add mod">
          <ac:chgData name="Derrick Willer MBE" userId="c13516ca4e24fc27" providerId="LiveId" clId="{225D1DFA-7E4C-4ECB-AE89-FEA010D31E87}" dt="2025-01-15T14:15:04.895" v="3700" actId="1076"/>
          <ac:spMkLst>
            <pc:docMk/>
            <pc:sldMk cId="4180772177" sldId="361"/>
            <ac:spMk id="7" creationId="{F759E462-25E1-B648-5DE1-E1BB0CE64F69}"/>
          </ac:spMkLst>
        </pc:spChg>
        <pc:spChg chg="add mod">
          <ac:chgData name="Derrick Willer MBE" userId="c13516ca4e24fc27" providerId="LiveId" clId="{225D1DFA-7E4C-4ECB-AE89-FEA010D31E87}" dt="2025-01-15T14:14:56.098" v="3699" actId="113"/>
          <ac:spMkLst>
            <pc:docMk/>
            <pc:sldMk cId="4180772177" sldId="361"/>
            <ac:spMk id="8" creationId="{D055773B-1021-6E49-DA44-797B7A82D0C0}"/>
          </ac:spMkLst>
        </pc:spChg>
      </pc:sldChg>
      <pc:sldChg chg="del">
        <pc:chgData name="Derrick Willer MBE" userId="c13516ca4e24fc27" providerId="LiveId" clId="{225D1DFA-7E4C-4ECB-AE89-FEA010D31E87}" dt="2025-01-13T13:41:03.385" v="1418" actId="47"/>
        <pc:sldMkLst>
          <pc:docMk/>
          <pc:sldMk cId="848662281" sldId="368"/>
        </pc:sldMkLst>
      </pc:sldChg>
      <pc:sldChg chg="del">
        <pc:chgData name="Derrick Willer MBE" userId="c13516ca4e24fc27" providerId="LiveId" clId="{225D1DFA-7E4C-4ECB-AE89-FEA010D31E87}" dt="2025-01-13T13:41:03.385" v="1418" actId="47"/>
        <pc:sldMkLst>
          <pc:docMk/>
          <pc:sldMk cId="4051326244" sldId="369"/>
        </pc:sldMkLst>
      </pc:sldChg>
      <pc:sldChg chg="del">
        <pc:chgData name="Derrick Willer MBE" userId="c13516ca4e24fc27" providerId="LiveId" clId="{225D1DFA-7E4C-4ECB-AE89-FEA010D31E87}" dt="2025-01-13T13:41:03.385" v="1418" actId="47"/>
        <pc:sldMkLst>
          <pc:docMk/>
          <pc:sldMk cId="1037751534" sldId="370"/>
        </pc:sldMkLst>
      </pc:sldChg>
      <pc:sldChg chg="del">
        <pc:chgData name="Derrick Willer MBE" userId="c13516ca4e24fc27" providerId="LiveId" clId="{225D1DFA-7E4C-4ECB-AE89-FEA010D31E87}" dt="2025-01-13T13:41:03.385" v="1418" actId="47"/>
        <pc:sldMkLst>
          <pc:docMk/>
          <pc:sldMk cId="3983071065" sldId="371"/>
        </pc:sldMkLst>
      </pc:sldChg>
      <pc:sldChg chg="del">
        <pc:chgData name="Derrick Willer MBE" userId="c13516ca4e24fc27" providerId="LiveId" clId="{225D1DFA-7E4C-4ECB-AE89-FEA010D31E87}" dt="2025-01-13T13:41:03.385" v="1418" actId="47"/>
        <pc:sldMkLst>
          <pc:docMk/>
          <pc:sldMk cId="1188739201" sldId="372"/>
        </pc:sldMkLst>
      </pc:sldChg>
      <pc:sldChg chg="del">
        <pc:chgData name="Derrick Willer MBE" userId="c13516ca4e24fc27" providerId="LiveId" clId="{225D1DFA-7E4C-4ECB-AE89-FEA010D31E87}" dt="2025-01-13T13:41:03.385" v="1418" actId="47"/>
        <pc:sldMkLst>
          <pc:docMk/>
          <pc:sldMk cId="2753123917" sldId="373"/>
        </pc:sldMkLst>
      </pc:sldChg>
      <pc:sldChg chg="del">
        <pc:chgData name="Derrick Willer MBE" userId="c13516ca4e24fc27" providerId="LiveId" clId="{225D1DFA-7E4C-4ECB-AE89-FEA010D31E87}" dt="2025-01-13T13:41:03.385" v="1418" actId="47"/>
        <pc:sldMkLst>
          <pc:docMk/>
          <pc:sldMk cId="1411489790" sldId="374"/>
        </pc:sldMkLst>
      </pc:sldChg>
      <pc:sldChg chg="del">
        <pc:chgData name="Derrick Willer MBE" userId="c13516ca4e24fc27" providerId="LiveId" clId="{225D1DFA-7E4C-4ECB-AE89-FEA010D31E87}" dt="2025-01-13T11:12:05.764" v="174" actId="47"/>
        <pc:sldMkLst>
          <pc:docMk/>
          <pc:sldMk cId="3889378747" sldId="375"/>
        </pc:sldMkLst>
      </pc:sldChg>
      <pc:sldChg chg="del">
        <pc:chgData name="Derrick Willer MBE" userId="c13516ca4e24fc27" providerId="LiveId" clId="{225D1DFA-7E4C-4ECB-AE89-FEA010D31E87}" dt="2025-01-13T11:12:05.764" v="174" actId="47"/>
        <pc:sldMkLst>
          <pc:docMk/>
          <pc:sldMk cId="4219000115" sldId="376"/>
        </pc:sldMkLst>
      </pc:sldChg>
      <pc:sldChg chg="addSp delSp modSp mod ord">
        <pc:chgData name="Derrick Willer MBE" userId="c13516ca4e24fc27" providerId="LiveId" clId="{225D1DFA-7E4C-4ECB-AE89-FEA010D31E87}" dt="2025-01-13T11:26:19.661" v="368" actId="22"/>
        <pc:sldMkLst>
          <pc:docMk/>
          <pc:sldMk cId="1914885556" sldId="377"/>
        </pc:sldMkLst>
        <pc:picChg chg="add">
          <ac:chgData name="Derrick Willer MBE" userId="c13516ca4e24fc27" providerId="LiveId" clId="{225D1DFA-7E4C-4ECB-AE89-FEA010D31E87}" dt="2025-01-13T11:26:19.661" v="368" actId="22"/>
          <ac:picMkLst>
            <pc:docMk/>
            <pc:sldMk cId="1914885556" sldId="377"/>
            <ac:picMk id="5" creationId="{4B56402D-9F1B-4037-6120-2EC65CC86B8C}"/>
          </ac:picMkLst>
        </pc:picChg>
      </pc:sldChg>
      <pc:sldChg chg="addSp delSp modSp mod ord">
        <pc:chgData name="Derrick Willer MBE" userId="c13516ca4e24fc27" providerId="LiveId" clId="{225D1DFA-7E4C-4ECB-AE89-FEA010D31E87}" dt="2025-01-15T12:29:59.698" v="1462" actId="1076"/>
        <pc:sldMkLst>
          <pc:docMk/>
          <pc:sldMk cId="142152442" sldId="378"/>
        </pc:sldMkLst>
        <pc:spChg chg="add mod">
          <ac:chgData name="Derrick Willer MBE" userId="c13516ca4e24fc27" providerId="LiveId" clId="{225D1DFA-7E4C-4ECB-AE89-FEA010D31E87}" dt="2025-01-13T11:34:07.061" v="383" actId="207"/>
          <ac:spMkLst>
            <pc:docMk/>
            <pc:sldMk cId="142152442" sldId="378"/>
            <ac:spMk id="2" creationId="{0706F45D-9A9A-62F4-0E17-0EF8D50AAA85}"/>
          </ac:spMkLst>
        </pc:spChg>
        <pc:spChg chg="add mod">
          <ac:chgData name="Derrick Willer MBE" userId="c13516ca4e24fc27" providerId="LiveId" clId="{225D1DFA-7E4C-4ECB-AE89-FEA010D31E87}" dt="2025-01-15T12:25:31.133" v="1443" actId="255"/>
          <ac:spMkLst>
            <pc:docMk/>
            <pc:sldMk cId="142152442" sldId="378"/>
            <ac:spMk id="3" creationId="{7589FFCF-1678-25C7-A78C-BCDE37C533E7}"/>
          </ac:spMkLst>
        </pc:spChg>
        <pc:spChg chg="add mod">
          <ac:chgData name="Derrick Willer MBE" userId="c13516ca4e24fc27" providerId="LiveId" clId="{225D1DFA-7E4C-4ECB-AE89-FEA010D31E87}" dt="2025-01-15T12:25:42.466" v="1447" actId="1076"/>
          <ac:spMkLst>
            <pc:docMk/>
            <pc:sldMk cId="142152442" sldId="378"/>
            <ac:spMk id="7" creationId="{C2220D7E-D9BF-52F2-ADA8-92886A0188A7}"/>
          </ac:spMkLst>
        </pc:spChg>
        <pc:picChg chg="add mod">
          <ac:chgData name="Derrick Willer MBE" userId="c13516ca4e24fc27" providerId="LiveId" clId="{225D1DFA-7E4C-4ECB-AE89-FEA010D31E87}" dt="2025-01-15T12:25:48.042" v="1451" actId="1076"/>
          <ac:picMkLst>
            <pc:docMk/>
            <pc:sldMk cId="142152442" sldId="378"/>
            <ac:picMk id="4" creationId="{09A30F0F-3372-E4B3-5E8D-979DB1AFB786}"/>
          </ac:picMkLst>
        </pc:picChg>
        <pc:picChg chg="add mod">
          <ac:chgData name="Derrick Willer MBE" userId="c13516ca4e24fc27" providerId="LiveId" clId="{225D1DFA-7E4C-4ECB-AE89-FEA010D31E87}" dt="2025-01-15T12:25:53.057" v="1453" actId="1076"/>
          <ac:picMkLst>
            <pc:docMk/>
            <pc:sldMk cId="142152442" sldId="378"/>
            <ac:picMk id="9" creationId="{89E73E84-A6AE-B3B9-1680-4E610A67BE45}"/>
          </ac:picMkLst>
        </pc:picChg>
        <pc:picChg chg="add mod">
          <ac:chgData name="Derrick Willer MBE" userId="c13516ca4e24fc27" providerId="LiveId" clId="{225D1DFA-7E4C-4ECB-AE89-FEA010D31E87}" dt="2025-01-15T12:26:23.238" v="1459" actId="14100"/>
          <ac:picMkLst>
            <pc:docMk/>
            <pc:sldMk cId="142152442" sldId="378"/>
            <ac:picMk id="11" creationId="{8D926255-4C87-FAB2-70A5-7767CC76F732}"/>
          </ac:picMkLst>
        </pc:picChg>
        <pc:picChg chg="add mod">
          <ac:chgData name="Derrick Willer MBE" userId="c13516ca4e24fc27" providerId="LiveId" clId="{225D1DFA-7E4C-4ECB-AE89-FEA010D31E87}" dt="2025-01-15T12:29:59.698" v="1462" actId="1076"/>
          <ac:picMkLst>
            <pc:docMk/>
            <pc:sldMk cId="142152442" sldId="378"/>
            <ac:picMk id="12" creationId="{B5D2FCB8-6973-2D13-756A-770F991EA7D6}"/>
          </ac:picMkLst>
        </pc:picChg>
      </pc:sldChg>
      <pc:sldChg chg="addSp modSp mod">
        <pc:chgData name="Derrick Willer MBE" userId="c13516ca4e24fc27" providerId="LiveId" clId="{225D1DFA-7E4C-4ECB-AE89-FEA010D31E87}" dt="2025-01-13T12:34:57.380" v="626" actId="20578"/>
        <pc:sldMkLst>
          <pc:docMk/>
          <pc:sldMk cId="31591230" sldId="379"/>
        </pc:sldMkLst>
        <pc:spChg chg="add mod">
          <ac:chgData name="Derrick Willer MBE" userId="c13516ca4e24fc27" providerId="LiveId" clId="{225D1DFA-7E4C-4ECB-AE89-FEA010D31E87}" dt="2025-01-13T12:09:00.685" v="552" actId="1076"/>
          <ac:spMkLst>
            <pc:docMk/>
            <pc:sldMk cId="31591230" sldId="379"/>
            <ac:spMk id="3" creationId="{9CDBEF79-DF45-E1E1-8AA9-368FD16D3E27}"/>
          </ac:spMkLst>
        </pc:spChg>
        <pc:spChg chg="add mod">
          <ac:chgData name="Derrick Willer MBE" userId="c13516ca4e24fc27" providerId="LiveId" clId="{225D1DFA-7E4C-4ECB-AE89-FEA010D31E87}" dt="2025-01-13T12:34:57.380" v="626" actId="20578"/>
          <ac:spMkLst>
            <pc:docMk/>
            <pc:sldMk cId="31591230" sldId="379"/>
            <ac:spMk id="4" creationId="{6198DC93-D58E-1BAE-49CC-05B61D214A4D}"/>
          </ac:spMkLst>
        </pc:spChg>
      </pc:sldChg>
      <pc:sldChg chg="addSp delSp modSp mod">
        <pc:chgData name="Derrick Willer MBE" userId="c13516ca4e24fc27" providerId="LiveId" clId="{225D1DFA-7E4C-4ECB-AE89-FEA010D31E87}" dt="2025-01-13T13:42:03.155" v="1420" actId="1076"/>
        <pc:sldMkLst>
          <pc:docMk/>
          <pc:sldMk cId="1225346307" sldId="380"/>
        </pc:sldMkLst>
        <pc:spChg chg="add mod">
          <ac:chgData name="Derrick Willer MBE" userId="c13516ca4e24fc27" providerId="LiveId" clId="{225D1DFA-7E4C-4ECB-AE89-FEA010D31E87}" dt="2025-01-13T13:42:03.155" v="1420" actId="1076"/>
          <ac:spMkLst>
            <pc:docMk/>
            <pc:sldMk cId="1225346307" sldId="380"/>
            <ac:spMk id="2" creationId="{27BEDFC9-BE44-A700-A3C2-32F676159A25}"/>
          </ac:spMkLst>
        </pc:spChg>
        <pc:spChg chg="add mod">
          <ac:chgData name="Derrick Willer MBE" userId="c13516ca4e24fc27" providerId="LiveId" clId="{225D1DFA-7E4C-4ECB-AE89-FEA010D31E87}" dt="2025-01-13T13:31:19.763" v="1417" actId="14100"/>
          <ac:spMkLst>
            <pc:docMk/>
            <pc:sldMk cId="1225346307" sldId="380"/>
            <ac:spMk id="4" creationId="{1DA24A95-77C5-5466-EFFC-CABD354BCE87}"/>
          </ac:spMkLst>
        </pc:spChg>
        <pc:spChg chg="add mod">
          <ac:chgData name="Derrick Willer MBE" userId="c13516ca4e24fc27" providerId="LiveId" clId="{225D1DFA-7E4C-4ECB-AE89-FEA010D31E87}" dt="2025-01-13T12:58:05.752" v="870" actId="164"/>
          <ac:spMkLst>
            <pc:docMk/>
            <pc:sldMk cId="1225346307" sldId="380"/>
            <ac:spMk id="6" creationId="{388FA82A-0729-B64C-6B9B-018AF32C9D67}"/>
          </ac:spMkLst>
        </pc:spChg>
        <pc:spChg chg="add mod">
          <ac:chgData name="Derrick Willer MBE" userId="c13516ca4e24fc27" providerId="LiveId" clId="{225D1DFA-7E4C-4ECB-AE89-FEA010D31E87}" dt="2025-01-13T13:27:29.631" v="1385" actId="164"/>
          <ac:spMkLst>
            <pc:docMk/>
            <pc:sldMk cId="1225346307" sldId="380"/>
            <ac:spMk id="7" creationId="{1B620652-41CD-3758-0023-9104325D1D3D}"/>
          </ac:spMkLst>
        </pc:spChg>
        <pc:spChg chg="add mod">
          <ac:chgData name="Derrick Willer MBE" userId="c13516ca4e24fc27" providerId="LiveId" clId="{225D1DFA-7E4C-4ECB-AE89-FEA010D31E87}" dt="2025-01-13T12:58:05.752" v="870" actId="164"/>
          <ac:spMkLst>
            <pc:docMk/>
            <pc:sldMk cId="1225346307" sldId="380"/>
            <ac:spMk id="8" creationId="{CAF52943-1F0D-E802-1872-B3C3B73ACEA0}"/>
          </ac:spMkLst>
        </pc:spChg>
        <pc:spChg chg="add mod">
          <ac:chgData name="Derrick Willer MBE" userId="c13516ca4e24fc27" providerId="LiveId" clId="{225D1DFA-7E4C-4ECB-AE89-FEA010D31E87}" dt="2025-01-13T12:58:05.752" v="870" actId="164"/>
          <ac:spMkLst>
            <pc:docMk/>
            <pc:sldMk cId="1225346307" sldId="380"/>
            <ac:spMk id="9" creationId="{FA6DE77B-94E9-5B93-B6B6-99F40889A050}"/>
          </ac:spMkLst>
        </pc:spChg>
        <pc:spChg chg="add mod">
          <ac:chgData name="Derrick Willer MBE" userId="c13516ca4e24fc27" providerId="LiveId" clId="{225D1DFA-7E4C-4ECB-AE89-FEA010D31E87}" dt="2025-01-13T12:58:05.752" v="870" actId="164"/>
          <ac:spMkLst>
            <pc:docMk/>
            <pc:sldMk cId="1225346307" sldId="380"/>
            <ac:spMk id="10" creationId="{E2C05E09-F6FA-0609-DD71-9FA7B33FFDE8}"/>
          </ac:spMkLst>
        </pc:spChg>
        <pc:spChg chg="add mod">
          <ac:chgData name="Derrick Willer MBE" userId="c13516ca4e24fc27" providerId="LiveId" clId="{225D1DFA-7E4C-4ECB-AE89-FEA010D31E87}" dt="2025-01-13T13:27:16.618" v="1381" actId="165"/>
          <ac:spMkLst>
            <pc:docMk/>
            <pc:sldMk cId="1225346307" sldId="380"/>
            <ac:spMk id="11" creationId="{417D7A8A-A450-BCA9-CE16-E88E3F19A4DC}"/>
          </ac:spMkLst>
        </pc:spChg>
        <pc:spChg chg="add mod">
          <ac:chgData name="Derrick Willer MBE" userId="c13516ca4e24fc27" providerId="LiveId" clId="{225D1DFA-7E4C-4ECB-AE89-FEA010D31E87}" dt="2025-01-13T13:27:29.631" v="1385" actId="164"/>
          <ac:spMkLst>
            <pc:docMk/>
            <pc:sldMk cId="1225346307" sldId="380"/>
            <ac:spMk id="12" creationId="{17F8F9E9-2E22-46A9-44B1-ED16F1978F48}"/>
          </ac:spMkLst>
        </pc:spChg>
        <pc:spChg chg="add mod">
          <ac:chgData name="Derrick Willer MBE" userId="c13516ca4e24fc27" providerId="LiveId" clId="{225D1DFA-7E4C-4ECB-AE89-FEA010D31E87}" dt="2025-01-13T13:30:51.495" v="1414" actId="165"/>
          <ac:spMkLst>
            <pc:docMk/>
            <pc:sldMk cId="1225346307" sldId="380"/>
            <ac:spMk id="13" creationId="{875F0D9E-F640-C28A-76B2-1CECB306A4BE}"/>
          </ac:spMkLst>
        </pc:spChg>
        <pc:spChg chg="add mod">
          <ac:chgData name="Derrick Willer MBE" userId="c13516ca4e24fc27" providerId="LiveId" clId="{225D1DFA-7E4C-4ECB-AE89-FEA010D31E87}" dt="2025-01-13T12:58:05.752" v="870" actId="164"/>
          <ac:spMkLst>
            <pc:docMk/>
            <pc:sldMk cId="1225346307" sldId="380"/>
            <ac:spMk id="14" creationId="{4AAD231D-14D0-A1C7-A830-0B26E30118B6}"/>
          </ac:spMkLst>
        </pc:spChg>
        <pc:spChg chg="add mod">
          <ac:chgData name="Derrick Willer MBE" userId="c13516ca4e24fc27" providerId="LiveId" clId="{225D1DFA-7E4C-4ECB-AE89-FEA010D31E87}" dt="2025-01-13T13:27:16.618" v="1381" actId="165"/>
          <ac:spMkLst>
            <pc:docMk/>
            <pc:sldMk cId="1225346307" sldId="380"/>
            <ac:spMk id="15" creationId="{5837859B-7561-59AF-A2EE-8DD6CB2A473A}"/>
          </ac:spMkLst>
        </pc:spChg>
        <pc:spChg chg="add mod">
          <ac:chgData name="Derrick Willer MBE" userId="c13516ca4e24fc27" providerId="LiveId" clId="{225D1DFA-7E4C-4ECB-AE89-FEA010D31E87}" dt="2025-01-13T13:27:29.631" v="1385" actId="164"/>
          <ac:spMkLst>
            <pc:docMk/>
            <pc:sldMk cId="1225346307" sldId="380"/>
            <ac:spMk id="16" creationId="{05E976DA-C72A-5D92-CDCC-191DFF02AB1B}"/>
          </ac:spMkLst>
        </pc:spChg>
        <pc:spChg chg="add mod">
          <ac:chgData name="Derrick Willer MBE" userId="c13516ca4e24fc27" providerId="LiveId" clId="{225D1DFA-7E4C-4ECB-AE89-FEA010D31E87}" dt="2025-01-13T12:57:09.115" v="861" actId="164"/>
          <ac:spMkLst>
            <pc:docMk/>
            <pc:sldMk cId="1225346307" sldId="380"/>
            <ac:spMk id="17" creationId="{23D7A3CC-60A3-8E6F-5DCF-EE967EA4EEEB}"/>
          </ac:spMkLst>
        </pc:spChg>
        <pc:spChg chg="add mod">
          <ac:chgData name="Derrick Willer MBE" userId="c13516ca4e24fc27" providerId="LiveId" clId="{225D1DFA-7E4C-4ECB-AE89-FEA010D31E87}" dt="2025-01-13T12:57:09.115" v="861" actId="164"/>
          <ac:spMkLst>
            <pc:docMk/>
            <pc:sldMk cId="1225346307" sldId="380"/>
            <ac:spMk id="18" creationId="{2E00ECCA-3A97-E806-85E1-AB40752CBF9B}"/>
          </ac:spMkLst>
        </pc:spChg>
        <pc:spChg chg="add mod">
          <ac:chgData name="Derrick Willer MBE" userId="c13516ca4e24fc27" providerId="LiveId" clId="{225D1DFA-7E4C-4ECB-AE89-FEA010D31E87}" dt="2025-01-13T12:57:09.115" v="861" actId="164"/>
          <ac:spMkLst>
            <pc:docMk/>
            <pc:sldMk cId="1225346307" sldId="380"/>
            <ac:spMk id="19" creationId="{0D2A6F4B-E2E1-58CA-AA55-C715711462BD}"/>
          </ac:spMkLst>
        </pc:spChg>
        <pc:spChg chg="add mod">
          <ac:chgData name="Derrick Willer MBE" userId="c13516ca4e24fc27" providerId="LiveId" clId="{225D1DFA-7E4C-4ECB-AE89-FEA010D31E87}" dt="2025-01-13T12:57:09.115" v="861" actId="164"/>
          <ac:spMkLst>
            <pc:docMk/>
            <pc:sldMk cId="1225346307" sldId="380"/>
            <ac:spMk id="20" creationId="{F7798AEF-2F89-EBE2-CC3A-E83A8EB57A14}"/>
          </ac:spMkLst>
        </pc:spChg>
        <pc:spChg chg="add mod">
          <ac:chgData name="Derrick Willer MBE" userId="c13516ca4e24fc27" providerId="LiveId" clId="{225D1DFA-7E4C-4ECB-AE89-FEA010D31E87}" dt="2025-01-13T12:57:09.115" v="861" actId="164"/>
          <ac:spMkLst>
            <pc:docMk/>
            <pc:sldMk cId="1225346307" sldId="380"/>
            <ac:spMk id="21" creationId="{C8974B3C-DC18-FC83-9027-D63603FA85CC}"/>
          </ac:spMkLst>
        </pc:spChg>
        <pc:spChg chg="add mod topLvl">
          <ac:chgData name="Derrick Willer MBE" userId="c13516ca4e24fc27" providerId="LiveId" clId="{225D1DFA-7E4C-4ECB-AE89-FEA010D31E87}" dt="2025-01-13T13:30:51.495" v="1414" actId="165"/>
          <ac:spMkLst>
            <pc:docMk/>
            <pc:sldMk cId="1225346307" sldId="380"/>
            <ac:spMk id="22" creationId="{0C16F773-274B-1475-13F3-6FE79001B14C}"/>
          </ac:spMkLst>
        </pc:spChg>
        <pc:spChg chg="add mod topLvl">
          <ac:chgData name="Derrick Willer MBE" userId="c13516ca4e24fc27" providerId="LiveId" clId="{225D1DFA-7E4C-4ECB-AE89-FEA010D31E87}" dt="2025-01-13T12:57:09.115" v="861" actId="164"/>
          <ac:spMkLst>
            <pc:docMk/>
            <pc:sldMk cId="1225346307" sldId="380"/>
            <ac:spMk id="23" creationId="{45F58CFC-5456-0652-B2C5-9A5C8CE52821}"/>
          </ac:spMkLst>
        </pc:spChg>
        <pc:spChg chg="add mod topLvl">
          <ac:chgData name="Derrick Willer MBE" userId="c13516ca4e24fc27" providerId="LiveId" clId="{225D1DFA-7E4C-4ECB-AE89-FEA010D31E87}" dt="2025-01-13T12:57:09.115" v="861" actId="164"/>
          <ac:spMkLst>
            <pc:docMk/>
            <pc:sldMk cId="1225346307" sldId="380"/>
            <ac:spMk id="24" creationId="{0A5611AC-1B64-5D2C-3F3A-D1A72E4E130B}"/>
          </ac:spMkLst>
        </pc:spChg>
        <pc:spChg chg="add mod topLvl">
          <ac:chgData name="Derrick Willer MBE" userId="c13516ca4e24fc27" providerId="LiveId" clId="{225D1DFA-7E4C-4ECB-AE89-FEA010D31E87}" dt="2025-01-13T12:57:09.115" v="861" actId="164"/>
          <ac:spMkLst>
            <pc:docMk/>
            <pc:sldMk cId="1225346307" sldId="380"/>
            <ac:spMk id="25" creationId="{F26A9999-1EFE-1AEB-CE8D-0ACB008D9540}"/>
          </ac:spMkLst>
        </pc:spChg>
        <pc:spChg chg="add mod topLvl">
          <ac:chgData name="Derrick Willer MBE" userId="c13516ca4e24fc27" providerId="LiveId" clId="{225D1DFA-7E4C-4ECB-AE89-FEA010D31E87}" dt="2025-01-13T13:30:51.495" v="1414" actId="165"/>
          <ac:spMkLst>
            <pc:docMk/>
            <pc:sldMk cId="1225346307" sldId="380"/>
            <ac:spMk id="26" creationId="{0888E5D8-ABCC-E153-1FD5-B2217DB2DDA4}"/>
          </ac:spMkLst>
        </pc:spChg>
        <pc:spChg chg="mod topLvl">
          <ac:chgData name="Derrick Willer MBE" userId="c13516ca4e24fc27" providerId="LiveId" clId="{225D1DFA-7E4C-4ECB-AE89-FEA010D31E87}" dt="2025-01-13T13:30:51.495" v="1414" actId="165"/>
          <ac:spMkLst>
            <pc:docMk/>
            <pc:sldMk cId="1225346307" sldId="380"/>
            <ac:spMk id="45" creationId="{53B29EC1-96F1-C284-17A5-21143F010D12}"/>
          </ac:spMkLst>
        </pc:spChg>
        <pc:spChg chg="mod topLvl">
          <ac:chgData name="Derrick Willer MBE" userId="c13516ca4e24fc27" providerId="LiveId" clId="{225D1DFA-7E4C-4ECB-AE89-FEA010D31E87}" dt="2025-01-13T13:09:38.419" v="970" actId="1076"/>
          <ac:spMkLst>
            <pc:docMk/>
            <pc:sldMk cId="1225346307" sldId="380"/>
            <ac:spMk id="47" creationId="{88ADF882-6916-034A-426A-0AF2E73C2BA0}"/>
          </ac:spMkLst>
        </pc:spChg>
        <pc:spChg chg="mod topLvl">
          <ac:chgData name="Derrick Willer MBE" userId="c13516ca4e24fc27" providerId="LiveId" clId="{225D1DFA-7E4C-4ECB-AE89-FEA010D31E87}" dt="2025-01-13T13:21:32.232" v="1329" actId="164"/>
          <ac:spMkLst>
            <pc:docMk/>
            <pc:sldMk cId="1225346307" sldId="380"/>
            <ac:spMk id="48" creationId="{87CE472E-6A8A-DABE-961E-36C2E521AA56}"/>
          </ac:spMkLst>
        </pc:spChg>
        <pc:spChg chg="mod topLvl">
          <ac:chgData name="Derrick Willer MBE" userId="c13516ca4e24fc27" providerId="LiveId" clId="{225D1DFA-7E4C-4ECB-AE89-FEA010D31E87}" dt="2025-01-13T13:21:32.232" v="1329" actId="164"/>
          <ac:spMkLst>
            <pc:docMk/>
            <pc:sldMk cId="1225346307" sldId="380"/>
            <ac:spMk id="49" creationId="{268C9BA2-C46D-F845-E781-DBC55316EFAC}"/>
          </ac:spMkLst>
        </pc:spChg>
        <pc:spChg chg="add mod topLvl">
          <ac:chgData name="Derrick Willer MBE" userId="c13516ca4e24fc27" providerId="LiveId" clId="{225D1DFA-7E4C-4ECB-AE89-FEA010D31E87}" dt="2025-01-13T13:21:32.232" v="1329" actId="164"/>
          <ac:spMkLst>
            <pc:docMk/>
            <pc:sldMk cId="1225346307" sldId="380"/>
            <ac:spMk id="53" creationId="{719E7A5E-31A4-A20B-7C22-4591B4BC1A33}"/>
          </ac:spMkLst>
        </pc:spChg>
        <pc:spChg chg="add mod topLvl">
          <ac:chgData name="Derrick Willer MBE" userId="c13516ca4e24fc27" providerId="LiveId" clId="{225D1DFA-7E4C-4ECB-AE89-FEA010D31E87}" dt="2025-01-13T13:21:32.232" v="1329" actId="164"/>
          <ac:spMkLst>
            <pc:docMk/>
            <pc:sldMk cId="1225346307" sldId="380"/>
            <ac:spMk id="54" creationId="{F36A74E0-1E7A-CC19-18C1-EBCFAF4B497B}"/>
          </ac:spMkLst>
        </pc:spChg>
        <pc:spChg chg="add mod topLvl">
          <ac:chgData name="Derrick Willer MBE" userId="c13516ca4e24fc27" providerId="LiveId" clId="{225D1DFA-7E4C-4ECB-AE89-FEA010D31E87}" dt="2025-01-13T13:21:32.232" v="1329" actId="164"/>
          <ac:spMkLst>
            <pc:docMk/>
            <pc:sldMk cId="1225346307" sldId="380"/>
            <ac:spMk id="55" creationId="{8186E22B-2DA7-CFA1-C4AB-A630E00FEE0D}"/>
          </ac:spMkLst>
        </pc:spChg>
        <pc:spChg chg="add mod">
          <ac:chgData name="Derrick Willer MBE" userId="c13516ca4e24fc27" providerId="LiveId" clId="{225D1DFA-7E4C-4ECB-AE89-FEA010D31E87}" dt="2025-01-13T13:10:14.431" v="978" actId="1076"/>
          <ac:spMkLst>
            <pc:docMk/>
            <pc:sldMk cId="1225346307" sldId="380"/>
            <ac:spMk id="56" creationId="{38BDDE14-3020-8C75-3BE1-65BB1C1D5847}"/>
          </ac:spMkLst>
        </pc:spChg>
        <pc:spChg chg="add mod topLvl">
          <ac:chgData name="Derrick Willer MBE" userId="c13516ca4e24fc27" providerId="LiveId" clId="{225D1DFA-7E4C-4ECB-AE89-FEA010D31E87}" dt="2025-01-13T13:21:32.232" v="1329" actId="164"/>
          <ac:spMkLst>
            <pc:docMk/>
            <pc:sldMk cId="1225346307" sldId="380"/>
            <ac:spMk id="81" creationId="{D8A4E672-6872-5916-0E1D-877AD1B7FCD4}"/>
          </ac:spMkLst>
        </pc:spChg>
        <pc:spChg chg="add mod topLvl">
          <ac:chgData name="Derrick Willer MBE" userId="c13516ca4e24fc27" providerId="LiveId" clId="{225D1DFA-7E4C-4ECB-AE89-FEA010D31E87}" dt="2025-01-13T13:21:32.232" v="1329" actId="164"/>
          <ac:spMkLst>
            <pc:docMk/>
            <pc:sldMk cId="1225346307" sldId="380"/>
            <ac:spMk id="82" creationId="{187409E0-56BA-2869-80AD-34439C5F4451}"/>
          </ac:spMkLst>
        </pc:spChg>
        <pc:spChg chg="add mod topLvl">
          <ac:chgData name="Derrick Willer MBE" userId="c13516ca4e24fc27" providerId="LiveId" clId="{225D1DFA-7E4C-4ECB-AE89-FEA010D31E87}" dt="2025-01-13T13:21:32.232" v="1329" actId="164"/>
          <ac:spMkLst>
            <pc:docMk/>
            <pc:sldMk cId="1225346307" sldId="380"/>
            <ac:spMk id="83" creationId="{A94DC184-BFF5-9061-D36A-229D67E5F7D0}"/>
          </ac:spMkLst>
        </pc:spChg>
        <pc:spChg chg="add mod topLvl">
          <ac:chgData name="Derrick Willer MBE" userId="c13516ca4e24fc27" providerId="LiveId" clId="{225D1DFA-7E4C-4ECB-AE89-FEA010D31E87}" dt="2025-01-13T13:21:32.232" v="1329" actId="164"/>
          <ac:spMkLst>
            <pc:docMk/>
            <pc:sldMk cId="1225346307" sldId="380"/>
            <ac:spMk id="84" creationId="{7153978E-D796-A4A4-51E1-C7DAF276D089}"/>
          </ac:spMkLst>
        </pc:spChg>
        <pc:spChg chg="mod topLvl">
          <ac:chgData name="Derrick Willer MBE" userId="c13516ca4e24fc27" providerId="LiveId" clId="{225D1DFA-7E4C-4ECB-AE89-FEA010D31E87}" dt="2025-01-13T13:31:14.496" v="1416" actId="164"/>
          <ac:spMkLst>
            <pc:docMk/>
            <pc:sldMk cId="1225346307" sldId="380"/>
            <ac:spMk id="87" creationId="{E21400F2-F013-0376-7A27-7D897A282AD9}"/>
          </ac:spMkLst>
        </pc:spChg>
        <pc:spChg chg="mod topLvl">
          <ac:chgData name="Derrick Willer MBE" userId="c13516ca4e24fc27" providerId="LiveId" clId="{225D1DFA-7E4C-4ECB-AE89-FEA010D31E87}" dt="2025-01-13T13:31:14.496" v="1416" actId="164"/>
          <ac:spMkLst>
            <pc:docMk/>
            <pc:sldMk cId="1225346307" sldId="380"/>
            <ac:spMk id="88" creationId="{E45F3253-D130-EF13-9C78-B182E244C69C}"/>
          </ac:spMkLst>
        </pc:spChg>
        <pc:spChg chg="mod topLvl">
          <ac:chgData name="Derrick Willer MBE" userId="c13516ca4e24fc27" providerId="LiveId" clId="{225D1DFA-7E4C-4ECB-AE89-FEA010D31E87}" dt="2025-01-13T13:31:14.496" v="1416" actId="164"/>
          <ac:spMkLst>
            <pc:docMk/>
            <pc:sldMk cId="1225346307" sldId="380"/>
            <ac:spMk id="89" creationId="{408270A8-34E8-D075-D9C9-B2E9B737C5DF}"/>
          </ac:spMkLst>
        </pc:spChg>
        <pc:spChg chg="mod topLvl">
          <ac:chgData name="Derrick Willer MBE" userId="c13516ca4e24fc27" providerId="LiveId" clId="{225D1DFA-7E4C-4ECB-AE89-FEA010D31E87}" dt="2025-01-13T13:31:14.496" v="1416" actId="164"/>
          <ac:spMkLst>
            <pc:docMk/>
            <pc:sldMk cId="1225346307" sldId="380"/>
            <ac:spMk id="90" creationId="{68A4BEFF-763E-0D19-9B69-C129FE32ECFB}"/>
          </ac:spMkLst>
        </pc:spChg>
        <pc:spChg chg="mod topLvl">
          <ac:chgData name="Derrick Willer MBE" userId="c13516ca4e24fc27" providerId="LiveId" clId="{225D1DFA-7E4C-4ECB-AE89-FEA010D31E87}" dt="2025-01-13T13:31:14.496" v="1416" actId="164"/>
          <ac:spMkLst>
            <pc:docMk/>
            <pc:sldMk cId="1225346307" sldId="380"/>
            <ac:spMk id="92" creationId="{4FA8662B-398F-5F4C-EE19-C9B14A40CEE9}"/>
          </ac:spMkLst>
        </pc:spChg>
        <pc:spChg chg="mod">
          <ac:chgData name="Derrick Willer MBE" userId="c13516ca4e24fc27" providerId="LiveId" clId="{225D1DFA-7E4C-4ECB-AE89-FEA010D31E87}" dt="2025-01-13T13:24:56.435" v="1356" actId="1076"/>
          <ac:spMkLst>
            <pc:docMk/>
            <pc:sldMk cId="1225346307" sldId="380"/>
            <ac:spMk id="93" creationId="{E758B0C6-3824-75E6-D8CF-0899A17AE0FB}"/>
          </ac:spMkLst>
        </pc:spChg>
        <pc:spChg chg="mod topLvl">
          <ac:chgData name="Derrick Willer MBE" userId="c13516ca4e24fc27" providerId="LiveId" clId="{225D1DFA-7E4C-4ECB-AE89-FEA010D31E87}" dt="2025-01-13T13:31:14.496" v="1416" actId="164"/>
          <ac:spMkLst>
            <pc:docMk/>
            <pc:sldMk cId="1225346307" sldId="380"/>
            <ac:spMk id="94" creationId="{A3A1529F-204F-1888-7A57-C71D682F52D2}"/>
          </ac:spMkLst>
        </pc:spChg>
        <pc:spChg chg="mod topLvl">
          <ac:chgData name="Derrick Willer MBE" userId="c13516ca4e24fc27" providerId="LiveId" clId="{225D1DFA-7E4C-4ECB-AE89-FEA010D31E87}" dt="2025-01-13T13:31:14.496" v="1416" actId="164"/>
          <ac:spMkLst>
            <pc:docMk/>
            <pc:sldMk cId="1225346307" sldId="380"/>
            <ac:spMk id="95" creationId="{3E8F3CF8-319F-2A67-F54E-3CFBB4C50B46}"/>
          </ac:spMkLst>
        </pc:spChg>
        <pc:spChg chg="mod topLvl">
          <ac:chgData name="Derrick Willer MBE" userId="c13516ca4e24fc27" providerId="LiveId" clId="{225D1DFA-7E4C-4ECB-AE89-FEA010D31E87}" dt="2025-01-13T13:27:29.631" v="1385" actId="164"/>
          <ac:spMkLst>
            <pc:docMk/>
            <pc:sldMk cId="1225346307" sldId="380"/>
            <ac:spMk id="96" creationId="{CAEC9ECB-D400-2998-72E6-BD426150D190}"/>
          </ac:spMkLst>
        </pc:spChg>
        <pc:spChg chg="mod topLvl">
          <ac:chgData name="Derrick Willer MBE" userId="c13516ca4e24fc27" providerId="LiveId" clId="{225D1DFA-7E4C-4ECB-AE89-FEA010D31E87}" dt="2025-01-13T13:31:14.496" v="1416" actId="164"/>
          <ac:spMkLst>
            <pc:docMk/>
            <pc:sldMk cId="1225346307" sldId="380"/>
            <ac:spMk id="97" creationId="{5AC65267-B4BA-A1A1-E68F-D53D0A5DB493}"/>
          </ac:spMkLst>
        </pc:spChg>
        <pc:spChg chg="mod topLvl">
          <ac:chgData name="Derrick Willer MBE" userId="c13516ca4e24fc27" providerId="LiveId" clId="{225D1DFA-7E4C-4ECB-AE89-FEA010D31E87}" dt="2025-01-13T13:30:51.495" v="1414" actId="165"/>
          <ac:spMkLst>
            <pc:docMk/>
            <pc:sldMk cId="1225346307" sldId="380"/>
            <ac:spMk id="98" creationId="{363D2339-B3E5-3894-B427-0441C99D280F}"/>
          </ac:spMkLst>
        </pc:spChg>
        <pc:spChg chg="add mod topLvl">
          <ac:chgData name="Derrick Willer MBE" userId="c13516ca4e24fc27" providerId="LiveId" clId="{225D1DFA-7E4C-4ECB-AE89-FEA010D31E87}" dt="2025-01-13T13:31:14.496" v="1416" actId="164"/>
          <ac:spMkLst>
            <pc:docMk/>
            <pc:sldMk cId="1225346307" sldId="380"/>
            <ac:spMk id="99" creationId="{A8C35151-733B-81D5-BFF3-E73288DDC60E}"/>
          </ac:spMkLst>
        </pc:spChg>
        <pc:spChg chg="add mod">
          <ac:chgData name="Derrick Willer MBE" userId="c13516ca4e24fc27" providerId="LiveId" clId="{225D1DFA-7E4C-4ECB-AE89-FEA010D31E87}" dt="2025-01-13T13:27:29.631" v="1385" actId="164"/>
          <ac:spMkLst>
            <pc:docMk/>
            <pc:sldMk cId="1225346307" sldId="380"/>
            <ac:spMk id="100" creationId="{54521722-3121-7C41-0B30-FE18A8448405}"/>
          </ac:spMkLst>
        </pc:spChg>
        <pc:spChg chg="add mod">
          <ac:chgData name="Derrick Willer MBE" userId="c13516ca4e24fc27" providerId="LiveId" clId="{225D1DFA-7E4C-4ECB-AE89-FEA010D31E87}" dt="2025-01-13T13:25:42.372" v="1371" actId="1076"/>
          <ac:spMkLst>
            <pc:docMk/>
            <pc:sldMk cId="1225346307" sldId="380"/>
            <ac:spMk id="101" creationId="{B813F579-65C9-D325-0F0B-C6B4D83CC34F}"/>
          </ac:spMkLst>
        </pc:spChg>
        <pc:spChg chg="add mod">
          <ac:chgData name="Derrick Willer MBE" userId="c13516ca4e24fc27" providerId="LiveId" clId="{225D1DFA-7E4C-4ECB-AE89-FEA010D31E87}" dt="2025-01-13T13:30:33.427" v="1411" actId="14100"/>
          <ac:spMkLst>
            <pc:docMk/>
            <pc:sldMk cId="1225346307" sldId="380"/>
            <ac:spMk id="104" creationId="{B6F47DF9-2D7E-31FC-62D7-545E4C4C43D1}"/>
          </ac:spMkLst>
        </pc:spChg>
        <pc:spChg chg="add mod">
          <ac:chgData name="Derrick Willer MBE" userId="c13516ca4e24fc27" providerId="LiveId" clId="{225D1DFA-7E4C-4ECB-AE89-FEA010D31E87}" dt="2025-01-13T13:31:14.496" v="1416" actId="164"/>
          <ac:spMkLst>
            <pc:docMk/>
            <pc:sldMk cId="1225346307" sldId="380"/>
            <ac:spMk id="107" creationId="{9EB032F4-AF41-70F1-E9B2-73EFBC4C9CD4}"/>
          </ac:spMkLst>
        </pc:spChg>
        <pc:spChg chg="add mod topLvl">
          <ac:chgData name="Derrick Willer MBE" userId="c13516ca4e24fc27" providerId="LiveId" clId="{225D1DFA-7E4C-4ECB-AE89-FEA010D31E87}" dt="2025-01-13T13:29:28.246" v="1400" actId="164"/>
          <ac:spMkLst>
            <pc:docMk/>
            <pc:sldMk cId="1225346307" sldId="380"/>
            <ac:spMk id="124" creationId="{D226710B-F0F5-8435-FD4E-60D9267EB54D}"/>
          </ac:spMkLst>
        </pc:spChg>
        <pc:spChg chg="mod topLvl">
          <ac:chgData name="Derrick Willer MBE" userId="c13516ca4e24fc27" providerId="LiveId" clId="{225D1DFA-7E4C-4ECB-AE89-FEA010D31E87}" dt="2025-01-13T13:30:51.495" v="1414" actId="165"/>
          <ac:spMkLst>
            <pc:docMk/>
            <pc:sldMk cId="1225346307" sldId="380"/>
            <ac:spMk id="125" creationId="{55C96912-8801-19D8-0221-5929A6D64069}"/>
          </ac:spMkLst>
        </pc:spChg>
        <pc:spChg chg="add mod">
          <ac:chgData name="Derrick Willer MBE" userId="c13516ca4e24fc27" providerId="LiveId" clId="{225D1DFA-7E4C-4ECB-AE89-FEA010D31E87}" dt="2025-01-13T13:30:51.495" v="1414" actId="165"/>
          <ac:spMkLst>
            <pc:docMk/>
            <pc:sldMk cId="1225346307" sldId="380"/>
            <ac:spMk id="126" creationId="{691AE5A0-4C42-1D3F-004D-8853E1B601AC}"/>
          </ac:spMkLst>
        </pc:spChg>
        <pc:spChg chg="mod topLvl">
          <ac:chgData name="Derrick Willer MBE" userId="c13516ca4e24fc27" providerId="LiveId" clId="{225D1DFA-7E4C-4ECB-AE89-FEA010D31E87}" dt="2025-01-13T13:29:28.246" v="1400" actId="164"/>
          <ac:spMkLst>
            <pc:docMk/>
            <pc:sldMk cId="1225346307" sldId="380"/>
            <ac:spMk id="127" creationId="{F114A5B2-0640-FCD9-9D08-0C8887180EAC}"/>
          </ac:spMkLst>
        </pc:spChg>
        <pc:spChg chg="mod topLvl">
          <ac:chgData name="Derrick Willer MBE" userId="c13516ca4e24fc27" providerId="LiveId" clId="{225D1DFA-7E4C-4ECB-AE89-FEA010D31E87}" dt="2025-01-13T13:29:28.246" v="1400" actId="164"/>
          <ac:spMkLst>
            <pc:docMk/>
            <pc:sldMk cId="1225346307" sldId="380"/>
            <ac:spMk id="128" creationId="{81FE04A3-D4B9-81DD-5688-99F217122F9E}"/>
          </ac:spMkLst>
        </pc:spChg>
        <pc:spChg chg="add mod topLvl">
          <ac:chgData name="Derrick Willer MBE" userId="c13516ca4e24fc27" providerId="LiveId" clId="{225D1DFA-7E4C-4ECB-AE89-FEA010D31E87}" dt="2025-01-13T13:29:28.246" v="1400" actId="164"/>
          <ac:spMkLst>
            <pc:docMk/>
            <pc:sldMk cId="1225346307" sldId="380"/>
            <ac:spMk id="129" creationId="{174FE6FF-7160-08AE-1254-4A663D99EE75}"/>
          </ac:spMkLst>
        </pc:spChg>
        <pc:spChg chg="mod topLvl">
          <ac:chgData name="Derrick Willer MBE" userId="c13516ca4e24fc27" providerId="LiveId" clId="{225D1DFA-7E4C-4ECB-AE89-FEA010D31E87}" dt="2025-01-13T13:29:28.246" v="1400" actId="164"/>
          <ac:spMkLst>
            <pc:docMk/>
            <pc:sldMk cId="1225346307" sldId="380"/>
            <ac:spMk id="130" creationId="{EF59E14B-0C1A-9801-6D9F-8ACD8E9C98DC}"/>
          </ac:spMkLst>
        </pc:spChg>
        <pc:spChg chg="mod topLvl">
          <ac:chgData name="Derrick Willer MBE" userId="c13516ca4e24fc27" providerId="LiveId" clId="{225D1DFA-7E4C-4ECB-AE89-FEA010D31E87}" dt="2025-01-13T13:29:28.246" v="1400" actId="164"/>
          <ac:spMkLst>
            <pc:docMk/>
            <pc:sldMk cId="1225346307" sldId="380"/>
            <ac:spMk id="132" creationId="{9FD719C7-791A-1A6C-61FF-9E51CD8BEAB4}"/>
          </ac:spMkLst>
        </pc:spChg>
        <pc:spChg chg="add mod">
          <ac:chgData name="Derrick Willer MBE" userId="c13516ca4e24fc27" providerId="LiveId" clId="{225D1DFA-7E4C-4ECB-AE89-FEA010D31E87}" dt="2025-01-13T13:30:51.495" v="1414" actId="165"/>
          <ac:spMkLst>
            <pc:docMk/>
            <pc:sldMk cId="1225346307" sldId="380"/>
            <ac:spMk id="133" creationId="{49F5974B-C8A2-A014-85E4-3AEF5D5BCE70}"/>
          </ac:spMkLst>
        </pc:spChg>
        <pc:spChg chg="add mod">
          <ac:chgData name="Derrick Willer MBE" userId="c13516ca4e24fc27" providerId="LiveId" clId="{225D1DFA-7E4C-4ECB-AE89-FEA010D31E87}" dt="2025-01-13T13:27:36.178" v="1386"/>
          <ac:spMkLst>
            <pc:docMk/>
            <pc:sldMk cId="1225346307" sldId="380"/>
            <ac:spMk id="134" creationId="{F203F277-6855-9234-99E0-D405995C0EF1}"/>
          </ac:spMkLst>
        </pc:spChg>
        <pc:spChg chg="add mod topLvl">
          <ac:chgData name="Derrick Willer MBE" userId="c13516ca4e24fc27" providerId="LiveId" clId="{225D1DFA-7E4C-4ECB-AE89-FEA010D31E87}" dt="2025-01-13T13:29:28.246" v="1400" actId="164"/>
          <ac:spMkLst>
            <pc:docMk/>
            <pc:sldMk cId="1225346307" sldId="380"/>
            <ac:spMk id="136" creationId="{CE1C7F77-9A1F-9F63-D9F7-38B58CFDC167}"/>
          </ac:spMkLst>
        </pc:spChg>
        <pc:spChg chg="mod topLvl">
          <ac:chgData name="Derrick Willer MBE" userId="c13516ca4e24fc27" providerId="LiveId" clId="{225D1DFA-7E4C-4ECB-AE89-FEA010D31E87}" dt="2025-01-13T13:29:28.246" v="1400" actId="164"/>
          <ac:spMkLst>
            <pc:docMk/>
            <pc:sldMk cId="1225346307" sldId="380"/>
            <ac:spMk id="138" creationId="{9CFB6DE2-3973-13B4-EB7C-45A141AC7CD9}"/>
          </ac:spMkLst>
        </pc:spChg>
        <pc:grpChg chg="mod">
          <ac:chgData name="Derrick Willer MBE" userId="c13516ca4e24fc27" providerId="LiveId" clId="{225D1DFA-7E4C-4ECB-AE89-FEA010D31E87}" dt="2025-01-13T12:57:44.084" v="869" actId="1076"/>
          <ac:grpSpMkLst>
            <pc:docMk/>
            <pc:sldMk cId="1225346307" sldId="380"/>
            <ac:grpSpMk id="28" creationId="{74D32982-EE83-0A52-F37E-DFCCA2A2F75B}"/>
          </ac:grpSpMkLst>
        </pc:grpChg>
        <pc:grpChg chg="mod">
          <ac:chgData name="Derrick Willer MBE" userId="c13516ca4e24fc27" providerId="LiveId" clId="{225D1DFA-7E4C-4ECB-AE89-FEA010D31E87}" dt="2025-01-13T12:58:12.143" v="871" actId="14100"/>
          <ac:grpSpMkLst>
            <pc:docMk/>
            <pc:sldMk cId="1225346307" sldId="380"/>
            <ac:grpSpMk id="40" creationId="{839D87B8-0051-9DE2-EC93-E8CD68EEDB65}"/>
          </ac:grpSpMkLst>
        </pc:grpChg>
        <pc:grpChg chg="mod">
          <ac:chgData name="Derrick Willer MBE" userId="c13516ca4e24fc27" providerId="LiveId" clId="{225D1DFA-7E4C-4ECB-AE89-FEA010D31E87}" dt="2025-01-13T13:22:46.510" v="1344" actId="14100"/>
          <ac:grpSpMkLst>
            <pc:docMk/>
            <pc:sldMk cId="1225346307" sldId="380"/>
            <ac:grpSpMk id="105" creationId="{2E86A196-32EA-5966-73CD-77D7E12B3FDB}"/>
          </ac:grpSpMkLst>
        </pc:grpChg>
        <pc:grpChg chg="mod">
          <ac:chgData name="Derrick Willer MBE" userId="c13516ca4e24fc27" providerId="LiveId" clId="{225D1DFA-7E4C-4ECB-AE89-FEA010D31E87}" dt="2025-01-13T13:29:43.525" v="1403" actId="14100"/>
          <ac:grpSpMkLst>
            <pc:docMk/>
            <pc:sldMk cId="1225346307" sldId="380"/>
            <ac:grpSpMk id="141" creationId="{92D58CE8-7BB3-B7A4-1528-55D19DE14A85}"/>
          </ac:grpSpMkLst>
        </pc:grpChg>
        <pc:picChg chg="add mod">
          <ac:chgData name="Derrick Willer MBE" userId="c13516ca4e24fc27" providerId="LiveId" clId="{225D1DFA-7E4C-4ECB-AE89-FEA010D31E87}" dt="2025-01-13T12:57:20.420" v="865" actId="1076"/>
          <ac:picMkLst>
            <pc:docMk/>
            <pc:sldMk cId="1225346307" sldId="380"/>
            <ac:picMk id="5" creationId="{DC183523-9A17-C078-1A08-A3893654613B}"/>
          </ac:picMkLst>
        </pc:picChg>
        <pc:picChg chg="add del mod">
          <ac:chgData name="Derrick Willer MBE" userId="c13516ca4e24fc27" providerId="LiveId" clId="{225D1DFA-7E4C-4ECB-AE89-FEA010D31E87}" dt="2025-01-13T13:28:20.631" v="1393" actId="1076"/>
          <ac:picMkLst>
            <pc:docMk/>
            <pc:sldMk cId="1225346307" sldId="380"/>
            <ac:picMk id="42" creationId="{F47F73A8-3D7B-E9D7-BE9D-8548B7BEFBE8}"/>
          </ac:picMkLst>
        </pc:picChg>
      </pc:sldChg>
      <pc:sldChg chg="addSp delSp modSp mod ord">
        <pc:chgData name="Derrick Willer MBE" userId="c13516ca4e24fc27" providerId="LiveId" clId="{225D1DFA-7E4C-4ECB-AE89-FEA010D31E87}" dt="2025-01-13T12:47:50.721" v="660" actId="1076"/>
        <pc:sldMkLst>
          <pc:docMk/>
          <pc:sldMk cId="239624638" sldId="381"/>
        </pc:sldMkLst>
        <pc:spChg chg="add mod">
          <ac:chgData name="Derrick Willer MBE" userId="c13516ca4e24fc27" providerId="LiveId" clId="{225D1DFA-7E4C-4ECB-AE89-FEA010D31E87}" dt="2025-01-13T12:36:00.261" v="634" actId="20577"/>
          <ac:spMkLst>
            <pc:docMk/>
            <pc:sldMk cId="239624638" sldId="381"/>
            <ac:spMk id="6" creationId="{6C9A96AE-2661-0968-2904-1C1CD919F5A6}"/>
          </ac:spMkLst>
        </pc:spChg>
        <pc:spChg chg="add mod">
          <ac:chgData name="Derrick Willer MBE" userId="c13516ca4e24fc27" providerId="LiveId" clId="{225D1DFA-7E4C-4ECB-AE89-FEA010D31E87}" dt="2025-01-13T12:35:39.160" v="633" actId="1076"/>
          <ac:spMkLst>
            <pc:docMk/>
            <pc:sldMk cId="239624638" sldId="381"/>
            <ac:spMk id="8" creationId="{E8D46C3A-6018-69E8-576F-4AD6BCE84AB2}"/>
          </ac:spMkLst>
        </pc:spChg>
        <pc:spChg chg="add mod">
          <ac:chgData name="Derrick Willer MBE" userId="c13516ca4e24fc27" providerId="LiveId" clId="{225D1DFA-7E4C-4ECB-AE89-FEA010D31E87}" dt="2025-01-13T12:47:40.906" v="658" actId="208"/>
          <ac:spMkLst>
            <pc:docMk/>
            <pc:sldMk cId="239624638" sldId="381"/>
            <ac:spMk id="9" creationId="{D119B790-6631-CB16-C928-B15CEE5B1AF8}"/>
          </ac:spMkLst>
        </pc:spChg>
        <pc:spChg chg="add mod">
          <ac:chgData name="Derrick Willer MBE" userId="c13516ca4e24fc27" providerId="LiveId" clId="{225D1DFA-7E4C-4ECB-AE89-FEA010D31E87}" dt="2025-01-13T12:47:50.721" v="660" actId="1076"/>
          <ac:spMkLst>
            <pc:docMk/>
            <pc:sldMk cId="239624638" sldId="381"/>
            <ac:spMk id="10" creationId="{6D2208AB-78CD-8CF1-628C-75FC0BD1823D}"/>
          </ac:spMkLst>
        </pc:spChg>
        <pc:picChg chg="add mod">
          <ac:chgData name="Derrick Willer MBE" userId="c13516ca4e24fc27" providerId="LiveId" clId="{225D1DFA-7E4C-4ECB-AE89-FEA010D31E87}" dt="2025-01-13T12:35:35.177" v="632" actId="1076"/>
          <ac:picMkLst>
            <pc:docMk/>
            <pc:sldMk cId="239624638" sldId="381"/>
            <ac:picMk id="3" creationId="{239F8538-831F-D012-2FF9-2EB59E7A3C58}"/>
          </ac:picMkLst>
        </pc:picChg>
      </pc:sldChg>
      <pc:sldChg chg="addSp delSp modSp mod">
        <pc:chgData name="Derrick Willer MBE" userId="c13516ca4e24fc27" providerId="LiveId" clId="{225D1DFA-7E4C-4ECB-AE89-FEA010D31E87}" dt="2025-01-15T13:15:12.668" v="2103" actId="1076"/>
        <pc:sldMkLst>
          <pc:docMk/>
          <pc:sldMk cId="1047516025" sldId="382"/>
        </pc:sldMkLst>
        <pc:spChg chg="add mod">
          <ac:chgData name="Derrick Willer MBE" userId="c13516ca4e24fc27" providerId="LiveId" clId="{225D1DFA-7E4C-4ECB-AE89-FEA010D31E87}" dt="2025-01-15T12:42:47.341" v="1560" actId="1076"/>
          <ac:spMkLst>
            <pc:docMk/>
            <pc:sldMk cId="1047516025" sldId="382"/>
            <ac:spMk id="2" creationId="{C53EC669-AEF8-FD8B-E44A-7439E570216E}"/>
          </ac:spMkLst>
        </pc:spChg>
        <pc:spChg chg="add mod">
          <ac:chgData name="Derrick Willer MBE" userId="c13516ca4e24fc27" providerId="LiveId" clId="{225D1DFA-7E4C-4ECB-AE89-FEA010D31E87}" dt="2025-01-15T12:42:52.620" v="1561" actId="1076"/>
          <ac:spMkLst>
            <pc:docMk/>
            <pc:sldMk cId="1047516025" sldId="382"/>
            <ac:spMk id="4" creationId="{4FE1BE69-6A27-1CA5-7C8F-1622ED6B64E4}"/>
          </ac:spMkLst>
        </pc:spChg>
        <pc:spChg chg="add del mod">
          <ac:chgData name="Derrick Willer MBE" userId="c13516ca4e24fc27" providerId="LiveId" clId="{225D1DFA-7E4C-4ECB-AE89-FEA010D31E87}" dt="2025-01-15T12:33:47.014" v="1493" actId="478"/>
          <ac:spMkLst>
            <pc:docMk/>
            <pc:sldMk cId="1047516025" sldId="382"/>
            <ac:spMk id="6" creationId="{9CE43872-9294-47B3-8A24-DC87748A4130}"/>
          </ac:spMkLst>
        </pc:spChg>
        <pc:spChg chg="add mod">
          <ac:chgData name="Derrick Willer MBE" userId="c13516ca4e24fc27" providerId="LiveId" clId="{225D1DFA-7E4C-4ECB-AE89-FEA010D31E87}" dt="2025-01-15T12:42:52.620" v="1561" actId="1076"/>
          <ac:spMkLst>
            <pc:docMk/>
            <pc:sldMk cId="1047516025" sldId="382"/>
            <ac:spMk id="8" creationId="{DA293BB1-D6B0-90F0-75D3-344F48F2D968}"/>
          </ac:spMkLst>
        </pc:spChg>
        <pc:spChg chg="add mod">
          <ac:chgData name="Derrick Willer MBE" userId="c13516ca4e24fc27" providerId="LiveId" clId="{225D1DFA-7E4C-4ECB-AE89-FEA010D31E87}" dt="2025-01-15T12:42:52.620" v="1561" actId="1076"/>
          <ac:spMkLst>
            <pc:docMk/>
            <pc:sldMk cId="1047516025" sldId="382"/>
            <ac:spMk id="10" creationId="{2D5011C5-87AF-73BB-D333-69F89FC4D703}"/>
          </ac:spMkLst>
        </pc:spChg>
        <pc:spChg chg="add mod">
          <ac:chgData name="Derrick Willer MBE" userId="c13516ca4e24fc27" providerId="LiveId" clId="{225D1DFA-7E4C-4ECB-AE89-FEA010D31E87}" dt="2025-01-15T13:15:12.668" v="2103" actId="1076"/>
          <ac:spMkLst>
            <pc:docMk/>
            <pc:sldMk cId="1047516025" sldId="382"/>
            <ac:spMk id="17" creationId="{A1B98A92-D5D4-BDF9-0435-4E4BDF351297}"/>
          </ac:spMkLst>
        </pc:spChg>
        <pc:picChg chg="add del mod">
          <ac:chgData name="Derrick Willer MBE" userId="c13516ca4e24fc27" providerId="LiveId" clId="{225D1DFA-7E4C-4ECB-AE89-FEA010D31E87}" dt="2025-01-15T12:40:57.535" v="1544" actId="22"/>
          <ac:picMkLst>
            <pc:docMk/>
            <pc:sldMk cId="1047516025" sldId="382"/>
            <ac:picMk id="12" creationId="{5993E0B9-6C1A-59E5-D913-C3298C30FC03}"/>
          </ac:picMkLst>
        </pc:picChg>
        <pc:picChg chg="add del mod">
          <ac:chgData name="Derrick Willer MBE" userId="c13516ca4e24fc27" providerId="LiveId" clId="{225D1DFA-7E4C-4ECB-AE89-FEA010D31E87}" dt="2025-01-15T12:42:20.597" v="1552" actId="478"/>
          <ac:picMkLst>
            <pc:docMk/>
            <pc:sldMk cId="1047516025" sldId="382"/>
            <ac:picMk id="14" creationId="{797872ED-3BEC-68C5-3B41-CCD5162F59AF}"/>
          </ac:picMkLst>
        </pc:picChg>
        <pc:picChg chg="add mod">
          <ac:chgData name="Derrick Willer MBE" userId="c13516ca4e24fc27" providerId="LiveId" clId="{225D1DFA-7E4C-4ECB-AE89-FEA010D31E87}" dt="2025-01-15T13:13:14.316" v="2035" actId="1076"/>
          <ac:picMkLst>
            <pc:docMk/>
            <pc:sldMk cId="1047516025" sldId="382"/>
            <ac:picMk id="16" creationId="{8BCA485A-3EC3-545D-2623-CCA5D2F00C1C}"/>
          </ac:picMkLst>
        </pc:picChg>
      </pc:sldChg>
      <pc:sldChg chg="addSp delSp modSp mod">
        <pc:chgData name="Derrick Willer MBE" userId="c13516ca4e24fc27" providerId="LiveId" clId="{225D1DFA-7E4C-4ECB-AE89-FEA010D31E87}" dt="2025-01-15T14:12:44.662" v="3660" actId="478"/>
        <pc:sldMkLst>
          <pc:docMk/>
          <pc:sldMk cId="1523572945" sldId="383"/>
        </pc:sldMkLst>
        <pc:spChg chg="add mod">
          <ac:chgData name="Derrick Willer MBE" userId="c13516ca4e24fc27" providerId="LiveId" clId="{225D1DFA-7E4C-4ECB-AE89-FEA010D31E87}" dt="2025-01-15T12:46:15.708" v="1562"/>
          <ac:spMkLst>
            <pc:docMk/>
            <pc:sldMk cId="1523572945" sldId="383"/>
            <ac:spMk id="2" creationId="{FDB2AA0C-AAF4-4C22-51A5-8EEB78CCC73B}"/>
          </ac:spMkLst>
        </pc:spChg>
        <pc:spChg chg="add mod">
          <ac:chgData name="Derrick Willer MBE" userId="c13516ca4e24fc27" providerId="LiveId" clId="{225D1DFA-7E4C-4ECB-AE89-FEA010D31E87}" dt="2025-01-15T12:57:07.804" v="1806" actId="1076"/>
          <ac:spMkLst>
            <pc:docMk/>
            <pc:sldMk cId="1523572945" sldId="383"/>
            <ac:spMk id="5" creationId="{1E73862F-4D22-8DDF-D235-A9FC4A34A983}"/>
          </ac:spMkLst>
        </pc:spChg>
        <pc:spChg chg="add mod">
          <ac:chgData name="Derrick Willer MBE" userId="c13516ca4e24fc27" providerId="LiveId" clId="{225D1DFA-7E4C-4ECB-AE89-FEA010D31E87}" dt="2025-01-15T12:57:07.804" v="1806" actId="1076"/>
          <ac:spMkLst>
            <pc:docMk/>
            <pc:sldMk cId="1523572945" sldId="383"/>
            <ac:spMk id="7" creationId="{952EC5B1-B088-67FA-F52E-5EF549233728}"/>
          </ac:spMkLst>
        </pc:spChg>
        <pc:spChg chg="add mod">
          <ac:chgData name="Derrick Willer MBE" userId="c13516ca4e24fc27" providerId="LiveId" clId="{225D1DFA-7E4C-4ECB-AE89-FEA010D31E87}" dt="2025-01-15T12:57:07.804" v="1806" actId="1076"/>
          <ac:spMkLst>
            <pc:docMk/>
            <pc:sldMk cId="1523572945" sldId="383"/>
            <ac:spMk id="8" creationId="{65C2320D-585A-8DAF-57CA-FB7C29F2F36D}"/>
          </ac:spMkLst>
        </pc:spChg>
        <pc:spChg chg="add del mod">
          <ac:chgData name="Derrick Willer MBE" userId="c13516ca4e24fc27" providerId="LiveId" clId="{225D1DFA-7E4C-4ECB-AE89-FEA010D31E87}" dt="2025-01-15T14:12:44.662" v="3660" actId="478"/>
          <ac:spMkLst>
            <pc:docMk/>
            <pc:sldMk cId="1523572945" sldId="383"/>
            <ac:spMk id="9" creationId="{F3DE3B0E-E683-E3DA-33BA-6B53B5E9DF80}"/>
          </ac:spMkLst>
        </pc:spChg>
        <pc:picChg chg="add mod">
          <ac:chgData name="Derrick Willer MBE" userId="c13516ca4e24fc27" providerId="LiveId" clId="{225D1DFA-7E4C-4ECB-AE89-FEA010D31E87}" dt="2025-01-15T12:53:00.722" v="1799" actId="1076"/>
          <ac:picMkLst>
            <pc:docMk/>
            <pc:sldMk cId="1523572945" sldId="383"/>
            <ac:picMk id="3" creationId="{981822F4-FE94-D4B6-FA1E-4CC564A0BA2E}"/>
          </ac:picMkLst>
        </pc:picChg>
      </pc:sldChg>
      <pc:sldChg chg="addSp delSp modSp mod">
        <pc:chgData name="Derrick Willer MBE" userId="c13516ca4e24fc27" providerId="LiveId" clId="{225D1DFA-7E4C-4ECB-AE89-FEA010D31E87}" dt="2025-01-13T12:12:48.266" v="600" actId="20577"/>
        <pc:sldMkLst>
          <pc:docMk/>
          <pc:sldMk cId="907279523" sldId="384"/>
        </pc:sldMkLst>
        <pc:spChg chg="add mod">
          <ac:chgData name="Derrick Willer MBE" userId="c13516ca4e24fc27" providerId="LiveId" clId="{225D1DFA-7E4C-4ECB-AE89-FEA010D31E87}" dt="2025-01-13T12:00:37.080" v="491" actId="1076"/>
          <ac:spMkLst>
            <pc:docMk/>
            <pc:sldMk cId="907279523" sldId="384"/>
            <ac:spMk id="15" creationId="{FFFA430F-5B11-537B-4170-0C6B8B24C29B}"/>
          </ac:spMkLst>
        </pc:spChg>
        <pc:spChg chg="mod">
          <ac:chgData name="Derrick Willer MBE" userId="c13516ca4e24fc27" providerId="LiveId" clId="{225D1DFA-7E4C-4ECB-AE89-FEA010D31E87}" dt="2025-01-13T12:12:48.266" v="600" actId="20577"/>
          <ac:spMkLst>
            <pc:docMk/>
            <pc:sldMk cId="907279523" sldId="384"/>
            <ac:spMk id="29" creationId="{A75EBE58-F1F3-D8B5-5E72-EE057F724F1A}"/>
          </ac:spMkLst>
        </pc:spChg>
        <pc:picChg chg="add mod">
          <ac:chgData name="Derrick Willer MBE" userId="c13516ca4e24fc27" providerId="LiveId" clId="{225D1DFA-7E4C-4ECB-AE89-FEA010D31E87}" dt="2025-01-13T12:00:31.279" v="488" actId="14100"/>
          <ac:picMkLst>
            <pc:docMk/>
            <pc:sldMk cId="907279523" sldId="384"/>
            <ac:picMk id="3" creationId="{6CC6BF8E-D02B-F962-4CAC-56D34D124E3F}"/>
          </ac:picMkLst>
        </pc:picChg>
        <pc:picChg chg="add mod">
          <ac:chgData name="Derrick Willer MBE" userId="c13516ca4e24fc27" providerId="LiveId" clId="{225D1DFA-7E4C-4ECB-AE89-FEA010D31E87}" dt="2025-01-13T12:12:26.721" v="596" actId="1076"/>
          <ac:picMkLst>
            <pc:docMk/>
            <pc:sldMk cId="907279523" sldId="384"/>
            <ac:picMk id="12" creationId="{666B1B47-59F0-AE5C-9A86-81B0252593C3}"/>
          </ac:picMkLst>
        </pc:picChg>
        <pc:picChg chg="add mod">
          <ac:chgData name="Derrick Willer MBE" userId="c13516ca4e24fc27" providerId="LiveId" clId="{225D1DFA-7E4C-4ECB-AE89-FEA010D31E87}" dt="2025-01-13T12:12:29.095" v="597" actId="1076"/>
          <ac:picMkLst>
            <pc:docMk/>
            <pc:sldMk cId="907279523" sldId="384"/>
            <ac:picMk id="17" creationId="{076CD103-DB5D-F4C3-1F09-144CA05F0588}"/>
          </ac:picMkLst>
        </pc:picChg>
      </pc:sldChg>
      <pc:sldChg chg="addSp delSp modSp new mod">
        <pc:chgData name="Derrick Willer MBE" userId="c13516ca4e24fc27" providerId="LiveId" clId="{225D1DFA-7E4C-4ECB-AE89-FEA010D31E87}" dt="2025-01-15T13:29:59.294" v="2104" actId="1076"/>
        <pc:sldMkLst>
          <pc:docMk/>
          <pc:sldMk cId="1435090803" sldId="385"/>
        </pc:sldMkLst>
        <pc:spChg chg="add mod">
          <ac:chgData name="Derrick Willer MBE" userId="c13516ca4e24fc27" providerId="LiveId" clId="{225D1DFA-7E4C-4ECB-AE89-FEA010D31E87}" dt="2025-01-15T13:29:59.294" v="2104" actId="1076"/>
          <ac:spMkLst>
            <pc:docMk/>
            <pc:sldMk cId="1435090803" sldId="385"/>
            <ac:spMk id="2" creationId="{B6414F4A-74DC-9FC6-D171-4ECF7B21DBEC}"/>
          </ac:spMkLst>
        </pc:spChg>
        <pc:spChg chg="add mod">
          <ac:chgData name="Derrick Willer MBE" userId="c13516ca4e24fc27" providerId="LiveId" clId="{225D1DFA-7E4C-4ECB-AE89-FEA010D31E87}" dt="2025-01-15T13:11:06.703" v="2020" actId="14100"/>
          <ac:spMkLst>
            <pc:docMk/>
            <pc:sldMk cId="1435090803" sldId="385"/>
            <ac:spMk id="4" creationId="{4A1FD7E6-02E8-5DD0-4A5D-54768BBD76E3}"/>
          </ac:spMkLst>
        </pc:spChg>
        <pc:spChg chg="add mod">
          <ac:chgData name="Derrick Willer MBE" userId="c13516ca4e24fc27" providerId="LiveId" clId="{225D1DFA-7E4C-4ECB-AE89-FEA010D31E87}" dt="2025-01-15T13:11:41.937" v="2028" actId="1076"/>
          <ac:spMkLst>
            <pc:docMk/>
            <pc:sldMk cId="1435090803" sldId="385"/>
            <ac:spMk id="6" creationId="{B99166B0-D6D8-357C-677A-FBE0619B9B84}"/>
          </ac:spMkLst>
        </pc:spChg>
        <pc:spChg chg="add mod">
          <ac:chgData name="Derrick Willer MBE" userId="c13516ca4e24fc27" providerId="LiveId" clId="{225D1DFA-7E4C-4ECB-AE89-FEA010D31E87}" dt="2025-01-15T13:11:35.848" v="2026" actId="1076"/>
          <ac:spMkLst>
            <pc:docMk/>
            <pc:sldMk cId="1435090803" sldId="385"/>
            <ac:spMk id="8" creationId="{14A1B0E1-F919-24CC-4DA2-46418CFAE834}"/>
          </ac:spMkLst>
        </pc:spChg>
        <pc:spChg chg="add del mod">
          <ac:chgData name="Derrick Willer MBE" userId="c13516ca4e24fc27" providerId="LiveId" clId="{225D1DFA-7E4C-4ECB-AE89-FEA010D31E87}" dt="2025-01-15T13:08:18.157" v="1991" actId="478"/>
          <ac:spMkLst>
            <pc:docMk/>
            <pc:sldMk cId="1435090803" sldId="385"/>
            <ac:spMk id="10" creationId="{F989D1DD-16F1-4B5A-A081-5B57E4076D0D}"/>
          </ac:spMkLst>
        </pc:spChg>
        <pc:spChg chg="add mod">
          <ac:chgData name="Derrick Willer MBE" userId="c13516ca4e24fc27" providerId="LiveId" clId="{225D1DFA-7E4C-4ECB-AE89-FEA010D31E87}" dt="2025-01-15T13:12:08.894" v="2032" actId="1076"/>
          <ac:spMkLst>
            <pc:docMk/>
            <pc:sldMk cId="1435090803" sldId="385"/>
            <ac:spMk id="11" creationId="{94EDDD4B-E8D1-1E1B-A31F-E3F199B9A558}"/>
          </ac:spMkLst>
        </pc:spChg>
        <pc:spChg chg="add mod">
          <ac:chgData name="Derrick Willer MBE" userId="c13516ca4e24fc27" providerId="LiveId" clId="{225D1DFA-7E4C-4ECB-AE89-FEA010D31E87}" dt="2025-01-15T13:11:38.641" v="2027" actId="1076"/>
          <ac:spMkLst>
            <pc:docMk/>
            <pc:sldMk cId="1435090803" sldId="385"/>
            <ac:spMk id="12" creationId="{EFBAB4E3-FBE1-74C7-106C-F5AE8BE5C0FA}"/>
          </ac:spMkLst>
        </pc:spChg>
        <pc:picChg chg="add mod">
          <ac:chgData name="Derrick Willer MBE" userId="c13516ca4e24fc27" providerId="LiveId" clId="{225D1DFA-7E4C-4ECB-AE89-FEA010D31E87}" dt="2025-01-15T13:12:13.459" v="2034" actId="14100"/>
          <ac:picMkLst>
            <pc:docMk/>
            <pc:sldMk cId="1435090803" sldId="385"/>
            <ac:picMk id="14" creationId="{27DB5947-7EBE-5A2A-38BE-D2BD7C29B77E}"/>
          </ac:picMkLst>
        </pc:picChg>
      </pc:sldChg>
      <pc:sldChg chg="del">
        <pc:chgData name="Derrick Willer MBE" userId="c13516ca4e24fc27" providerId="LiveId" clId="{225D1DFA-7E4C-4ECB-AE89-FEA010D31E87}" dt="2025-01-13T11:23:29.104" v="354" actId="47"/>
        <pc:sldMkLst>
          <pc:docMk/>
          <pc:sldMk cId="1596356972" sldId="385"/>
        </pc:sldMkLst>
      </pc:sldChg>
      <pc:sldChg chg="addSp delSp modSp add mod">
        <pc:chgData name="Derrick Willer MBE" userId="c13516ca4e24fc27" providerId="LiveId" clId="{225D1DFA-7E4C-4ECB-AE89-FEA010D31E87}" dt="2025-01-15T13:43:43.787" v="2458" actId="20577"/>
        <pc:sldMkLst>
          <pc:docMk/>
          <pc:sldMk cId="1250984457" sldId="386"/>
        </pc:sldMkLst>
        <pc:spChg chg="add mod">
          <ac:chgData name="Derrick Willer MBE" userId="c13516ca4e24fc27" providerId="LiveId" clId="{225D1DFA-7E4C-4ECB-AE89-FEA010D31E87}" dt="2025-01-15T13:30:27.802" v="2146" actId="20577"/>
          <ac:spMkLst>
            <pc:docMk/>
            <pc:sldMk cId="1250984457" sldId="386"/>
            <ac:spMk id="2" creationId="{BDCD9CBC-7556-91ED-6E8B-CC5B32DF483F}"/>
          </ac:spMkLst>
        </pc:spChg>
        <pc:spChg chg="add mod">
          <ac:chgData name="Derrick Willer MBE" userId="c13516ca4e24fc27" providerId="LiveId" clId="{225D1DFA-7E4C-4ECB-AE89-FEA010D31E87}" dt="2025-01-15T13:43:23.622" v="2454" actId="1076"/>
          <ac:spMkLst>
            <pc:docMk/>
            <pc:sldMk cId="1250984457" sldId="386"/>
            <ac:spMk id="3" creationId="{BDACC5D5-6F01-83B9-2CD5-1E2B66F7CEED}"/>
          </ac:spMkLst>
        </pc:spChg>
        <pc:spChg chg="add del mod">
          <ac:chgData name="Derrick Willer MBE" userId="c13516ca4e24fc27" providerId="LiveId" clId="{225D1DFA-7E4C-4ECB-AE89-FEA010D31E87}" dt="2025-01-15T13:35:50.018" v="2245" actId="478"/>
          <ac:spMkLst>
            <pc:docMk/>
            <pc:sldMk cId="1250984457" sldId="386"/>
            <ac:spMk id="4" creationId="{F987529C-DD24-A944-DFFC-E106B5B8374C}"/>
          </ac:spMkLst>
        </pc:spChg>
        <pc:spChg chg="add mod">
          <ac:chgData name="Derrick Willer MBE" userId="c13516ca4e24fc27" providerId="LiveId" clId="{225D1DFA-7E4C-4ECB-AE89-FEA010D31E87}" dt="2025-01-15T13:43:26.323" v="2455" actId="1076"/>
          <ac:spMkLst>
            <pc:docMk/>
            <pc:sldMk cId="1250984457" sldId="386"/>
            <ac:spMk id="6" creationId="{005DEED7-C9B2-9BC7-3981-72CDDA88008F}"/>
          </ac:spMkLst>
        </pc:spChg>
        <pc:spChg chg="add mod">
          <ac:chgData name="Derrick Willer MBE" userId="c13516ca4e24fc27" providerId="LiveId" clId="{225D1DFA-7E4C-4ECB-AE89-FEA010D31E87}" dt="2025-01-15T13:43:30.012" v="2456" actId="1076"/>
          <ac:spMkLst>
            <pc:docMk/>
            <pc:sldMk cId="1250984457" sldId="386"/>
            <ac:spMk id="8" creationId="{BA427D62-CB9A-CD85-ACDA-F0ACD58BB4DF}"/>
          </ac:spMkLst>
        </pc:spChg>
        <pc:spChg chg="add mod">
          <ac:chgData name="Derrick Willer MBE" userId="c13516ca4e24fc27" providerId="LiveId" clId="{225D1DFA-7E4C-4ECB-AE89-FEA010D31E87}" dt="2025-01-15T13:43:43.787" v="2458" actId="20577"/>
          <ac:spMkLst>
            <pc:docMk/>
            <pc:sldMk cId="1250984457" sldId="386"/>
            <ac:spMk id="9" creationId="{570A9762-0F66-C3C8-AC7D-89207E1D012A}"/>
          </ac:spMkLst>
        </pc:spChg>
        <pc:spChg chg="add mod">
          <ac:chgData name="Derrick Willer MBE" userId="c13516ca4e24fc27" providerId="LiveId" clId="{225D1DFA-7E4C-4ECB-AE89-FEA010D31E87}" dt="2025-01-15T13:42:36.015" v="2449" actId="1076"/>
          <ac:spMkLst>
            <pc:docMk/>
            <pc:sldMk cId="1250984457" sldId="386"/>
            <ac:spMk id="11" creationId="{DF4ADDEE-251A-4BDB-72C3-829B11F342BF}"/>
          </ac:spMkLst>
        </pc:spChg>
        <pc:picChg chg="add mod">
          <ac:chgData name="Derrick Willer MBE" userId="c13516ca4e24fc27" providerId="LiveId" clId="{225D1DFA-7E4C-4ECB-AE89-FEA010D31E87}" dt="2025-01-15T13:41:35.699" v="2412" actId="1076"/>
          <ac:picMkLst>
            <pc:docMk/>
            <pc:sldMk cId="1250984457" sldId="386"/>
            <ac:picMk id="10" creationId="{FC6FD659-6636-1F76-F2E9-8F0F66073DC2}"/>
          </ac:picMkLst>
        </pc:picChg>
      </pc:sldChg>
      <pc:sldChg chg="del">
        <pc:chgData name="Derrick Willer MBE" userId="c13516ca4e24fc27" providerId="LiveId" clId="{225D1DFA-7E4C-4ECB-AE89-FEA010D31E87}" dt="2025-01-13T11:23:29.104" v="354" actId="47"/>
        <pc:sldMkLst>
          <pc:docMk/>
          <pc:sldMk cId="2688933167" sldId="386"/>
        </pc:sldMkLst>
      </pc:sldChg>
      <pc:sldChg chg="del">
        <pc:chgData name="Derrick Willer MBE" userId="c13516ca4e24fc27" providerId="LiveId" clId="{225D1DFA-7E4C-4ECB-AE89-FEA010D31E87}" dt="2025-01-13T11:23:29.104" v="354" actId="47"/>
        <pc:sldMkLst>
          <pc:docMk/>
          <pc:sldMk cId="851845239" sldId="387"/>
        </pc:sldMkLst>
      </pc:sldChg>
      <pc:sldChg chg="add del">
        <pc:chgData name="Derrick Willer MBE" userId="c13516ca4e24fc27" providerId="LiveId" clId="{225D1DFA-7E4C-4ECB-AE89-FEA010D31E87}" dt="2025-01-15T14:15:30.838" v="3701" actId="47"/>
        <pc:sldMkLst>
          <pc:docMk/>
          <pc:sldMk cId="2047593381" sldId="387"/>
        </pc:sldMkLst>
      </pc:sldChg>
      <pc:sldChg chg="add del">
        <pc:chgData name="Derrick Willer MBE" userId="c13516ca4e24fc27" providerId="LiveId" clId="{225D1DFA-7E4C-4ECB-AE89-FEA010D31E87}" dt="2025-01-15T14:15:32.383" v="3702" actId="47"/>
        <pc:sldMkLst>
          <pc:docMk/>
          <pc:sldMk cId="1185368387" sldId="388"/>
        </pc:sldMkLst>
      </pc:sldChg>
      <pc:sldChg chg="del">
        <pc:chgData name="Derrick Willer MBE" userId="c13516ca4e24fc27" providerId="LiveId" clId="{225D1DFA-7E4C-4ECB-AE89-FEA010D31E87}" dt="2025-01-13T11:23:29.104" v="354" actId="47"/>
        <pc:sldMkLst>
          <pc:docMk/>
          <pc:sldMk cId="3730734652" sldId="388"/>
        </pc:sldMkLst>
      </pc:sldChg>
      <pc:sldChg chg="addSp delSp modSp add mod">
        <pc:chgData name="Derrick Willer MBE" userId="c13516ca4e24fc27" providerId="LiveId" clId="{225D1DFA-7E4C-4ECB-AE89-FEA010D31E87}" dt="2025-01-15T14:08:21.862" v="3507" actId="465"/>
        <pc:sldMkLst>
          <pc:docMk/>
          <pc:sldMk cId="2075291008" sldId="389"/>
        </pc:sldMkLst>
        <pc:spChg chg="mod">
          <ac:chgData name="Derrick Willer MBE" userId="c13516ca4e24fc27" providerId="LiveId" clId="{225D1DFA-7E4C-4ECB-AE89-FEA010D31E87}" dt="2025-01-15T14:08:01.601" v="3506" actId="1076"/>
          <ac:spMkLst>
            <pc:docMk/>
            <pc:sldMk cId="2075291008" sldId="389"/>
            <ac:spMk id="2" creationId="{E2775AF0-F25F-A95F-EBA1-089B675A3F6B}"/>
          </ac:spMkLst>
        </pc:spChg>
        <pc:spChg chg="mod">
          <ac:chgData name="Derrick Willer MBE" userId="c13516ca4e24fc27" providerId="LiveId" clId="{225D1DFA-7E4C-4ECB-AE89-FEA010D31E87}" dt="2025-01-15T14:02:27.462" v="3269" actId="255"/>
          <ac:spMkLst>
            <pc:docMk/>
            <pc:sldMk cId="2075291008" sldId="389"/>
            <ac:spMk id="3" creationId="{D09D9447-3BBE-077C-9D30-86B31541449A}"/>
          </ac:spMkLst>
        </pc:spChg>
        <pc:spChg chg="add del mod">
          <ac:chgData name="Derrick Willer MBE" userId="c13516ca4e24fc27" providerId="LiveId" clId="{225D1DFA-7E4C-4ECB-AE89-FEA010D31E87}" dt="2025-01-15T13:50:15.028" v="3003" actId="478"/>
          <ac:spMkLst>
            <pc:docMk/>
            <pc:sldMk cId="2075291008" sldId="389"/>
            <ac:spMk id="4" creationId="{752703C1-DB55-1871-76BA-297F4321BBFD}"/>
          </ac:spMkLst>
        </pc:spChg>
        <pc:spChg chg="add mod">
          <ac:chgData name="Derrick Willer MBE" userId="c13516ca4e24fc27" providerId="LiveId" clId="{225D1DFA-7E4C-4ECB-AE89-FEA010D31E87}" dt="2025-01-15T14:08:21.862" v="3507" actId="465"/>
          <ac:spMkLst>
            <pc:docMk/>
            <pc:sldMk cId="2075291008" sldId="389"/>
            <ac:spMk id="5" creationId="{7C2AE502-710D-5E9F-477F-33AAC5904B8C}"/>
          </ac:spMkLst>
        </pc:spChg>
        <pc:spChg chg="mod">
          <ac:chgData name="Derrick Willer MBE" userId="c13516ca4e24fc27" providerId="LiveId" clId="{225D1DFA-7E4C-4ECB-AE89-FEA010D31E87}" dt="2025-01-15T14:08:21.862" v="3507" actId="465"/>
          <ac:spMkLst>
            <pc:docMk/>
            <pc:sldMk cId="2075291008" sldId="389"/>
            <ac:spMk id="6" creationId="{4A55E7E6-4AB0-6B77-4223-DD2AE7A64A67}"/>
          </ac:spMkLst>
        </pc:spChg>
        <pc:spChg chg="mod">
          <ac:chgData name="Derrick Willer MBE" userId="c13516ca4e24fc27" providerId="LiveId" clId="{225D1DFA-7E4C-4ECB-AE89-FEA010D31E87}" dt="2025-01-15T14:08:21.862" v="3507" actId="465"/>
          <ac:spMkLst>
            <pc:docMk/>
            <pc:sldMk cId="2075291008" sldId="389"/>
            <ac:spMk id="8" creationId="{52DC5FB7-92FD-9CAA-52BD-DCC123FF7ECF}"/>
          </ac:spMkLst>
        </pc:spChg>
        <pc:spChg chg="del mod">
          <ac:chgData name="Derrick Willer MBE" userId="c13516ca4e24fc27" providerId="LiveId" clId="{225D1DFA-7E4C-4ECB-AE89-FEA010D31E87}" dt="2025-01-15T13:50:11.677" v="3002" actId="478"/>
          <ac:spMkLst>
            <pc:docMk/>
            <pc:sldMk cId="2075291008" sldId="389"/>
            <ac:spMk id="9" creationId="{D7692D7A-5BBE-CFCE-3C6D-D5DBCAD47EE2}"/>
          </ac:spMkLst>
        </pc:spChg>
        <pc:spChg chg="del">
          <ac:chgData name="Derrick Willer MBE" userId="c13516ca4e24fc27" providerId="LiveId" clId="{225D1DFA-7E4C-4ECB-AE89-FEA010D31E87}" dt="2025-01-15T13:44:34.280" v="2504" actId="478"/>
          <ac:spMkLst>
            <pc:docMk/>
            <pc:sldMk cId="2075291008" sldId="389"/>
            <ac:spMk id="11" creationId="{B9252566-CDE6-F8A5-E330-8F5FEA9236CB}"/>
          </ac:spMkLst>
        </pc:spChg>
        <pc:spChg chg="add mod">
          <ac:chgData name="Derrick Willer MBE" userId="c13516ca4e24fc27" providerId="LiveId" clId="{225D1DFA-7E4C-4ECB-AE89-FEA010D31E87}" dt="2025-01-15T14:08:21.862" v="3507" actId="465"/>
          <ac:spMkLst>
            <pc:docMk/>
            <pc:sldMk cId="2075291008" sldId="389"/>
            <ac:spMk id="12" creationId="{C2516605-F9A4-6099-D308-A82CE07309FA}"/>
          </ac:spMkLst>
        </pc:spChg>
        <pc:spChg chg="add mod">
          <ac:chgData name="Derrick Willer MBE" userId="c13516ca4e24fc27" providerId="LiveId" clId="{225D1DFA-7E4C-4ECB-AE89-FEA010D31E87}" dt="2025-01-15T14:07:58.794" v="3505" actId="20577"/>
          <ac:spMkLst>
            <pc:docMk/>
            <pc:sldMk cId="2075291008" sldId="389"/>
            <ac:spMk id="13" creationId="{2A4C61A1-46CA-D9C3-2580-F35AECB49710}"/>
          </ac:spMkLst>
        </pc:spChg>
        <pc:picChg chg="del">
          <ac:chgData name="Derrick Willer MBE" userId="c13516ca4e24fc27" providerId="LiveId" clId="{225D1DFA-7E4C-4ECB-AE89-FEA010D31E87}" dt="2025-01-15T13:44:32.062" v="2503" actId="478"/>
          <ac:picMkLst>
            <pc:docMk/>
            <pc:sldMk cId="2075291008" sldId="389"/>
            <ac:picMk id="10" creationId="{6E509DF3-989C-9B35-8A2C-77D441C07ED7}"/>
          </ac:picMkLst>
        </pc:picChg>
      </pc:sldChg>
      <pc:sldChg chg="del">
        <pc:chgData name="Derrick Willer MBE" userId="c13516ca4e24fc27" providerId="LiveId" clId="{225D1DFA-7E4C-4ECB-AE89-FEA010D31E87}" dt="2025-01-13T11:23:29.104" v="354" actId="47"/>
        <pc:sldMkLst>
          <pc:docMk/>
          <pc:sldMk cId="2923713568" sldId="389"/>
        </pc:sldMkLst>
      </pc:sldChg>
      <pc:sldChg chg="addSp modSp new mod">
        <pc:chgData name="Derrick Willer MBE" userId="c13516ca4e24fc27" providerId="LiveId" clId="{225D1DFA-7E4C-4ECB-AE89-FEA010D31E87}" dt="2025-01-15T14:13:54.209" v="3668" actId="465"/>
        <pc:sldMkLst>
          <pc:docMk/>
          <pc:sldMk cId="2982793753" sldId="390"/>
        </pc:sldMkLst>
        <pc:spChg chg="add mod">
          <ac:chgData name="Derrick Willer MBE" userId="c13516ca4e24fc27" providerId="LiveId" clId="{225D1DFA-7E4C-4ECB-AE89-FEA010D31E87}" dt="2025-01-15T14:10:46.695" v="3533" actId="207"/>
          <ac:spMkLst>
            <pc:docMk/>
            <pc:sldMk cId="2982793753" sldId="390"/>
            <ac:spMk id="2" creationId="{981205FE-FA3A-15CD-FC58-6580D5C91365}"/>
          </ac:spMkLst>
        </pc:spChg>
        <pc:spChg chg="add mod">
          <ac:chgData name="Derrick Willer MBE" userId="c13516ca4e24fc27" providerId="LiveId" clId="{225D1DFA-7E4C-4ECB-AE89-FEA010D31E87}" dt="2025-01-15T14:11:39.133" v="3599" actId="1076"/>
          <ac:spMkLst>
            <pc:docMk/>
            <pc:sldMk cId="2982793753" sldId="390"/>
            <ac:spMk id="3" creationId="{E982B7D2-9F53-4017-73FF-5925BF505F46}"/>
          </ac:spMkLst>
        </pc:spChg>
        <pc:spChg chg="add mod">
          <ac:chgData name="Derrick Willer MBE" userId="c13516ca4e24fc27" providerId="LiveId" clId="{225D1DFA-7E4C-4ECB-AE89-FEA010D31E87}" dt="2025-01-15T14:13:54.209" v="3668" actId="465"/>
          <ac:spMkLst>
            <pc:docMk/>
            <pc:sldMk cId="2982793753" sldId="390"/>
            <ac:spMk id="4" creationId="{8A57290C-CBEC-F70B-CE0C-CF2E3D442F5B}"/>
          </ac:spMkLst>
        </pc:spChg>
        <pc:spChg chg="add mod">
          <ac:chgData name="Derrick Willer MBE" userId="c13516ca4e24fc27" providerId="LiveId" clId="{225D1DFA-7E4C-4ECB-AE89-FEA010D31E87}" dt="2025-01-15T14:13:54.209" v="3668" actId="465"/>
          <ac:spMkLst>
            <pc:docMk/>
            <pc:sldMk cId="2982793753" sldId="390"/>
            <ac:spMk id="5" creationId="{43AB458D-0B8A-2BAB-BB73-D698A6463B26}"/>
          </ac:spMkLst>
        </pc:spChg>
        <pc:spChg chg="add mod">
          <ac:chgData name="Derrick Willer MBE" userId="c13516ca4e24fc27" providerId="LiveId" clId="{225D1DFA-7E4C-4ECB-AE89-FEA010D31E87}" dt="2025-01-15T14:13:54.209" v="3668" actId="465"/>
          <ac:spMkLst>
            <pc:docMk/>
            <pc:sldMk cId="2982793753" sldId="390"/>
            <ac:spMk id="6" creationId="{238A14D0-72E0-72F6-2EF5-A8B4CEAF48F8}"/>
          </ac:spMkLst>
        </pc:spChg>
        <pc:spChg chg="add mod">
          <ac:chgData name="Derrick Willer MBE" userId="c13516ca4e24fc27" providerId="LiveId" clId="{225D1DFA-7E4C-4ECB-AE89-FEA010D31E87}" dt="2025-01-15T14:13:20.645" v="3664" actId="207"/>
          <ac:spMkLst>
            <pc:docMk/>
            <pc:sldMk cId="2982793753" sldId="390"/>
            <ac:spMk id="7" creationId="{145B8DB8-87C2-0127-6DA0-16DB7BF29DE4}"/>
          </ac:spMkLst>
        </pc:spChg>
      </pc:sldChg>
      <pc:sldMasterChg chg="addSp modSp mod">
        <pc:chgData name="Derrick Willer MBE" userId="c13516ca4e24fc27" providerId="LiveId" clId="{225D1DFA-7E4C-4ECB-AE89-FEA010D31E87}" dt="2025-01-15T14:09:45.628" v="3520" actId="20577"/>
        <pc:sldMasterMkLst>
          <pc:docMk/>
          <pc:sldMasterMk cId="290387957" sldId="2147483648"/>
        </pc:sldMasterMkLst>
        <pc:spChg chg="mod">
          <ac:chgData name="Derrick Willer MBE" userId="c13516ca4e24fc27" providerId="LiveId" clId="{225D1DFA-7E4C-4ECB-AE89-FEA010D31E87}" dt="2025-01-15T14:09:45.628" v="3520" actId="20577"/>
          <ac:spMkLst>
            <pc:docMk/>
            <pc:sldMasterMk cId="290387957" sldId="2147483648"/>
            <ac:spMk id="7" creationId="{D256239D-9EBF-416D-951F-3AA0105169F2}"/>
          </ac:spMkLst>
        </pc:spChg>
        <pc:spChg chg="mod">
          <ac:chgData name="Derrick Willer MBE" userId="c13516ca4e24fc27" providerId="LiveId" clId="{225D1DFA-7E4C-4ECB-AE89-FEA010D31E87}" dt="2025-01-13T11:09:10.479" v="11" actId="20577"/>
          <ac:spMkLst>
            <pc:docMk/>
            <pc:sldMasterMk cId="290387957" sldId="2147483648"/>
            <ac:spMk id="12" creationId="{803B8C83-B00E-43B0-A4A2-0816E57328A4}"/>
          </ac:spMkLst>
        </pc:spChg>
        <pc:picChg chg="add mod">
          <ac:chgData name="Derrick Willer MBE" userId="c13516ca4e24fc27" providerId="LiveId" clId="{225D1DFA-7E4C-4ECB-AE89-FEA010D31E87}" dt="2025-01-13T12:03:02.014" v="535" actId="1076"/>
          <ac:picMkLst>
            <pc:docMk/>
            <pc:sldMasterMk cId="290387957" sldId="2147483648"/>
            <ac:picMk id="2" creationId="{127AF143-C1AF-75E9-A2A4-F1F35A632DA7}"/>
          </ac:picMkLst>
        </pc:picChg>
        <pc:picChg chg="add mod">
          <ac:chgData name="Derrick Willer MBE" userId="c13516ca4e24fc27" providerId="LiveId" clId="{225D1DFA-7E4C-4ECB-AE89-FEA010D31E87}" dt="2025-01-13T12:05:53.144" v="538" actId="14100"/>
          <ac:picMkLst>
            <pc:docMk/>
            <pc:sldMasterMk cId="290387957" sldId="2147483648"/>
            <ac:picMk id="4" creationId="{2DA1BFBB-E17D-0019-4F8B-7E7EA51E575E}"/>
          </ac:picMkLst>
        </pc:pic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67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7227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dwiller.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56239D-9EBF-416D-951F-3AA0105169F2}"/>
              </a:ext>
            </a:extLst>
          </p:cNvPr>
          <p:cNvSpPr/>
          <p:nvPr userDrawn="1"/>
        </p:nvSpPr>
        <p:spPr>
          <a:xfrm>
            <a:off x="3783946" y="282575"/>
            <a:ext cx="3931076" cy="584775"/>
          </a:xfrm>
          <a:prstGeom prst="rect">
            <a:avLst/>
          </a:prstGeom>
          <a:noFill/>
        </p:spPr>
        <p:txBody>
          <a:bodyPr wrap="none" lIns="91440" tIns="45720" rIns="91440" bIns="45720">
            <a:prstTxWarp prst="textWave4">
              <a:avLst/>
            </a:prstTxWarp>
            <a:spAutoFit/>
          </a:bodyPr>
          <a:lstStyle/>
          <a:p>
            <a:pPr algn="ctr"/>
            <a:r>
              <a:rPr lang="en-US" sz="3200" b="1" cap="none" spc="0" dirty="0">
                <a:ln w="22225">
                  <a:solidFill>
                    <a:schemeClr val="accent2"/>
                  </a:solidFill>
                  <a:prstDash val="solid"/>
                </a:ln>
                <a:solidFill>
                  <a:srgbClr val="FFFF00"/>
                </a:solidFill>
                <a:effectLst>
                  <a:outerShdw blurRad="38100" dist="38100" dir="2700000" algn="tl">
                    <a:srgbClr val="000000">
                      <a:alpha val="43137"/>
                    </a:srgbClr>
                  </a:outerShdw>
                </a:effectLst>
              </a:rPr>
              <a:t>The Sun</a:t>
            </a:r>
          </a:p>
        </p:txBody>
      </p:sp>
      <p:sp>
        <p:nvSpPr>
          <p:cNvPr id="12" name="TextBox 11">
            <a:extLst>
              <a:ext uri="{FF2B5EF4-FFF2-40B4-BE49-F238E27FC236}">
                <a16:creationId xmlns:a16="http://schemas.microsoft.com/office/drawing/2014/main" id="{803B8C83-B00E-43B0-A4A2-0816E57328A4}"/>
              </a:ext>
            </a:extLst>
          </p:cNvPr>
          <p:cNvSpPr txBox="1"/>
          <p:nvPr userDrawn="1"/>
        </p:nvSpPr>
        <p:spPr>
          <a:xfrm>
            <a:off x="107504" y="6604178"/>
            <a:ext cx="5170884" cy="215444"/>
          </a:xfrm>
          <a:prstGeom prst="rect">
            <a:avLst/>
          </a:prstGeom>
          <a:noFill/>
        </p:spPr>
        <p:txBody>
          <a:bodyPr wrap="square">
            <a:spAutoFit/>
          </a:bodyPr>
          <a:lstStyle/>
          <a:p>
            <a:pPr algn="l">
              <a:spcBef>
                <a:spcPct val="0"/>
              </a:spcBef>
              <a:buFontTx/>
              <a:buNone/>
            </a:pPr>
            <a:r>
              <a:rPr lang="en-GB" altLang="en-US" sz="800" b="1" dirty="0">
                <a:solidFill>
                  <a:schemeClr val="tx1"/>
                </a:solidFill>
                <a:latin typeface="Arial" panose="020B0604020202020204" pitchFamily="34" charset="0"/>
                <a:cs typeface="Arial" panose="020B0604020202020204" pitchFamily="34" charset="0"/>
              </a:rPr>
              <a:t>Copyright </a:t>
            </a:r>
            <a:r>
              <a:rPr lang="en-GB" altLang="en-US" sz="800" b="1" baseline="30000" dirty="0">
                <a:solidFill>
                  <a:schemeClr val="tx1"/>
                </a:solidFill>
                <a:latin typeface="Arial" panose="020B0604020202020204" pitchFamily="34" charset="0"/>
                <a:cs typeface="Arial" panose="020B0604020202020204" pitchFamily="34" charset="0"/>
              </a:rPr>
              <a:t>©</a:t>
            </a:r>
            <a:r>
              <a:rPr lang="en-GB" altLang="en-US" sz="800" b="1" dirty="0">
                <a:solidFill>
                  <a:schemeClr val="tx1"/>
                </a:solidFill>
                <a:latin typeface="Arial" panose="020B0604020202020204" pitchFamily="34" charset="0"/>
                <a:cs typeface="Arial" panose="020B0604020202020204" pitchFamily="34" charset="0"/>
              </a:rPr>
              <a:t> Derrick Willer 2025</a:t>
            </a:r>
          </a:p>
        </p:txBody>
      </p:sp>
      <p:sp>
        <p:nvSpPr>
          <p:cNvPr id="13" name="TextBox 12">
            <a:extLst>
              <a:ext uri="{FF2B5EF4-FFF2-40B4-BE49-F238E27FC236}">
                <a16:creationId xmlns:a16="http://schemas.microsoft.com/office/drawing/2014/main" id="{B536A2B4-B3DB-44F2-B747-A4F0D8D73380}"/>
              </a:ext>
            </a:extLst>
          </p:cNvPr>
          <p:cNvSpPr txBox="1"/>
          <p:nvPr userDrawn="1"/>
        </p:nvSpPr>
        <p:spPr>
          <a:xfrm>
            <a:off x="10697451" y="6496456"/>
            <a:ext cx="1224136" cy="215444"/>
          </a:xfrm>
          <a:prstGeom prst="rect">
            <a:avLst/>
          </a:prstGeom>
          <a:noFill/>
        </p:spPr>
        <p:txBody>
          <a:bodyPr wrap="square">
            <a:spAutoFit/>
          </a:bodyPr>
          <a:lstStyle/>
          <a:p>
            <a:pPr algn="r">
              <a:spcBef>
                <a:spcPct val="0"/>
              </a:spcBef>
              <a:buFontTx/>
              <a:buNone/>
            </a:pPr>
            <a:r>
              <a:rPr lang="en-GB" altLang="en-US" sz="800" b="1" dirty="0">
                <a:solidFill>
                  <a:schemeClr val="tx1"/>
                </a:solidFill>
                <a:latin typeface="Arial" panose="020B0604020202020204" pitchFamily="34" charset="0"/>
                <a:cs typeface="Arial" panose="020B0604020202020204" pitchFamily="34" charset="0"/>
              </a:rPr>
              <a:t> </a:t>
            </a:r>
            <a:r>
              <a:rPr lang="en-GB" altLang="en-US" sz="800" b="1" u="sng"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www.dwiller.com</a:t>
            </a:r>
            <a:endParaRPr lang="en-GB" sz="800" b="1" dirty="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27AF143-C1AF-75E9-A2A4-F1F35A632DA7}"/>
              </a:ext>
            </a:extLst>
          </p:cNvPr>
          <p:cNvPicPr>
            <a:picLocks noChangeAspect="1"/>
          </p:cNvPicPr>
          <p:nvPr userDrawn="1"/>
        </p:nvPicPr>
        <p:blipFill>
          <a:blip r:embed="rId5"/>
          <a:stretch>
            <a:fillRect/>
          </a:stretch>
        </p:blipFill>
        <p:spPr>
          <a:xfrm>
            <a:off x="257175" y="154274"/>
            <a:ext cx="1022594" cy="841375"/>
          </a:xfrm>
          <a:prstGeom prst="rect">
            <a:avLst/>
          </a:prstGeom>
        </p:spPr>
      </p:pic>
      <p:pic>
        <p:nvPicPr>
          <p:cNvPr id="4" name="Picture 3">
            <a:extLst>
              <a:ext uri="{FF2B5EF4-FFF2-40B4-BE49-F238E27FC236}">
                <a16:creationId xmlns:a16="http://schemas.microsoft.com/office/drawing/2014/main" id="{2DA1BFBB-E17D-0019-4F8B-7E7EA51E575E}"/>
              </a:ext>
            </a:extLst>
          </p:cNvPr>
          <p:cNvPicPr>
            <a:picLocks noChangeAspect="1"/>
          </p:cNvPicPr>
          <p:nvPr userDrawn="1"/>
        </p:nvPicPr>
        <p:blipFill>
          <a:blip r:embed="rId6"/>
          <a:stretch>
            <a:fillRect/>
          </a:stretch>
        </p:blipFill>
        <p:spPr>
          <a:xfrm>
            <a:off x="10898993" y="95300"/>
            <a:ext cx="1022594" cy="743705"/>
          </a:xfrm>
          <a:prstGeom prst="rect">
            <a:avLst/>
          </a:prstGeom>
        </p:spPr>
      </p:pic>
    </p:spTree>
    <p:extLst>
      <p:ext uri="{BB962C8B-B14F-4D97-AF65-F5344CB8AC3E}">
        <p14:creationId xmlns:p14="http://schemas.microsoft.com/office/powerpoint/2010/main" val="290387957"/>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F1197-1248-42CB-8207-9E15C33B73AC}"/>
              </a:ext>
            </a:extLst>
          </p:cNvPr>
          <p:cNvSpPr txBox="1">
            <a:spLocks noChangeArrowheads="1"/>
          </p:cNvSpPr>
          <p:nvPr/>
        </p:nvSpPr>
        <p:spPr bwMode="auto">
          <a:xfrm>
            <a:off x="2532048" y="1027781"/>
            <a:ext cx="6480175" cy="11509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en-US" sz="8800" b="1" dirty="0">
                <a:solidFill>
                  <a:srgbClr val="000099"/>
                </a:solidFill>
                <a:latin typeface="Arial" panose="020B0604020202020204" pitchFamily="34" charset="0"/>
                <a:cs typeface="Arial" panose="020B0604020202020204" pitchFamily="34" charset="0"/>
              </a:rPr>
              <a:t>Welcome</a:t>
            </a:r>
          </a:p>
        </p:txBody>
      </p:sp>
      <p:pic>
        <p:nvPicPr>
          <p:cNvPr id="3" name="Picture 2" descr="A person in a suit&#10;&#10;Description automatically generated with medium confidence">
            <a:extLst>
              <a:ext uri="{FF2B5EF4-FFF2-40B4-BE49-F238E27FC236}">
                <a16:creationId xmlns:a16="http://schemas.microsoft.com/office/drawing/2014/main" id="{4B865105-B9F8-41E4-B57B-16E91B1F38F8}"/>
              </a:ext>
            </a:extLst>
          </p:cNvPr>
          <p:cNvPicPr>
            <a:picLocks noChangeAspect="1"/>
          </p:cNvPicPr>
          <p:nvPr/>
        </p:nvPicPr>
        <p:blipFill>
          <a:blip r:embed="rId2"/>
          <a:stretch>
            <a:fillRect/>
          </a:stretch>
        </p:blipFill>
        <p:spPr>
          <a:xfrm>
            <a:off x="2027991" y="2683965"/>
            <a:ext cx="2881248" cy="2881248"/>
          </a:xfrm>
          <a:prstGeom prst="rect">
            <a:avLst/>
          </a:prstGeom>
        </p:spPr>
      </p:pic>
      <p:sp>
        <p:nvSpPr>
          <p:cNvPr id="4" name="TextBox 3">
            <a:extLst>
              <a:ext uri="{FF2B5EF4-FFF2-40B4-BE49-F238E27FC236}">
                <a16:creationId xmlns:a16="http://schemas.microsoft.com/office/drawing/2014/main" id="{C4188E2B-9176-4D59-A99E-7BC1390EAFF4}"/>
              </a:ext>
            </a:extLst>
          </p:cNvPr>
          <p:cNvSpPr txBox="1"/>
          <p:nvPr/>
        </p:nvSpPr>
        <p:spPr>
          <a:xfrm>
            <a:off x="5375855" y="2683965"/>
            <a:ext cx="5328592" cy="3077766"/>
          </a:xfrm>
          <a:prstGeom prst="rect">
            <a:avLst/>
          </a:prstGeom>
          <a:noFill/>
        </p:spPr>
        <p:txBody>
          <a:bodyPr wrap="square">
            <a:spAutoFit/>
          </a:bodyPr>
          <a:lstStyle/>
          <a:p>
            <a:pPr>
              <a:spcBef>
                <a:spcPts val="1200"/>
              </a:spcBef>
            </a:pPr>
            <a:r>
              <a:rPr lang="en-GB" sz="1200" b="1" dirty="0">
                <a:solidFill>
                  <a:srgbClr val="4B1E46"/>
                </a:solidFill>
                <a:latin typeface="Arial" panose="020B0604020202020204" pitchFamily="34" charset="0"/>
                <a:cs typeface="Arial" panose="020B0604020202020204" pitchFamily="34" charset="0"/>
              </a:rPr>
              <a:t>These challenges were developed by Derrick Willer MBE and colleagues.</a:t>
            </a:r>
          </a:p>
          <a:p>
            <a:pPr>
              <a:spcBef>
                <a:spcPts val="1200"/>
              </a:spcBef>
            </a:pPr>
            <a:r>
              <a:rPr lang="en-GB" sz="1200" b="1" dirty="0">
                <a:solidFill>
                  <a:srgbClr val="FF0000"/>
                </a:solidFill>
                <a:latin typeface="Arial" panose="020B0604020202020204" pitchFamily="34" charset="0"/>
                <a:cs typeface="Arial" panose="020B0604020202020204" pitchFamily="34" charset="0"/>
              </a:rPr>
              <a:t>They are free to download and use in an education environment.</a:t>
            </a:r>
          </a:p>
          <a:p>
            <a:pPr>
              <a:spcBef>
                <a:spcPts val="1200"/>
              </a:spcBef>
            </a:pPr>
            <a:r>
              <a:rPr lang="en-GB" sz="1200" b="1" dirty="0">
                <a:solidFill>
                  <a:srgbClr val="4B1E46"/>
                </a:solidFill>
                <a:latin typeface="Arial" panose="020B0604020202020204" pitchFamily="34" charset="0"/>
                <a:cs typeface="Arial" panose="020B0604020202020204" pitchFamily="34" charset="0"/>
              </a:rPr>
              <a:t>Please ensure that there is adult supervision, complete adherence to Health and Safety, and adequate PPE.</a:t>
            </a:r>
          </a:p>
          <a:p>
            <a:pPr>
              <a:spcBef>
                <a:spcPts val="1200"/>
              </a:spcBef>
            </a:pPr>
            <a:r>
              <a:rPr lang="en-GB" sz="1200" b="1" dirty="0">
                <a:solidFill>
                  <a:srgbClr val="4B1E46"/>
                </a:solidFill>
                <a:latin typeface="Arial" panose="020B0604020202020204" pitchFamily="34" charset="0"/>
                <a:cs typeface="Arial" panose="020B0604020202020204" pitchFamily="34" charset="0"/>
              </a:rPr>
              <a:t>Derrick is a volunteer STEM Ambassador and leads the new Schools Liaison Community.</a:t>
            </a:r>
          </a:p>
          <a:p>
            <a:pPr>
              <a:spcBef>
                <a:spcPts val="1200"/>
              </a:spcBef>
            </a:pPr>
            <a:r>
              <a:rPr lang="en-GB" sz="1200" b="1" dirty="0">
                <a:solidFill>
                  <a:srgbClr val="4B1E46"/>
                </a:solidFill>
                <a:latin typeface="Arial" panose="020B0604020202020204" pitchFamily="34" charset="0"/>
                <a:cs typeface="Arial" panose="020B0604020202020204" pitchFamily="34" charset="0"/>
              </a:rPr>
              <a:t>He has supported education in schools and colleges for over 40 years, initially as a Neighbourhood Engineer in the 1980’s, leading the local Year of Engineering Success campaign in 1996 and the Campaign to Promote Engineering from 1997 to 2004. </a:t>
            </a:r>
          </a:p>
          <a:p>
            <a:pPr>
              <a:spcBef>
                <a:spcPts val="1200"/>
              </a:spcBef>
            </a:pPr>
            <a:r>
              <a:rPr lang="en-GB" sz="1200" b="1" dirty="0">
                <a:solidFill>
                  <a:srgbClr val="4B1E46"/>
                </a:solidFill>
                <a:latin typeface="Arial" panose="020B0604020202020204" pitchFamily="34" charset="0"/>
                <a:cs typeface="Arial" panose="020B0604020202020204" pitchFamily="34" charset="0"/>
              </a:rPr>
              <a:t>He was awarded an MBE for services to Education in 2018.</a:t>
            </a:r>
          </a:p>
        </p:txBody>
      </p:sp>
    </p:spTree>
    <p:extLst>
      <p:ext uri="{BB962C8B-B14F-4D97-AF65-F5344CB8AC3E}">
        <p14:creationId xmlns:p14="http://schemas.microsoft.com/office/powerpoint/2010/main" val="2104745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3EC669-AEF8-FD8B-E44A-7439E570216E}"/>
              </a:ext>
            </a:extLst>
          </p:cNvPr>
          <p:cNvSpPr txBox="1"/>
          <p:nvPr/>
        </p:nvSpPr>
        <p:spPr>
          <a:xfrm>
            <a:off x="1121680" y="1185094"/>
            <a:ext cx="2531462" cy="584775"/>
          </a:xfrm>
          <a:prstGeom prst="rect">
            <a:avLst/>
          </a:prstGeom>
          <a:noFill/>
        </p:spPr>
        <p:txBody>
          <a:bodyPr wrap="none" rtlCol="0">
            <a:spAutoFit/>
          </a:bodyPr>
          <a:lstStyle/>
          <a:p>
            <a:r>
              <a:rPr lang="en-GB" sz="3200" b="1" dirty="0">
                <a:solidFill>
                  <a:srgbClr val="FF0000"/>
                </a:solidFill>
              </a:rPr>
              <a:t>Solar Flares</a:t>
            </a:r>
          </a:p>
        </p:txBody>
      </p:sp>
      <p:sp>
        <p:nvSpPr>
          <p:cNvPr id="4" name="TextBox 3">
            <a:extLst>
              <a:ext uri="{FF2B5EF4-FFF2-40B4-BE49-F238E27FC236}">
                <a16:creationId xmlns:a16="http://schemas.microsoft.com/office/drawing/2014/main" id="{4FE1BE69-6A27-1CA5-7C8F-1622ED6B64E4}"/>
              </a:ext>
            </a:extLst>
          </p:cNvPr>
          <p:cNvSpPr txBox="1"/>
          <p:nvPr/>
        </p:nvSpPr>
        <p:spPr>
          <a:xfrm>
            <a:off x="1121680" y="1949188"/>
            <a:ext cx="7599239" cy="1200329"/>
          </a:xfrm>
          <a:prstGeom prst="rect">
            <a:avLst/>
          </a:prstGeom>
          <a:noFill/>
        </p:spPr>
        <p:txBody>
          <a:bodyPr wrap="square">
            <a:spAutoFit/>
          </a:bodyPr>
          <a:lstStyle/>
          <a:p>
            <a:r>
              <a:rPr lang="en-GB" sz="2400" b="1" dirty="0">
                <a:solidFill>
                  <a:srgbClr val="008000"/>
                </a:solidFill>
              </a:rPr>
              <a:t>A solar flare is a relatively intense, localized emission of electromagnetic radiation in the Sun's atmosphere.</a:t>
            </a:r>
          </a:p>
        </p:txBody>
      </p:sp>
      <p:sp>
        <p:nvSpPr>
          <p:cNvPr id="8" name="TextBox 7">
            <a:extLst>
              <a:ext uri="{FF2B5EF4-FFF2-40B4-BE49-F238E27FC236}">
                <a16:creationId xmlns:a16="http://schemas.microsoft.com/office/drawing/2014/main" id="{DA293BB1-D6B0-90F0-75D3-344F48F2D968}"/>
              </a:ext>
            </a:extLst>
          </p:cNvPr>
          <p:cNvSpPr txBox="1"/>
          <p:nvPr/>
        </p:nvSpPr>
        <p:spPr>
          <a:xfrm>
            <a:off x="1157216" y="3181846"/>
            <a:ext cx="7358987" cy="1200329"/>
          </a:xfrm>
          <a:prstGeom prst="rect">
            <a:avLst/>
          </a:prstGeom>
          <a:noFill/>
        </p:spPr>
        <p:txBody>
          <a:bodyPr wrap="square">
            <a:spAutoFit/>
          </a:bodyPr>
          <a:lstStyle/>
          <a:p>
            <a:r>
              <a:rPr lang="en-GB" sz="2400" b="1" dirty="0">
                <a:solidFill>
                  <a:srgbClr val="002060"/>
                </a:solidFill>
              </a:rPr>
              <a:t>Solar flares occur when stored magnetic energy in the Sun's atmosphere accelerates charged particles in the surrounding plasma.</a:t>
            </a:r>
          </a:p>
        </p:txBody>
      </p:sp>
      <p:sp>
        <p:nvSpPr>
          <p:cNvPr id="10" name="TextBox 9">
            <a:extLst>
              <a:ext uri="{FF2B5EF4-FFF2-40B4-BE49-F238E27FC236}">
                <a16:creationId xmlns:a16="http://schemas.microsoft.com/office/drawing/2014/main" id="{2D5011C5-87AF-73BB-D333-69F89FC4D703}"/>
              </a:ext>
            </a:extLst>
          </p:cNvPr>
          <p:cNvSpPr txBox="1"/>
          <p:nvPr/>
        </p:nvSpPr>
        <p:spPr>
          <a:xfrm>
            <a:off x="1157216" y="4565471"/>
            <a:ext cx="7358987" cy="1569660"/>
          </a:xfrm>
          <a:prstGeom prst="rect">
            <a:avLst/>
          </a:prstGeom>
          <a:noFill/>
        </p:spPr>
        <p:txBody>
          <a:bodyPr wrap="square">
            <a:spAutoFit/>
          </a:bodyPr>
          <a:lstStyle/>
          <a:p>
            <a:r>
              <a:rPr lang="en-GB" sz="2400" b="1" dirty="0">
                <a:solidFill>
                  <a:srgbClr val="008000"/>
                </a:solidFill>
              </a:rPr>
              <a:t>Associated with solar flares are flare sprays. These involve faster ejections of material than eruptive prominences, and can reach velocities of 20 to 2000 </a:t>
            </a:r>
            <a:r>
              <a:rPr lang="en-GB" sz="2400" b="1" dirty="0" err="1">
                <a:solidFill>
                  <a:srgbClr val="008000"/>
                </a:solidFill>
              </a:rPr>
              <a:t>kilometers</a:t>
            </a:r>
            <a:r>
              <a:rPr lang="en-GB" sz="2400" b="1" dirty="0">
                <a:solidFill>
                  <a:srgbClr val="008000"/>
                </a:solidFill>
              </a:rPr>
              <a:t> per second.</a:t>
            </a:r>
          </a:p>
        </p:txBody>
      </p:sp>
      <p:pic>
        <p:nvPicPr>
          <p:cNvPr id="16" name="Picture 15">
            <a:extLst>
              <a:ext uri="{FF2B5EF4-FFF2-40B4-BE49-F238E27FC236}">
                <a16:creationId xmlns:a16="http://schemas.microsoft.com/office/drawing/2014/main" id="{8BCA485A-3EC3-545D-2623-CCA5D2F00C1C}"/>
              </a:ext>
            </a:extLst>
          </p:cNvPr>
          <p:cNvPicPr>
            <a:picLocks noChangeAspect="1"/>
          </p:cNvPicPr>
          <p:nvPr/>
        </p:nvPicPr>
        <p:blipFill>
          <a:blip r:embed="rId2"/>
          <a:stretch>
            <a:fillRect/>
          </a:stretch>
        </p:blipFill>
        <p:spPr>
          <a:xfrm>
            <a:off x="8720919" y="1477481"/>
            <a:ext cx="3200847" cy="2770240"/>
          </a:xfrm>
          <a:prstGeom prst="rect">
            <a:avLst/>
          </a:prstGeom>
        </p:spPr>
      </p:pic>
      <p:sp>
        <p:nvSpPr>
          <p:cNvPr id="17" name="TextBox 16">
            <a:extLst>
              <a:ext uri="{FF2B5EF4-FFF2-40B4-BE49-F238E27FC236}">
                <a16:creationId xmlns:a16="http://schemas.microsoft.com/office/drawing/2014/main" id="{A1B98A92-D5D4-BDF9-0435-4E4BDF351297}"/>
              </a:ext>
            </a:extLst>
          </p:cNvPr>
          <p:cNvSpPr txBox="1"/>
          <p:nvPr/>
        </p:nvSpPr>
        <p:spPr>
          <a:xfrm flipH="1">
            <a:off x="8720919" y="4719428"/>
            <a:ext cx="2524157" cy="1200329"/>
          </a:xfrm>
          <a:prstGeom prst="rect">
            <a:avLst/>
          </a:prstGeom>
          <a:noFill/>
        </p:spPr>
        <p:txBody>
          <a:bodyPr wrap="square" rtlCol="0">
            <a:spAutoFit/>
          </a:bodyPr>
          <a:lstStyle/>
          <a:p>
            <a:r>
              <a:rPr lang="en-GB" sz="2400" b="1" dirty="0"/>
              <a:t>Plasma is an electrically charge gas </a:t>
            </a:r>
          </a:p>
        </p:txBody>
      </p:sp>
    </p:spTree>
    <p:extLst>
      <p:ext uri="{BB962C8B-B14F-4D97-AF65-F5344CB8AC3E}">
        <p14:creationId xmlns:p14="http://schemas.microsoft.com/office/powerpoint/2010/main" val="1047516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B2AA0C-AAF4-4C22-51A5-8EEB78CCC73B}"/>
              </a:ext>
            </a:extLst>
          </p:cNvPr>
          <p:cNvSpPr txBox="1"/>
          <p:nvPr/>
        </p:nvSpPr>
        <p:spPr>
          <a:xfrm>
            <a:off x="1121680" y="1185094"/>
            <a:ext cx="2531462" cy="584775"/>
          </a:xfrm>
          <a:prstGeom prst="rect">
            <a:avLst/>
          </a:prstGeom>
          <a:noFill/>
        </p:spPr>
        <p:txBody>
          <a:bodyPr wrap="none" rtlCol="0">
            <a:spAutoFit/>
          </a:bodyPr>
          <a:lstStyle/>
          <a:p>
            <a:r>
              <a:rPr lang="en-GB" sz="3200" b="1" dirty="0">
                <a:solidFill>
                  <a:srgbClr val="FF0000"/>
                </a:solidFill>
              </a:rPr>
              <a:t>Solar Flares</a:t>
            </a:r>
          </a:p>
        </p:txBody>
      </p:sp>
      <p:pic>
        <p:nvPicPr>
          <p:cNvPr id="3" name="Picture 2">
            <a:extLst>
              <a:ext uri="{FF2B5EF4-FFF2-40B4-BE49-F238E27FC236}">
                <a16:creationId xmlns:a16="http://schemas.microsoft.com/office/drawing/2014/main" id="{981822F4-FE94-D4B6-FA1E-4CC564A0BA2E}"/>
              </a:ext>
            </a:extLst>
          </p:cNvPr>
          <p:cNvPicPr>
            <a:picLocks noChangeAspect="1"/>
          </p:cNvPicPr>
          <p:nvPr/>
        </p:nvPicPr>
        <p:blipFill>
          <a:blip r:embed="rId2"/>
          <a:stretch>
            <a:fillRect/>
          </a:stretch>
        </p:blipFill>
        <p:spPr>
          <a:xfrm>
            <a:off x="8297839" y="2226925"/>
            <a:ext cx="3200847" cy="2770240"/>
          </a:xfrm>
          <a:prstGeom prst="rect">
            <a:avLst/>
          </a:prstGeom>
        </p:spPr>
      </p:pic>
      <p:sp>
        <p:nvSpPr>
          <p:cNvPr id="5" name="TextBox 4">
            <a:extLst>
              <a:ext uri="{FF2B5EF4-FFF2-40B4-BE49-F238E27FC236}">
                <a16:creationId xmlns:a16="http://schemas.microsoft.com/office/drawing/2014/main" id="{1E73862F-4D22-8DDF-D235-A9FC4A34A983}"/>
              </a:ext>
            </a:extLst>
          </p:cNvPr>
          <p:cNvSpPr txBox="1"/>
          <p:nvPr/>
        </p:nvSpPr>
        <p:spPr>
          <a:xfrm>
            <a:off x="1121681" y="1909760"/>
            <a:ext cx="6093724" cy="1200329"/>
          </a:xfrm>
          <a:prstGeom prst="rect">
            <a:avLst/>
          </a:prstGeom>
          <a:noFill/>
        </p:spPr>
        <p:txBody>
          <a:bodyPr wrap="square">
            <a:spAutoFit/>
          </a:bodyPr>
          <a:lstStyle/>
          <a:p>
            <a:r>
              <a:rPr lang="en-GB" sz="2400" b="1" dirty="0">
                <a:solidFill>
                  <a:srgbClr val="008000"/>
                </a:solidFill>
              </a:rPr>
              <a:t>The radiation emitted during a solar flare shoots away from the Sun at the speed of light with high intensity.</a:t>
            </a:r>
          </a:p>
        </p:txBody>
      </p:sp>
      <p:sp>
        <p:nvSpPr>
          <p:cNvPr id="7" name="TextBox 6">
            <a:extLst>
              <a:ext uri="{FF2B5EF4-FFF2-40B4-BE49-F238E27FC236}">
                <a16:creationId xmlns:a16="http://schemas.microsoft.com/office/drawing/2014/main" id="{952EC5B1-B088-67FA-F52E-5EF549233728}"/>
              </a:ext>
            </a:extLst>
          </p:cNvPr>
          <p:cNvSpPr txBox="1"/>
          <p:nvPr/>
        </p:nvSpPr>
        <p:spPr>
          <a:xfrm>
            <a:off x="1121681" y="3319818"/>
            <a:ext cx="6093724" cy="1200329"/>
          </a:xfrm>
          <a:prstGeom prst="rect">
            <a:avLst/>
          </a:prstGeom>
          <a:noFill/>
        </p:spPr>
        <p:txBody>
          <a:bodyPr wrap="square">
            <a:spAutoFit/>
          </a:bodyPr>
          <a:lstStyle/>
          <a:p>
            <a:r>
              <a:rPr lang="en-GB" sz="2400" b="1" dirty="0">
                <a:solidFill>
                  <a:srgbClr val="002060"/>
                </a:solidFill>
              </a:rPr>
              <a:t>This ionizing radiation, namely X-ray and extreme ultraviolet radiation, affects the Earth and astronauts in space.</a:t>
            </a:r>
          </a:p>
        </p:txBody>
      </p:sp>
      <p:sp>
        <p:nvSpPr>
          <p:cNvPr id="8" name="TextBox 7">
            <a:extLst>
              <a:ext uri="{FF2B5EF4-FFF2-40B4-BE49-F238E27FC236}">
                <a16:creationId xmlns:a16="http://schemas.microsoft.com/office/drawing/2014/main" id="{65C2320D-585A-8DAF-57CA-FB7C29F2F36D}"/>
              </a:ext>
            </a:extLst>
          </p:cNvPr>
          <p:cNvSpPr txBox="1"/>
          <p:nvPr/>
        </p:nvSpPr>
        <p:spPr>
          <a:xfrm>
            <a:off x="1121680" y="4729876"/>
            <a:ext cx="6233615" cy="1200329"/>
          </a:xfrm>
          <a:prstGeom prst="rect">
            <a:avLst/>
          </a:prstGeom>
          <a:noFill/>
        </p:spPr>
        <p:txBody>
          <a:bodyPr wrap="square">
            <a:spAutoFit/>
          </a:bodyPr>
          <a:lstStyle/>
          <a:p>
            <a:r>
              <a:rPr lang="en-GB" sz="2400" b="1" dirty="0">
                <a:solidFill>
                  <a:srgbClr val="008000"/>
                </a:solidFill>
              </a:rPr>
              <a:t>The radiation has cause severe electricity blackouts as the one did in 2023 in northern USA and Canada. </a:t>
            </a:r>
          </a:p>
        </p:txBody>
      </p:sp>
    </p:spTree>
    <p:extLst>
      <p:ext uri="{BB962C8B-B14F-4D97-AF65-F5344CB8AC3E}">
        <p14:creationId xmlns:p14="http://schemas.microsoft.com/office/powerpoint/2010/main" val="1523572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14F4A-74DC-9FC6-D171-4ECF7B21DBEC}"/>
              </a:ext>
            </a:extLst>
          </p:cNvPr>
          <p:cNvSpPr txBox="1"/>
          <p:nvPr/>
        </p:nvSpPr>
        <p:spPr>
          <a:xfrm>
            <a:off x="1282723" y="1177508"/>
            <a:ext cx="3898824" cy="584775"/>
          </a:xfrm>
          <a:prstGeom prst="rect">
            <a:avLst/>
          </a:prstGeom>
          <a:noFill/>
        </p:spPr>
        <p:txBody>
          <a:bodyPr wrap="none" rtlCol="0">
            <a:spAutoFit/>
          </a:bodyPr>
          <a:lstStyle/>
          <a:p>
            <a:r>
              <a:rPr lang="en-GB" sz="3200" b="1" dirty="0">
                <a:solidFill>
                  <a:srgbClr val="FF0000"/>
                </a:solidFill>
              </a:rPr>
              <a:t>Solar Prominences</a:t>
            </a:r>
          </a:p>
        </p:txBody>
      </p:sp>
      <p:sp>
        <p:nvSpPr>
          <p:cNvPr id="4" name="TextBox 3">
            <a:extLst>
              <a:ext uri="{FF2B5EF4-FFF2-40B4-BE49-F238E27FC236}">
                <a16:creationId xmlns:a16="http://schemas.microsoft.com/office/drawing/2014/main" id="{4A1FD7E6-02E8-5DD0-4A5D-54768BBD76E3}"/>
              </a:ext>
            </a:extLst>
          </p:cNvPr>
          <p:cNvSpPr txBox="1"/>
          <p:nvPr/>
        </p:nvSpPr>
        <p:spPr>
          <a:xfrm>
            <a:off x="1282723" y="1950529"/>
            <a:ext cx="7228231" cy="830997"/>
          </a:xfrm>
          <a:prstGeom prst="rect">
            <a:avLst/>
          </a:prstGeom>
          <a:noFill/>
        </p:spPr>
        <p:txBody>
          <a:bodyPr wrap="square">
            <a:spAutoFit/>
          </a:bodyPr>
          <a:lstStyle/>
          <a:p>
            <a:r>
              <a:rPr lang="en-GB" sz="2400" b="1" dirty="0">
                <a:solidFill>
                  <a:srgbClr val="008000"/>
                </a:solidFill>
              </a:rPr>
              <a:t>A solar prominence, sometimes referred to as a filament, is a large plasma and magnetic field.</a:t>
            </a:r>
          </a:p>
        </p:txBody>
      </p:sp>
      <p:sp>
        <p:nvSpPr>
          <p:cNvPr id="6" name="TextBox 5">
            <a:extLst>
              <a:ext uri="{FF2B5EF4-FFF2-40B4-BE49-F238E27FC236}">
                <a16:creationId xmlns:a16="http://schemas.microsoft.com/office/drawing/2014/main" id="{B99166B0-D6D8-357C-677A-FBE0619B9B84}"/>
              </a:ext>
            </a:extLst>
          </p:cNvPr>
          <p:cNvSpPr txBox="1"/>
          <p:nvPr/>
        </p:nvSpPr>
        <p:spPr>
          <a:xfrm>
            <a:off x="1282723" y="3158017"/>
            <a:ext cx="6796752" cy="1200329"/>
          </a:xfrm>
          <a:prstGeom prst="rect">
            <a:avLst/>
          </a:prstGeom>
          <a:noFill/>
        </p:spPr>
        <p:txBody>
          <a:bodyPr wrap="square">
            <a:spAutoFit/>
          </a:bodyPr>
          <a:lstStyle/>
          <a:p>
            <a:r>
              <a:rPr lang="en-GB" sz="2400" b="1" dirty="0">
                <a:solidFill>
                  <a:srgbClr val="002060"/>
                </a:solidFill>
              </a:rPr>
              <a:t>Prominences are anchored to the Sun's surface in the much brighter photosphere, and extend outwards into the solar corona. </a:t>
            </a:r>
          </a:p>
        </p:txBody>
      </p:sp>
      <p:sp>
        <p:nvSpPr>
          <p:cNvPr id="8" name="TextBox 7">
            <a:extLst>
              <a:ext uri="{FF2B5EF4-FFF2-40B4-BE49-F238E27FC236}">
                <a16:creationId xmlns:a16="http://schemas.microsoft.com/office/drawing/2014/main" id="{14A1B0E1-F919-24CC-4DA2-46418CFAE834}"/>
              </a:ext>
            </a:extLst>
          </p:cNvPr>
          <p:cNvSpPr txBox="1"/>
          <p:nvPr/>
        </p:nvSpPr>
        <p:spPr>
          <a:xfrm>
            <a:off x="1282723" y="4734837"/>
            <a:ext cx="6093724" cy="1569660"/>
          </a:xfrm>
          <a:prstGeom prst="rect">
            <a:avLst/>
          </a:prstGeom>
          <a:noFill/>
        </p:spPr>
        <p:txBody>
          <a:bodyPr wrap="square">
            <a:spAutoFit/>
          </a:bodyPr>
          <a:lstStyle/>
          <a:p>
            <a:r>
              <a:rPr lang="en-GB" sz="2400" b="1" dirty="0">
                <a:solidFill>
                  <a:srgbClr val="008000"/>
                </a:solidFill>
              </a:rPr>
              <a:t>While the corona consists of extremely hot plasma, prominences contain much cooler plasma, similar in composition to that of the chromosphere.</a:t>
            </a:r>
          </a:p>
        </p:txBody>
      </p:sp>
      <p:sp>
        <p:nvSpPr>
          <p:cNvPr id="11" name="TextBox 10">
            <a:extLst>
              <a:ext uri="{FF2B5EF4-FFF2-40B4-BE49-F238E27FC236}">
                <a16:creationId xmlns:a16="http://schemas.microsoft.com/office/drawing/2014/main" id="{94EDDD4B-E8D1-1E1B-A31F-E3F199B9A558}"/>
              </a:ext>
            </a:extLst>
          </p:cNvPr>
          <p:cNvSpPr txBox="1"/>
          <p:nvPr/>
        </p:nvSpPr>
        <p:spPr>
          <a:xfrm>
            <a:off x="8792164" y="3158017"/>
            <a:ext cx="2443159" cy="1200329"/>
          </a:xfrm>
          <a:prstGeom prst="rect">
            <a:avLst/>
          </a:prstGeom>
          <a:noFill/>
        </p:spPr>
        <p:txBody>
          <a:bodyPr wrap="square" rtlCol="0">
            <a:spAutoFit/>
          </a:bodyPr>
          <a:lstStyle/>
          <a:p>
            <a:r>
              <a:rPr lang="en-GB" sz="2400" b="1" dirty="0"/>
              <a:t>Photosphere is the outer layer of the sun.</a:t>
            </a:r>
          </a:p>
        </p:txBody>
      </p:sp>
      <p:sp>
        <p:nvSpPr>
          <p:cNvPr id="12" name="TextBox 11">
            <a:extLst>
              <a:ext uri="{FF2B5EF4-FFF2-40B4-BE49-F238E27FC236}">
                <a16:creationId xmlns:a16="http://schemas.microsoft.com/office/drawing/2014/main" id="{EFBAB4E3-FBE1-74C7-106C-F5AE8BE5C0FA}"/>
              </a:ext>
            </a:extLst>
          </p:cNvPr>
          <p:cNvSpPr txBox="1"/>
          <p:nvPr/>
        </p:nvSpPr>
        <p:spPr>
          <a:xfrm>
            <a:off x="8958773" y="4734837"/>
            <a:ext cx="3059941" cy="1200329"/>
          </a:xfrm>
          <a:prstGeom prst="rect">
            <a:avLst/>
          </a:prstGeom>
          <a:noFill/>
        </p:spPr>
        <p:txBody>
          <a:bodyPr wrap="square" rtlCol="0">
            <a:spAutoFit/>
          </a:bodyPr>
          <a:lstStyle/>
          <a:p>
            <a:r>
              <a:rPr lang="en-GB" sz="2400" b="1" dirty="0">
                <a:solidFill>
                  <a:srgbClr val="008000"/>
                </a:solidFill>
              </a:rPr>
              <a:t>Chromosphere is the layer just below the Photosphere.</a:t>
            </a:r>
          </a:p>
        </p:txBody>
      </p:sp>
      <p:pic>
        <p:nvPicPr>
          <p:cNvPr id="14" name="Picture 13">
            <a:extLst>
              <a:ext uri="{FF2B5EF4-FFF2-40B4-BE49-F238E27FC236}">
                <a16:creationId xmlns:a16="http://schemas.microsoft.com/office/drawing/2014/main" id="{27DB5947-7EBE-5A2A-38BE-D2BD7C29B77E}"/>
              </a:ext>
            </a:extLst>
          </p:cNvPr>
          <p:cNvPicPr>
            <a:picLocks noChangeAspect="1"/>
          </p:cNvPicPr>
          <p:nvPr/>
        </p:nvPicPr>
        <p:blipFill>
          <a:blip r:embed="rId2"/>
          <a:stretch>
            <a:fillRect/>
          </a:stretch>
        </p:blipFill>
        <p:spPr>
          <a:xfrm>
            <a:off x="8958773" y="1312879"/>
            <a:ext cx="1950504" cy="1745132"/>
          </a:xfrm>
          <a:prstGeom prst="rect">
            <a:avLst/>
          </a:prstGeom>
        </p:spPr>
      </p:pic>
    </p:spTree>
    <p:extLst>
      <p:ext uri="{BB962C8B-B14F-4D97-AF65-F5344CB8AC3E}">
        <p14:creationId xmlns:p14="http://schemas.microsoft.com/office/powerpoint/2010/main" val="1435090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6E1AF-CFA2-2F69-33FA-5ABFB77E799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DCD9CBC-7556-91ED-6E8B-CC5B32DF483F}"/>
              </a:ext>
            </a:extLst>
          </p:cNvPr>
          <p:cNvSpPr txBox="1"/>
          <p:nvPr/>
        </p:nvSpPr>
        <p:spPr>
          <a:xfrm>
            <a:off x="1282723" y="1177508"/>
            <a:ext cx="5123518" cy="584775"/>
          </a:xfrm>
          <a:prstGeom prst="rect">
            <a:avLst/>
          </a:prstGeom>
          <a:noFill/>
        </p:spPr>
        <p:txBody>
          <a:bodyPr wrap="none" rtlCol="0">
            <a:spAutoFit/>
          </a:bodyPr>
          <a:lstStyle/>
          <a:p>
            <a:r>
              <a:rPr lang="en-GB" sz="3200" b="1" dirty="0">
                <a:solidFill>
                  <a:srgbClr val="FF0000"/>
                </a:solidFill>
              </a:rPr>
              <a:t>Why does the sun “burn”</a:t>
            </a:r>
          </a:p>
        </p:txBody>
      </p:sp>
      <p:sp>
        <p:nvSpPr>
          <p:cNvPr id="3" name="TextBox 2">
            <a:extLst>
              <a:ext uri="{FF2B5EF4-FFF2-40B4-BE49-F238E27FC236}">
                <a16:creationId xmlns:a16="http://schemas.microsoft.com/office/drawing/2014/main" id="{BDACC5D5-6F01-83B9-2CD5-1E2B66F7CEED}"/>
              </a:ext>
            </a:extLst>
          </p:cNvPr>
          <p:cNvSpPr txBox="1"/>
          <p:nvPr/>
        </p:nvSpPr>
        <p:spPr>
          <a:xfrm>
            <a:off x="1282722" y="1895681"/>
            <a:ext cx="7731454" cy="461665"/>
          </a:xfrm>
          <a:prstGeom prst="rect">
            <a:avLst/>
          </a:prstGeom>
          <a:noFill/>
        </p:spPr>
        <p:txBody>
          <a:bodyPr wrap="square">
            <a:spAutoFit/>
          </a:bodyPr>
          <a:lstStyle/>
          <a:p>
            <a:r>
              <a:rPr lang="en-GB" sz="2400" b="1" dirty="0">
                <a:solidFill>
                  <a:srgbClr val="008000"/>
                </a:solidFill>
              </a:rPr>
              <a:t>The sun is a continuously running hydrogen bomb.</a:t>
            </a:r>
          </a:p>
        </p:txBody>
      </p:sp>
      <p:sp>
        <p:nvSpPr>
          <p:cNvPr id="6" name="TextBox 5">
            <a:extLst>
              <a:ext uri="{FF2B5EF4-FFF2-40B4-BE49-F238E27FC236}">
                <a16:creationId xmlns:a16="http://schemas.microsoft.com/office/drawing/2014/main" id="{005DEED7-C9B2-9BC7-3981-72CDDA88008F}"/>
              </a:ext>
            </a:extLst>
          </p:cNvPr>
          <p:cNvSpPr txBox="1"/>
          <p:nvPr/>
        </p:nvSpPr>
        <p:spPr>
          <a:xfrm>
            <a:off x="1282722" y="2582694"/>
            <a:ext cx="7667477" cy="830997"/>
          </a:xfrm>
          <a:prstGeom prst="rect">
            <a:avLst/>
          </a:prstGeom>
          <a:noFill/>
        </p:spPr>
        <p:txBody>
          <a:bodyPr wrap="square">
            <a:spAutoFit/>
          </a:bodyPr>
          <a:lstStyle/>
          <a:p>
            <a:r>
              <a:rPr lang="en-GB" sz="2400" b="1" dirty="0">
                <a:solidFill>
                  <a:srgbClr val="002060"/>
                </a:solidFill>
              </a:rPr>
              <a:t>The central mass of the Sun is so hot and dense that it initiates nuclear fusion in its core.</a:t>
            </a:r>
          </a:p>
        </p:txBody>
      </p:sp>
      <p:sp>
        <p:nvSpPr>
          <p:cNvPr id="8" name="TextBox 7">
            <a:extLst>
              <a:ext uri="{FF2B5EF4-FFF2-40B4-BE49-F238E27FC236}">
                <a16:creationId xmlns:a16="http://schemas.microsoft.com/office/drawing/2014/main" id="{BA427D62-CB9A-CD85-ACDA-F0ACD58BB4DF}"/>
              </a:ext>
            </a:extLst>
          </p:cNvPr>
          <p:cNvSpPr txBox="1"/>
          <p:nvPr/>
        </p:nvSpPr>
        <p:spPr>
          <a:xfrm>
            <a:off x="1282722" y="3646844"/>
            <a:ext cx="7410901" cy="1200329"/>
          </a:xfrm>
          <a:prstGeom prst="rect">
            <a:avLst/>
          </a:prstGeom>
          <a:noFill/>
        </p:spPr>
        <p:txBody>
          <a:bodyPr wrap="square">
            <a:spAutoFit/>
          </a:bodyPr>
          <a:lstStyle/>
          <a:p>
            <a:r>
              <a:rPr lang="en-GB" sz="2400" b="1" dirty="0">
                <a:solidFill>
                  <a:srgbClr val="008000"/>
                </a:solidFill>
              </a:rPr>
              <a:t>Every second, the Sun's core fuses about 600 billion kilograms of hydrogen into helium and converts 4 billion kg of matter into energy. </a:t>
            </a:r>
          </a:p>
        </p:txBody>
      </p:sp>
      <p:sp>
        <p:nvSpPr>
          <p:cNvPr id="9" name="TextBox 8">
            <a:extLst>
              <a:ext uri="{FF2B5EF4-FFF2-40B4-BE49-F238E27FC236}">
                <a16:creationId xmlns:a16="http://schemas.microsoft.com/office/drawing/2014/main" id="{570A9762-0F66-C3C8-AC7D-89207E1D012A}"/>
              </a:ext>
            </a:extLst>
          </p:cNvPr>
          <p:cNvSpPr txBox="1"/>
          <p:nvPr/>
        </p:nvSpPr>
        <p:spPr>
          <a:xfrm>
            <a:off x="1282722" y="5080326"/>
            <a:ext cx="7214392" cy="830997"/>
          </a:xfrm>
          <a:prstGeom prst="rect">
            <a:avLst/>
          </a:prstGeom>
          <a:noFill/>
        </p:spPr>
        <p:txBody>
          <a:bodyPr wrap="square" rtlCol="0">
            <a:spAutoFit/>
          </a:bodyPr>
          <a:lstStyle/>
          <a:p>
            <a:r>
              <a:rPr lang="en-GB" sz="2400" b="1" dirty="0"/>
              <a:t>Fortunately, there is sufficient hydrogen to keep the sun shining for at lease 4 billion years.</a:t>
            </a:r>
          </a:p>
        </p:txBody>
      </p:sp>
      <p:pic>
        <p:nvPicPr>
          <p:cNvPr id="10" name="Picture 9">
            <a:extLst>
              <a:ext uri="{FF2B5EF4-FFF2-40B4-BE49-F238E27FC236}">
                <a16:creationId xmlns:a16="http://schemas.microsoft.com/office/drawing/2014/main" id="{FC6FD659-6636-1F76-F2E9-8F0F66073DC2}"/>
              </a:ext>
            </a:extLst>
          </p:cNvPr>
          <p:cNvPicPr>
            <a:picLocks noChangeAspect="1"/>
          </p:cNvPicPr>
          <p:nvPr/>
        </p:nvPicPr>
        <p:blipFill>
          <a:blip r:embed="rId2"/>
          <a:stretch>
            <a:fillRect/>
          </a:stretch>
        </p:blipFill>
        <p:spPr>
          <a:xfrm>
            <a:off x="9371463" y="1614570"/>
            <a:ext cx="1872523" cy="2796933"/>
          </a:xfrm>
          <a:prstGeom prst="rect">
            <a:avLst/>
          </a:prstGeom>
        </p:spPr>
      </p:pic>
      <p:sp>
        <p:nvSpPr>
          <p:cNvPr id="11" name="TextBox 10">
            <a:extLst>
              <a:ext uri="{FF2B5EF4-FFF2-40B4-BE49-F238E27FC236}">
                <a16:creationId xmlns:a16="http://schemas.microsoft.com/office/drawing/2014/main" id="{DF4ADDEE-251A-4BDB-72C3-829B11F342BF}"/>
              </a:ext>
            </a:extLst>
          </p:cNvPr>
          <p:cNvSpPr txBox="1"/>
          <p:nvPr/>
        </p:nvSpPr>
        <p:spPr>
          <a:xfrm>
            <a:off x="9234985" y="4411503"/>
            <a:ext cx="2351964" cy="707886"/>
          </a:xfrm>
          <a:prstGeom prst="rect">
            <a:avLst/>
          </a:prstGeom>
          <a:noFill/>
        </p:spPr>
        <p:txBody>
          <a:bodyPr wrap="square" rtlCol="0">
            <a:spAutoFit/>
          </a:bodyPr>
          <a:lstStyle/>
          <a:p>
            <a:pPr algn="ctr"/>
            <a:r>
              <a:rPr lang="en-GB" sz="2000" b="1" dirty="0">
                <a:solidFill>
                  <a:srgbClr val="008000"/>
                </a:solidFill>
              </a:rPr>
              <a:t>First hydrogen bomb explosion</a:t>
            </a:r>
          </a:p>
        </p:txBody>
      </p:sp>
    </p:spTree>
    <p:extLst>
      <p:ext uri="{BB962C8B-B14F-4D97-AF65-F5344CB8AC3E}">
        <p14:creationId xmlns:p14="http://schemas.microsoft.com/office/powerpoint/2010/main" val="125098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7DB9F-EAAB-4207-6C67-3754F144B53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2775AF0-F25F-A95F-EBA1-089B675A3F6B}"/>
              </a:ext>
            </a:extLst>
          </p:cNvPr>
          <p:cNvSpPr txBox="1"/>
          <p:nvPr/>
        </p:nvSpPr>
        <p:spPr>
          <a:xfrm>
            <a:off x="1335412" y="1163372"/>
            <a:ext cx="8341514" cy="584775"/>
          </a:xfrm>
          <a:prstGeom prst="rect">
            <a:avLst/>
          </a:prstGeom>
          <a:noFill/>
        </p:spPr>
        <p:txBody>
          <a:bodyPr wrap="none" rtlCol="0">
            <a:spAutoFit/>
          </a:bodyPr>
          <a:lstStyle/>
          <a:p>
            <a:r>
              <a:rPr lang="en-GB" sz="3200" b="1" dirty="0">
                <a:solidFill>
                  <a:srgbClr val="FF0000"/>
                </a:solidFill>
              </a:rPr>
              <a:t>How does the Sun’s hydrogen bomb work</a:t>
            </a:r>
          </a:p>
        </p:txBody>
      </p:sp>
      <p:sp>
        <p:nvSpPr>
          <p:cNvPr id="3" name="TextBox 2">
            <a:extLst>
              <a:ext uri="{FF2B5EF4-FFF2-40B4-BE49-F238E27FC236}">
                <a16:creationId xmlns:a16="http://schemas.microsoft.com/office/drawing/2014/main" id="{D09D9447-3BBE-077C-9D30-86B31541449A}"/>
              </a:ext>
            </a:extLst>
          </p:cNvPr>
          <p:cNvSpPr txBox="1"/>
          <p:nvPr/>
        </p:nvSpPr>
        <p:spPr>
          <a:xfrm>
            <a:off x="1282721" y="1895681"/>
            <a:ext cx="9266997" cy="369332"/>
          </a:xfrm>
          <a:prstGeom prst="rect">
            <a:avLst/>
          </a:prstGeom>
          <a:noFill/>
        </p:spPr>
        <p:txBody>
          <a:bodyPr wrap="square">
            <a:spAutoFit/>
          </a:bodyPr>
          <a:lstStyle/>
          <a:p>
            <a:r>
              <a:rPr lang="en-GB" b="1" dirty="0">
                <a:solidFill>
                  <a:srgbClr val="008000"/>
                </a:solidFill>
              </a:rPr>
              <a:t>The hydrogen atoms are moving at an enormous speed.</a:t>
            </a:r>
          </a:p>
        </p:txBody>
      </p:sp>
      <p:sp>
        <p:nvSpPr>
          <p:cNvPr id="6" name="TextBox 5">
            <a:extLst>
              <a:ext uri="{FF2B5EF4-FFF2-40B4-BE49-F238E27FC236}">
                <a16:creationId xmlns:a16="http://schemas.microsoft.com/office/drawing/2014/main" id="{4A55E7E6-4AB0-6B77-4223-DD2AE7A64A67}"/>
              </a:ext>
            </a:extLst>
          </p:cNvPr>
          <p:cNvSpPr txBox="1"/>
          <p:nvPr/>
        </p:nvSpPr>
        <p:spPr>
          <a:xfrm>
            <a:off x="1282721" y="2455367"/>
            <a:ext cx="10190353" cy="369332"/>
          </a:xfrm>
          <a:prstGeom prst="rect">
            <a:avLst/>
          </a:prstGeom>
          <a:noFill/>
        </p:spPr>
        <p:txBody>
          <a:bodyPr wrap="square">
            <a:spAutoFit/>
          </a:bodyPr>
          <a:lstStyle/>
          <a:p>
            <a:r>
              <a:rPr lang="en-GB" b="1" dirty="0">
                <a:solidFill>
                  <a:srgbClr val="002060"/>
                </a:solidFill>
              </a:rPr>
              <a:t>This causes them ionise meaning the protons are separated from their electrons.</a:t>
            </a:r>
          </a:p>
        </p:txBody>
      </p:sp>
      <p:sp>
        <p:nvSpPr>
          <p:cNvPr id="8" name="TextBox 7">
            <a:extLst>
              <a:ext uri="{FF2B5EF4-FFF2-40B4-BE49-F238E27FC236}">
                <a16:creationId xmlns:a16="http://schemas.microsoft.com/office/drawing/2014/main" id="{52DC5FB7-92FD-9CAA-52BD-DCC123FF7ECF}"/>
              </a:ext>
            </a:extLst>
          </p:cNvPr>
          <p:cNvSpPr txBox="1"/>
          <p:nvPr/>
        </p:nvSpPr>
        <p:spPr>
          <a:xfrm>
            <a:off x="1282721" y="3015053"/>
            <a:ext cx="10190352" cy="646331"/>
          </a:xfrm>
          <a:prstGeom prst="rect">
            <a:avLst/>
          </a:prstGeom>
          <a:noFill/>
        </p:spPr>
        <p:txBody>
          <a:bodyPr wrap="square">
            <a:spAutoFit/>
          </a:bodyPr>
          <a:lstStyle/>
          <a:p>
            <a:r>
              <a:rPr lang="en-GB" b="1" dirty="0">
                <a:solidFill>
                  <a:srgbClr val="008000"/>
                </a:solidFill>
              </a:rPr>
              <a:t>Two protons then collide and become one deuterium atom  (known as heavy hydrogen) which has one proton, one positron (opposite to an electron) and a neutrino. </a:t>
            </a:r>
          </a:p>
        </p:txBody>
      </p:sp>
      <p:sp>
        <p:nvSpPr>
          <p:cNvPr id="5" name="TextBox 4">
            <a:extLst>
              <a:ext uri="{FF2B5EF4-FFF2-40B4-BE49-F238E27FC236}">
                <a16:creationId xmlns:a16="http://schemas.microsoft.com/office/drawing/2014/main" id="{7C2AE502-710D-5E9F-477F-33AAC5904B8C}"/>
              </a:ext>
            </a:extLst>
          </p:cNvPr>
          <p:cNvSpPr txBox="1"/>
          <p:nvPr/>
        </p:nvSpPr>
        <p:spPr>
          <a:xfrm>
            <a:off x="1282721" y="3851738"/>
            <a:ext cx="10190353" cy="646331"/>
          </a:xfrm>
          <a:prstGeom prst="rect">
            <a:avLst/>
          </a:prstGeom>
          <a:noFill/>
        </p:spPr>
        <p:txBody>
          <a:bodyPr wrap="square">
            <a:spAutoFit/>
          </a:bodyPr>
          <a:lstStyle/>
          <a:p>
            <a:r>
              <a:rPr lang="en-GB" b="1" dirty="0"/>
              <a:t>A proton and a deuterium atom then combine to form a helium-3 atom (two protons with one neutron) and a gamma ray.</a:t>
            </a:r>
            <a:endParaRPr lang="en-GB" b="1" dirty="0">
              <a:solidFill>
                <a:srgbClr val="002060"/>
              </a:solidFill>
            </a:endParaRPr>
          </a:p>
        </p:txBody>
      </p:sp>
      <p:sp>
        <p:nvSpPr>
          <p:cNvPr id="12" name="TextBox 11">
            <a:extLst>
              <a:ext uri="{FF2B5EF4-FFF2-40B4-BE49-F238E27FC236}">
                <a16:creationId xmlns:a16="http://schemas.microsoft.com/office/drawing/2014/main" id="{C2516605-F9A4-6099-D308-A82CE07309FA}"/>
              </a:ext>
            </a:extLst>
          </p:cNvPr>
          <p:cNvSpPr txBox="1"/>
          <p:nvPr/>
        </p:nvSpPr>
        <p:spPr>
          <a:xfrm>
            <a:off x="1278256" y="4688423"/>
            <a:ext cx="9635488" cy="646331"/>
          </a:xfrm>
          <a:prstGeom prst="rect">
            <a:avLst/>
          </a:prstGeom>
          <a:noFill/>
        </p:spPr>
        <p:txBody>
          <a:bodyPr wrap="square">
            <a:spAutoFit/>
          </a:bodyPr>
          <a:lstStyle/>
          <a:p>
            <a:r>
              <a:rPr lang="en-GB" b="1" dirty="0">
                <a:solidFill>
                  <a:srgbClr val="008000"/>
                </a:solidFill>
              </a:rPr>
              <a:t>Two helium-3 atoms combine to form one helium-4 atom (two protons and two neutrons) and two protons.</a:t>
            </a:r>
          </a:p>
        </p:txBody>
      </p:sp>
      <p:sp>
        <p:nvSpPr>
          <p:cNvPr id="13" name="TextBox 12">
            <a:extLst>
              <a:ext uri="{FF2B5EF4-FFF2-40B4-BE49-F238E27FC236}">
                <a16:creationId xmlns:a16="http://schemas.microsoft.com/office/drawing/2014/main" id="{2A4C61A1-46CA-D9C3-2580-F35AECB49710}"/>
              </a:ext>
            </a:extLst>
          </p:cNvPr>
          <p:cNvSpPr txBox="1"/>
          <p:nvPr/>
        </p:nvSpPr>
        <p:spPr>
          <a:xfrm>
            <a:off x="1278256" y="5525107"/>
            <a:ext cx="9635488" cy="646331"/>
          </a:xfrm>
          <a:prstGeom prst="rect">
            <a:avLst/>
          </a:prstGeom>
          <a:noFill/>
        </p:spPr>
        <p:txBody>
          <a:bodyPr wrap="square">
            <a:spAutoFit/>
          </a:bodyPr>
          <a:lstStyle/>
          <a:p>
            <a:r>
              <a:rPr lang="en-GB" b="1" dirty="0">
                <a:solidFill>
                  <a:srgbClr val="002060"/>
                </a:solidFill>
              </a:rPr>
              <a:t>Two helium-4 atom has less mass than the original hydrogen atoms used to form them  </a:t>
            </a:r>
          </a:p>
          <a:p>
            <a:r>
              <a:rPr lang="en-GB" b="1" dirty="0">
                <a:solidFill>
                  <a:srgbClr val="002060"/>
                </a:solidFill>
              </a:rPr>
              <a:t>and difference appears as energy.</a:t>
            </a:r>
          </a:p>
        </p:txBody>
      </p:sp>
    </p:spTree>
    <p:extLst>
      <p:ext uri="{BB962C8B-B14F-4D97-AF65-F5344CB8AC3E}">
        <p14:creationId xmlns:p14="http://schemas.microsoft.com/office/powerpoint/2010/main" val="2075291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BB88C6-1FA5-3E88-C2AF-258E02F27F1A}"/>
              </a:ext>
            </a:extLst>
          </p:cNvPr>
          <p:cNvSpPr txBox="1"/>
          <p:nvPr/>
        </p:nvSpPr>
        <p:spPr>
          <a:xfrm>
            <a:off x="1651380" y="2909691"/>
            <a:ext cx="1704313" cy="461665"/>
          </a:xfrm>
          <a:prstGeom prst="rect">
            <a:avLst/>
          </a:prstGeom>
          <a:noFill/>
        </p:spPr>
        <p:txBody>
          <a:bodyPr wrap="none" rtlCol="0">
            <a:spAutoFit/>
          </a:bodyPr>
          <a:lstStyle/>
          <a:p>
            <a:r>
              <a:rPr lang="en-GB" sz="2400" b="1" dirty="0">
                <a:solidFill>
                  <a:srgbClr val="002060"/>
                </a:solidFill>
              </a:rPr>
              <a:t>Sun Spots</a:t>
            </a:r>
          </a:p>
        </p:txBody>
      </p:sp>
      <p:sp>
        <p:nvSpPr>
          <p:cNvPr id="5" name="TextBox 4">
            <a:extLst>
              <a:ext uri="{FF2B5EF4-FFF2-40B4-BE49-F238E27FC236}">
                <a16:creationId xmlns:a16="http://schemas.microsoft.com/office/drawing/2014/main" id="{1EBF8AC5-5D48-3496-3693-87EC2A7D60CF}"/>
              </a:ext>
            </a:extLst>
          </p:cNvPr>
          <p:cNvSpPr txBox="1"/>
          <p:nvPr/>
        </p:nvSpPr>
        <p:spPr>
          <a:xfrm>
            <a:off x="1651379" y="3499261"/>
            <a:ext cx="1946367" cy="461665"/>
          </a:xfrm>
          <a:prstGeom prst="rect">
            <a:avLst/>
          </a:prstGeom>
          <a:noFill/>
        </p:spPr>
        <p:txBody>
          <a:bodyPr wrap="none" rtlCol="0">
            <a:spAutoFit/>
          </a:bodyPr>
          <a:lstStyle/>
          <a:p>
            <a:r>
              <a:rPr lang="en-GB" sz="2400" b="1" dirty="0">
                <a:solidFill>
                  <a:srgbClr val="008000"/>
                </a:solidFill>
              </a:rPr>
              <a:t>Solar Flares</a:t>
            </a:r>
          </a:p>
        </p:txBody>
      </p:sp>
      <p:sp>
        <p:nvSpPr>
          <p:cNvPr id="6" name="TextBox 5">
            <a:extLst>
              <a:ext uri="{FF2B5EF4-FFF2-40B4-BE49-F238E27FC236}">
                <a16:creationId xmlns:a16="http://schemas.microsoft.com/office/drawing/2014/main" id="{470569C9-8CEB-0F45-9CD9-6EDDF836E3A2}"/>
              </a:ext>
            </a:extLst>
          </p:cNvPr>
          <p:cNvSpPr txBox="1"/>
          <p:nvPr/>
        </p:nvSpPr>
        <p:spPr>
          <a:xfrm>
            <a:off x="1651379" y="4088832"/>
            <a:ext cx="2972289" cy="461665"/>
          </a:xfrm>
          <a:prstGeom prst="rect">
            <a:avLst/>
          </a:prstGeom>
          <a:noFill/>
        </p:spPr>
        <p:txBody>
          <a:bodyPr wrap="none" rtlCol="0">
            <a:spAutoFit/>
          </a:bodyPr>
          <a:lstStyle/>
          <a:p>
            <a:r>
              <a:rPr lang="en-GB" sz="2400" b="1" dirty="0">
                <a:solidFill>
                  <a:srgbClr val="002060"/>
                </a:solidFill>
              </a:rPr>
              <a:t>Solar Prominences</a:t>
            </a:r>
          </a:p>
        </p:txBody>
      </p:sp>
      <p:sp>
        <p:nvSpPr>
          <p:cNvPr id="7" name="TextBox 6">
            <a:extLst>
              <a:ext uri="{FF2B5EF4-FFF2-40B4-BE49-F238E27FC236}">
                <a16:creationId xmlns:a16="http://schemas.microsoft.com/office/drawing/2014/main" id="{F759E462-25E1-B648-5DE1-E1BB0CE64F69}"/>
              </a:ext>
            </a:extLst>
          </p:cNvPr>
          <p:cNvSpPr txBox="1"/>
          <p:nvPr/>
        </p:nvSpPr>
        <p:spPr>
          <a:xfrm>
            <a:off x="1651379" y="4678403"/>
            <a:ext cx="3890809" cy="461665"/>
          </a:xfrm>
          <a:prstGeom prst="rect">
            <a:avLst/>
          </a:prstGeom>
          <a:noFill/>
        </p:spPr>
        <p:txBody>
          <a:bodyPr wrap="none" rtlCol="0">
            <a:spAutoFit/>
          </a:bodyPr>
          <a:lstStyle/>
          <a:p>
            <a:r>
              <a:rPr lang="en-GB" sz="2400" b="1" dirty="0">
                <a:solidFill>
                  <a:srgbClr val="008000"/>
                </a:solidFill>
              </a:rPr>
              <a:t>Why does the sun “burn”</a:t>
            </a:r>
          </a:p>
        </p:txBody>
      </p:sp>
      <p:sp>
        <p:nvSpPr>
          <p:cNvPr id="8" name="TextBox 7">
            <a:extLst>
              <a:ext uri="{FF2B5EF4-FFF2-40B4-BE49-F238E27FC236}">
                <a16:creationId xmlns:a16="http://schemas.microsoft.com/office/drawing/2014/main" id="{D055773B-1021-6E49-DA44-797B7A82D0C0}"/>
              </a:ext>
            </a:extLst>
          </p:cNvPr>
          <p:cNvSpPr txBox="1"/>
          <p:nvPr/>
        </p:nvSpPr>
        <p:spPr>
          <a:xfrm>
            <a:off x="1651379" y="1992573"/>
            <a:ext cx="4946867" cy="646331"/>
          </a:xfrm>
          <a:prstGeom prst="rect">
            <a:avLst/>
          </a:prstGeom>
          <a:noFill/>
        </p:spPr>
        <p:txBody>
          <a:bodyPr wrap="none" rtlCol="0">
            <a:spAutoFit/>
          </a:bodyPr>
          <a:lstStyle/>
          <a:p>
            <a:r>
              <a:rPr lang="en-GB" sz="3600" b="1" dirty="0">
                <a:solidFill>
                  <a:srgbClr val="FF0000"/>
                </a:solidFill>
              </a:rPr>
              <a:t>We have learnt about </a:t>
            </a:r>
          </a:p>
        </p:txBody>
      </p:sp>
    </p:spTree>
    <p:extLst>
      <p:ext uri="{BB962C8B-B14F-4D97-AF65-F5344CB8AC3E}">
        <p14:creationId xmlns:p14="http://schemas.microsoft.com/office/powerpoint/2010/main" val="4180772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a16="http://schemas.microsoft.com/office/drawing/2014/main" id="{E802A1FC-3171-48B6-A240-86A0894AAD3F}"/>
              </a:ext>
            </a:extLst>
          </p:cNvPr>
          <p:cNvPicPr>
            <a:picLocks noChangeAspect="1"/>
          </p:cNvPicPr>
          <p:nvPr/>
        </p:nvPicPr>
        <p:blipFill rotWithShape="1">
          <a:blip r:embed="rId2"/>
          <a:srcRect l="7111" r="-1" b="-1"/>
          <a:stretch/>
        </p:blipFill>
        <p:spPr>
          <a:xfrm flipH="1">
            <a:off x="2148375" y="2275542"/>
            <a:ext cx="7685949" cy="4323347"/>
          </a:xfrm>
          <a:prstGeom prst="rect">
            <a:avLst/>
          </a:prstGeom>
        </p:spPr>
      </p:pic>
      <p:sp>
        <p:nvSpPr>
          <p:cNvPr id="3" name="TextBox 2">
            <a:extLst>
              <a:ext uri="{FF2B5EF4-FFF2-40B4-BE49-F238E27FC236}">
                <a16:creationId xmlns:a16="http://schemas.microsoft.com/office/drawing/2014/main" id="{A0B021EB-0FDF-4D38-B951-4FCB444F73A9}"/>
              </a:ext>
            </a:extLst>
          </p:cNvPr>
          <p:cNvSpPr txBox="1"/>
          <p:nvPr/>
        </p:nvSpPr>
        <p:spPr>
          <a:xfrm>
            <a:off x="1560748" y="1604210"/>
            <a:ext cx="3160802" cy="923330"/>
          </a:xfrm>
          <a:prstGeom prst="rect">
            <a:avLst/>
          </a:prstGeom>
          <a:noFill/>
        </p:spPr>
        <p:txBody>
          <a:bodyPr wrap="none" rtlCol="0">
            <a:spAutoFit/>
          </a:bodyPr>
          <a:lstStyle/>
          <a:p>
            <a:r>
              <a:rPr lang="en-GB" sz="5400" b="1" dirty="0">
                <a:solidFill>
                  <a:srgbClr val="FF0000"/>
                </a:solidFill>
              </a:rPr>
              <a:t>Well Done</a:t>
            </a:r>
          </a:p>
        </p:txBody>
      </p:sp>
    </p:spTree>
    <p:extLst>
      <p:ext uri="{BB962C8B-B14F-4D97-AF65-F5344CB8AC3E}">
        <p14:creationId xmlns:p14="http://schemas.microsoft.com/office/powerpoint/2010/main" val="11303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B6B7A3-4A07-4C19-B42B-ACD2E77CB7AE}"/>
              </a:ext>
            </a:extLst>
          </p:cNvPr>
          <p:cNvSpPr txBox="1"/>
          <p:nvPr/>
        </p:nvSpPr>
        <p:spPr>
          <a:xfrm>
            <a:off x="5110309" y="1575062"/>
            <a:ext cx="1345240" cy="584775"/>
          </a:xfrm>
          <a:prstGeom prst="rect">
            <a:avLst/>
          </a:prstGeom>
          <a:noFill/>
        </p:spPr>
        <p:txBody>
          <a:bodyPr wrap="none" rtlCol="0">
            <a:spAutoFit/>
          </a:bodyPr>
          <a:lstStyle/>
          <a:p>
            <a:r>
              <a:rPr lang="en-GB" sz="3200" b="1" dirty="0">
                <a:solidFill>
                  <a:srgbClr val="C00000"/>
                </a:solidFill>
                <a:latin typeface="Arial" panose="020B0604020202020204" pitchFamily="34" charset="0"/>
                <a:cs typeface="Arial" panose="020B0604020202020204" pitchFamily="34" charset="0"/>
              </a:rPr>
              <a:t>Guide</a:t>
            </a:r>
          </a:p>
        </p:txBody>
      </p:sp>
      <p:sp>
        <p:nvSpPr>
          <p:cNvPr id="3" name="TextBox 2">
            <a:extLst>
              <a:ext uri="{FF2B5EF4-FFF2-40B4-BE49-F238E27FC236}">
                <a16:creationId xmlns:a16="http://schemas.microsoft.com/office/drawing/2014/main" id="{CCD429AC-39DC-421A-BD61-FD9C04A98ABB}"/>
              </a:ext>
            </a:extLst>
          </p:cNvPr>
          <p:cNvSpPr txBox="1"/>
          <p:nvPr/>
        </p:nvSpPr>
        <p:spPr>
          <a:xfrm>
            <a:off x="3528150" y="2549066"/>
            <a:ext cx="8151351" cy="307777"/>
          </a:xfrm>
          <a:prstGeom prst="rect">
            <a:avLst/>
          </a:prstGeom>
          <a:noFill/>
        </p:spPr>
        <p:txBody>
          <a:bodyPr wrap="square" rtlCol="0">
            <a:spAutoFit/>
          </a:bodyPr>
          <a:lstStyle/>
          <a:p>
            <a:r>
              <a:rPr lang="en-GB" sz="1400" b="1" dirty="0">
                <a:solidFill>
                  <a:srgbClr val="008000"/>
                </a:solidFill>
                <a:latin typeface="Arial" panose="020B0604020202020204" pitchFamily="34" charset="0"/>
                <a:cs typeface="Arial" panose="020B0604020202020204" pitchFamily="34" charset="0"/>
              </a:rPr>
              <a:t>This activity is for pupils to understand the sun</a:t>
            </a:r>
            <a:endParaRPr lang="en-GB" altLang="en-US" sz="1400" b="1" dirty="0">
              <a:solidFill>
                <a:srgbClr val="008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1694D9E-21A8-4D31-9F52-9C29EBB0B276}"/>
              </a:ext>
            </a:extLst>
          </p:cNvPr>
          <p:cNvSpPr txBox="1"/>
          <p:nvPr/>
        </p:nvSpPr>
        <p:spPr>
          <a:xfrm>
            <a:off x="5295781" y="3094658"/>
            <a:ext cx="800219" cy="369332"/>
          </a:xfrm>
          <a:prstGeom prst="rect">
            <a:avLst/>
          </a:prstGeom>
          <a:noFill/>
        </p:spPr>
        <p:txBody>
          <a:bodyPr wrap="none" rtlCol="0">
            <a:spAutoFit/>
          </a:bodyPr>
          <a:lstStyle/>
          <a:p>
            <a:r>
              <a:rPr lang="en-GB" b="1" dirty="0">
                <a:solidFill>
                  <a:srgbClr val="002060"/>
                </a:solidFill>
                <a:latin typeface="Arial" panose="020B0604020202020204" pitchFamily="34" charset="0"/>
                <a:cs typeface="Arial" panose="020B0604020202020204" pitchFamily="34" charset="0"/>
              </a:rPr>
              <a:t>Risks</a:t>
            </a:r>
          </a:p>
        </p:txBody>
      </p:sp>
      <p:graphicFrame>
        <p:nvGraphicFramePr>
          <p:cNvPr id="7" name="Table 6">
            <a:extLst>
              <a:ext uri="{FF2B5EF4-FFF2-40B4-BE49-F238E27FC236}">
                <a16:creationId xmlns:a16="http://schemas.microsoft.com/office/drawing/2014/main" id="{929CBE8B-061F-4AA3-A767-CFCF2462CCF2}"/>
              </a:ext>
            </a:extLst>
          </p:cNvPr>
          <p:cNvGraphicFramePr>
            <a:graphicFrameLocks noGrp="1"/>
          </p:cNvGraphicFramePr>
          <p:nvPr>
            <p:extLst>
              <p:ext uri="{D42A27DB-BD31-4B8C-83A1-F6EECF244321}">
                <p14:modId xmlns:p14="http://schemas.microsoft.com/office/powerpoint/2010/main" val="4210502138"/>
              </p:ext>
            </p:extLst>
          </p:nvPr>
        </p:nvGraphicFramePr>
        <p:xfrm>
          <a:off x="3071664" y="4077073"/>
          <a:ext cx="5760640" cy="1718310"/>
        </p:xfrm>
        <a:graphic>
          <a:graphicData uri="http://schemas.openxmlformats.org/drawingml/2006/table">
            <a:tbl>
              <a:tblPr firstRow="1" firstCol="1" bandRow="1"/>
              <a:tblGrid>
                <a:gridCol w="1641631">
                  <a:extLst>
                    <a:ext uri="{9D8B030D-6E8A-4147-A177-3AD203B41FA5}">
                      <a16:colId xmlns:a16="http://schemas.microsoft.com/office/drawing/2014/main" val="162625019"/>
                    </a:ext>
                  </a:extLst>
                </a:gridCol>
                <a:gridCol w="851216">
                  <a:extLst>
                    <a:ext uri="{9D8B030D-6E8A-4147-A177-3AD203B41FA5}">
                      <a16:colId xmlns:a16="http://schemas.microsoft.com/office/drawing/2014/main" val="1057469218"/>
                    </a:ext>
                  </a:extLst>
                </a:gridCol>
                <a:gridCol w="3267793">
                  <a:extLst>
                    <a:ext uri="{9D8B030D-6E8A-4147-A177-3AD203B41FA5}">
                      <a16:colId xmlns:a16="http://schemas.microsoft.com/office/drawing/2014/main" val="544918842"/>
                    </a:ext>
                  </a:extLst>
                </a:gridCol>
              </a:tblGrid>
              <a:tr h="610870">
                <a:tc>
                  <a:txBody>
                    <a:bodyPr/>
                    <a:lstStyle/>
                    <a:p>
                      <a:pPr algn="ctr"/>
                      <a:r>
                        <a:rPr lang="en-GB" sz="1100" b="1" dirty="0">
                          <a:effectLst/>
                          <a:latin typeface="Arial" panose="020B0604020202020204" pitchFamily="34" charset="0"/>
                          <a:ea typeface="Calibri" panose="020F0502020204030204" pitchFamily="34" charset="0"/>
                          <a:cs typeface="Arial" panose="020B0604020202020204" pitchFamily="34" charset="0"/>
                        </a:rPr>
                        <a:t>Item</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5405" marR="6540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effectLst/>
                          <a:latin typeface="Arial" panose="020B0604020202020204" pitchFamily="34" charset="0"/>
                          <a:ea typeface="Calibri" panose="020F0502020204030204" pitchFamily="34" charset="0"/>
                          <a:cs typeface="Arial" panose="020B0604020202020204" pitchFamily="34" charset="0"/>
                        </a:rPr>
                        <a:t>Risk</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5405" marR="6540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effectLst/>
                          <a:latin typeface="Arial" panose="020B0604020202020204" pitchFamily="34" charset="0"/>
                          <a:ea typeface="Calibri" panose="020F0502020204030204" pitchFamily="34" charset="0"/>
                          <a:cs typeface="Arial" panose="020B0604020202020204" pitchFamily="34" charset="0"/>
                        </a:rPr>
                        <a:t>Avoidance Action</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5405" marR="6540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402617"/>
                  </a:ext>
                </a:extLst>
              </a:tr>
              <a:tr h="198755">
                <a:tc>
                  <a:txBody>
                    <a:bodyPr/>
                    <a:lstStyle/>
                    <a:p>
                      <a:pPr algn="ctr"/>
                      <a:r>
                        <a:rPr lang="en-GB" sz="1100" b="1" dirty="0">
                          <a:effectLst/>
                          <a:latin typeface="Arial" panose="020B0604020202020204" pitchFamily="34" charset="0"/>
                          <a:ea typeface="Calibri" panose="020F0502020204030204" pitchFamily="34" charset="0"/>
                          <a:cs typeface="Arial" panose="020B0604020202020204" pitchFamily="34" charset="0"/>
                        </a:rPr>
                        <a:t>Tools</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5405" marR="6540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dirty="0">
                          <a:effectLst/>
                          <a:latin typeface="Arial" panose="020B0604020202020204" pitchFamily="34" charset="0"/>
                          <a:ea typeface="Calibri" panose="020F0502020204030204" pitchFamily="34" charset="0"/>
                          <a:cs typeface="Arial" panose="020B0604020202020204" pitchFamily="34" charset="0"/>
                        </a:rPr>
                        <a:t>Injury</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5405" marR="6540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b="1" dirty="0">
                          <a:effectLst/>
                          <a:latin typeface="Arial" panose="020B0604020202020204" pitchFamily="34" charset="0"/>
                          <a:ea typeface="Calibri" panose="020F0502020204030204" pitchFamily="34" charset="0"/>
                          <a:cs typeface="Arial" panose="020B0604020202020204" pitchFamily="34" charset="0"/>
                        </a:rPr>
                        <a:t>Close supervision</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5405" marR="6540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138703"/>
                  </a:ext>
                </a:extLst>
              </a:tr>
              <a:tr h="198755">
                <a:tc>
                  <a:txBody>
                    <a:bodyPr/>
                    <a:lstStyle/>
                    <a:p>
                      <a:pPr algn="ctr"/>
                      <a:r>
                        <a:rPr lang="en-GB" sz="1100" dirty="0">
                          <a:effectLst/>
                          <a:latin typeface="Arial" panose="020B0604020202020204" pitchFamily="34" charset="0"/>
                          <a:ea typeface="Calibri" panose="020F0502020204030204" pitchFamily="34" charset="0"/>
                          <a:cs typeface="Arial" panose="020B0604020202020204" pitchFamily="34" charset="0"/>
                        </a:rPr>
                        <a:t>Eyes</a:t>
                      </a:r>
                    </a:p>
                  </a:txBody>
                  <a:tcPr marL="65405" marR="6540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dirty="0">
                          <a:effectLst/>
                          <a:latin typeface="Arial" panose="020B0604020202020204" pitchFamily="34" charset="0"/>
                          <a:ea typeface="Calibri" panose="020F0502020204030204" pitchFamily="34" charset="0"/>
                          <a:cs typeface="Arial" panose="020B0604020202020204" pitchFamily="34" charset="0"/>
                        </a:rPr>
                        <a:t>Sight</a:t>
                      </a:r>
                    </a:p>
                  </a:txBody>
                  <a:tcPr marL="65405" marR="6540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dirty="0">
                          <a:effectLst/>
                          <a:latin typeface="Arial" panose="020B0604020202020204" pitchFamily="34" charset="0"/>
                          <a:ea typeface="Calibri" panose="020F0502020204030204" pitchFamily="34" charset="0"/>
                          <a:cs typeface="Arial" panose="020B0604020202020204" pitchFamily="34" charset="0"/>
                        </a:rPr>
                        <a:t>Never look at the sun.</a:t>
                      </a:r>
                    </a:p>
                    <a:p>
                      <a:r>
                        <a:rPr lang="en-GB" sz="1100" dirty="0">
                          <a:effectLst/>
                          <a:latin typeface="Arial" panose="020B0604020202020204" pitchFamily="34" charset="0"/>
                          <a:ea typeface="Calibri" panose="020F0502020204030204" pitchFamily="34" charset="0"/>
                          <a:cs typeface="Arial" panose="020B0604020202020204" pitchFamily="34" charset="0"/>
                        </a:rPr>
                        <a:t>Wear special glasses at all times if trying to look at the sun</a:t>
                      </a:r>
                    </a:p>
                  </a:txBody>
                  <a:tcPr marL="65405" marR="6540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503065"/>
                  </a:ext>
                </a:extLst>
              </a:tr>
              <a:tr h="396240">
                <a:tc>
                  <a:txBody>
                    <a:bodyPr/>
                    <a:lstStyle/>
                    <a:p>
                      <a:pPr algn="ctr"/>
                      <a:r>
                        <a:rPr lang="en-GB" sz="1100" b="1" dirty="0">
                          <a:effectLst/>
                          <a:latin typeface="Arial" panose="020B0604020202020204" pitchFamily="34" charset="0"/>
                          <a:ea typeface="Calibri" panose="020F0502020204030204" pitchFamily="34" charset="0"/>
                          <a:cs typeface="Arial" panose="020B0604020202020204" pitchFamily="34" charset="0"/>
                        </a:rPr>
                        <a:t>Aggression between pupils</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5405" marR="6540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b="1">
                          <a:effectLst/>
                          <a:latin typeface="Arial" panose="020B0604020202020204" pitchFamily="34" charset="0"/>
                          <a:ea typeface="Calibri" panose="020F0502020204030204" pitchFamily="34" charset="0"/>
                          <a:cs typeface="Arial" panose="020B0604020202020204" pitchFamily="34" charset="0"/>
                        </a:rPr>
                        <a:t>Injury</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5405" marR="6540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b="1" dirty="0">
                          <a:effectLst/>
                          <a:latin typeface="Arial" panose="020B0604020202020204" pitchFamily="34" charset="0"/>
                          <a:ea typeface="Calibri" panose="020F0502020204030204" pitchFamily="34" charset="0"/>
                          <a:cs typeface="Arial" panose="020B0604020202020204" pitchFamily="34" charset="0"/>
                        </a:rPr>
                        <a:t>Close supervision and immediate action to defuse aggression</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5405" marR="6540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188344"/>
                  </a:ext>
                </a:extLst>
              </a:tr>
            </a:tbl>
          </a:graphicData>
        </a:graphic>
      </p:graphicFrame>
      <p:sp>
        <p:nvSpPr>
          <p:cNvPr id="5" name="TextBox 4">
            <a:extLst>
              <a:ext uri="{FF2B5EF4-FFF2-40B4-BE49-F238E27FC236}">
                <a16:creationId xmlns:a16="http://schemas.microsoft.com/office/drawing/2014/main" id="{A5F365F5-9963-31A0-85BF-AB925D42FC65}"/>
              </a:ext>
            </a:extLst>
          </p:cNvPr>
          <p:cNvSpPr txBox="1"/>
          <p:nvPr/>
        </p:nvSpPr>
        <p:spPr>
          <a:xfrm>
            <a:off x="3528150" y="3553851"/>
            <a:ext cx="8151351" cy="307777"/>
          </a:xfrm>
          <a:prstGeom prst="rect">
            <a:avLst/>
          </a:prstGeom>
          <a:noFill/>
        </p:spPr>
        <p:txBody>
          <a:bodyPr wrap="square" rtlCol="0">
            <a:spAutoFit/>
          </a:bodyPr>
          <a:lstStyle/>
          <a:p>
            <a:r>
              <a:rPr lang="en-GB" sz="1400" b="1" dirty="0">
                <a:solidFill>
                  <a:srgbClr val="FF0000"/>
                </a:solidFill>
                <a:latin typeface="Arial" panose="020B0604020202020204" pitchFamily="34" charset="0"/>
                <a:cs typeface="Arial" panose="020B0604020202020204" pitchFamily="34" charset="0"/>
              </a:rPr>
              <a:t>Mandatory close supervision by a competent adult</a:t>
            </a:r>
            <a:endParaRPr lang="en-GB" altLang="en-US" sz="1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5898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06F45D-9A9A-62F4-0E17-0EF8D50AAA85}"/>
              </a:ext>
            </a:extLst>
          </p:cNvPr>
          <p:cNvSpPr txBox="1"/>
          <p:nvPr/>
        </p:nvSpPr>
        <p:spPr>
          <a:xfrm>
            <a:off x="1419367" y="1487606"/>
            <a:ext cx="2663486" cy="707886"/>
          </a:xfrm>
          <a:prstGeom prst="rect">
            <a:avLst/>
          </a:prstGeom>
          <a:noFill/>
        </p:spPr>
        <p:txBody>
          <a:bodyPr wrap="none" rtlCol="0">
            <a:spAutoFit/>
          </a:bodyPr>
          <a:lstStyle/>
          <a:p>
            <a:r>
              <a:rPr lang="en-GB" sz="4000" b="1" dirty="0">
                <a:solidFill>
                  <a:srgbClr val="FF0000"/>
                </a:solidFill>
                <a:latin typeface="Arial" panose="020B0604020202020204" pitchFamily="34" charset="0"/>
                <a:cs typeface="Arial" panose="020B0604020202020204" pitchFamily="34" charset="0"/>
              </a:rPr>
              <a:t>WARNING</a:t>
            </a:r>
          </a:p>
        </p:txBody>
      </p:sp>
      <p:sp>
        <p:nvSpPr>
          <p:cNvPr id="3" name="TextBox 2">
            <a:extLst>
              <a:ext uri="{FF2B5EF4-FFF2-40B4-BE49-F238E27FC236}">
                <a16:creationId xmlns:a16="http://schemas.microsoft.com/office/drawing/2014/main" id="{7589FFCF-1678-25C7-A78C-BCDE37C533E7}"/>
              </a:ext>
            </a:extLst>
          </p:cNvPr>
          <p:cNvSpPr txBox="1"/>
          <p:nvPr/>
        </p:nvSpPr>
        <p:spPr>
          <a:xfrm>
            <a:off x="1336417" y="2245085"/>
            <a:ext cx="6418745" cy="954107"/>
          </a:xfrm>
          <a:prstGeom prst="rect">
            <a:avLst/>
          </a:prstGeom>
          <a:noFill/>
        </p:spPr>
        <p:txBody>
          <a:bodyPr wrap="none" rtlCol="0">
            <a:spAutoFit/>
          </a:bodyPr>
          <a:lstStyle/>
          <a:p>
            <a:r>
              <a:rPr lang="en-GB" sz="2800" b="1" dirty="0">
                <a:solidFill>
                  <a:srgbClr val="FF0000"/>
                </a:solidFill>
                <a:latin typeface="Arial" panose="020B0604020202020204" pitchFamily="34" charset="0"/>
                <a:cs typeface="Arial" panose="020B0604020202020204" pitchFamily="34" charset="0"/>
              </a:rPr>
              <a:t>Never look directly at the sun </a:t>
            </a:r>
            <a:br>
              <a:rPr lang="en-GB" sz="2800" b="1" dirty="0">
                <a:solidFill>
                  <a:srgbClr val="FF0000"/>
                </a:solidFill>
                <a:latin typeface="Arial" panose="020B0604020202020204" pitchFamily="34" charset="0"/>
                <a:cs typeface="Arial" panose="020B0604020202020204" pitchFamily="34" charset="0"/>
              </a:rPr>
            </a:br>
            <a:r>
              <a:rPr lang="en-GB" sz="2800" b="1" dirty="0">
                <a:solidFill>
                  <a:srgbClr val="FF0000"/>
                </a:solidFill>
                <a:latin typeface="Arial" panose="020B0604020202020204" pitchFamily="34" charset="0"/>
                <a:cs typeface="Arial" panose="020B0604020202020204" pitchFamily="34" charset="0"/>
              </a:rPr>
              <a:t>without special glasses or a filter !!!!</a:t>
            </a:r>
          </a:p>
        </p:txBody>
      </p:sp>
      <p:pic>
        <p:nvPicPr>
          <p:cNvPr id="4" name="Picture 3">
            <a:extLst>
              <a:ext uri="{FF2B5EF4-FFF2-40B4-BE49-F238E27FC236}">
                <a16:creationId xmlns:a16="http://schemas.microsoft.com/office/drawing/2014/main" id="{09A30F0F-3372-E4B3-5E8D-979DB1AFB786}"/>
              </a:ext>
            </a:extLst>
          </p:cNvPr>
          <p:cNvPicPr>
            <a:picLocks noChangeAspect="1"/>
          </p:cNvPicPr>
          <p:nvPr/>
        </p:nvPicPr>
        <p:blipFill>
          <a:blip r:embed="rId2"/>
          <a:stretch>
            <a:fillRect/>
          </a:stretch>
        </p:blipFill>
        <p:spPr>
          <a:xfrm>
            <a:off x="8192097" y="1468399"/>
            <a:ext cx="2663486" cy="984047"/>
          </a:xfrm>
          <a:prstGeom prst="rect">
            <a:avLst/>
          </a:prstGeom>
        </p:spPr>
      </p:pic>
      <p:sp>
        <p:nvSpPr>
          <p:cNvPr id="7" name="Rectangle 6">
            <a:extLst>
              <a:ext uri="{FF2B5EF4-FFF2-40B4-BE49-F238E27FC236}">
                <a16:creationId xmlns:a16="http://schemas.microsoft.com/office/drawing/2014/main" id="{C2220D7E-D9BF-52F2-ADA8-92886A0188A7}"/>
              </a:ext>
            </a:extLst>
          </p:cNvPr>
          <p:cNvSpPr/>
          <p:nvPr/>
        </p:nvSpPr>
        <p:spPr>
          <a:xfrm>
            <a:off x="8392513" y="2617871"/>
            <a:ext cx="2463070" cy="1622258"/>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89E73E84-A6AE-B3B9-1680-4E610A67BE45}"/>
              </a:ext>
            </a:extLst>
          </p:cNvPr>
          <p:cNvPicPr>
            <a:picLocks noChangeAspect="1"/>
          </p:cNvPicPr>
          <p:nvPr/>
        </p:nvPicPr>
        <p:blipFill>
          <a:blip r:embed="rId3"/>
          <a:stretch>
            <a:fillRect/>
          </a:stretch>
        </p:blipFill>
        <p:spPr>
          <a:xfrm>
            <a:off x="1336417" y="4313984"/>
            <a:ext cx="1885950" cy="1905000"/>
          </a:xfrm>
          <a:prstGeom prst="rect">
            <a:avLst/>
          </a:prstGeom>
        </p:spPr>
      </p:pic>
      <p:pic>
        <p:nvPicPr>
          <p:cNvPr id="11" name="Picture 10">
            <a:extLst>
              <a:ext uri="{FF2B5EF4-FFF2-40B4-BE49-F238E27FC236}">
                <a16:creationId xmlns:a16="http://schemas.microsoft.com/office/drawing/2014/main" id="{8D926255-4C87-FAB2-70A5-7767CC76F732}"/>
              </a:ext>
            </a:extLst>
          </p:cNvPr>
          <p:cNvPicPr>
            <a:picLocks noChangeAspect="1"/>
          </p:cNvPicPr>
          <p:nvPr/>
        </p:nvPicPr>
        <p:blipFill>
          <a:blip r:embed="rId4"/>
          <a:stretch>
            <a:fillRect/>
          </a:stretch>
        </p:blipFill>
        <p:spPr>
          <a:xfrm flipH="1">
            <a:off x="6769291" y="4455355"/>
            <a:ext cx="1885950" cy="1776390"/>
          </a:xfrm>
          <a:prstGeom prst="rect">
            <a:avLst/>
          </a:prstGeom>
        </p:spPr>
      </p:pic>
      <p:pic>
        <p:nvPicPr>
          <p:cNvPr id="12" name="Picture 11">
            <a:extLst>
              <a:ext uri="{FF2B5EF4-FFF2-40B4-BE49-F238E27FC236}">
                <a16:creationId xmlns:a16="http://schemas.microsoft.com/office/drawing/2014/main" id="{B5D2FCB8-6973-2D13-756A-770F991EA7D6}"/>
              </a:ext>
            </a:extLst>
          </p:cNvPr>
          <p:cNvPicPr>
            <a:picLocks noChangeAspect="1"/>
          </p:cNvPicPr>
          <p:nvPr/>
        </p:nvPicPr>
        <p:blipFill>
          <a:blip r:embed="rId5"/>
          <a:stretch>
            <a:fillRect/>
          </a:stretch>
        </p:blipFill>
        <p:spPr>
          <a:xfrm>
            <a:off x="4183288" y="3429000"/>
            <a:ext cx="1912712" cy="1275141"/>
          </a:xfrm>
          <a:prstGeom prst="rect">
            <a:avLst/>
          </a:prstGeom>
        </p:spPr>
      </p:pic>
    </p:spTree>
    <p:extLst>
      <p:ext uri="{BB962C8B-B14F-4D97-AF65-F5344CB8AC3E}">
        <p14:creationId xmlns:p14="http://schemas.microsoft.com/office/powerpoint/2010/main" val="142152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57DF2C-F9FF-A865-469D-6BCF6FC8182B}"/>
              </a:ext>
            </a:extLst>
          </p:cNvPr>
          <p:cNvSpPr txBox="1"/>
          <p:nvPr/>
        </p:nvSpPr>
        <p:spPr>
          <a:xfrm>
            <a:off x="968991" y="1392072"/>
            <a:ext cx="2786147" cy="584775"/>
          </a:xfrm>
          <a:prstGeom prst="rect">
            <a:avLst/>
          </a:prstGeom>
          <a:noFill/>
        </p:spPr>
        <p:txBody>
          <a:bodyPr wrap="none" rtlCol="0">
            <a:spAutoFit/>
          </a:bodyPr>
          <a:lstStyle/>
          <a:p>
            <a:r>
              <a:rPr lang="en-GB" sz="3200" b="1" dirty="0">
                <a:solidFill>
                  <a:srgbClr val="FF0000"/>
                </a:solidFill>
              </a:rPr>
              <a:t>What you need</a:t>
            </a:r>
          </a:p>
        </p:txBody>
      </p:sp>
      <p:sp>
        <p:nvSpPr>
          <p:cNvPr id="29" name="TextBox 28">
            <a:extLst>
              <a:ext uri="{FF2B5EF4-FFF2-40B4-BE49-F238E27FC236}">
                <a16:creationId xmlns:a16="http://schemas.microsoft.com/office/drawing/2014/main" id="{A75EBE58-F1F3-D8B5-5E72-EE057F724F1A}"/>
              </a:ext>
            </a:extLst>
          </p:cNvPr>
          <p:cNvSpPr txBox="1"/>
          <p:nvPr/>
        </p:nvSpPr>
        <p:spPr>
          <a:xfrm>
            <a:off x="1115149" y="2238649"/>
            <a:ext cx="4980851" cy="3046988"/>
          </a:xfrm>
          <a:prstGeom prst="rect">
            <a:avLst/>
          </a:prstGeom>
          <a:noFill/>
        </p:spPr>
        <p:txBody>
          <a:bodyPr wrap="none" rtlCol="0">
            <a:spAutoFit/>
          </a:bodyPr>
          <a:lstStyle/>
          <a:p>
            <a:r>
              <a:rPr lang="en-GB" sz="2400" b="1" dirty="0">
                <a:solidFill>
                  <a:srgbClr val="008000"/>
                </a:solidFill>
              </a:rPr>
              <a:t>Safety Glasses For Looking At The Sun</a:t>
            </a:r>
          </a:p>
          <a:p>
            <a:r>
              <a:rPr lang="en-GB" sz="2400" b="1" dirty="0">
                <a:solidFill>
                  <a:srgbClr val="008000"/>
                </a:solidFill>
              </a:rPr>
              <a:t>(e.g. Solar Eclipse Glasses or Filter)</a:t>
            </a:r>
            <a:br>
              <a:rPr lang="en-GB" sz="2400" b="1" dirty="0">
                <a:solidFill>
                  <a:schemeClr val="accent5">
                    <a:lumMod val="50000"/>
                  </a:schemeClr>
                </a:solidFill>
              </a:rPr>
            </a:br>
            <a:br>
              <a:rPr lang="en-GB" sz="2400" b="1" dirty="0">
                <a:solidFill>
                  <a:schemeClr val="accent5">
                    <a:lumMod val="50000"/>
                  </a:schemeClr>
                </a:solidFill>
              </a:rPr>
            </a:br>
            <a:endParaRPr lang="en-GB" sz="2400" b="1" dirty="0">
              <a:solidFill>
                <a:schemeClr val="accent5">
                  <a:lumMod val="50000"/>
                </a:schemeClr>
              </a:solidFill>
            </a:endParaRPr>
          </a:p>
          <a:p>
            <a:r>
              <a:rPr lang="en-GB" sz="2400" b="1" dirty="0">
                <a:solidFill>
                  <a:schemeClr val="accent5">
                    <a:lumMod val="50000"/>
                  </a:schemeClr>
                </a:solidFill>
              </a:rPr>
              <a:t>Telescope Filter</a:t>
            </a:r>
          </a:p>
          <a:p>
            <a:endParaRPr lang="en-GB" sz="2400" b="1" dirty="0">
              <a:solidFill>
                <a:schemeClr val="accent5">
                  <a:lumMod val="50000"/>
                </a:schemeClr>
              </a:solidFill>
            </a:endParaRPr>
          </a:p>
          <a:p>
            <a:endParaRPr lang="en-GB" sz="2400" b="1" dirty="0">
              <a:solidFill>
                <a:srgbClr val="008000"/>
              </a:solidFill>
            </a:endParaRPr>
          </a:p>
          <a:p>
            <a:r>
              <a:rPr lang="en-GB" sz="2400" b="1" dirty="0">
                <a:solidFill>
                  <a:srgbClr val="008000"/>
                </a:solidFill>
              </a:rPr>
              <a:t>Spherical Mapping Grid</a:t>
            </a:r>
          </a:p>
        </p:txBody>
      </p:sp>
      <p:pic>
        <p:nvPicPr>
          <p:cNvPr id="3" name="Picture 2">
            <a:extLst>
              <a:ext uri="{FF2B5EF4-FFF2-40B4-BE49-F238E27FC236}">
                <a16:creationId xmlns:a16="http://schemas.microsoft.com/office/drawing/2014/main" id="{6CC6BF8E-D02B-F962-4CAC-56D34D124E3F}"/>
              </a:ext>
            </a:extLst>
          </p:cNvPr>
          <p:cNvPicPr>
            <a:picLocks noChangeAspect="1"/>
          </p:cNvPicPr>
          <p:nvPr/>
        </p:nvPicPr>
        <p:blipFill>
          <a:blip r:embed="rId2"/>
          <a:stretch>
            <a:fillRect/>
          </a:stretch>
        </p:blipFill>
        <p:spPr>
          <a:xfrm>
            <a:off x="6305124" y="2238648"/>
            <a:ext cx="2330205" cy="860913"/>
          </a:xfrm>
          <a:prstGeom prst="rect">
            <a:avLst/>
          </a:prstGeom>
        </p:spPr>
      </p:pic>
      <p:pic>
        <p:nvPicPr>
          <p:cNvPr id="12" name="Picture 11">
            <a:extLst>
              <a:ext uri="{FF2B5EF4-FFF2-40B4-BE49-F238E27FC236}">
                <a16:creationId xmlns:a16="http://schemas.microsoft.com/office/drawing/2014/main" id="{666B1B47-59F0-AE5C-9A86-81B0252593C3}"/>
              </a:ext>
            </a:extLst>
          </p:cNvPr>
          <p:cNvPicPr>
            <a:picLocks noChangeAspect="1"/>
          </p:cNvPicPr>
          <p:nvPr/>
        </p:nvPicPr>
        <p:blipFill>
          <a:blip r:embed="rId3"/>
          <a:stretch>
            <a:fillRect/>
          </a:stretch>
        </p:blipFill>
        <p:spPr>
          <a:xfrm>
            <a:off x="7069336" y="4622824"/>
            <a:ext cx="1206666" cy="1215578"/>
          </a:xfrm>
          <a:prstGeom prst="rect">
            <a:avLst/>
          </a:prstGeom>
        </p:spPr>
      </p:pic>
      <p:sp>
        <p:nvSpPr>
          <p:cNvPr id="15" name="Rectangle 14">
            <a:extLst>
              <a:ext uri="{FF2B5EF4-FFF2-40B4-BE49-F238E27FC236}">
                <a16:creationId xmlns:a16="http://schemas.microsoft.com/office/drawing/2014/main" id="{FFFA430F-5B11-537B-4170-0C6B8B24C29B}"/>
              </a:ext>
            </a:extLst>
          </p:cNvPr>
          <p:cNvSpPr/>
          <p:nvPr/>
        </p:nvSpPr>
        <p:spPr>
          <a:xfrm>
            <a:off x="9478722" y="2238648"/>
            <a:ext cx="2094580" cy="1049052"/>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076CD103-DB5D-F4C3-1F09-144CA05F0588}"/>
              </a:ext>
            </a:extLst>
          </p:cNvPr>
          <p:cNvPicPr>
            <a:picLocks noChangeAspect="1"/>
          </p:cNvPicPr>
          <p:nvPr/>
        </p:nvPicPr>
        <p:blipFill>
          <a:blip r:embed="rId4"/>
          <a:stretch>
            <a:fillRect/>
          </a:stretch>
        </p:blipFill>
        <p:spPr>
          <a:xfrm>
            <a:off x="6939393" y="3148373"/>
            <a:ext cx="1398600" cy="1398600"/>
          </a:xfrm>
          <a:prstGeom prst="rect">
            <a:avLst/>
          </a:prstGeom>
        </p:spPr>
      </p:pic>
    </p:spTree>
    <p:extLst>
      <p:ext uri="{BB962C8B-B14F-4D97-AF65-F5344CB8AC3E}">
        <p14:creationId xmlns:p14="http://schemas.microsoft.com/office/powerpoint/2010/main" val="907279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56402D-9F1B-4037-6120-2EC65CC86B8C}"/>
              </a:ext>
            </a:extLst>
          </p:cNvPr>
          <p:cNvPicPr>
            <a:picLocks noChangeAspect="1"/>
          </p:cNvPicPr>
          <p:nvPr/>
        </p:nvPicPr>
        <p:blipFill>
          <a:blip r:embed="rId2"/>
          <a:stretch>
            <a:fillRect/>
          </a:stretch>
        </p:blipFill>
        <p:spPr>
          <a:xfrm>
            <a:off x="2871787" y="180975"/>
            <a:ext cx="6448425" cy="6496050"/>
          </a:xfrm>
          <a:prstGeom prst="rect">
            <a:avLst/>
          </a:prstGeom>
        </p:spPr>
      </p:pic>
    </p:spTree>
    <p:extLst>
      <p:ext uri="{BB962C8B-B14F-4D97-AF65-F5344CB8AC3E}">
        <p14:creationId xmlns:p14="http://schemas.microsoft.com/office/powerpoint/2010/main" val="191488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1205FE-FA3A-15CD-FC58-6580D5C91365}"/>
              </a:ext>
            </a:extLst>
          </p:cNvPr>
          <p:cNvSpPr txBox="1"/>
          <p:nvPr/>
        </p:nvSpPr>
        <p:spPr>
          <a:xfrm>
            <a:off x="1310185" y="1610436"/>
            <a:ext cx="2005677" cy="646331"/>
          </a:xfrm>
          <a:prstGeom prst="rect">
            <a:avLst/>
          </a:prstGeom>
          <a:noFill/>
        </p:spPr>
        <p:txBody>
          <a:bodyPr wrap="none" rtlCol="0">
            <a:spAutoFit/>
          </a:bodyPr>
          <a:lstStyle/>
          <a:p>
            <a:r>
              <a:rPr lang="en-GB" sz="3600" b="1" dirty="0">
                <a:solidFill>
                  <a:srgbClr val="FF0000"/>
                </a:solidFill>
              </a:rPr>
              <a:t>The Sun</a:t>
            </a:r>
          </a:p>
        </p:txBody>
      </p:sp>
      <p:sp>
        <p:nvSpPr>
          <p:cNvPr id="3" name="TextBox 2">
            <a:extLst>
              <a:ext uri="{FF2B5EF4-FFF2-40B4-BE49-F238E27FC236}">
                <a16:creationId xmlns:a16="http://schemas.microsoft.com/office/drawing/2014/main" id="{E982B7D2-9F53-4017-73FF-5925BF505F46}"/>
              </a:ext>
            </a:extLst>
          </p:cNvPr>
          <p:cNvSpPr txBox="1"/>
          <p:nvPr/>
        </p:nvSpPr>
        <p:spPr>
          <a:xfrm>
            <a:off x="1310185" y="2415655"/>
            <a:ext cx="8357609" cy="461665"/>
          </a:xfrm>
          <a:prstGeom prst="rect">
            <a:avLst/>
          </a:prstGeom>
          <a:noFill/>
        </p:spPr>
        <p:txBody>
          <a:bodyPr wrap="none" rtlCol="0">
            <a:spAutoFit/>
          </a:bodyPr>
          <a:lstStyle/>
          <a:p>
            <a:r>
              <a:rPr lang="en-GB" sz="2400" b="1" dirty="0">
                <a:solidFill>
                  <a:srgbClr val="008000"/>
                </a:solidFill>
              </a:rPr>
              <a:t>We are going to look at the following aspects of the Sun</a:t>
            </a:r>
          </a:p>
        </p:txBody>
      </p:sp>
      <p:sp>
        <p:nvSpPr>
          <p:cNvPr id="4" name="TextBox 3">
            <a:extLst>
              <a:ext uri="{FF2B5EF4-FFF2-40B4-BE49-F238E27FC236}">
                <a16:creationId xmlns:a16="http://schemas.microsoft.com/office/drawing/2014/main" id="{8A57290C-CBEC-F70B-CE0C-CF2E3D442F5B}"/>
              </a:ext>
            </a:extLst>
          </p:cNvPr>
          <p:cNvSpPr txBox="1"/>
          <p:nvPr/>
        </p:nvSpPr>
        <p:spPr>
          <a:xfrm>
            <a:off x="1310185" y="3005225"/>
            <a:ext cx="1704313" cy="461665"/>
          </a:xfrm>
          <a:prstGeom prst="rect">
            <a:avLst/>
          </a:prstGeom>
          <a:noFill/>
        </p:spPr>
        <p:txBody>
          <a:bodyPr wrap="none" rtlCol="0">
            <a:spAutoFit/>
          </a:bodyPr>
          <a:lstStyle/>
          <a:p>
            <a:r>
              <a:rPr lang="en-GB" sz="2400" b="1" dirty="0">
                <a:solidFill>
                  <a:srgbClr val="002060"/>
                </a:solidFill>
              </a:rPr>
              <a:t>Sun Spots</a:t>
            </a:r>
          </a:p>
        </p:txBody>
      </p:sp>
      <p:sp>
        <p:nvSpPr>
          <p:cNvPr id="5" name="TextBox 4">
            <a:extLst>
              <a:ext uri="{FF2B5EF4-FFF2-40B4-BE49-F238E27FC236}">
                <a16:creationId xmlns:a16="http://schemas.microsoft.com/office/drawing/2014/main" id="{43AB458D-0B8A-2BAB-BB73-D698A6463B26}"/>
              </a:ext>
            </a:extLst>
          </p:cNvPr>
          <p:cNvSpPr txBox="1"/>
          <p:nvPr/>
        </p:nvSpPr>
        <p:spPr>
          <a:xfrm>
            <a:off x="1310184" y="3594795"/>
            <a:ext cx="1946367" cy="461665"/>
          </a:xfrm>
          <a:prstGeom prst="rect">
            <a:avLst/>
          </a:prstGeom>
          <a:noFill/>
        </p:spPr>
        <p:txBody>
          <a:bodyPr wrap="none" rtlCol="0">
            <a:spAutoFit/>
          </a:bodyPr>
          <a:lstStyle/>
          <a:p>
            <a:r>
              <a:rPr lang="en-GB" sz="2400" b="1" dirty="0">
                <a:solidFill>
                  <a:srgbClr val="008000"/>
                </a:solidFill>
              </a:rPr>
              <a:t>Solar Flares</a:t>
            </a:r>
          </a:p>
        </p:txBody>
      </p:sp>
      <p:sp>
        <p:nvSpPr>
          <p:cNvPr id="6" name="TextBox 5">
            <a:extLst>
              <a:ext uri="{FF2B5EF4-FFF2-40B4-BE49-F238E27FC236}">
                <a16:creationId xmlns:a16="http://schemas.microsoft.com/office/drawing/2014/main" id="{238A14D0-72E0-72F6-2EF5-A8B4CEAF48F8}"/>
              </a:ext>
            </a:extLst>
          </p:cNvPr>
          <p:cNvSpPr txBox="1"/>
          <p:nvPr/>
        </p:nvSpPr>
        <p:spPr>
          <a:xfrm>
            <a:off x="1310184" y="4184366"/>
            <a:ext cx="2972289" cy="461665"/>
          </a:xfrm>
          <a:prstGeom prst="rect">
            <a:avLst/>
          </a:prstGeom>
          <a:noFill/>
        </p:spPr>
        <p:txBody>
          <a:bodyPr wrap="none" rtlCol="0">
            <a:spAutoFit/>
          </a:bodyPr>
          <a:lstStyle/>
          <a:p>
            <a:r>
              <a:rPr lang="en-GB" sz="2400" b="1" dirty="0">
                <a:solidFill>
                  <a:srgbClr val="002060"/>
                </a:solidFill>
              </a:rPr>
              <a:t>Solar Prominences</a:t>
            </a:r>
          </a:p>
        </p:txBody>
      </p:sp>
      <p:sp>
        <p:nvSpPr>
          <p:cNvPr id="7" name="TextBox 6">
            <a:extLst>
              <a:ext uri="{FF2B5EF4-FFF2-40B4-BE49-F238E27FC236}">
                <a16:creationId xmlns:a16="http://schemas.microsoft.com/office/drawing/2014/main" id="{145B8DB8-87C2-0127-6DA0-16DB7BF29DE4}"/>
              </a:ext>
            </a:extLst>
          </p:cNvPr>
          <p:cNvSpPr txBox="1"/>
          <p:nvPr/>
        </p:nvSpPr>
        <p:spPr>
          <a:xfrm>
            <a:off x="1310184" y="4773937"/>
            <a:ext cx="3890809" cy="461665"/>
          </a:xfrm>
          <a:prstGeom prst="rect">
            <a:avLst/>
          </a:prstGeom>
          <a:noFill/>
        </p:spPr>
        <p:txBody>
          <a:bodyPr wrap="none" rtlCol="0">
            <a:spAutoFit/>
          </a:bodyPr>
          <a:lstStyle/>
          <a:p>
            <a:r>
              <a:rPr lang="en-GB" sz="2400" b="1" dirty="0">
                <a:solidFill>
                  <a:srgbClr val="008000"/>
                </a:solidFill>
              </a:rPr>
              <a:t>Why does the sun “burn”</a:t>
            </a:r>
          </a:p>
        </p:txBody>
      </p:sp>
    </p:spTree>
    <p:extLst>
      <p:ext uri="{BB962C8B-B14F-4D97-AF65-F5344CB8AC3E}">
        <p14:creationId xmlns:p14="http://schemas.microsoft.com/office/powerpoint/2010/main" val="298279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DBEF79-DF45-E1E1-8AA9-368FD16D3E27}"/>
              </a:ext>
            </a:extLst>
          </p:cNvPr>
          <p:cNvSpPr txBox="1"/>
          <p:nvPr/>
        </p:nvSpPr>
        <p:spPr>
          <a:xfrm>
            <a:off x="996287" y="1296538"/>
            <a:ext cx="3710888" cy="584775"/>
          </a:xfrm>
          <a:prstGeom prst="rect">
            <a:avLst/>
          </a:prstGeom>
          <a:noFill/>
        </p:spPr>
        <p:txBody>
          <a:bodyPr wrap="none" rtlCol="0">
            <a:spAutoFit/>
          </a:bodyPr>
          <a:lstStyle/>
          <a:p>
            <a:r>
              <a:rPr lang="en-GB" sz="3200" b="1" dirty="0">
                <a:solidFill>
                  <a:srgbClr val="FF0000"/>
                </a:solidFill>
              </a:rPr>
              <a:t>What are Sun Spots?</a:t>
            </a:r>
          </a:p>
        </p:txBody>
      </p:sp>
      <p:sp>
        <p:nvSpPr>
          <p:cNvPr id="4" name="TextBox 3">
            <a:extLst>
              <a:ext uri="{FF2B5EF4-FFF2-40B4-BE49-F238E27FC236}">
                <a16:creationId xmlns:a16="http://schemas.microsoft.com/office/drawing/2014/main" id="{6198DC93-D58E-1BAE-49CC-05B61D214A4D}"/>
              </a:ext>
            </a:extLst>
          </p:cNvPr>
          <p:cNvSpPr txBox="1"/>
          <p:nvPr/>
        </p:nvSpPr>
        <p:spPr>
          <a:xfrm>
            <a:off x="996287" y="2033434"/>
            <a:ext cx="10836322" cy="3693319"/>
          </a:xfrm>
          <a:prstGeom prst="rect">
            <a:avLst/>
          </a:prstGeom>
          <a:noFill/>
        </p:spPr>
        <p:txBody>
          <a:bodyPr wrap="square" rtlCol="0">
            <a:spAutoFit/>
          </a:bodyPr>
          <a:lstStyle/>
          <a:p>
            <a:r>
              <a:rPr lang="en-GB" b="1" dirty="0">
                <a:solidFill>
                  <a:srgbClr val="008000"/>
                </a:solidFill>
                <a:latin typeface="Arial" panose="020B0604020202020204" pitchFamily="34" charset="0"/>
                <a:cs typeface="Arial" panose="020B0604020202020204" pitchFamily="34" charset="0"/>
              </a:rPr>
              <a:t>Sunspots are dark, usually planet-size regions of strong magnetic fields on the surface of the sun. They can spawn eruptive disturbances such as solar flares and coronal mass ejections (CMEs). </a:t>
            </a:r>
          </a:p>
          <a:p>
            <a:endParaRPr lang="en-GB" b="1" dirty="0">
              <a:solidFill>
                <a:srgbClr val="008000"/>
              </a:solidFill>
              <a:latin typeface="Arial" panose="020B0604020202020204" pitchFamily="34" charset="0"/>
              <a:cs typeface="Arial" panose="020B0604020202020204" pitchFamily="34" charset="0"/>
            </a:endParaRPr>
          </a:p>
          <a:p>
            <a:r>
              <a:rPr lang="en-GB" b="1" dirty="0">
                <a:solidFill>
                  <a:srgbClr val="002060"/>
                </a:solidFill>
                <a:latin typeface="Arial" panose="020B0604020202020204" pitchFamily="34" charset="0"/>
                <a:cs typeface="Arial" panose="020B0604020202020204" pitchFamily="34" charset="0"/>
              </a:rPr>
              <a:t>These regions of the sun appear darker because they are cooler than their surroundings. The central dark region, the umbra, is about 6,300 degrees Fahrenheit (3,500 degrees Celsius), whereas the surrounding photosphere is about 10,000 F (5,500 C), according to the National Weather Service (NWS). </a:t>
            </a:r>
          </a:p>
          <a:p>
            <a:endParaRPr lang="en-GB" b="1" dirty="0">
              <a:solidFill>
                <a:srgbClr val="008000"/>
              </a:solidFill>
              <a:latin typeface="Arial" panose="020B0604020202020204" pitchFamily="34" charset="0"/>
              <a:cs typeface="Arial" panose="020B0604020202020204" pitchFamily="34" charset="0"/>
            </a:endParaRPr>
          </a:p>
          <a:p>
            <a:r>
              <a:rPr lang="en-GB" b="1" dirty="0">
                <a:solidFill>
                  <a:srgbClr val="008000"/>
                </a:solidFill>
                <a:latin typeface="Arial" panose="020B0604020202020204" pitchFamily="34" charset="0"/>
                <a:cs typeface="Arial" panose="020B0604020202020204" pitchFamily="34" charset="0"/>
              </a:rPr>
              <a:t>The frequency and intensity of sunspots visible on the surface indicate the level of solar activity during the 11-year solar cycle that is driven by the sun's magnetic field. Sunspots are our window into the sun's complicated magnetic interior, and they have fascinated solar observers for hundreds of years. </a:t>
            </a:r>
            <a:endParaRPr lang="en-GB"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1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9F8538-831F-D012-2FF9-2EB59E7A3C58}"/>
              </a:ext>
            </a:extLst>
          </p:cNvPr>
          <p:cNvPicPr>
            <a:picLocks noChangeAspect="1"/>
          </p:cNvPicPr>
          <p:nvPr/>
        </p:nvPicPr>
        <p:blipFill>
          <a:blip r:embed="rId2"/>
          <a:stretch>
            <a:fillRect/>
          </a:stretch>
        </p:blipFill>
        <p:spPr>
          <a:xfrm>
            <a:off x="932576" y="2694317"/>
            <a:ext cx="9808234" cy="3025211"/>
          </a:xfrm>
          <a:prstGeom prst="rect">
            <a:avLst/>
          </a:prstGeom>
        </p:spPr>
      </p:pic>
      <p:sp>
        <p:nvSpPr>
          <p:cNvPr id="6" name="TextBox 5">
            <a:extLst>
              <a:ext uri="{FF2B5EF4-FFF2-40B4-BE49-F238E27FC236}">
                <a16:creationId xmlns:a16="http://schemas.microsoft.com/office/drawing/2014/main" id="{6C9A96AE-2661-0968-2904-1C1CD919F5A6}"/>
              </a:ext>
            </a:extLst>
          </p:cNvPr>
          <p:cNvSpPr txBox="1"/>
          <p:nvPr/>
        </p:nvSpPr>
        <p:spPr>
          <a:xfrm>
            <a:off x="996287" y="1296538"/>
            <a:ext cx="4050340" cy="584775"/>
          </a:xfrm>
          <a:prstGeom prst="rect">
            <a:avLst/>
          </a:prstGeom>
          <a:noFill/>
        </p:spPr>
        <p:txBody>
          <a:bodyPr wrap="none" rtlCol="0">
            <a:spAutoFit/>
          </a:bodyPr>
          <a:lstStyle/>
          <a:p>
            <a:r>
              <a:rPr lang="en-GB" sz="3200" b="1" dirty="0">
                <a:solidFill>
                  <a:srgbClr val="FF0000"/>
                </a:solidFill>
              </a:rPr>
              <a:t>Current Sun Spot Cycle</a:t>
            </a:r>
          </a:p>
        </p:txBody>
      </p:sp>
      <p:sp>
        <p:nvSpPr>
          <p:cNvPr id="8" name="TextBox 7">
            <a:extLst>
              <a:ext uri="{FF2B5EF4-FFF2-40B4-BE49-F238E27FC236}">
                <a16:creationId xmlns:a16="http://schemas.microsoft.com/office/drawing/2014/main" id="{E8D46C3A-6018-69E8-576F-4AD6BCE84AB2}"/>
              </a:ext>
            </a:extLst>
          </p:cNvPr>
          <p:cNvSpPr txBox="1"/>
          <p:nvPr/>
        </p:nvSpPr>
        <p:spPr>
          <a:xfrm>
            <a:off x="4326341" y="2056982"/>
            <a:ext cx="3020704" cy="461665"/>
          </a:xfrm>
          <a:prstGeom prst="rect">
            <a:avLst/>
          </a:prstGeom>
          <a:noFill/>
        </p:spPr>
        <p:txBody>
          <a:bodyPr wrap="square">
            <a:spAutoFit/>
          </a:bodyPr>
          <a:lstStyle/>
          <a:p>
            <a:r>
              <a:rPr lang="en-GB" sz="2400" b="1" dirty="0">
                <a:solidFill>
                  <a:srgbClr val="008000"/>
                </a:solidFill>
                <a:latin typeface="Arial" panose="020B0604020202020204" pitchFamily="34" charset="0"/>
                <a:cs typeface="Arial" panose="020B0604020202020204" pitchFamily="34" charset="0"/>
              </a:rPr>
              <a:t>11-year solar cycle </a:t>
            </a:r>
            <a:endParaRPr lang="en-GB" sz="2400" dirty="0"/>
          </a:p>
        </p:txBody>
      </p:sp>
      <p:sp>
        <p:nvSpPr>
          <p:cNvPr id="9" name="Rectangle 8">
            <a:extLst>
              <a:ext uri="{FF2B5EF4-FFF2-40B4-BE49-F238E27FC236}">
                <a16:creationId xmlns:a16="http://schemas.microsoft.com/office/drawing/2014/main" id="{D119B790-6631-CB16-C928-B15CEE5B1AF8}"/>
              </a:ext>
            </a:extLst>
          </p:cNvPr>
          <p:cNvSpPr/>
          <p:nvPr/>
        </p:nvSpPr>
        <p:spPr>
          <a:xfrm>
            <a:off x="1915988" y="4852895"/>
            <a:ext cx="254006" cy="2991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D2208AB-78CD-8CF1-628C-75FC0BD1823D}"/>
              </a:ext>
            </a:extLst>
          </p:cNvPr>
          <p:cNvSpPr/>
          <p:nvPr/>
        </p:nvSpPr>
        <p:spPr>
          <a:xfrm>
            <a:off x="6096000" y="4846070"/>
            <a:ext cx="254006" cy="2991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624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EDFC9-BE44-A700-A3C2-32F676159A25}"/>
              </a:ext>
            </a:extLst>
          </p:cNvPr>
          <p:cNvSpPr txBox="1"/>
          <p:nvPr/>
        </p:nvSpPr>
        <p:spPr>
          <a:xfrm>
            <a:off x="1121681" y="1413164"/>
            <a:ext cx="3611053" cy="584775"/>
          </a:xfrm>
          <a:prstGeom prst="rect">
            <a:avLst/>
          </a:prstGeom>
          <a:noFill/>
        </p:spPr>
        <p:txBody>
          <a:bodyPr wrap="none" rtlCol="0">
            <a:spAutoFit/>
          </a:bodyPr>
          <a:lstStyle/>
          <a:p>
            <a:r>
              <a:rPr lang="en-GB" sz="3200" b="1" dirty="0">
                <a:solidFill>
                  <a:srgbClr val="FF0000"/>
                </a:solidFill>
              </a:rPr>
              <a:t>Lets Track Sun Spots</a:t>
            </a:r>
          </a:p>
        </p:txBody>
      </p:sp>
      <p:sp>
        <p:nvSpPr>
          <p:cNvPr id="4" name="TextBox 3">
            <a:extLst>
              <a:ext uri="{FF2B5EF4-FFF2-40B4-BE49-F238E27FC236}">
                <a16:creationId xmlns:a16="http://schemas.microsoft.com/office/drawing/2014/main" id="{1DA24A95-77C5-5466-EFFC-CABD354BCE87}"/>
              </a:ext>
            </a:extLst>
          </p:cNvPr>
          <p:cNvSpPr txBox="1"/>
          <p:nvPr/>
        </p:nvSpPr>
        <p:spPr>
          <a:xfrm>
            <a:off x="1091115" y="2153618"/>
            <a:ext cx="9704264" cy="830997"/>
          </a:xfrm>
          <a:prstGeom prst="rect">
            <a:avLst/>
          </a:prstGeom>
          <a:noFill/>
        </p:spPr>
        <p:txBody>
          <a:bodyPr wrap="square" rtlCol="0">
            <a:spAutoFit/>
          </a:bodyPr>
          <a:lstStyle/>
          <a:p>
            <a:r>
              <a:rPr lang="en-GB" sz="2400" b="1" dirty="0">
                <a:solidFill>
                  <a:srgbClr val="008000"/>
                </a:solidFill>
                <a:latin typeface="Arial" panose="020B0604020202020204" pitchFamily="34" charset="0"/>
                <a:cs typeface="Arial" panose="020B0604020202020204" pitchFamily="34" charset="0"/>
              </a:rPr>
              <a:t>At the same time each day look at the sun safely and record the Sun Spots on the Mapping Grid</a:t>
            </a:r>
          </a:p>
        </p:txBody>
      </p:sp>
      <p:sp>
        <p:nvSpPr>
          <p:cNvPr id="104" name="TextBox 103">
            <a:extLst>
              <a:ext uri="{FF2B5EF4-FFF2-40B4-BE49-F238E27FC236}">
                <a16:creationId xmlns:a16="http://schemas.microsoft.com/office/drawing/2014/main" id="{B6F47DF9-2D7E-31FC-62D7-545E4C4C43D1}"/>
              </a:ext>
            </a:extLst>
          </p:cNvPr>
          <p:cNvSpPr txBox="1"/>
          <p:nvPr/>
        </p:nvSpPr>
        <p:spPr>
          <a:xfrm>
            <a:off x="4873620" y="3166255"/>
            <a:ext cx="6368820" cy="2677656"/>
          </a:xfrm>
          <a:prstGeom prst="rect">
            <a:avLst/>
          </a:prstGeom>
          <a:noFill/>
        </p:spPr>
        <p:txBody>
          <a:bodyPr wrap="square" rtlCol="0">
            <a:spAutoFit/>
          </a:bodyPr>
          <a:lstStyle/>
          <a:p>
            <a:r>
              <a:rPr lang="en-GB" sz="2400" b="1" dirty="0">
                <a:solidFill>
                  <a:srgbClr val="002060"/>
                </a:solidFill>
                <a:latin typeface="Arial" panose="020B0604020202020204" pitchFamily="34" charset="0"/>
                <a:cs typeface="Arial" panose="020B0604020202020204" pitchFamily="34" charset="0"/>
              </a:rPr>
              <a:t>Near the equator there are just 12 recordings so the equator rotates about every 24 days (actually 25⅓ days)</a:t>
            </a:r>
          </a:p>
          <a:p>
            <a:endParaRPr lang="en-GB" sz="2400" b="1" dirty="0">
              <a:solidFill>
                <a:srgbClr val="002060"/>
              </a:solidFill>
              <a:latin typeface="Arial" panose="020B0604020202020204" pitchFamily="34" charset="0"/>
              <a:cs typeface="Arial" panose="020B0604020202020204" pitchFamily="34" charset="0"/>
            </a:endParaRPr>
          </a:p>
          <a:p>
            <a:r>
              <a:rPr lang="en-GB" sz="2400" b="1" dirty="0">
                <a:solidFill>
                  <a:srgbClr val="008000"/>
                </a:solidFill>
                <a:latin typeface="Arial" panose="020B0604020202020204" pitchFamily="34" charset="0"/>
                <a:cs typeface="Arial" panose="020B0604020202020204" pitchFamily="34" charset="0"/>
              </a:rPr>
              <a:t>Near the poles you have counted 16 so the poles rotate about every 32 days (actually 33.4 days)</a:t>
            </a:r>
          </a:p>
        </p:txBody>
      </p:sp>
      <p:grpSp>
        <p:nvGrpSpPr>
          <p:cNvPr id="143" name="Group 142">
            <a:extLst>
              <a:ext uri="{FF2B5EF4-FFF2-40B4-BE49-F238E27FC236}">
                <a16:creationId xmlns:a16="http://schemas.microsoft.com/office/drawing/2014/main" id="{53F4D2C3-2729-7D23-C8C3-67F88DBB1851}"/>
              </a:ext>
            </a:extLst>
          </p:cNvPr>
          <p:cNvGrpSpPr/>
          <p:nvPr/>
        </p:nvGrpSpPr>
        <p:grpSpPr>
          <a:xfrm>
            <a:off x="949560" y="3166255"/>
            <a:ext cx="3224214" cy="3349030"/>
            <a:chOff x="949560" y="3166255"/>
            <a:chExt cx="3224214" cy="3349030"/>
          </a:xfrm>
        </p:grpSpPr>
        <p:pic>
          <p:nvPicPr>
            <p:cNvPr id="5" name="Picture 4">
              <a:extLst>
                <a:ext uri="{FF2B5EF4-FFF2-40B4-BE49-F238E27FC236}">
                  <a16:creationId xmlns:a16="http://schemas.microsoft.com/office/drawing/2014/main" id="{DC183523-9A17-C078-1A08-A3893654613B}"/>
                </a:ext>
              </a:extLst>
            </p:cNvPr>
            <p:cNvPicPr>
              <a:picLocks noChangeAspect="1"/>
            </p:cNvPicPr>
            <p:nvPr/>
          </p:nvPicPr>
          <p:blipFill>
            <a:blip r:embed="rId2"/>
            <a:stretch>
              <a:fillRect/>
            </a:stretch>
          </p:blipFill>
          <p:spPr>
            <a:xfrm>
              <a:off x="949561" y="3166255"/>
              <a:ext cx="3224213" cy="3248025"/>
            </a:xfrm>
            <a:prstGeom prst="rect">
              <a:avLst/>
            </a:prstGeom>
          </p:spPr>
        </p:pic>
        <p:grpSp>
          <p:nvGrpSpPr>
            <p:cNvPr id="40" name="Group 39">
              <a:extLst>
                <a:ext uri="{FF2B5EF4-FFF2-40B4-BE49-F238E27FC236}">
                  <a16:creationId xmlns:a16="http://schemas.microsoft.com/office/drawing/2014/main" id="{839D87B8-0051-9DE2-EC93-E8CD68EEDB65}"/>
                </a:ext>
              </a:extLst>
            </p:cNvPr>
            <p:cNvGrpSpPr/>
            <p:nvPr/>
          </p:nvGrpSpPr>
          <p:grpSpPr>
            <a:xfrm>
              <a:off x="1514464" y="3652496"/>
              <a:ext cx="2022406" cy="72000"/>
              <a:chOff x="4499452" y="3662469"/>
              <a:chExt cx="1952079" cy="72000"/>
            </a:xfrm>
          </p:grpSpPr>
          <p:sp>
            <p:nvSpPr>
              <p:cNvPr id="6" name="Oval 5">
                <a:extLst>
                  <a:ext uri="{FF2B5EF4-FFF2-40B4-BE49-F238E27FC236}">
                    <a16:creationId xmlns:a16="http://schemas.microsoft.com/office/drawing/2014/main" id="{388FA82A-0729-B64C-6B9B-018AF32C9D67}"/>
                  </a:ext>
                </a:extLst>
              </p:cNvPr>
              <p:cNvSpPr/>
              <p:nvPr/>
            </p:nvSpPr>
            <p:spPr>
              <a:xfrm>
                <a:off x="4499452" y="3662469"/>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B620652-41CD-3758-0023-9104325D1D3D}"/>
                  </a:ext>
                </a:extLst>
              </p:cNvPr>
              <p:cNvSpPr/>
              <p:nvPr/>
            </p:nvSpPr>
            <p:spPr>
              <a:xfrm>
                <a:off x="4617490" y="3662469"/>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CAF52943-1F0D-E802-1872-B3C3B73ACEA0}"/>
                  </a:ext>
                </a:extLst>
              </p:cNvPr>
              <p:cNvSpPr/>
              <p:nvPr/>
            </p:nvSpPr>
            <p:spPr>
              <a:xfrm>
                <a:off x="4764987" y="3662469"/>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FA6DE77B-94E9-5B93-B6B6-99F40889A050}"/>
                  </a:ext>
                </a:extLst>
              </p:cNvPr>
              <p:cNvSpPr/>
              <p:nvPr/>
            </p:nvSpPr>
            <p:spPr>
              <a:xfrm>
                <a:off x="4939927" y="3662469"/>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E2C05E09-F6FA-0609-DD71-9FA7B33FFDE8}"/>
                  </a:ext>
                </a:extLst>
              </p:cNvPr>
              <p:cNvSpPr/>
              <p:nvPr/>
            </p:nvSpPr>
            <p:spPr>
              <a:xfrm>
                <a:off x="5156884" y="3662469"/>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17D7A8A-A450-BCA9-CE16-E88E3F19A4DC}"/>
                  </a:ext>
                </a:extLst>
              </p:cNvPr>
              <p:cNvSpPr/>
              <p:nvPr/>
            </p:nvSpPr>
            <p:spPr>
              <a:xfrm>
                <a:off x="5407321" y="3662469"/>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7F8F9E9-2E22-46A9-44B1-ED16F1978F48}"/>
                  </a:ext>
                </a:extLst>
              </p:cNvPr>
              <p:cNvSpPr/>
              <p:nvPr/>
            </p:nvSpPr>
            <p:spPr>
              <a:xfrm>
                <a:off x="5679397" y="3662469"/>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75F0D9E-F640-C28A-76B2-1CECB306A4BE}"/>
                  </a:ext>
                </a:extLst>
              </p:cNvPr>
              <p:cNvSpPr/>
              <p:nvPr/>
            </p:nvSpPr>
            <p:spPr>
              <a:xfrm>
                <a:off x="5892613" y="3662469"/>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4AAD231D-14D0-A1C7-A830-0B26E30118B6}"/>
                  </a:ext>
                </a:extLst>
              </p:cNvPr>
              <p:cNvSpPr/>
              <p:nvPr/>
            </p:nvSpPr>
            <p:spPr>
              <a:xfrm>
                <a:off x="6071455" y="3662469"/>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5837859B-7561-59AF-A2EE-8DD6CB2A473A}"/>
                  </a:ext>
                </a:extLst>
              </p:cNvPr>
              <p:cNvSpPr/>
              <p:nvPr/>
            </p:nvSpPr>
            <p:spPr>
              <a:xfrm>
                <a:off x="6261493" y="3662469"/>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5E976DA-C72A-5D92-CDCC-191DFF02AB1B}"/>
                  </a:ext>
                </a:extLst>
              </p:cNvPr>
              <p:cNvSpPr/>
              <p:nvPr/>
            </p:nvSpPr>
            <p:spPr>
              <a:xfrm>
                <a:off x="6379531" y="3662469"/>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74D32982-EE83-0A52-F37E-DFCCA2A2F75B}"/>
                </a:ext>
              </a:extLst>
            </p:cNvPr>
            <p:cNvGrpSpPr/>
            <p:nvPr/>
          </p:nvGrpSpPr>
          <p:grpSpPr>
            <a:xfrm>
              <a:off x="1145633" y="4164455"/>
              <a:ext cx="2832068" cy="92943"/>
              <a:chOff x="4023202" y="4262758"/>
              <a:chExt cx="2832068" cy="92943"/>
            </a:xfrm>
          </p:grpSpPr>
          <p:sp>
            <p:nvSpPr>
              <p:cNvPr id="17" name="Oval 16">
                <a:extLst>
                  <a:ext uri="{FF2B5EF4-FFF2-40B4-BE49-F238E27FC236}">
                    <a16:creationId xmlns:a16="http://schemas.microsoft.com/office/drawing/2014/main" id="{23D7A3CC-60A3-8E6F-5DCF-EE967EA4EEEB}"/>
                  </a:ext>
                </a:extLst>
              </p:cNvPr>
              <p:cNvSpPr/>
              <p:nvPr/>
            </p:nvSpPr>
            <p:spPr>
              <a:xfrm>
                <a:off x="4023202" y="4267306"/>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2E00ECCA-3A97-E806-85E1-AB40752CBF9B}"/>
                  </a:ext>
                </a:extLst>
              </p:cNvPr>
              <p:cNvSpPr/>
              <p:nvPr/>
            </p:nvSpPr>
            <p:spPr>
              <a:xfrm>
                <a:off x="4282010" y="4269519"/>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0D2A6F4B-E2E1-58CA-AA55-C715711462BD}"/>
                  </a:ext>
                </a:extLst>
              </p:cNvPr>
              <p:cNvSpPr/>
              <p:nvPr/>
            </p:nvSpPr>
            <p:spPr>
              <a:xfrm>
                <a:off x="4575680" y="4276940"/>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7798AEF-2F89-EBE2-CC3A-E83A8EB57A14}"/>
                  </a:ext>
                </a:extLst>
              </p:cNvPr>
              <p:cNvSpPr/>
              <p:nvPr/>
            </p:nvSpPr>
            <p:spPr>
              <a:xfrm>
                <a:off x="5403236" y="4262758"/>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C8974B3C-DC18-FC83-9027-D63603FA85CC}"/>
                  </a:ext>
                </a:extLst>
              </p:cNvPr>
              <p:cNvSpPr/>
              <p:nvPr/>
            </p:nvSpPr>
            <p:spPr>
              <a:xfrm>
                <a:off x="4939927" y="4267306"/>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0C16F773-274B-1475-13F3-6FE79001B14C}"/>
                  </a:ext>
                </a:extLst>
              </p:cNvPr>
              <p:cNvSpPr/>
              <p:nvPr/>
            </p:nvSpPr>
            <p:spPr>
              <a:xfrm>
                <a:off x="6783270" y="4274067"/>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45F58CFC-5456-0652-B2C5-9A5C8CE52821}"/>
                  </a:ext>
                </a:extLst>
              </p:cNvPr>
              <p:cNvSpPr/>
              <p:nvPr/>
            </p:nvSpPr>
            <p:spPr>
              <a:xfrm>
                <a:off x="6524462" y="4276280"/>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0A5611AC-1B64-5D2C-3F3A-D1A72E4E130B}"/>
                  </a:ext>
                </a:extLst>
              </p:cNvPr>
              <p:cNvSpPr/>
              <p:nvPr/>
            </p:nvSpPr>
            <p:spPr>
              <a:xfrm>
                <a:off x="6230792" y="4283701"/>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26A9999-1EFE-1AEB-CE8D-0ACB008D9540}"/>
                  </a:ext>
                </a:extLst>
              </p:cNvPr>
              <p:cNvSpPr/>
              <p:nvPr/>
            </p:nvSpPr>
            <p:spPr>
              <a:xfrm>
                <a:off x="5403236" y="4269519"/>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888E5D8-ABCC-E153-1FD5-B2217DB2DDA4}"/>
                  </a:ext>
                </a:extLst>
              </p:cNvPr>
              <p:cNvSpPr/>
              <p:nvPr/>
            </p:nvSpPr>
            <p:spPr>
              <a:xfrm>
                <a:off x="5866545" y="4274067"/>
                <a:ext cx="72000" cy="72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2" name="Picture 41">
              <a:extLst>
                <a:ext uri="{FF2B5EF4-FFF2-40B4-BE49-F238E27FC236}">
                  <a16:creationId xmlns:a16="http://schemas.microsoft.com/office/drawing/2014/main" id="{F47F73A8-3D7B-E9D7-BE9D-8548B7BEFBE8}"/>
                </a:ext>
              </a:extLst>
            </p:cNvPr>
            <p:cNvPicPr>
              <a:picLocks noChangeAspect="1"/>
            </p:cNvPicPr>
            <p:nvPr/>
          </p:nvPicPr>
          <p:blipFill>
            <a:blip r:embed="rId2"/>
            <a:stretch>
              <a:fillRect/>
            </a:stretch>
          </p:blipFill>
          <p:spPr>
            <a:xfrm>
              <a:off x="949560" y="3267260"/>
              <a:ext cx="3224213" cy="3248025"/>
            </a:xfrm>
            <a:prstGeom prst="rect">
              <a:avLst/>
            </a:prstGeom>
          </p:spPr>
        </p:pic>
        <p:grpSp>
          <p:nvGrpSpPr>
            <p:cNvPr id="105" name="Group 104">
              <a:extLst>
                <a:ext uri="{FF2B5EF4-FFF2-40B4-BE49-F238E27FC236}">
                  <a16:creationId xmlns:a16="http://schemas.microsoft.com/office/drawing/2014/main" id="{2E86A196-32EA-5966-73CD-77D7E12B3FDB}"/>
                </a:ext>
              </a:extLst>
            </p:cNvPr>
            <p:cNvGrpSpPr/>
            <p:nvPr/>
          </p:nvGrpSpPr>
          <p:grpSpPr>
            <a:xfrm>
              <a:off x="1055888" y="4924863"/>
              <a:ext cx="3082271" cy="43200"/>
              <a:chOff x="1927236" y="5057892"/>
              <a:chExt cx="3082271" cy="43200"/>
            </a:xfrm>
          </p:grpSpPr>
          <p:sp>
            <p:nvSpPr>
              <p:cNvPr id="45" name="Oval 44">
                <a:extLst>
                  <a:ext uri="{FF2B5EF4-FFF2-40B4-BE49-F238E27FC236}">
                    <a16:creationId xmlns:a16="http://schemas.microsoft.com/office/drawing/2014/main" id="{53B29EC1-96F1-C284-17A5-21143F010D12}"/>
                  </a:ext>
                </a:extLst>
              </p:cNvPr>
              <p:cNvSpPr/>
              <p:nvPr/>
            </p:nvSpPr>
            <p:spPr>
              <a:xfrm>
                <a:off x="2137357" y="5057892"/>
                <a:ext cx="432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88ADF882-6916-034A-426A-0AF2E73C2BA0}"/>
                  </a:ext>
                </a:extLst>
              </p:cNvPr>
              <p:cNvSpPr/>
              <p:nvPr/>
            </p:nvSpPr>
            <p:spPr>
              <a:xfrm>
                <a:off x="2688419" y="5057892"/>
                <a:ext cx="432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87CE472E-6A8A-DABE-961E-36C2E521AA56}"/>
                  </a:ext>
                </a:extLst>
              </p:cNvPr>
              <p:cNvSpPr/>
              <p:nvPr/>
            </p:nvSpPr>
            <p:spPr>
              <a:xfrm>
                <a:off x="4966307" y="5057892"/>
                <a:ext cx="432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268C9BA2-C46D-F845-E781-DBC55316EFAC}"/>
                  </a:ext>
                </a:extLst>
              </p:cNvPr>
              <p:cNvSpPr/>
              <p:nvPr/>
            </p:nvSpPr>
            <p:spPr>
              <a:xfrm>
                <a:off x="4217628" y="5057892"/>
                <a:ext cx="432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719E7A5E-31A4-A20B-7C22-4591B4BC1A33}"/>
                  </a:ext>
                </a:extLst>
              </p:cNvPr>
              <p:cNvSpPr/>
              <p:nvPr/>
            </p:nvSpPr>
            <p:spPr>
              <a:xfrm>
                <a:off x="2394198" y="5057892"/>
                <a:ext cx="432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F36A74E0-1E7A-CC19-18C1-EBCFAF4B497B}"/>
                  </a:ext>
                </a:extLst>
              </p:cNvPr>
              <p:cNvSpPr/>
              <p:nvPr/>
            </p:nvSpPr>
            <p:spPr>
              <a:xfrm>
                <a:off x="2991165" y="5057892"/>
                <a:ext cx="432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8186E22B-2DA7-CFA1-C4AB-A630E00FEE0D}"/>
                  </a:ext>
                </a:extLst>
              </p:cNvPr>
              <p:cNvSpPr/>
              <p:nvPr/>
            </p:nvSpPr>
            <p:spPr>
              <a:xfrm>
                <a:off x="3639710" y="5057892"/>
                <a:ext cx="432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8BDDE14-3020-8C75-3BE1-65BB1C1D5847}"/>
                  </a:ext>
                </a:extLst>
              </p:cNvPr>
              <p:cNvSpPr/>
              <p:nvPr/>
            </p:nvSpPr>
            <p:spPr>
              <a:xfrm>
                <a:off x="4552432" y="5057892"/>
                <a:ext cx="432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D8A4E672-6872-5916-0E1D-877AD1B7FCD4}"/>
                  </a:ext>
                </a:extLst>
              </p:cNvPr>
              <p:cNvSpPr/>
              <p:nvPr/>
            </p:nvSpPr>
            <p:spPr>
              <a:xfrm>
                <a:off x="1927236" y="5057892"/>
                <a:ext cx="432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187409E0-56BA-2869-80AD-34439C5F4451}"/>
                  </a:ext>
                </a:extLst>
              </p:cNvPr>
              <p:cNvSpPr/>
              <p:nvPr/>
            </p:nvSpPr>
            <p:spPr>
              <a:xfrm>
                <a:off x="3309575" y="5057892"/>
                <a:ext cx="432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cv</a:t>
                </a:r>
              </a:p>
            </p:txBody>
          </p:sp>
          <p:sp>
            <p:nvSpPr>
              <p:cNvPr id="83" name="Oval 82">
                <a:extLst>
                  <a:ext uri="{FF2B5EF4-FFF2-40B4-BE49-F238E27FC236}">
                    <a16:creationId xmlns:a16="http://schemas.microsoft.com/office/drawing/2014/main" id="{A94DC184-BFF5-9061-D36A-229D67E5F7D0}"/>
                  </a:ext>
                </a:extLst>
              </p:cNvPr>
              <p:cNvSpPr/>
              <p:nvPr/>
            </p:nvSpPr>
            <p:spPr>
              <a:xfrm>
                <a:off x="3930731" y="5057892"/>
                <a:ext cx="432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7153978E-D796-A4A4-51E1-C7DAF276D089}"/>
                  </a:ext>
                </a:extLst>
              </p:cNvPr>
              <p:cNvSpPr/>
              <p:nvPr/>
            </p:nvSpPr>
            <p:spPr>
              <a:xfrm>
                <a:off x="4773577" y="5057892"/>
                <a:ext cx="432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7" name="Oval 86">
              <a:extLst>
                <a:ext uri="{FF2B5EF4-FFF2-40B4-BE49-F238E27FC236}">
                  <a16:creationId xmlns:a16="http://schemas.microsoft.com/office/drawing/2014/main" id="{E21400F2-F013-0376-7A27-7D897A282AD9}"/>
                </a:ext>
              </a:extLst>
            </p:cNvPr>
            <p:cNvSpPr/>
            <p:nvPr/>
          </p:nvSpPr>
          <p:spPr>
            <a:xfrm>
              <a:off x="1742795" y="3682930"/>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E45F3253-D130-EF13-9C78-B182E244C69C}"/>
                </a:ext>
              </a:extLst>
            </p:cNvPr>
            <p:cNvSpPr/>
            <p:nvPr/>
          </p:nvSpPr>
          <p:spPr>
            <a:xfrm>
              <a:off x="2020895" y="3682930"/>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408270A8-34E8-D075-D9C9-B2E9B737C5DF}"/>
                </a:ext>
              </a:extLst>
            </p:cNvPr>
            <p:cNvSpPr/>
            <p:nvPr/>
          </p:nvSpPr>
          <p:spPr>
            <a:xfrm>
              <a:off x="3148610" y="3680837"/>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68A4BEFF-763E-0D19-9B69-C129FE32ECFB}"/>
                </a:ext>
              </a:extLst>
            </p:cNvPr>
            <p:cNvSpPr/>
            <p:nvPr/>
          </p:nvSpPr>
          <p:spPr>
            <a:xfrm>
              <a:off x="2778250" y="3681296"/>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2528727F-9B91-F099-E14D-33E5DF64E530}"/>
                </a:ext>
              </a:extLst>
            </p:cNvPr>
            <p:cNvSpPr/>
            <p:nvPr/>
          </p:nvSpPr>
          <p:spPr>
            <a:xfrm>
              <a:off x="1872413" y="3682930"/>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4FA8662B-398F-5F4C-EE19-C9B14A40CEE9}"/>
                </a:ext>
              </a:extLst>
            </p:cNvPr>
            <p:cNvSpPr/>
            <p:nvPr/>
          </p:nvSpPr>
          <p:spPr>
            <a:xfrm>
              <a:off x="2173680" y="3682930"/>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E758B0C6-3824-75E6-D8CF-0899A17AE0FB}"/>
                </a:ext>
              </a:extLst>
            </p:cNvPr>
            <p:cNvSpPr/>
            <p:nvPr/>
          </p:nvSpPr>
          <p:spPr>
            <a:xfrm>
              <a:off x="2477459" y="3682930"/>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A3A1529F-204F-1888-7A57-C71D682F52D2}"/>
                </a:ext>
              </a:extLst>
            </p:cNvPr>
            <p:cNvSpPr/>
            <p:nvPr/>
          </p:nvSpPr>
          <p:spPr>
            <a:xfrm>
              <a:off x="2927208" y="3681296"/>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3E8F3CF8-319F-2A67-F54E-3CFBB4C50B46}"/>
                </a:ext>
              </a:extLst>
            </p:cNvPr>
            <p:cNvSpPr/>
            <p:nvPr/>
          </p:nvSpPr>
          <p:spPr>
            <a:xfrm>
              <a:off x="1636755" y="3682930"/>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CAEC9ECB-D400-2998-72E6-BD426150D190}"/>
                </a:ext>
              </a:extLst>
            </p:cNvPr>
            <p:cNvSpPr/>
            <p:nvPr/>
          </p:nvSpPr>
          <p:spPr>
            <a:xfrm>
              <a:off x="2315342" y="3682930"/>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cv</a:t>
              </a:r>
            </a:p>
          </p:txBody>
        </p:sp>
        <p:sp>
          <p:nvSpPr>
            <p:cNvPr id="97" name="Oval 96">
              <a:extLst>
                <a:ext uri="{FF2B5EF4-FFF2-40B4-BE49-F238E27FC236}">
                  <a16:creationId xmlns:a16="http://schemas.microsoft.com/office/drawing/2014/main" id="{5AC65267-B4BA-A1A1-E68F-D53D0A5DB493}"/>
                </a:ext>
              </a:extLst>
            </p:cNvPr>
            <p:cNvSpPr/>
            <p:nvPr/>
          </p:nvSpPr>
          <p:spPr>
            <a:xfrm>
              <a:off x="2636326" y="3681296"/>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363D2339-B3E5-3894-B427-0441C99D280F}"/>
                </a:ext>
              </a:extLst>
            </p:cNvPr>
            <p:cNvSpPr/>
            <p:nvPr/>
          </p:nvSpPr>
          <p:spPr>
            <a:xfrm>
              <a:off x="3048590" y="3681296"/>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A8C35151-733B-81D5-BFF3-E73288DDC60E}"/>
                </a:ext>
              </a:extLst>
            </p:cNvPr>
            <p:cNvSpPr/>
            <p:nvPr/>
          </p:nvSpPr>
          <p:spPr>
            <a:xfrm>
              <a:off x="3408277" y="3688271"/>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54521722-3121-7C41-0B30-FE18A8448405}"/>
                </a:ext>
              </a:extLst>
            </p:cNvPr>
            <p:cNvSpPr/>
            <p:nvPr/>
          </p:nvSpPr>
          <p:spPr>
            <a:xfrm>
              <a:off x="3234161" y="3680837"/>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B813F579-65C9-D325-0F0B-C6B4D83CC34F}"/>
                </a:ext>
              </a:extLst>
            </p:cNvPr>
            <p:cNvSpPr/>
            <p:nvPr/>
          </p:nvSpPr>
          <p:spPr>
            <a:xfrm>
              <a:off x="3326228" y="3684582"/>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9EB032F4-AF41-70F1-E9B2-73EFBC4C9CD4}"/>
                </a:ext>
              </a:extLst>
            </p:cNvPr>
            <p:cNvSpPr/>
            <p:nvPr/>
          </p:nvSpPr>
          <p:spPr>
            <a:xfrm>
              <a:off x="3498453" y="3688271"/>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1" name="Group 140">
              <a:extLst>
                <a:ext uri="{FF2B5EF4-FFF2-40B4-BE49-F238E27FC236}">
                  <a16:creationId xmlns:a16="http://schemas.microsoft.com/office/drawing/2014/main" id="{92D58CE8-7BB3-B7A4-1528-55D19DE14A85}"/>
                </a:ext>
              </a:extLst>
            </p:cNvPr>
            <p:cNvGrpSpPr/>
            <p:nvPr/>
          </p:nvGrpSpPr>
          <p:grpSpPr>
            <a:xfrm>
              <a:off x="1224683" y="5601961"/>
              <a:ext cx="2720745" cy="43200"/>
              <a:chOff x="7347712" y="1659053"/>
              <a:chExt cx="1807522" cy="43200"/>
            </a:xfrm>
          </p:grpSpPr>
          <p:sp>
            <p:nvSpPr>
              <p:cNvPr id="124" name="Oval 123">
                <a:extLst>
                  <a:ext uri="{FF2B5EF4-FFF2-40B4-BE49-F238E27FC236}">
                    <a16:creationId xmlns:a16="http://schemas.microsoft.com/office/drawing/2014/main" id="{D226710B-F0F5-8435-FD4E-60D9267EB54D}"/>
                  </a:ext>
                </a:extLst>
              </p:cNvPr>
              <p:cNvSpPr/>
              <p:nvPr/>
            </p:nvSpPr>
            <p:spPr>
              <a:xfrm>
                <a:off x="7453752" y="1659053"/>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55C96912-8801-19D8-0221-5929A6D64069}"/>
                  </a:ext>
                </a:extLst>
              </p:cNvPr>
              <p:cNvSpPr/>
              <p:nvPr/>
            </p:nvSpPr>
            <p:spPr>
              <a:xfrm>
                <a:off x="7731852" y="1659053"/>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91AE5A0-4C42-1D3F-004D-8853E1B601AC}"/>
                  </a:ext>
                </a:extLst>
              </p:cNvPr>
              <p:cNvSpPr/>
              <p:nvPr/>
            </p:nvSpPr>
            <p:spPr>
              <a:xfrm>
                <a:off x="8859567" y="1659053"/>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F114A5B2-0640-FCD9-9D08-0C8887180EAC}"/>
                  </a:ext>
                </a:extLst>
              </p:cNvPr>
              <p:cNvSpPr/>
              <p:nvPr/>
            </p:nvSpPr>
            <p:spPr>
              <a:xfrm>
                <a:off x="8489207" y="1659053"/>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81FE04A3-D4B9-81DD-5688-99F217122F9E}"/>
                  </a:ext>
                </a:extLst>
              </p:cNvPr>
              <p:cNvSpPr/>
              <p:nvPr/>
            </p:nvSpPr>
            <p:spPr>
              <a:xfrm>
                <a:off x="7583370" y="1659053"/>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174FE6FF-7160-08AE-1254-4A663D99EE75}"/>
                  </a:ext>
                </a:extLst>
              </p:cNvPr>
              <p:cNvSpPr/>
              <p:nvPr/>
            </p:nvSpPr>
            <p:spPr>
              <a:xfrm>
                <a:off x="7884637" y="1659053"/>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EF59E14B-0C1A-9801-6D9F-8ACD8E9C98DC}"/>
                  </a:ext>
                </a:extLst>
              </p:cNvPr>
              <p:cNvSpPr/>
              <p:nvPr/>
            </p:nvSpPr>
            <p:spPr>
              <a:xfrm>
                <a:off x="8188416" y="1659053"/>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9298AC83-8871-1ABA-05E9-6FE125DA5037}"/>
                  </a:ext>
                </a:extLst>
              </p:cNvPr>
              <p:cNvSpPr/>
              <p:nvPr/>
            </p:nvSpPr>
            <p:spPr>
              <a:xfrm>
                <a:off x="8638165" y="1659053"/>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9FD719C7-791A-1A6C-61FF-9E51CD8BEAB4}"/>
                  </a:ext>
                </a:extLst>
              </p:cNvPr>
              <p:cNvSpPr/>
              <p:nvPr/>
            </p:nvSpPr>
            <p:spPr>
              <a:xfrm>
                <a:off x="7347712" y="1659053"/>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49F5974B-C8A2-A014-85E4-3AEF5D5BCE70}"/>
                  </a:ext>
                </a:extLst>
              </p:cNvPr>
              <p:cNvSpPr/>
              <p:nvPr/>
            </p:nvSpPr>
            <p:spPr>
              <a:xfrm>
                <a:off x="8026299" y="1659053"/>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cv</a:t>
                </a:r>
              </a:p>
            </p:txBody>
          </p:sp>
          <p:sp>
            <p:nvSpPr>
              <p:cNvPr id="134" name="Oval 133">
                <a:extLst>
                  <a:ext uri="{FF2B5EF4-FFF2-40B4-BE49-F238E27FC236}">
                    <a16:creationId xmlns:a16="http://schemas.microsoft.com/office/drawing/2014/main" id="{F203F277-6855-9234-99E0-D405995C0EF1}"/>
                  </a:ext>
                </a:extLst>
              </p:cNvPr>
              <p:cNvSpPr/>
              <p:nvPr/>
            </p:nvSpPr>
            <p:spPr>
              <a:xfrm>
                <a:off x="8347283" y="1659053"/>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F47A70D2-D1FF-4A92-866F-EC50B18B4445}"/>
                  </a:ext>
                </a:extLst>
              </p:cNvPr>
              <p:cNvSpPr/>
              <p:nvPr/>
            </p:nvSpPr>
            <p:spPr>
              <a:xfrm>
                <a:off x="8759547" y="1659053"/>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CE1C7F77-9A1F-9F63-D9F7-38B58CFDC167}"/>
                  </a:ext>
                </a:extLst>
              </p:cNvPr>
              <p:cNvSpPr/>
              <p:nvPr/>
            </p:nvSpPr>
            <p:spPr>
              <a:xfrm>
                <a:off x="9119234" y="1659053"/>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5EA129-34FC-1FDC-7460-3752AAADCB06}"/>
                  </a:ext>
                </a:extLst>
              </p:cNvPr>
              <p:cNvSpPr/>
              <p:nvPr/>
            </p:nvSpPr>
            <p:spPr>
              <a:xfrm>
                <a:off x="8945118" y="1659053"/>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9CFB6DE2-3973-13B4-EB7C-45A141AC7CD9}"/>
                  </a:ext>
                </a:extLst>
              </p:cNvPr>
              <p:cNvSpPr/>
              <p:nvPr/>
            </p:nvSpPr>
            <p:spPr>
              <a:xfrm>
                <a:off x="9037185" y="1659053"/>
                <a:ext cx="36000" cy="432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225346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6880</TotalTime>
  <Words>912</Words>
  <Application>Microsoft Office PowerPoint</Application>
  <PresentationFormat>Widescreen</PresentationFormat>
  <Paragraphs>90</Paragraphs>
  <Slides>16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Derrick Willer</dc:creator>
  <cp:lastModifiedBy>Derrick Willer MBE</cp:lastModifiedBy>
  <cp:revision>65</cp:revision>
  <dcterms:created xsi:type="dcterms:W3CDTF">2020-05-03T10:43:06Z</dcterms:created>
  <dcterms:modified xsi:type="dcterms:W3CDTF">2025-01-15T14:15:49Z</dcterms:modified>
</cp:coreProperties>
</file>